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4" r:id="rId2"/>
  </p:sldMasterIdLst>
  <p:notesMasterIdLst>
    <p:notesMasterId r:id="rId41"/>
  </p:notesMasterIdLst>
  <p:sldIdLst>
    <p:sldId id="256" r:id="rId3"/>
    <p:sldId id="258" r:id="rId4"/>
    <p:sldId id="259" r:id="rId5"/>
    <p:sldId id="279" r:id="rId6"/>
    <p:sldId id="263" r:id="rId7"/>
    <p:sldId id="264" r:id="rId8"/>
    <p:sldId id="292" r:id="rId9"/>
    <p:sldId id="265" r:id="rId10"/>
    <p:sldId id="277" r:id="rId11"/>
    <p:sldId id="278" r:id="rId12"/>
    <p:sldId id="280" r:id="rId13"/>
    <p:sldId id="260" r:id="rId14"/>
    <p:sldId id="28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61" r:id="rId23"/>
    <p:sldId id="267" r:id="rId24"/>
    <p:sldId id="276" r:id="rId25"/>
    <p:sldId id="282" r:id="rId26"/>
    <p:sldId id="289" r:id="rId27"/>
    <p:sldId id="290" r:id="rId28"/>
    <p:sldId id="266" r:id="rId29"/>
    <p:sldId id="291" r:id="rId30"/>
    <p:sldId id="293" r:id="rId31"/>
    <p:sldId id="262" r:id="rId32"/>
    <p:sldId id="283" r:id="rId33"/>
    <p:sldId id="284" r:id="rId34"/>
    <p:sldId id="285" r:id="rId35"/>
    <p:sldId id="286" r:id="rId36"/>
    <p:sldId id="287" r:id="rId37"/>
    <p:sldId id="288" r:id="rId38"/>
    <p:sldId id="268" r:id="rId39"/>
    <p:sldId id="294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BD4F"/>
    <a:srgbClr val="629E3C"/>
    <a:srgbClr val="E7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5284" autoAdjust="0"/>
  </p:normalViewPr>
  <p:slideViewPr>
    <p:cSldViewPr snapToGrid="0" showGuides="1">
      <p:cViewPr varScale="1">
        <p:scale>
          <a:sx n="71" d="100"/>
          <a:sy n="71" d="100"/>
        </p:scale>
        <p:origin x="57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4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B1C-49D2-8E8F-9FD602887D2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B1C-49D2-8E8F-9FD602887D27}"/>
              </c:ext>
            </c:extLst>
          </c:dPt>
          <c:val>
            <c:numRef>
              <c:f>Sheet1!$A$2:$A$3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1C-49D2-8E8F-9FD602887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Arial"/>
          <a:ea typeface="微软雅黑"/>
          <a:sym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ACBC-45CC-984F-884AB9B4041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CBC-45CC-984F-884AB9B4041E}"/>
              </c:ext>
            </c:extLst>
          </c:dPt>
          <c:val>
            <c:numRef>
              <c:f>Sheet1!$A$2:$A$3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BC-45CC-984F-884AB9B40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Arial"/>
          <a:ea typeface="微软雅黑"/>
          <a:sym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8AE-4086-9E78-477BF01A0E7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8AE-4086-9E78-477BF01A0E70}"/>
              </c:ext>
            </c:extLst>
          </c:dPt>
          <c:val>
            <c:numRef>
              <c:f>Sheet1!$A$2:$A$3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AE-4086-9E78-477BF01A0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Arial"/>
          <a:ea typeface="微软雅黑"/>
          <a:sym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BA8-45E4-966B-E10008022BD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BA8-45E4-966B-E10008022BDB}"/>
              </c:ext>
            </c:extLst>
          </c:dPt>
          <c:val>
            <c:numRef>
              <c:f>Sheet1!$A$2:$A$3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A8-45E4-966B-E10008022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Arial"/>
          <a:ea typeface="微软雅黑"/>
          <a:sym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1751-451F-92DB-7FDFF3FDC71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751-451F-92DB-7FDFF3FDC718}"/>
              </c:ext>
            </c:extLst>
          </c:dPt>
          <c:val>
            <c:numRef>
              <c:f>Sheet1!$A$2:$A$3</c:f>
              <c:numCache>
                <c:formatCode>0%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51-451F-92DB-7FDFF3FDC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Arial"/>
          <a:ea typeface="微软雅黑"/>
          <a:sym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5DB-4C10-B2A0-2F691632609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5DB-4C10-B2A0-2F6916326090}"/>
              </c:ext>
            </c:extLst>
          </c:dPt>
          <c:val>
            <c:numRef>
              <c:f>Sheet1!$A$2:$A$3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DB-4C10-B2A0-2F6916326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Arial"/>
          <a:ea typeface="微软雅黑"/>
          <a:sym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03703703703704"/>
          <c:w val="0.90598290598290598"/>
          <c:h val="0.796296296296295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 w="38100" cap="flat" cmpd="sng" algn="ctr">
              <a:solidFill>
                <a:schemeClr val="accent1"/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pPr>
              <a:solidFill>
                <a:schemeClr val="tx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1.5</c:v>
                </c:pt>
                <c:pt idx="2">
                  <c:v>2.2999999999999998</c:v>
                </c:pt>
                <c:pt idx="3">
                  <c:v>1.5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4.7</c:v>
                </c:pt>
                <c:pt idx="8">
                  <c:v>3.8</c:v>
                </c:pt>
                <c:pt idx="9">
                  <c:v>4.3</c:v>
                </c:pt>
                <c:pt idx="10">
                  <c:v>4</c:v>
                </c:pt>
                <c:pt idx="11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DF-4ED7-91B4-DBECC5AF3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2396416"/>
        <c:axId val="822398336"/>
      </c:lineChart>
      <c:catAx>
        <c:axId val="82239641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822398336"/>
        <c:crosses val="autoZero"/>
        <c:auto val="1"/>
        <c:lblAlgn val="ctr"/>
        <c:lblOffset val="100"/>
        <c:noMultiLvlLbl val="0"/>
      </c:catAx>
      <c:valAx>
        <c:axId val="822398336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822396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>
          <a:latin typeface="Arial"/>
          <a:ea typeface="微软雅黑"/>
          <a:sym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D445D-DE16-4CC5-A890-6B7A544131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1DF87-63E1-4768-BB30-A0FD91DE58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6196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849723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00852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736418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592256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984517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971568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98603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748217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405948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858952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291613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498579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981521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473958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900718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477601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10491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253765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90749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267301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749705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992815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863781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798949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170758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982813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137442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684483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034624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661387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621828"/>
      </p:ext>
    </p:extLst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030317"/>
      </p:ext>
    </p:extLst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588899"/>
      </p:ext>
    </p:extLst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643676"/>
      </p:ext>
    </p:extLst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841994"/>
      </p:ext>
    </p:extLst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00810"/>
      </p:ext>
    </p:extLst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220477137"/>
      </p:ext>
    </p:extLst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8122" y="320155"/>
            <a:ext cx="10515600" cy="409938"/>
          </a:xfrm>
        </p:spPr>
        <p:txBody>
          <a:bodyPr>
            <a:noAutofit/>
          </a:bodyPr>
          <a:lstStyle>
            <a:lvl1pPr>
              <a:defRPr sz="2800" b="1" i="1">
                <a:solidFill>
                  <a:srgbClr val="629E3C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417716" y="-278341"/>
            <a:ext cx="1510748" cy="1286933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 rot="4163174">
            <a:off x="7520690" y="2541353"/>
            <a:ext cx="4923020" cy="6858000"/>
          </a:xfrm>
          <a:prstGeom prst="rect">
            <a:avLst/>
          </a:prstGeom>
          <a:blipFill dpi="0" rotWithShape="1">
            <a:blip r:embed="rId3" cstate="screen">
              <a:alphaModFix amt="3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4080681" y="1883391"/>
            <a:ext cx="8111319" cy="4974609"/>
          </a:xfrm>
          <a:prstGeom prst="rect">
            <a:avLst/>
          </a:prstGeom>
          <a:solidFill>
            <a:srgbClr val="3D8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0897737" y="1105469"/>
            <a:ext cx="1294263" cy="941695"/>
          </a:xfrm>
          <a:prstGeom prst="rect">
            <a:avLst/>
          </a:prstGeom>
          <a:solidFill>
            <a:srgbClr val="3D8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761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509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37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5982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716317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02281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498520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654" r:id="rId47"/>
    <p:sldLayoutId id="2147483655" r:id="rId48"/>
    <p:sldLayoutId id="2147483656" r:id="rId49"/>
    <p:sldLayoutId id="2147483657" r:id="rId50"/>
    <p:sldLayoutId id="2147483658" r:id="rId51"/>
    <p:sldLayoutId id="2147483659" r:id="rId52"/>
    <p:sldLayoutId id="2147483660" r:id="rId53"/>
    <p:sldLayoutId id="2147483661" r:id="rId54"/>
    <p:sldLayoutId id="2147483662" r:id="rId55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84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6455" y="1914196"/>
            <a:ext cx="12220950" cy="2592288"/>
          </a:xfrm>
          <a:prstGeom prst="rect">
            <a:avLst/>
          </a:prstGeom>
          <a:solidFill>
            <a:srgbClr val="629E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矩形 8"/>
          <p:cNvSpPr/>
          <p:nvPr/>
        </p:nvSpPr>
        <p:spPr>
          <a:xfrm flipV="1">
            <a:off x="7476" y="1986203"/>
            <a:ext cx="12220950" cy="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7476" y="4405676"/>
            <a:ext cx="12220950" cy="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1" name="TextBox 21"/>
          <p:cNvSpPr txBox="1"/>
          <p:nvPr/>
        </p:nvSpPr>
        <p:spPr>
          <a:xfrm>
            <a:off x="9251577" y="6116955"/>
            <a:ext cx="2568314" cy="408940"/>
          </a:xfrm>
          <a:prstGeom prst="roundRect">
            <a:avLst/>
          </a:prstGeom>
          <a:solidFill>
            <a:srgbClr val="629E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latin typeface="Arial"/>
                <a:ea typeface="微软雅黑"/>
                <a:sym typeface="Arial"/>
              </a:rPr>
              <a:t>Report </a:t>
            </a:r>
            <a:r>
              <a:rPr lang="zh-CN" altLang="en-US" dirty="0">
                <a:latin typeface="Arial"/>
                <a:ea typeface="微软雅黑"/>
                <a:sym typeface="Arial"/>
              </a:rPr>
              <a:t>：</a:t>
            </a:r>
            <a:r>
              <a:rPr lang="en-US" altLang="zh-CN" dirty="0">
                <a:latin typeface="Arial"/>
                <a:ea typeface="微软雅黑"/>
                <a:sym typeface="Arial"/>
              </a:rPr>
              <a:t>freeppt7.com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2213" y="3327816"/>
            <a:ext cx="6942076" cy="5913620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579" y="-1617861"/>
            <a:ext cx="4877832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-385550" y="0"/>
            <a:ext cx="5992022" cy="5992022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986567" y="2509206"/>
            <a:ext cx="2948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pc="-3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  <a:sym typeface="Arial"/>
              </a:rPr>
              <a:t>LOGO </a:t>
            </a:r>
            <a:endParaRPr lang="zh-CN" altLang="en-US" sz="7200" spc="-3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  <a:sym typeface="Arial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4729565" y="2460811"/>
            <a:ext cx="6475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  <a:sym typeface="Arial"/>
              </a:rPr>
              <a:t>FREE PPT TEMPLATES </a:t>
            </a:r>
            <a:endParaRPr lang="zh-CN" altLang="en-US" sz="44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  <a:sym typeface="Arial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794407" y="3315185"/>
            <a:ext cx="606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  <a:sym typeface="Arial"/>
              </a:rPr>
              <a:t>Insert the Subtitle of Your Presentation</a:t>
            </a:r>
          </a:p>
        </p:txBody>
      </p:sp>
      <p:sp>
        <p:nvSpPr>
          <p:cNvPr id="8" name="矩形 7"/>
          <p:cNvSpPr/>
          <p:nvPr/>
        </p:nvSpPr>
        <p:spPr>
          <a:xfrm>
            <a:off x="4700766" y="2374574"/>
            <a:ext cx="28800" cy="1469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10" grpId="0" animBg="1"/>
      <p:bldP spid="11" grpId="0" bldLvl="0" animBg="1"/>
      <p:bldP spid="5" grpId="0"/>
      <p:bldP spid="6" grpId="0"/>
      <p:bldP spid="6" grpId="1"/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249600" y="1605241"/>
            <a:ext cx="4983765" cy="883338"/>
            <a:chOff x="4033795" y="1000568"/>
            <a:chExt cx="3738310" cy="662503"/>
          </a:xfrm>
        </p:grpSpPr>
        <p:grpSp>
          <p:nvGrpSpPr>
            <p:cNvPr id="10" name="Group 29"/>
            <p:cNvGrpSpPr/>
            <p:nvPr/>
          </p:nvGrpSpPr>
          <p:grpSpPr>
            <a:xfrm>
              <a:off x="4399178" y="1000568"/>
              <a:ext cx="3372927" cy="552074"/>
              <a:chOff x="798970" y="1689403"/>
              <a:chExt cx="1860430" cy="552074"/>
            </a:xfrm>
          </p:grpSpPr>
          <p:sp>
            <p:nvSpPr>
              <p:cNvPr id="63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2100" dirty="0">
                    <a:solidFill>
                      <a:schemeClr val="accent2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r>
                  <a:rPr lang="en-US" sz="2100" dirty="0">
                    <a:solidFill>
                      <a:schemeClr val="accent2"/>
                    </a:solidFill>
                    <a:latin typeface="Arial"/>
                    <a:ea typeface="微软雅黑"/>
                    <a:sym typeface="Arial"/>
                  </a:rPr>
                  <a:t>04</a:t>
                </a:r>
              </a:p>
            </p:txBody>
          </p:sp>
          <p:sp>
            <p:nvSpPr>
              <p:cNvPr id="64" name="Text Placeholder 3"/>
              <p:cNvSpPr txBox="1"/>
              <p:nvPr/>
            </p:nvSpPr>
            <p:spPr>
              <a:xfrm>
                <a:off x="798970" y="2091436"/>
                <a:ext cx="1860430" cy="15004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033795" y="1236031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accent2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49600" y="2725768"/>
            <a:ext cx="4983765" cy="883338"/>
            <a:chOff x="4033795" y="1822859"/>
            <a:chExt cx="3738310" cy="662503"/>
          </a:xfrm>
        </p:grpSpPr>
        <p:grpSp>
          <p:nvGrpSpPr>
            <p:cNvPr id="32" name="Group 29"/>
            <p:cNvGrpSpPr/>
            <p:nvPr/>
          </p:nvGrpSpPr>
          <p:grpSpPr>
            <a:xfrm>
              <a:off x="4399178" y="1822859"/>
              <a:ext cx="3372927" cy="552074"/>
              <a:chOff x="798970" y="1689403"/>
              <a:chExt cx="1860430" cy="552074"/>
            </a:xfrm>
          </p:grpSpPr>
          <p:sp>
            <p:nvSpPr>
              <p:cNvPr id="33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2100" dirty="0">
                    <a:solidFill>
                      <a:schemeClr val="accent3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r>
                  <a:rPr lang="en-US" sz="2100" dirty="0">
                    <a:solidFill>
                      <a:schemeClr val="accent3"/>
                    </a:solidFill>
                    <a:latin typeface="Arial"/>
                    <a:ea typeface="微软雅黑"/>
                    <a:sym typeface="Arial"/>
                  </a:rPr>
                  <a:t>05</a:t>
                </a:r>
              </a:p>
            </p:txBody>
          </p:sp>
          <p:sp>
            <p:nvSpPr>
              <p:cNvPr id="34" name="Text Placeholder 3"/>
              <p:cNvSpPr txBox="1"/>
              <p:nvPr/>
            </p:nvSpPr>
            <p:spPr>
              <a:xfrm>
                <a:off x="798970" y="2091436"/>
                <a:ext cx="1860430" cy="15004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4033795" y="2058322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49601" y="3846293"/>
            <a:ext cx="4983763" cy="883338"/>
            <a:chOff x="4033795" y="1822859"/>
            <a:chExt cx="3738309" cy="662503"/>
          </a:xfrm>
        </p:grpSpPr>
        <p:grpSp>
          <p:nvGrpSpPr>
            <p:cNvPr id="39" name="Group 29"/>
            <p:cNvGrpSpPr/>
            <p:nvPr/>
          </p:nvGrpSpPr>
          <p:grpSpPr>
            <a:xfrm>
              <a:off x="4399178" y="1822859"/>
              <a:ext cx="3372926" cy="552074"/>
              <a:chOff x="798970" y="1689403"/>
              <a:chExt cx="1860430" cy="552074"/>
            </a:xfrm>
          </p:grpSpPr>
          <p:sp>
            <p:nvSpPr>
              <p:cNvPr id="41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2100" dirty="0">
                    <a:solidFill>
                      <a:schemeClr val="accent4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r>
                  <a:rPr lang="en-US" sz="2100" dirty="0">
                    <a:solidFill>
                      <a:schemeClr val="accent4"/>
                    </a:solidFill>
                    <a:latin typeface="Arial"/>
                    <a:ea typeface="微软雅黑"/>
                    <a:sym typeface="Arial"/>
                  </a:rPr>
                  <a:t>06</a:t>
                </a:r>
              </a:p>
            </p:txBody>
          </p:sp>
          <p:sp>
            <p:nvSpPr>
              <p:cNvPr id="42" name="Text Placeholder 3"/>
              <p:cNvSpPr txBox="1"/>
              <p:nvPr/>
            </p:nvSpPr>
            <p:spPr>
              <a:xfrm>
                <a:off x="798970" y="2091436"/>
                <a:ext cx="1860430" cy="15004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4033795" y="2058322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accent4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27245" y="1605241"/>
            <a:ext cx="4983765" cy="883338"/>
            <a:chOff x="4033795" y="1000568"/>
            <a:chExt cx="3738310" cy="662503"/>
          </a:xfrm>
        </p:grpSpPr>
        <p:grpSp>
          <p:nvGrpSpPr>
            <p:cNvPr id="54" name="Group 29"/>
            <p:cNvGrpSpPr/>
            <p:nvPr/>
          </p:nvGrpSpPr>
          <p:grpSpPr>
            <a:xfrm>
              <a:off x="4399178" y="1000568"/>
              <a:ext cx="3372927" cy="552074"/>
              <a:chOff x="798970" y="1689403"/>
              <a:chExt cx="1860430" cy="552074"/>
            </a:xfrm>
          </p:grpSpPr>
          <p:sp>
            <p:nvSpPr>
              <p:cNvPr id="56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2100" dirty="0">
                    <a:solidFill>
                      <a:schemeClr val="tx2">
                        <a:lumMod val="75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r>
                  <a:rPr lang="en-US" sz="2100" dirty="0">
                    <a:solidFill>
                      <a:schemeClr val="tx2">
                        <a:lumMod val="75000"/>
                      </a:schemeClr>
                    </a:solidFill>
                    <a:latin typeface="Arial"/>
                    <a:ea typeface="微软雅黑"/>
                    <a:sym typeface="Arial"/>
                  </a:rPr>
                  <a:t>01</a:t>
                </a:r>
              </a:p>
            </p:txBody>
          </p:sp>
          <p:sp>
            <p:nvSpPr>
              <p:cNvPr id="57" name="Text Placeholder 3"/>
              <p:cNvSpPr txBox="1"/>
              <p:nvPr/>
            </p:nvSpPr>
            <p:spPr>
              <a:xfrm>
                <a:off x="798970" y="2091436"/>
                <a:ext cx="1860430" cy="15004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4033795" y="1236031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27245" y="2725768"/>
            <a:ext cx="4983765" cy="883338"/>
            <a:chOff x="4033795" y="1822859"/>
            <a:chExt cx="3738310" cy="662503"/>
          </a:xfrm>
        </p:grpSpPr>
        <p:grpSp>
          <p:nvGrpSpPr>
            <p:cNvPr id="59" name="Group 29"/>
            <p:cNvGrpSpPr/>
            <p:nvPr/>
          </p:nvGrpSpPr>
          <p:grpSpPr>
            <a:xfrm>
              <a:off x="4399178" y="1822859"/>
              <a:ext cx="3372927" cy="552074"/>
              <a:chOff x="798970" y="1689403"/>
              <a:chExt cx="1860430" cy="552074"/>
            </a:xfrm>
          </p:grpSpPr>
          <p:sp>
            <p:nvSpPr>
              <p:cNvPr id="61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2100" dirty="0">
                    <a:solidFill>
                      <a:schemeClr val="accent5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r>
                  <a:rPr lang="en-US" sz="2100" dirty="0">
                    <a:solidFill>
                      <a:schemeClr val="accent5"/>
                    </a:solidFill>
                    <a:latin typeface="Arial"/>
                    <a:ea typeface="微软雅黑"/>
                    <a:sym typeface="Arial"/>
                  </a:rPr>
                  <a:t>02</a:t>
                </a:r>
              </a:p>
            </p:txBody>
          </p:sp>
          <p:sp>
            <p:nvSpPr>
              <p:cNvPr id="62" name="Text Placeholder 3"/>
              <p:cNvSpPr txBox="1"/>
              <p:nvPr/>
            </p:nvSpPr>
            <p:spPr>
              <a:xfrm>
                <a:off x="798970" y="2091436"/>
                <a:ext cx="1860430" cy="15004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4033795" y="2058322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bg2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27246" y="3846293"/>
            <a:ext cx="4983763" cy="883338"/>
            <a:chOff x="4033795" y="1822859"/>
            <a:chExt cx="3738309" cy="662503"/>
          </a:xfrm>
        </p:grpSpPr>
        <p:grpSp>
          <p:nvGrpSpPr>
            <p:cNvPr id="81" name="Group 29"/>
            <p:cNvGrpSpPr/>
            <p:nvPr/>
          </p:nvGrpSpPr>
          <p:grpSpPr>
            <a:xfrm>
              <a:off x="4399178" y="1822859"/>
              <a:ext cx="3372926" cy="552074"/>
              <a:chOff x="798970" y="1689403"/>
              <a:chExt cx="1860430" cy="552074"/>
            </a:xfrm>
          </p:grpSpPr>
          <p:sp>
            <p:nvSpPr>
              <p:cNvPr id="83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2100" dirty="0">
                    <a:solidFill>
                      <a:schemeClr val="accent1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r>
                  <a:rPr lang="en-US" sz="2100" dirty="0">
                    <a:solidFill>
                      <a:schemeClr val="accent1"/>
                    </a:solidFill>
                    <a:latin typeface="Arial"/>
                    <a:ea typeface="微软雅黑"/>
                    <a:sym typeface="Arial"/>
                  </a:rPr>
                  <a:t>03</a:t>
                </a:r>
              </a:p>
            </p:txBody>
          </p:sp>
          <p:sp>
            <p:nvSpPr>
              <p:cNvPr id="84" name="Text Placeholder 3"/>
              <p:cNvSpPr txBox="1"/>
              <p:nvPr/>
            </p:nvSpPr>
            <p:spPr>
              <a:xfrm>
                <a:off x="798970" y="2091436"/>
                <a:ext cx="1860430" cy="15004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4033795" y="2058322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035440" y="5296591"/>
            <a:ext cx="1012112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</a:t>
            </a:r>
            <a:r>
              <a:rPr lang="en-US" altLang="zh-CN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etc.Click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 here to add text content, such as keywords, some brief introductions, etc.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043634" y="511880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010640" y="1568835"/>
            <a:ext cx="402121" cy="401104"/>
            <a:chOff x="-959970" y="1422605"/>
            <a:chExt cx="596900" cy="595313"/>
          </a:xfrm>
        </p:grpSpPr>
        <p:sp>
          <p:nvSpPr>
            <p:cNvPr id="46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7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007967" y="2689361"/>
            <a:ext cx="402121" cy="401104"/>
            <a:chOff x="-959970" y="1422605"/>
            <a:chExt cx="596900" cy="595313"/>
          </a:xfrm>
        </p:grpSpPr>
        <p:sp>
          <p:nvSpPr>
            <p:cNvPr id="49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0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007967" y="3809888"/>
            <a:ext cx="402121" cy="401104"/>
            <a:chOff x="-959970" y="1422605"/>
            <a:chExt cx="596900" cy="595313"/>
          </a:xfrm>
        </p:grpSpPr>
        <p:sp>
          <p:nvSpPr>
            <p:cNvPr id="52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6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249687" y="1568835"/>
            <a:ext cx="402121" cy="401104"/>
            <a:chOff x="-959970" y="1422605"/>
            <a:chExt cx="596900" cy="595313"/>
          </a:xfrm>
        </p:grpSpPr>
        <p:sp>
          <p:nvSpPr>
            <p:cNvPr id="68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247014" y="2679388"/>
            <a:ext cx="402121" cy="401104"/>
            <a:chOff x="-959970" y="1422605"/>
            <a:chExt cx="596900" cy="595313"/>
          </a:xfrm>
        </p:grpSpPr>
        <p:sp>
          <p:nvSpPr>
            <p:cNvPr id="71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2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243602" y="3797727"/>
            <a:ext cx="402121" cy="401104"/>
            <a:chOff x="-959970" y="1422605"/>
            <a:chExt cx="596900" cy="595313"/>
          </a:xfrm>
        </p:grpSpPr>
        <p:sp>
          <p:nvSpPr>
            <p:cNvPr id="74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5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"/>
          <p:cNvGrpSpPr/>
          <p:nvPr/>
        </p:nvGrpSpPr>
        <p:grpSpPr>
          <a:xfrm>
            <a:off x="1035711" y="2046433"/>
            <a:ext cx="2261352" cy="2957531"/>
            <a:chOff x="881369" y="1362003"/>
            <a:chExt cx="1696235" cy="2218148"/>
          </a:xfrm>
        </p:grpSpPr>
        <p:sp>
          <p:nvSpPr>
            <p:cNvPr id="7" name="TextBox 6"/>
            <p:cNvSpPr txBox="1"/>
            <p:nvPr/>
          </p:nvSpPr>
          <p:spPr>
            <a:xfrm>
              <a:off x="881369" y="2813278"/>
              <a:ext cx="1009445" cy="43858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1900" b="1" dirty="0">
                  <a:solidFill>
                    <a:schemeClr val="accent3"/>
                  </a:solidFill>
                  <a:latin typeface="Arial"/>
                  <a:ea typeface="微软雅黑"/>
                  <a:sym typeface="Arial"/>
                </a:rPr>
                <a:t>Name</a:t>
              </a:r>
              <a:endParaRPr lang="en-US" sz="1900" b="1" dirty="0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  <a:p>
              <a:r>
                <a:rPr lang="en-US" altLang="zh-CN" sz="1900" b="1" dirty="0">
                  <a:solidFill>
                    <a:schemeClr val="accent3"/>
                  </a:solidFill>
                  <a:latin typeface="Arial"/>
                  <a:ea typeface="微软雅黑"/>
                  <a:sym typeface="Arial"/>
                </a:rPr>
                <a:t>Title </a:t>
              </a:r>
              <a:endParaRPr lang="en-US" sz="1900" b="1" dirty="0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1369" y="3280069"/>
              <a:ext cx="1596069" cy="3000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81369" y="1362003"/>
              <a:ext cx="1425270" cy="1354390"/>
            </a:xfrm>
            <a:prstGeom prst="roundRect">
              <a:avLst>
                <a:gd name="adj" fmla="val 9356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890814" y="2353214"/>
              <a:ext cx="686790" cy="68679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" name="Group 105"/>
          <p:cNvGrpSpPr/>
          <p:nvPr/>
        </p:nvGrpSpPr>
        <p:grpSpPr>
          <a:xfrm>
            <a:off x="3569939" y="1915231"/>
            <a:ext cx="3302371" cy="1458565"/>
            <a:chOff x="2728576" y="1326868"/>
            <a:chExt cx="2477101" cy="1093923"/>
          </a:xfrm>
        </p:grpSpPr>
        <p:sp>
          <p:nvSpPr>
            <p:cNvPr id="86" name="TextBox 85"/>
            <p:cNvSpPr txBox="1"/>
            <p:nvPr/>
          </p:nvSpPr>
          <p:spPr>
            <a:xfrm>
              <a:off x="2728576" y="1670586"/>
              <a:ext cx="2477101" cy="75020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endPara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728576" y="1326868"/>
              <a:ext cx="1527059" cy="24237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CN" sz="2100" b="1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Personal profile</a:t>
              </a:r>
              <a:endParaRPr lang="en-US" sz="2100" b="1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33338" y="1915232"/>
            <a:ext cx="4131418" cy="2650050"/>
            <a:chOff x="5275094" y="1326868"/>
            <a:chExt cx="3098967" cy="1987537"/>
          </a:xfrm>
        </p:grpSpPr>
        <p:grpSp>
          <p:nvGrpSpPr>
            <p:cNvPr id="5" name="Group 104"/>
            <p:cNvGrpSpPr/>
            <p:nvPr/>
          </p:nvGrpSpPr>
          <p:grpSpPr>
            <a:xfrm>
              <a:off x="5286904" y="1713306"/>
              <a:ext cx="3087157" cy="230428"/>
              <a:chOff x="5286904" y="1650039"/>
              <a:chExt cx="3087157" cy="230428"/>
            </a:xfrm>
          </p:grpSpPr>
          <p:sp>
            <p:nvSpPr>
              <p:cNvPr id="75" name="Rectangle 74"/>
              <p:cNvSpPr/>
              <p:nvPr/>
            </p:nvSpPr>
            <p:spPr>
              <a:xfrm rot="10800000">
                <a:off x="5286904" y="1650039"/>
                <a:ext cx="3087157" cy="2304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286911" y="1650039"/>
                <a:ext cx="2351823" cy="23042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professional skill </a:t>
                </a:r>
                <a:r>
                  <a:rPr lang="en-US" sz="16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01    80%</a:t>
                </a:r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5297423" y="1326868"/>
              <a:ext cx="1581168" cy="24237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CN" sz="2100" b="1" dirty="0">
                  <a:solidFill>
                    <a:schemeClr val="tx2">
                      <a:lumMod val="75000"/>
                    </a:schemeClr>
                  </a:solidFill>
                  <a:latin typeface="Arial"/>
                  <a:ea typeface="微软雅黑"/>
                  <a:sym typeface="Arial"/>
                </a:rPr>
                <a:t>work experience</a:t>
              </a:r>
              <a:endParaRPr lang="en-US" sz="2100" b="1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0" name="Group 103"/>
            <p:cNvGrpSpPr/>
            <p:nvPr/>
          </p:nvGrpSpPr>
          <p:grpSpPr>
            <a:xfrm>
              <a:off x="5286904" y="2170196"/>
              <a:ext cx="3087157" cy="230428"/>
              <a:chOff x="5286904" y="2122786"/>
              <a:chExt cx="3087157" cy="230428"/>
            </a:xfrm>
          </p:grpSpPr>
          <p:sp>
            <p:nvSpPr>
              <p:cNvPr id="90" name="Rectangle 89"/>
              <p:cNvSpPr/>
              <p:nvPr/>
            </p:nvSpPr>
            <p:spPr>
              <a:xfrm rot="10800000">
                <a:off x="5286904" y="2122786"/>
                <a:ext cx="3087157" cy="2304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286910" y="2122786"/>
                <a:ext cx="2022113" cy="2304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professional skill </a:t>
                </a:r>
                <a:r>
                  <a:rPr lang="en-US" sz="16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 02    60%</a:t>
                </a:r>
              </a:p>
            </p:txBody>
          </p:sp>
        </p:grpSp>
        <p:grpSp>
          <p:nvGrpSpPr>
            <p:cNvPr id="11" name="Group 102"/>
            <p:cNvGrpSpPr/>
            <p:nvPr/>
          </p:nvGrpSpPr>
          <p:grpSpPr>
            <a:xfrm>
              <a:off x="5286904" y="2627086"/>
              <a:ext cx="3087157" cy="230428"/>
              <a:chOff x="5286904" y="2613367"/>
              <a:chExt cx="3087157" cy="230428"/>
            </a:xfrm>
          </p:grpSpPr>
          <p:sp>
            <p:nvSpPr>
              <p:cNvPr id="92" name="Rectangle 91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5286911" y="2613367"/>
                <a:ext cx="2159291" cy="21744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professional skill </a:t>
                </a:r>
                <a:r>
                  <a:rPr lang="en-US" sz="16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 01    70%</a:t>
                </a:r>
              </a:p>
            </p:txBody>
          </p:sp>
        </p:grpSp>
        <p:grpSp>
          <p:nvGrpSpPr>
            <p:cNvPr id="12" name="Group 101"/>
            <p:cNvGrpSpPr/>
            <p:nvPr/>
          </p:nvGrpSpPr>
          <p:grpSpPr>
            <a:xfrm>
              <a:off x="5275094" y="3083976"/>
              <a:ext cx="3087157" cy="230429"/>
              <a:chOff x="5275094" y="3106125"/>
              <a:chExt cx="3087157" cy="230429"/>
            </a:xfrm>
          </p:grpSpPr>
          <p:sp>
            <p:nvSpPr>
              <p:cNvPr id="94" name="Rectangle 93"/>
              <p:cNvSpPr/>
              <p:nvPr/>
            </p:nvSpPr>
            <p:spPr>
              <a:xfrm rot="10800000">
                <a:off x="5275094" y="3106126"/>
                <a:ext cx="3087157" cy="2304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2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275102" y="3106125"/>
                <a:ext cx="2753318" cy="23042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professional skill </a:t>
                </a:r>
                <a:r>
                  <a:rPr lang="en-US" sz="16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 01    90%</a:t>
                </a:r>
              </a:p>
            </p:txBody>
          </p:sp>
        </p:grpSp>
      </p:grpSp>
      <p:grpSp>
        <p:nvGrpSpPr>
          <p:cNvPr id="13" name="Group 99"/>
          <p:cNvGrpSpPr/>
          <p:nvPr/>
        </p:nvGrpSpPr>
        <p:grpSpPr>
          <a:xfrm>
            <a:off x="3670238" y="5047989"/>
            <a:ext cx="2872862" cy="608483"/>
            <a:chOff x="5666533" y="3551069"/>
            <a:chExt cx="2154927" cy="456362"/>
          </a:xfrm>
        </p:grpSpPr>
        <p:sp>
          <p:nvSpPr>
            <p:cNvPr id="96" name="Oval 95"/>
            <p:cNvSpPr/>
            <p:nvPr/>
          </p:nvSpPr>
          <p:spPr>
            <a:xfrm>
              <a:off x="5666533" y="3551069"/>
              <a:ext cx="456362" cy="45636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6232721" y="3551069"/>
              <a:ext cx="456362" cy="456362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798909" y="3551069"/>
              <a:ext cx="456362" cy="456362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" bIns="45720"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7365098" y="3551069"/>
              <a:ext cx="456362" cy="456362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7017593" y="4835735"/>
            <a:ext cx="4131418" cy="4001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7" name="Freeform 5"/>
          <p:cNvSpPr/>
          <p:nvPr/>
        </p:nvSpPr>
        <p:spPr bwMode="auto">
          <a:xfrm>
            <a:off x="5349870" y="5218920"/>
            <a:ext cx="268414" cy="274840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08" tIns="60954" rIns="121908" bIns="60954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584893" y="5211879"/>
            <a:ext cx="296640" cy="280700"/>
            <a:chOff x="4760915" y="138333"/>
            <a:chExt cx="801339" cy="758179"/>
          </a:xfrm>
          <a:solidFill>
            <a:schemeClr val="bg1"/>
          </a:solidFill>
        </p:grpSpPr>
        <p:sp>
          <p:nvSpPr>
            <p:cNvPr id="47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9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0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066638" y="5219561"/>
            <a:ext cx="335518" cy="274840"/>
            <a:chOff x="8770487" y="148403"/>
            <a:chExt cx="906362" cy="742354"/>
          </a:xfrm>
          <a:solidFill>
            <a:schemeClr val="bg1"/>
          </a:solidFill>
        </p:grpSpPr>
        <p:sp>
          <p:nvSpPr>
            <p:cNvPr id="45" name="Freeform 10"/>
            <p:cNvSpPr>
              <a:spLocks noEditPoints="1"/>
            </p:cNvSpPr>
            <p:nvPr/>
          </p:nvSpPr>
          <p:spPr bwMode="auto">
            <a:xfrm>
              <a:off x="8770487" y="148403"/>
              <a:ext cx="644524" cy="589855"/>
            </a:xfrm>
            <a:custGeom>
              <a:avLst/>
              <a:gdLst>
                <a:gd name="T0" fmla="*/ 412 w 432"/>
                <a:gd name="T1" fmla="*/ 150 h 393"/>
                <a:gd name="T2" fmla="*/ 432 w 432"/>
                <a:gd name="T3" fmla="*/ 151 h 393"/>
                <a:gd name="T4" fmla="*/ 215 w 432"/>
                <a:gd name="T5" fmla="*/ 0 h 393"/>
                <a:gd name="T6" fmla="*/ 0 w 432"/>
                <a:gd name="T7" fmla="*/ 183 h 393"/>
                <a:gd name="T8" fmla="*/ 86 w 432"/>
                <a:gd name="T9" fmla="*/ 328 h 393"/>
                <a:gd name="T10" fmla="*/ 65 w 432"/>
                <a:gd name="T11" fmla="*/ 393 h 393"/>
                <a:gd name="T12" fmla="*/ 140 w 432"/>
                <a:gd name="T13" fmla="*/ 355 h 393"/>
                <a:gd name="T14" fmla="*/ 215 w 432"/>
                <a:gd name="T15" fmla="*/ 366 h 393"/>
                <a:gd name="T16" fmla="*/ 235 w 432"/>
                <a:gd name="T17" fmla="*/ 365 h 393"/>
                <a:gd name="T18" fmla="*/ 229 w 432"/>
                <a:gd name="T19" fmla="*/ 320 h 393"/>
                <a:gd name="T20" fmla="*/ 412 w 432"/>
                <a:gd name="T21" fmla="*/ 150 h 393"/>
                <a:gd name="T22" fmla="*/ 296 w 432"/>
                <a:gd name="T23" fmla="*/ 91 h 393"/>
                <a:gd name="T24" fmla="*/ 323 w 432"/>
                <a:gd name="T25" fmla="*/ 118 h 393"/>
                <a:gd name="T26" fmla="*/ 296 w 432"/>
                <a:gd name="T27" fmla="*/ 145 h 393"/>
                <a:gd name="T28" fmla="*/ 264 w 432"/>
                <a:gd name="T29" fmla="*/ 118 h 393"/>
                <a:gd name="T30" fmla="*/ 296 w 432"/>
                <a:gd name="T31" fmla="*/ 91 h 393"/>
                <a:gd name="T32" fmla="*/ 145 w 432"/>
                <a:gd name="T33" fmla="*/ 145 h 393"/>
                <a:gd name="T34" fmla="*/ 113 w 432"/>
                <a:gd name="T35" fmla="*/ 118 h 393"/>
                <a:gd name="T36" fmla="*/ 145 w 432"/>
                <a:gd name="T37" fmla="*/ 91 h 393"/>
                <a:gd name="T38" fmla="*/ 172 w 432"/>
                <a:gd name="T39" fmla="*/ 118 h 393"/>
                <a:gd name="T40" fmla="*/ 145 w 432"/>
                <a:gd name="T41" fmla="*/ 14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2" h="393">
                  <a:moveTo>
                    <a:pt x="412" y="150"/>
                  </a:moveTo>
                  <a:cubicBezTo>
                    <a:pt x="419" y="150"/>
                    <a:pt x="426" y="150"/>
                    <a:pt x="432" y="151"/>
                  </a:cubicBezTo>
                  <a:cubicBezTo>
                    <a:pt x="414" y="64"/>
                    <a:pt x="321" y="0"/>
                    <a:pt x="215" y="0"/>
                  </a:cubicBezTo>
                  <a:cubicBezTo>
                    <a:pt x="97" y="0"/>
                    <a:pt x="0" y="80"/>
                    <a:pt x="0" y="183"/>
                  </a:cubicBezTo>
                  <a:cubicBezTo>
                    <a:pt x="0" y="242"/>
                    <a:pt x="32" y="290"/>
                    <a:pt x="86" y="328"/>
                  </a:cubicBezTo>
                  <a:cubicBezTo>
                    <a:pt x="65" y="393"/>
                    <a:pt x="65" y="393"/>
                    <a:pt x="65" y="393"/>
                  </a:cubicBezTo>
                  <a:cubicBezTo>
                    <a:pt x="140" y="355"/>
                    <a:pt x="140" y="355"/>
                    <a:pt x="140" y="355"/>
                  </a:cubicBezTo>
                  <a:cubicBezTo>
                    <a:pt x="167" y="360"/>
                    <a:pt x="188" y="366"/>
                    <a:pt x="215" y="366"/>
                  </a:cubicBezTo>
                  <a:cubicBezTo>
                    <a:pt x="222" y="366"/>
                    <a:pt x="229" y="365"/>
                    <a:pt x="235" y="365"/>
                  </a:cubicBezTo>
                  <a:cubicBezTo>
                    <a:pt x="231" y="351"/>
                    <a:pt x="229" y="335"/>
                    <a:pt x="229" y="320"/>
                  </a:cubicBezTo>
                  <a:cubicBezTo>
                    <a:pt x="229" y="226"/>
                    <a:pt x="309" y="150"/>
                    <a:pt x="412" y="150"/>
                  </a:cubicBezTo>
                  <a:close/>
                  <a:moveTo>
                    <a:pt x="296" y="91"/>
                  </a:moveTo>
                  <a:cubicBezTo>
                    <a:pt x="312" y="91"/>
                    <a:pt x="323" y="102"/>
                    <a:pt x="323" y="118"/>
                  </a:cubicBezTo>
                  <a:cubicBezTo>
                    <a:pt x="323" y="134"/>
                    <a:pt x="312" y="145"/>
                    <a:pt x="296" y="145"/>
                  </a:cubicBezTo>
                  <a:cubicBezTo>
                    <a:pt x="280" y="145"/>
                    <a:pt x="264" y="134"/>
                    <a:pt x="264" y="118"/>
                  </a:cubicBezTo>
                  <a:cubicBezTo>
                    <a:pt x="264" y="102"/>
                    <a:pt x="280" y="91"/>
                    <a:pt x="296" y="91"/>
                  </a:cubicBezTo>
                  <a:close/>
                  <a:moveTo>
                    <a:pt x="145" y="145"/>
                  </a:moveTo>
                  <a:cubicBezTo>
                    <a:pt x="129" y="145"/>
                    <a:pt x="113" y="134"/>
                    <a:pt x="113" y="118"/>
                  </a:cubicBezTo>
                  <a:cubicBezTo>
                    <a:pt x="113" y="102"/>
                    <a:pt x="129" y="91"/>
                    <a:pt x="145" y="91"/>
                  </a:cubicBezTo>
                  <a:cubicBezTo>
                    <a:pt x="161" y="91"/>
                    <a:pt x="172" y="102"/>
                    <a:pt x="172" y="118"/>
                  </a:cubicBezTo>
                  <a:cubicBezTo>
                    <a:pt x="172" y="134"/>
                    <a:pt x="161" y="145"/>
                    <a:pt x="145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9131593" y="390100"/>
              <a:ext cx="545256" cy="500657"/>
            </a:xfrm>
            <a:custGeom>
              <a:avLst/>
              <a:gdLst>
                <a:gd name="T0" fmla="*/ 366 w 366"/>
                <a:gd name="T1" fmla="*/ 156 h 334"/>
                <a:gd name="T2" fmla="*/ 183 w 366"/>
                <a:gd name="T3" fmla="*/ 0 h 334"/>
                <a:gd name="T4" fmla="*/ 0 w 366"/>
                <a:gd name="T5" fmla="*/ 156 h 334"/>
                <a:gd name="T6" fmla="*/ 183 w 366"/>
                <a:gd name="T7" fmla="*/ 312 h 334"/>
                <a:gd name="T8" fmla="*/ 248 w 366"/>
                <a:gd name="T9" fmla="*/ 302 h 334"/>
                <a:gd name="T10" fmla="*/ 307 w 366"/>
                <a:gd name="T11" fmla="*/ 334 h 334"/>
                <a:gd name="T12" fmla="*/ 291 w 366"/>
                <a:gd name="T13" fmla="*/ 280 h 334"/>
                <a:gd name="T14" fmla="*/ 366 w 366"/>
                <a:gd name="T15" fmla="*/ 156 h 334"/>
                <a:gd name="T16" fmla="*/ 124 w 366"/>
                <a:gd name="T17" fmla="*/ 129 h 334"/>
                <a:gd name="T18" fmla="*/ 102 w 366"/>
                <a:gd name="T19" fmla="*/ 108 h 334"/>
                <a:gd name="T20" fmla="*/ 124 w 366"/>
                <a:gd name="T21" fmla="*/ 86 h 334"/>
                <a:gd name="T22" fmla="*/ 151 w 366"/>
                <a:gd name="T23" fmla="*/ 108 h 334"/>
                <a:gd name="T24" fmla="*/ 124 w 366"/>
                <a:gd name="T25" fmla="*/ 129 h 334"/>
                <a:gd name="T26" fmla="*/ 242 w 366"/>
                <a:gd name="T27" fmla="*/ 129 h 334"/>
                <a:gd name="T28" fmla="*/ 221 w 366"/>
                <a:gd name="T29" fmla="*/ 108 h 334"/>
                <a:gd name="T30" fmla="*/ 242 w 366"/>
                <a:gd name="T31" fmla="*/ 86 h 334"/>
                <a:gd name="T32" fmla="*/ 269 w 366"/>
                <a:gd name="T33" fmla="*/ 108 h 334"/>
                <a:gd name="T34" fmla="*/ 242 w 366"/>
                <a:gd name="T35" fmla="*/ 12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" h="334">
                  <a:moveTo>
                    <a:pt x="366" y="156"/>
                  </a:moveTo>
                  <a:cubicBezTo>
                    <a:pt x="366" y="70"/>
                    <a:pt x="280" y="0"/>
                    <a:pt x="183" y="0"/>
                  </a:cubicBezTo>
                  <a:cubicBezTo>
                    <a:pt x="81" y="0"/>
                    <a:pt x="0" y="70"/>
                    <a:pt x="0" y="156"/>
                  </a:cubicBezTo>
                  <a:cubicBezTo>
                    <a:pt x="0" y="242"/>
                    <a:pt x="81" y="312"/>
                    <a:pt x="183" y="312"/>
                  </a:cubicBezTo>
                  <a:cubicBezTo>
                    <a:pt x="205" y="312"/>
                    <a:pt x="226" y="307"/>
                    <a:pt x="248" y="302"/>
                  </a:cubicBezTo>
                  <a:cubicBezTo>
                    <a:pt x="307" y="334"/>
                    <a:pt x="307" y="334"/>
                    <a:pt x="307" y="334"/>
                  </a:cubicBezTo>
                  <a:cubicBezTo>
                    <a:pt x="291" y="280"/>
                    <a:pt x="291" y="280"/>
                    <a:pt x="291" y="280"/>
                  </a:cubicBezTo>
                  <a:cubicBezTo>
                    <a:pt x="334" y="248"/>
                    <a:pt x="366" y="205"/>
                    <a:pt x="366" y="156"/>
                  </a:cubicBezTo>
                  <a:close/>
                  <a:moveTo>
                    <a:pt x="124" y="129"/>
                  </a:moveTo>
                  <a:cubicBezTo>
                    <a:pt x="113" y="129"/>
                    <a:pt x="102" y="119"/>
                    <a:pt x="102" y="108"/>
                  </a:cubicBezTo>
                  <a:cubicBezTo>
                    <a:pt x="102" y="97"/>
                    <a:pt x="113" y="86"/>
                    <a:pt x="124" y="86"/>
                  </a:cubicBezTo>
                  <a:cubicBezTo>
                    <a:pt x="140" y="86"/>
                    <a:pt x="151" y="97"/>
                    <a:pt x="151" y="108"/>
                  </a:cubicBezTo>
                  <a:cubicBezTo>
                    <a:pt x="151" y="119"/>
                    <a:pt x="140" y="129"/>
                    <a:pt x="124" y="129"/>
                  </a:cubicBezTo>
                  <a:close/>
                  <a:moveTo>
                    <a:pt x="242" y="129"/>
                  </a:moveTo>
                  <a:cubicBezTo>
                    <a:pt x="232" y="129"/>
                    <a:pt x="221" y="119"/>
                    <a:pt x="221" y="108"/>
                  </a:cubicBezTo>
                  <a:cubicBezTo>
                    <a:pt x="221" y="97"/>
                    <a:pt x="232" y="86"/>
                    <a:pt x="242" y="86"/>
                  </a:cubicBezTo>
                  <a:cubicBezTo>
                    <a:pt x="258" y="86"/>
                    <a:pt x="269" y="97"/>
                    <a:pt x="269" y="108"/>
                  </a:cubicBezTo>
                  <a:cubicBezTo>
                    <a:pt x="269" y="119"/>
                    <a:pt x="258" y="129"/>
                    <a:pt x="242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808967" y="5208669"/>
            <a:ext cx="363745" cy="282297"/>
            <a:chOff x="2623051" y="138333"/>
            <a:chExt cx="982613" cy="762495"/>
          </a:xfrm>
          <a:solidFill>
            <a:schemeClr val="bg1"/>
          </a:solidFill>
        </p:grpSpPr>
        <p:sp>
          <p:nvSpPr>
            <p:cNvPr id="41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1" name="Freeform 139"/>
          <p:cNvSpPr/>
          <p:nvPr/>
        </p:nvSpPr>
        <p:spPr bwMode="auto">
          <a:xfrm>
            <a:off x="2586353" y="3607841"/>
            <a:ext cx="505818" cy="383117"/>
          </a:xfrm>
          <a:custGeom>
            <a:avLst/>
            <a:gdLst>
              <a:gd name="T0" fmla="*/ 143 w 165"/>
              <a:gd name="T1" fmla="*/ 19 h 125"/>
              <a:gd name="T2" fmla="*/ 34 w 165"/>
              <a:gd name="T3" fmla="*/ 19 h 125"/>
              <a:gd name="T4" fmla="*/ 30 w 165"/>
              <a:gd name="T5" fmla="*/ 5 h 125"/>
              <a:gd name="T6" fmla="*/ 29 w 165"/>
              <a:gd name="T7" fmla="*/ 4 h 125"/>
              <a:gd name="T8" fmla="*/ 29 w 165"/>
              <a:gd name="T9" fmla="*/ 4 h 125"/>
              <a:gd name="T10" fmla="*/ 28 w 165"/>
              <a:gd name="T11" fmla="*/ 3 h 125"/>
              <a:gd name="T12" fmla="*/ 28 w 165"/>
              <a:gd name="T13" fmla="*/ 2 h 125"/>
              <a:gd name="T14" fmla="*/ 28 w 165"/>
              <a:gd name="T15" fmla="*/ 2 h 125"/>
              <a:gd name="T16" fmla="*/ 27 w 165"/>
              <a:gd name="T17" fmla="*/ 1 h 125"/>
              <a:gd name="T18" fmla="*/ 27 w 165"/>
              <a:gd name="T19" fmla="*/ 1 h 125"/>
              <a:gd name="T20" fmla="*/ 22 w 165"/>
              <a:gd name="T21" fmla="*/ 0 h 125"/>
              <a:gd name="T22" fmla="*/ 7 w 165"/>
              <a:gd name="T23" fmla="*/ 2 h 125"/>
              <a:gd name="T24" fmla="*/ 0 w 165"/>
              <a:gd name="T25" fmla="*/ 9 h 125"/>
              <a:gd name="T26" fmla="*/ 7 w 165"/>
              <a:gd name="T27" fmla="*/ 15 h 125"/>
              <a:gd name="T28" fmla="*/ 18 w 165"/>
              <a:gd name="T29" fmla="*/ 14 h 125"/>
              <a:gd name="T30" fmla="*/ 45 w 165"/>
              <a:gd name="T31" fmla="*/ 99 h 125"/>
              <a:gd name="T32" fmla="*/ 42 w 165"/>
              <a:gd name="T33" fmla="*/ 109 h 125"/>
              <a:gd name="T34" fmla="*/ 58 w 165"/>
              <a:gd name="T35" fmla="*/ 125 h 125"/>
              <a:gd name="T36" fmla="*/ 73 w 165"/>
              <a:gd name="T37" fmla="*/ 116 h 125"/>
              <a:gd name="T38" fmla="*/ 94 w 165"/>
              <a:gd name="T39" fmla="*/ 116 h 125"/>
              <a:gd name="T40" fmla="*/ 109 w 165"/>
              <a:gd name="T41" fmla="*/ 125 h 125"/>
              <a:gd name="T42" fmla="*/ 125 w 165"/>
              <a:gd name="T43" fmla="*/ 109 h 125"/>
              <a:gd name="T44" fmla="*/ 109 w 165"/>
              <a:gd name="T45" fmla="*/ 93 h 125"/>
              <a:gd name="T46" fmla="*/ 94 w 165"/>
              <a:gd name="T47" fmla="*/ 102 h 125"/>
              <a:gd name="T48" fmla="*/ 73 w 165"/>
              <a:gd name="T49" fmla="*/ 102 h 125"/>
              <a:gd name="T50" fmla="*/ 58 w 165"/>
              <a:gd name="T51" fmla="*/ 93 h 125"/>
              <a:gd name="T52" fmla="*/ 58 w 165"/>
              <a:gd name="T53" fmla="*/ 93 h 125"/>
              <a:gd name="T54" fmla="*/ 55 w 165"/>
              <a:gd name="T55" fmla="*/ 83 h 125"/>
              <a:gd name="T56" fmla="*/ 125 w 165"/>
              <a:gd name="T57" fmla="*/ 83 h 125"/>
              <a:gd name="T58" fmla="*/ 139 w 165"/>
              <a:gd name="T59" fmla="*/ 68 h 125"/>
              <a:gd name="T60" fmla="*/ 158 w 165"/>
              <a:gd name="T61" fmla="*/ 34 h 125"/>
              <a:gd name="T62" fmla="*/ 143 w 165"/>
              <a:gd name="T63" fmla="*/ 19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5" h="125">
                <a:moveTo>
                  <a:pt x="143" y="19"/>
                </a:moveTo>
                <a:cubicBezTo>
                  <a:pt x="34" y="19"/>
                  <a:pt x="34" y="19"/>
                  <a:pt x="34" y="19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8" y="3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2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5" y="0"/>
                  <a:pt x="24" y="0"/>
                  <a:pt x="22" y="0"/>
                </a:cubicBezTo>
                <a:cubicBezTo>
                  <a:pt x="7" y="2"/>
                  <a:pt x="7" y="2"/>
                  <a:pt x="7" y="2"/>
                </a:cubicBezTo>
                <a:cubicBezTo>
                  <a:pt x="3" y="2"/>
                  <a:pt x="0" y="5"/>
                  <a:pt x="0" y="9"/>
                </a:cubicBezTo>
                <a:cubicBezTo>
                  <a:pt x="1" y="12"/>
                  <a:pt x="4" y="15"/>
                  <a:pt x="7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45" y="99"/>
                  <a:pt x="45" y="99"/>
                  <a:pt x="45" y="99"/>
                </a:cubicBezTo>
                <a:cubicBezTo>
                  <a:pt x="43" y="101"/>
                  <a:pt x="42" y="105"/>
                  <a:pt x="42" y="109"/>
                </a:cubicBezTo>
                <a:cubicBezTo>
                  <a:pt x="42" y="118"/>
                  <a:pt x="49" y="125"/>
                  <a:pt x="58" y="125"/>
                </a:cubicBezTo>
                <a:cubicBezTo>
                  <a:pt x="64" y="125"/>
                  <a:pt x="70" y="121"/>
                  <a:pt x="73" y="116"/>
                </a:cubicBezTo>
                <a:cubicBezTo>
                  <a:pt x="94" y="116"/>
                  <a:pt x="94" y="116"/>
                  <a:pt x="94" y="116"/>
                </a:cubicBezTo>
                <a:cubicBezTo>
                  <a:pt x="97" y="121"/>
                  <a:pt x="103" y="125"/>
                  <a:pt x="109" y="125"/>
                </a:cubicBezTo>
                <a:cubicBezTo>
                  <a:pt x="118" y="125"/>
                  <a:pt x="125" y="118"/>
                  <a:pt x="125" y="109"/>
                </a:cubicBezTo>
                <a:cubicBezTo>
                  <a:pt x="125" y="100"/>
                  <a:pt x="118" y="93"/>
                  <a:pt x="109" y="93"/>
                </a:cubicBezTo>
                <a:cubicBezTo>
                  <a:pt x="103" y="93"/>
                  <a:pt x="97" y="97"/>
                  <a:pt x="94" y="102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70" y="97"/>
                  <a:pt x="64" y="93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5" y="83"/>
                  <a:pt x="55" y="83"/>
                  <a:pt x="55" y="83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33" y="83"/>
                  <a:pt x="134" y="77"/>
                  <a:pt x="139" y="68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65" y="20"/>
                  <a:pt x="151" y="19"/>
                  <a:pt x="143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4" y="3155781"/>
            <a:ext cx="2639656" cy="96000"/>
          </a:xfrm>
          <a:prstGeom prst="rect">
            <a:avLst/>
          </a:prstGeom>
          <a:solidFill>
            <a:srgbClr val="629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2736064" y="2293336"/>
            <a:ext cx="2111960" cy="1820893"/>
          </a:xfrm>
          <a:prstGeom prst="hexagon">
            <a:avLst/>
          </a:prstGeom>
          <a:solidFill>
            <a:srgbClr val="629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8000" b="1" dirty="0">
                <a:solidFill>
                  <a:srgbClr val="E7EDD3"/>
                </a:solidFill>
                <a:latin typeface="Arial"/>
                <a:ea typeface="微软雅黑"/>
                <a:sym typeface="Arial"/>
              </a:rPr>
              <a:t>02</a:t>
            </a:r>
            <a:endParaRPr lang="zh-CN" altLang="en-US" sz="8000" b="1" dirty="0">
              <a:solidFill>
                <a:srgbClr val="E7EDD3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40021" y="3155781"/>
            <a:ext cx="7151186" cy="96000"/>
          </a:xfrm>
          <a:prstGeom prst="rect">
            <a:avLst/>
          </a:prstGeom>
          <a:solidFill>
            <a:srgbClr val="629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" name="TextBox 29"/>
          <p:cNvSpPr txBox="1"/>
          <p:nvPr/>
        </p:nvSpPr>
        <p:spPr>
          <a:xfrm>
            <a:off x="4986852" y="2123931"/>
            <a:ext cx="4362709" cy="93870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5300" b="1" dirty="0">
                <a:solidFill>
                  <a:srgbClr val="629E3C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5300" b="1" dirty="0">
              <a:solidFill>
                <a:srgbClr val="629E3C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TextBox 30"/>
          <p:cNvSpPr txBox="1"/>
          <p:nvPr/>
        </p:nvSpPr>
        <p:spPr>
          <a:xfrm>
            <a:off x="4992904" y="3428325"/>
            <a:ext cx="213132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" name="TextBox 31"/>
          <p:cNvSpPr txBox="1"/>
          <p:nvPr/>
        </p:nvSpPr>
        <p:spPr>
          <a:xfrm>
            <a:off x="7975190" y="3428325"/>
            <a:ext cx="213132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4992904" y="3992000"/>
            <a:ext cx="213132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TextBox 33"/>
          <p:cNvSpPr txBox="1"/>
          <p:nvPr/>
        </p:nvSpPr>
        <p:spPr>
          <a:xfrm>
            <a:off x="7975190" y="3992000"/>
            <a:ext cx="213132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2213" y="3612326"/>
            <a:ext cx="6608085" cy="5629109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579" y="-1617861"/>
            <a:ext cx="487783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8" grpId="1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35440" y="5296591"/>
            <a:ext cx="1012112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</a:t>
            </a:r>
            <a:r>
              <a:rPr lang="en-US" altLang="zh-CN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etc.Click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 here to add text content, such as keywords, some brief introductions, etc.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3634" y="511880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052643" y="2208585"/>
            <a:ext cx="1642001" cy="2142129"/>
            <a:chOff x="788988" y="1656437"/>
            <a:chExt cx="1231661" cy="1606597"/>
          </a:xfrm>
        </p:grpSpPr>
        <p:grpSp>
          <p:nvGrpSpPr>
            <p:cNvPr id="37" name="Group 36"/>
            <p:cNvGrpSpPr/>
            <p:nvPr/>
          </p:nvGrpSpPr>
          <p:grpSpPr>
            <a:xfrm>
              <a:off x="788988" y="1656437"/>
              <a:ext cx="1231661" cy="1606597"/>
              <a:chOff x="563421" y="1153347"/>
              <a:chExt cx="1501544" cy="1958638"/>
            </a:xfrm>
          </p:grpSpPr>
          <p:sp>
            <p:nvSpPr>
              <p:cNvPr id="26" name="Flowchart: Off-page Connector 25"/>
              <p:cNvSpPr/>
              <p:nvPr/>
            </p:nvSpPr>
            <p:spPr>
              <a:xfrm>
                <a:off x="563421" y="1153347"/>
                <a:ext cx="1501544" cy="1958638"/>
              </a:xfrm>
              <a:prstGeom prst="flowChartOffpageConnector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28899" y="2452020"/>
                <a:ext cx="770586" cy="225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Title text</a:t>
                </a:r>
                <a:endParaRPr lang="en-US" sz="16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36404" y="1286006"/>
                <a:ext cx="955578" cy="9555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300" dirty="0">
                  <a:solidFill>
                    <a:schemeClr val="tx2">
                      <a:lumMod val="7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0" name="Freeform 143"/>
            <p:cNvSpPr>
              <a:spLocks noEditPoints="1"/>
            </p:cNvSpPr>
            <p:nvPr/>
          </p:nvSpPr>
          <p:spPr bwMode="auto">
            <a:xfrm>
              <a:off x="1223842" y="1969523"/>
              <a:ext cx="361950" cy="333375"/>
            </a:xfrm>
            <a:custGeom>
              <a:avLst/>
              <a:gdLst>
                <a:gd name="T0" fmla="*/ 151 w 157"/>
                <a:gd name="T1" fmla="*/ 59 h 145"/>
                <a:gd name="T2" fmla="*/ 130 w 157"/>
                <a:gd name="T3" fmla="*/ 41 h 145"/>
                <a:gd name="T4" fmla="*/ 110 w 157"/>
                <a:gd name="T5" fmla="*/ 23 h 145"/>
                <a:gd name="T6" fmla="*/ 88 w 157"/>
                <a:gd name="T7" fmla="*/ 5 h 145"/>
                <a:gd name="T8" fmla="*/ 69 w 157"/>
                <a:gd name="T9" fmla="*/ 5 h 145"/>
                <a:gd name="T10" fmla="*/ 47 w 157"/>
                <a:gd name="T11" fmla="*/ 23 h 145"/>
                <a:gd name="T12" fmla="*/ 27 w 157"/>
                <a:gd name="T13" fmla="*/ 41 h 145"/>
                <a:gd name="T14" fmla="*/ 6 w 157"/>
                <a:gd name="T15" fmla="*/ 59 h 145"/>
                <a:gd name="T16" fmla="*/ 9 w 157"/>
                <a:gd name="T17" fmla="*/ 68 h 145"/>
                <a:gd name="T18" fmla="*/ 21 w 157"/>
                <a:gd name="T19" fmla="*/ 68 h 145"/>
                <a:gd name="T20" fmla="*/ 21 w 157"/>
                <a:gd name="T21" fmla="*/ 139 h 145"/>
                <a:gd name="T22" fmla="*/ 27 w 157"/>
                <a:gd name="T23" fmla="*/ 145 h 145"/>
                <a:gd name="T24" fmla="*/ 38 w 157"/>
                <a:gd name="T25" fmla="*/ 145 h 145"/>
                <a:gd name="T26" fmla="*/ 38 w 157"/>
                <a:gd name="T27" fmla="*/ 81 h 145"/>
                <a:gd name="T28" fmla="*/ 71 w 157"/>
                <a:gd name="T29" fmla="*/ 81 h 145"/>
                <a:gd name="T30" fmla="*/ 71 w 157"/>
                <a:gd name="T31" fmla="*/ 145 h 145"/>
                <a:gd name="T32" fmla="*/ 130 w 157"/>
                <a:gd name="T33" fmla="*/ 145 h 145"/>
                <a:gd name="T34" fmla="*/ 136 w 157"/>
                <a:gd name="T35" fmla="*/ 139 h 145"/>
                <a:gd name="T36" fmla="*/ 136 w 157"/>
                <a:gd name="T37" fmla="*/ 68 h 145"/>
                <a:gd name="T38" fmla="*/ 148 w 157"/>
                <a:gd name="T39" fmla="*/ 68 h 145"/>
                <a:gd name="T40" fmla="*/ 151 w 157"/>
                <a:gd name="T41" fmla="*/ 59 h 145"/>
                <a:gd name="T42" fmla="*/ 118 w 157"/>
                <a:gd name="T43" fmla="*/ 97 h 145"/>
                <a:gd name="T44" fmla="*/ 89 w 157"/>
                <a:gd name="T45" fmla="*/ 97 h 145"/>
                <a:gd name="T46" fmla="*/ 89 w 157"/>
                <a:gd name="T47" fmla="*/ 72 h 145"/>
                <a:gd name="T48" fmla="*/ 118 w 157"/>
                <a:gd name="T49" fmla="*/ 72 h 145"/>
                <a:gd name="T50" fmla="*/ 118 w 157"/>
                <a:gd name="T51" fmla="*/ 9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45">
                  <a:moveTo>
                    <a:pt x="151" y="59"/>
                  </a:moveTo>
                  <a:cubicBezTo>
                    <a:pt x="130" y="41"/>
                    <a:pt x="130" y="41"/>
                    <a:pt x="130" y="41"/>
                  </a:cubicBezTo>
                  <a:cubicBezTo>
                    <a:pt x="124" y="36"/>
                    <a:pt x="115" y="28"/>
                    <a:pt x="110" y="23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0"/>
                    <a:pt x="74" y="0"/>
                    <a:pt x="69" y="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2" y="28"/>
                    <a:pt x="33" y="36"/>
                    <a:pt x="27" y="41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64"/>
                    <a:pt x="2" y="68"/>
                    <a:pt x="9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1" y="142"/>
                    <a:pt x="24" y="145"/>
                    <a:pt x="27" y="145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4" y="145"/>
                    <a:pt x="136" y="142"/>
                    <a:pt x="136" y="139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55" y="68"/>
                    <a:pt x="157" y="64"/>
                    <a:pt x="151" y="59"/>
                  </a:cubicBezTo>
                  <a:close/>
                  <a:moveTo>
                    <a:pt x="118" y="97"/>
                  </a:moveTo>
                  <a:cubicBezTo>
                    <a:pt x="89" y="97"/>
                    <a:pt x="89" y="97"/>
                    <a:pt x="89" y="97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118" y="72"/>
                    <a:pt x="118" y="72"/>
                    <a:pt x="118" y="72"/>
                  </a:cubicBezTo>
                  <a:lnTo>
                    <a:pt x="118" y="9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68654" y="2208585"/>
            <a:ext cx="1642001" cy="2142129"/>
            <a:chOff x="3951408" y="1656437"/>
            <a:chExt cx="1231661" cy="1606597"/>
          </a:xfrm>
        </p:grpSpPr>
        <p:grpSp>
          <p:nvGrpSpPr>
            <p:cNvPr id="67" name="Group 66"/>
            <p:cNvGrpSpPr/>
            <p:nvPr/>
          </p:nvGrpSpPr>
          <p:grpSpPr>
            <a:xfrm>
              <a:off x="3951408" y="1656437"/>
              <a:ext cx="1231661" cy="1606597"/>
              <a:chOff x="563421" y="1153347"/>
              <a:chExt cx="1501544" cy="1958638"/>
            </a:xfrm>
            <a:effectLst/>
          </p:grpSpPr>
          <p:sp>
            <p:nvSpPr>
              <p:cNvPr id="68" name="Flowchart: Off-page Connector 67"/>
              <p:cNvSpPr/>
              <p:nvPr/>
            </p:nvSpPr>
            <p:spPr>
              <a:xfrm>
                <a:off x="563421" y="1153347"/>
                <a:ext cx="1501544" cy="1958638"/>
              </a:xfrm>
              <a:prstGeom prst="flowChartOffpageConnector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928900" y="2452020"/>
                <a:ext cx="770586" cy="2251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Title text</a:t>
                </a:r>
                <a:endParaRPr lang="en-US" sz="16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36404" y="1286006"/>
                <a:ext cx="955578" cy="9555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3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1" name="Freeform 144"/>
            <p:cNvSpPr/>
            <p:nvPr/>
          </p:nvSpPr>
          <p:spPr bwMode="auto">
            <a:xfrm>
              <a:off x="4412455" y="1968728"/>
              <a:ext cx="309563" cy="334963"/>
            </a:xfrm>
            <a:custGeom>
              <a:avLst/>
              <a:gdLst>
                <a:gd name="T0" fmla="*/ 126 w 134"/>
                <a:gd name="T1" fmla="*/ 100 h 145"/>
                <a:gd name="T2" fmla="*/ 83 w 134"/>
                <a:gd name="T3" fmla="*/ 88 h 145"/>
                <a:gd name="T4" fmla="*/ 85 w 134"/>
                <a:gd name="T5" fmla="*/ 77 h 145"/>
                <a:gd name="T6" fmla="*/ 91 w 134"/>
                <a:gd name="T7" fmla="*/ 69 h 145"/>
                <a:gd name="T8" fmla="*/ 92 w 134"/>
                <a:gd name="T9" fmla="*/ 60 h 145"/>
                <a:gd name="T10" fmla="*/ 94 w 134"/>
                <a:gd name="T11" fmla="*/ 60 h 145"/>
                <a:gd name="T12" fmla="*/ 97 w 134"/>
                <a:gd name="T13" fmla="*/ 58 h 145"/>
                <a:gd name="T14" fmla="*/ 98 w 134"/>
                <a:gd name="T15" fmla="*/ 43 h 145"/>
                <a:gd name="T16" fmla="*/ 96 w 134"/>
                <a:gd name="T17" fmla="*/ 40 h 145"/>
                <a:gd name="T18" fmla="*/ 94 w 134"/>
                <a:gd name="T19" fmla="*/ 40 h 145"/>
                <a:gd name="T20" fmla="*/ 95 w 134"/>
                <a:gd name="T21" fmla="*/ 32 h 145"/>
                <a:gd name="T22" fmla="*/ 90 w 134"/>
                <a:gd name="T23" fmla="*/ 10 h 145"/>
                <a:gd name="T24" fmla="*/ 44 w 134"/>
                <a:gd name="T25" fmla="*/ 10 h 145"/>
                <a:gd name="T26" fmla="*/ 39 w 134"/>
                <a:gd name="T27" fmla="*/ 32 h 145"/>
                <a:gd name="T28" fmla="*/ 40 w 134"/>
                <a:gd name="T29" fmla="*/ 40 h 145"/>
                <a:gd name="T30" fmla="*/ 38 w 134"/>
                <a:gd name="T31" fmla="*/ 40 h 145"/>
                <a:gd name="T32" fmla="*/ 35 w 134"/>
                <a:gd name="T33" fmla="*/ 43 h 145"/>
                <a:gd name="T34" fmla="*/ 37 w 134"/>
                <a:gd name="T35" fmla="*/ 58 h 145"/>
                <a:gd name="T36" fmla="*/ 40 w 134"/>
                <a:gd name="T37" fmla="*/ 60 h 145"/>
                <a:gd name="T38" fmla="*/ 42 w 134"/>
                <a:gd name="T39" fmla="*/ 60 h 145"/>
                <a:gd name="T40" fmla="*/ 43 w 134"/>
                <a:gd name="T41" fmla="*/ 69 h 145"/>
                <a:gd name="T42" fmla="*/ 49 w 134"/>
                <a:gd name="T43" fmla="*/ 77 h 145"/>
                <a:gd name="T44" fmla="*/ 50 w 134"/>
                <a:gd name="T45" fmla="*/ 88 h 145"/>
                <a:gd name="T46" fmla="*/ 8 w 134"/>
                <a:gd name="T47" fmla="*/ 100 h 145"/>
                <a:gd name="T48" fmla="*/ 1 w 134"/>
                <a:gd name="T49" fmla="*/ 113 h 145"/>
                <a:gd name="T50" fmla="*/ 2 w 134"/>
                <a:gd name="T51" fmla="*/ 129 h 145"/>
                <a:gd name="T52" fmla="*/ 11 w 134"/>
                <a:gd name="T53" fmla="*/ 139 h 145"/>
                <a:gd name="T54" fmla="*/ 123 w 134"/>
                <a:gd name="T55" fmla="*/ 139 h 145"/>
                <a:gd name="T56" fmla="*/ 132 w 134"/>
                <a:gd name="T57" fmla="*/ 129 h 145"/>
                <a:gd name="T58" fmla="*/ 133 w 134"/>
                <a:gd name="T59" fmla="*/ 113 h 145"/>
                <a:gd name="T60" fmla="*/ 126 w 134"/>
                <a:gd name="T61" fmla="*/ 10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4" h="145">
                  <a:moveTo>
                    <a:pt x="126" y="100"/>
                  </a:moveTo>
                  <a:cubicBezTo>
                    <a:pt x="113" y="93"/>
                    <a:pt x="98" y="89"/>
                    <a:pt x="83" y="88"/>
                  </a:cubicBezTo>
                  <a:cubicBezTo>
                    <a:pt x="84" y="84"/>
                    <a:pt x="84" y="81"/>
                    <a:pt x="85" y="77"/>
                  </a:cubicBezTo>
                  <a:cubicBezTo>
                    <a:pt x="88" y="75"/>
                    <a:pt x="91" y="72"/>
                    <a:pt x="91" y="69"/>
                  </a:cubicBezTo>
                  <a:cubicBezTo>
                    <a:pt x="91" y="66"/>
                    <a:pt x="92" y="63"/>
                    <a:pt x="92" y="60"/>
                  </a:cubicBezTo>
                  <a:cubicBezTo>
                    <a:pt x="92" y="60"/>
                    <a:pt x="93" y="60"/>
                    <a:pt x="94" y="60"/>
                  </a:cubicBezTo>
                  <a:cubicBezTo>
                    <a:pt x="95" y="61"/>
                    <a:pt x="97" y="59"/>
                    <a:pt x="97" y="58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1"/>
                    <a:pt x="97" y="40"/>
                    <a:pt x="96" y="40"/>
                  </a:cubicBezTo>
                  <a:cubicBezTo>
                    <a:pt x="95" y="40"/>
                    <a:pt x="95" y="40"/>
                    <a:pt x="94" y="40"/>
                  </a:cubicBezTo>
                  <a:cubicBezTo>
                    <a:pt x="94" y="37"/>
                    <a:pt x="95" y="34"/>
                    <a:pt x="95" y="32"/>
                  </a:cubicBezTo>
                  <a:cubicBezTo>
                    <a:pt x="95" y="28"/>
                    <a:pt x="97" y="17"/>
                    <a:pt x="90" y="10"/>
                  </a:cubicBezTo>
                  <a:cubicBezTo>
                    <a:pt x="79" y="0"/>
                    <a:pt x="55" y="0"/>
                    <a:pt x="44" y="10"/>
                  </a:cubicBezTo>
                  <a:cubicBezTo>
                    <a:pt x="36" y="17"/>
                    <a:pt x="38" y="28"/>
                    <a:pt x="39" y="32"/>
                  </a:cubicBezTo>
                  <a:cubicBezTo>
                    <a:pt x="39" y="34"/>
                    <a:pt x="39" y="37"/>
                    <a:pt x="40" y="40"/>
                  </a:cubicBezTo>
                  <a:cubicBezTo>
                    <a:pt x="39" y="40"/>
                    <a:pt x="39" y="40"/>
                    <a:pt x="38" y="40"/>
                  </a:cubicBezTo>
                  <a:cubicBezTo>
                    <a:pt x="36" y="40"/>
                    <a:pt x="35" y="41"/>
                    <a:pt x="35" y="43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9" y="61"/>
                    <a:pt x="40" y="60"/>
                  </a:cubicBezTo>
                  <a:cubicBezTo>
                    <a:pt x="41" y="60"/>
                    <a:pt x="41" y="60"/>
                    <a:pt x="42" y="60"/>
                  </a:cubicBezTo>
                  <a:cubicBezTo>
                    <a:pt x="42" y="63"/>
                    <a:pt x="43" y="66"/>
                    <a:pt x="43" y="69"/>
                  </a:cubicBezTo>
                  <a:cubicBezTo>
                    <a:pt x="43" y="72"/>
                    <a:pt x="46" y="75"/>
                    <a:pt x="49" y="77"/>
                  </a:cubicBezTo>
                  <a:cubicBezTo>
                    <a:pt x="49" y="81"/>
                    <a:pt x="50" y="84"/>
                    <a:pt x="50" y="88"/>
                  </a:cubicBezTo>
                  <a:cubicBezTo>
                    <a:pt x="36" y="89"/>
                    <a:pt x="21" y="93"/>
                    <a:pt x="8" y="100"/>
                  </a:cubicBezTo>
                  <a:cubicBezTo>
                    <a:pt x="3" y="102"/>
                    <a:pt x="0" y="108"/>
                    <a:pt x="1" y="113"/>
                  </a:cubicBezTo>
                  <a:cubicBezTo>
                    <a:pt x="1" y="118"/>
                    <a:pt x="2" y="123"/>
                    <a:pt x="2" y="129"/>
                  </a:cubicBezTo>
                  <a:cubicBezTo>
                    <a:pt x="3" y="133"/>
                    <a:pt x="7" y="138"/>
                    <a:pt x="11" y="139"/>
                  </a:cubicBezTo>
                  <a:cubicBezTo>
                    <a:pt x="48" y="145"/>
                    <a:pt x="86" y="145"/>
                    <a:pt x="123" y="139"/>
                  </a:cubicBezTo>
                  <a:cubicBezTo>
                    <a:pt x="127" y="138"/>
                    <a:pt x="131" y="133"/>
                    <a:pt x="132" y="129"/>
                  </a:cubicBezTo>
                  <a:cubicBezTo>
                    <a:pt x="132" y="123"/>
                    <a:pt x="133" y="118"/>
                    <a:pt x="133" y="113"/>
                  </a:cubicBezTo>
                  <a:cubicBezTo>
                    <a:pt x="134" y="108"/>
                    <a:pt x="131" y="102"/>
                    <a:pt x="126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376659" y="2208585"/>
            <a:ext cx="1642001" cy="2142129"/>
            <a:chOff x="5532618" y="1656437"/>
            <a:chExt cx="1231661" cy="1606597"/>
          </a:xfrm>
        </p:grpSpPr>
        <p:grpSp>
          <p:nvGrpSpPr>
            <p:cNvPr id="71" name="Group 70"/>
            <p:cNvGrpSpPr/>
            <p:nvPr/>
          </p:nvGrpSpPr>
          <p:grpSpPr>
            <a:xfrm>
              <a:off x="5532618" y="1656437"/>
              <a:ext cx="1231661" cy="1606597"/>
              <a:chOff x="563421" y="1153347"/>
              <a:chExt cx="1501544" cy="1958638"/>
            </a:xfrm>
          </p:grpSpPr>
          <p:sp>
            <p:nvSpPr>
              <p:cNvPr id="72" name="Flowchart: Off-page Connector 71"/>
              <p:cNvSpPr/>
              <p:nvPr/>
            </p:nvSpPr>
            <p:spPr>
              <a:xfrm>
                <a:off x="563421" y="1153347"/>
                <a:ext cx="1501544" cy="1958638"/>
              </a:xfrm>
              <a:prstGeom prst="flowChartOffpageConnector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928900" y="2452020"/>
                <a:ext cx="770586" cy="2251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Title text</a:t>
                </a:r>
                <a:endParaRPr lang="en-US" sz="16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836404" y="1286006"/>
                <a:ext cx="955578" cy="9555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300" dirty="0">
                  <a:solidFill>
                    <a:schemeClr val="accent2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2" name="Freeform 149"/>
            <p:cNvSpPr/>
            <p:nvPr/>
          </p:nvSpPr>
          <p:spPr bwMode="auto">
            <a:xfrm>
              <a:off x="5984935" y="1996826"/>
              <a:ext cx="327025" cy="320675"/>
            </a:xfrm>
            <a:custGeom>
              <a:avLst/>
              <a:gdLst>
                <a:gd name="T0" fmla="*/ 133 w 142"/>
                <a:gd name="T1" fmla="*/ 95 h 139"/>
                <a:gd name="T2" fmla="*/ 106 w 142"/>
                <a:gd name="T3" fmla="*/ 89 h 139"/>
                <a:gd name="T4" fmla="*/ 83 w 142"/>
                <a:gd name="T5" fmla="*/ 67 h 139"/>
                <a:gd name="T6" fmla="*/ 111 w 142"/>
                <a:gd name="T7" fmla="*/ 39 h 139"/>
                <a:gd name="T8" fmla="*/ 119 w 142"/>
                <a:gd name="T9" fmla="*/ 38 h 139"/>
                <a:gd name="T10" fmla="*/ 133 w 142"/>
                <a:gd name="T11" fmla="*/ 16 h 139"/>
                <a:gd name="T12" fmla="*/ 125 w 142"/>
                <a:gd name="T13" fmla="*/ 9 h 139"/>
                <a:gd name="T14" fmla="*/ 104 w 142"/>
                <a:gd name="T15" fmla="*/ 23 h 139"/>
                <a:gd name="T16" fmla="*/ 103 w 142"/>
                <a:gd name="T17" fmla="*/ 30 h 139"/>
                <a:gd name="T18" fmla="*/ 75 w 142"/>
                <a:gd name="T19" fmla="*/ 58 h 139"/>
                <a:gd name="T20" fmla="*/ 51 w 142"/>
                <a:gd name="T21" fmla="*/ 34 h 139"/>
                <a:gd name="T22" fmla="*/ 45 w 142"/>
                <a:gd name="T23" fmla="*/ 7 h 139"/>
                <a:gd name="T24" fmla="*/ 29 w 142"/>
                <a:gd name="T25" fmla="*/ 0 h 139"/>
                <a:gd name="T26" fmla="*/ 39 w 142"/>
                <a:gd name="T27" fmla="*/ 10 h 139"/>
                <a:gd name="T28" fmla="*/ 35 w 142"/>
                <a:gd name="T29" fmla="*/ 27 h 139"/>
                <a:gd name="T30" fmla="*/ 18 w 142"/>
                <a:gd name="T31" fmla="*/ 32 h 139"/>
                <a:gd name="T32" fmla="*/ 3 w 142"/>
                <a:gd name="T33" fmla="*/ 17 h 139"/>
                <a:gd name="T34" fmla="*/ 9 w 142"/>
                <a:gd name="T35" fmla="*/ 43 h 139"/>
                <a:gd name="T36" fmla="*/ 37 w 142"/>
                <a:gd name="T37" fmla="*/ 48 h 139"/>
                <a:gd name="T38" fmla="*/ 58 w 142"/>
                <a:gd name="T39" fmla="*/ 70 h 139"/>
                <a:gd name="T40" fmla="*/ 12 w 142"/>
                <a:gd name="T41" fmla="*/ 115 h 139"/>
                <a:gd name="T42" fmla="*/ 12 w 142"/>
                <a:gd name="T43" fmla="*/ 129 h 139"/>
                <a:gd name="T44" fmla="*/ 13 w 142"/>
                <a:gd name="T45" fmla="*/ 130 h 139"/>
                <a:gd name="T46" fmla="*/ 26 w 142"/>
                <a:gd name="T47" fmla="*/ 130 h 139"/>
                <a:gd name="T48" fmla="*/ 72 w 142"/>
                <a:gd name="T49" fmla="*/ 84 h 139"/>
                <a:gd name="T50" fmla="*/ 92 w 142"/>
                <a:gd name="T51" fmla="*/ 103 h 139"/>
                <a:gd name="T52" fmla="*/ 97 w 142"/>
                <a:gd name="T53" fmla="*/ 131 h 139"/>
                <a:gd name="T54" fmla="*/ 119 w 142"/>
                <a:gd name="T55" fmla="*/ 138 h 139"/>
                <a:gd name="T56" fmla="*/ 105 w 142"/>
                <a:gd name="T57" fmla="*/ 124 h 139"/>
                <a:gd name="T58" fmla="*/ 109 w 142"/>
                <a:gd name="T59" fmla="*/ 110 h 139"/>
                <a:gd name="T60" fmla="*/ 123 w 142"/>
                <a:gd name="T61" fmla="*/ 106 h 139"/>
                <a:gd name="T62" fmla="*/ 139 w 142"/>
                <a:gd name="T63" fmla="*/ 122 h 139"/>
                <a:gd name="T64" fmla="*/ 133 w 142"/>
                <a:gd name="T65" fmla="*/ 9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39">
                  <a:moveTo>
                    <a:pt x="133" y="95"/>
                  </a:moveTo>
                  <a:cubicBezTo>
                    <a:pt x="126" y="87"/>
                    <a:pt x="115" y="86"/>
                    <a:pt x="106" y="8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4" y="25"/>
                    <a:pt x="52" y="14"/>
                    <a:pt x="45" y="7"/>
                  </a:cubicBezTo>
                  <a:cubicBezTo>
                    <a:pt x="41" y="2"/>
                    <a:pt x="35" y="0"/>
                    <a:pt x="29" y="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6"/>
                    <a:pt x="3" y="36"/>
                    <a:pt x="9" y="43"/>
                  </a:cubicBezTo>
                  <a:cubicBezTo>
                    <a:pt x="17" y="50"/>
                    <a:pt x="28" y="52"/>
                    <a:pt x="37" y="48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9" y="119"/>
                    <a:pt x="9" y="125"/>
                    <a:pt x="12" y="129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17" y="133"/>
                    <a:pt x="23" y="133"/>
                    <a:pt x="26" y="130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88" y="112"/>
                    <a:pt x="90" y="123"/>
                    <a:pt x="97" y="131"/>
                  </a:cubicBezTo>
                  <a:cubicBezTo>
                    <a:pt x="103" y="136"/>
                    <a:pt x="111" y="139"/>
                    <a:pt x="119" y="138"/>
                  </a:cubicBezTo>
                  <a:cubicBezTo>
                    <a:pt x="105" y="124"/>
                    <a:pt x="105" y="124"/>
                    <a:pt x="105" y="124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2" y="113"/>
                    <a:pt x="140" y="102"/>
                    <a:pt x="133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60648" y="2208585"/>
            <a:ext cx="1642001" cy="2142129"/>
            <a:chOff x="2370198" y="1656437"/>
            <a:chExt cx="1231661" cy="1606597"/>
          </a:xfrm>
        </p:grpSpPr>
        <p:grpSp>
          <p:nvGrpSpPr>
            <p:cNvPr id="63" name="Group 62"/>
            <p:cNvGrpSpPr/>
            <p:nvPr/>
          </p:nvGrpSpPr>
          <p:grpSpPr>
            <a:xfrm>
              <a:off x="2370198" y="1656437"/>
              <a:ext cx="1231661" cy="1606597"/>
              <a:chOff x="563421" y="1153347"/>
              <a:chExt cx="1501544" cy="1958638"/>
            </a:xfrm>
            <a:effectLst/>
          </p:grpSpPr>
          <p:sp>
            <p:nvSpPr>
              <p:cNvPr id="64" name="Flowchart: Off-page Connector 63"/>
              <p:cNvSpPr/>
              <p:nvPr/>
            </p:nvSpPr>
            <p:spPr>
              <a:xfrm>
                <a:off x="563421" y="1153347"/>
                <a:ext cx="1501544" cy="1958638"/>
              </a:xfrm>
              <a:prstGeom prst="flowChartOffpageConnector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28899" y="2452020"/>
                <a:ext cx="770586" cy="2251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Title text</a:t>
                </a:r>
                <a:endParaRPr lang="en-US" sz="16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836404" y="1286006"/>
                <a:ext cx="955578" cy="9555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4300" dirty="0">
                  <a:solidFill>
                    <a:schemeClr val="bg2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3" name="Freeform 160"/>
            <p:cNvSpPr/>
            <p:nvPr/>
          </p:nvSpPr>
          <p:spPr bwMode="auto">
            <a:xfrm>
              <a:off x="2797907" y="2027527"/>
              <a:ext cx="376238" cy="239713"/>
            </a:xfrm>
            <a:custGeom>
              <a:avLst/>
              <a:gdLst>
                <a:gd name="T0" fmla="*/ 163 w 163"/>
                <a:gd name="T1" fmla="*/ 70 h 104"/>
                <a:gd name="T2" fmla="*/ 129 w 163"/>
                <a:gd name="T3" fmla="*/ 37 h 104"/>
                <a:gd name="T4" fmla="*/ 119 w 163"/>
                <a:gd name="T5" fmla="*/ 38 h 104"/>
                <a:gd name="T6" fmla="*/ 77 w 163"/>
                <a:gd name="T7" fmla="*/ 0 h 104"/>
                <a:gd name="T8" fmla="*/ 34 w 163"/>
                <a:gd name="T9" fmla="*/ 42 h 104"/>
                <a:gd name="T10" fmla="*/ 35 w 163"/>
                <a:gd name="T11" fmla="*/ 51 h 104"/>
                <a:gd name="T12" fmla="*/ 27 w 163"/>
                <a:gd name="T13" fmla="*/ 51 h 104"/>
                <a:gd name="T14" fmla="*/ 0 w 163"/>
                <a:gd name="T15" fmla="*/ 77 h 104"/>
                <a:gd name="T16" fmla="*/ 27 w 163"/>
                <a:gd name="T17" fmla="*/ 104 h 104"/>
                <a:gd name="T18" fmla="*/ 132 w 163"/>
                <a:gd name="T19" fmla="*/ 104 h 104"/>
                <a:gd name="T20" fmla="*/ 152 w 163"/>
                <a:gd name="T21" fmla="*/ 95 h 104"/>
                <a:gd name="T22" fmla="*/ 163 w 163"/>
                <a:gd name="T23" fmla="*/ 7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04">
                  <a:moveTo>
                    <a:pt x="163" y="70"/>
                  </a:moveTo>
                  <a:cubicBezTo>
                    <a:pt x="163" y="52"/>
                    <a:pt x="148" y="37"/>
                    <a:pt x="129" y="37"/>
                  </a:cubicBezTo>
                  <a:cubicBezTo>
                    <a:pt x="126" y="37"/>
                    <a:pt x="122" y="37"/>
                    <a:pt x="119" y="38"/>
                  </a:cubicBezTo>
                  <a:cubicBezTo>
                    <a:pt x="117" y="17"/>
                    <a:pt x="99" y="0"/>
                    <a:pt x="77" y="0"/>
                  </a:cubicBezTo>
                  <a:cubicBezTo>
                    <a:pt x="53" y="0"/>
                    <a:pt x="34" y="19"/>
                    <a:pt x="34" y="42"/>
                  </a:cubicBezTo>
                  <a:cubicBezTo>
                    <a:pt x="34" y="45"/>
                    <a:pt x="34" y="48"/>
                    <a:pt x="35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92"/>
                    <a:pt x="12" y="104"/>
                    <a:pt x="27" y="104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40" y="104"/>
                    <a:pt x="147" y="100"/>
                    <a:pt x="152" y="95"/>
                  </a:cubicBezTo>
                  <a:cubicBezTo>
                    <a:pt x="159" y="89"/>
                    <a:pt x="163" y="80"/>
                    <a:pt x="163" y="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484662" y="2208585"/>
            <a:ext cx="1642001" cy="2142129"/>
            <a:chOff x="7113826" y="1656437"/>
            <a:chExt cx="1231661" cy="1606597"/>
          </a:xfrm>
        </p:grpSpPr>
        <p:grpSp>
          <p:nvGrpSpPr>
            <p:cNvPr id="75" name="Group 74"/>
            <p:cNvGrpSpPr/>
            <p:nvPr/>
          </p:nvGrpSpPr>
          <p:grpSpPr>
            <a:xfrm>
              <a:off x="7113826" y="1656437"/>
              <a:ext cx="1231661" cy="1606597"/>
              <a:chOff x="563421" y="1153347"/>
              <a:chExt cx="1501544" cy="1958638"/>
            </a:xfrm>
            <a:effectLst/>
          </p:grpSpPr>
          <p:sp>
            <p:nvSpPr>
              <p:cNvPr id="76" name="Flowchart: Off-page Connector 75"/>
              <p:cNvSpPr/>
              <p:nvPr/>
            </p:nvSpPr>
            <p:spPr>
              <a:xfrm>
                <a:off x="563421" y="1153347"/>
                <a:ext cx="1501544" cy="1958638"/>
              </a:xfrm>
              <a:prstGeom prst="flowChartOffpageConnector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928900" y="2452020"/>
                <a:ext cx="770586" cy="2251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Title text</a:t>
                </a:r>
                <a:endParaRPr lang="en-US" sz="16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836404" y="1286006"/>
                <a:ext cx="955578" cy="9555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300" dirty="0">
                  <a:solidFill>
                    <a:schemeClr val="accent3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4" name="Freeform 150"/>
            <p:cNvSpPr>
              <a:spLocks noEditPoints="1"/>
            </p:cNvSpPr>
            <p:nvPr/>
          </p:nvSpPr>
          <p:spPr bwMode="auto">
            <a:xfrm>
              <a:off x="7585987" y="1981748"/>
              <a:ext cx="287338" cy="369888"/>
            </a:xfrm>
            <a:custGeom>
              <a:avLst/>
              <a:gdLst>
                <a:gd name="T0" fmla="*/ 62 w 125"/>
                <a:gd name="T1" fmla="*/ 0 h 160"/>
                <a:gd name="T2" fmla="*/ 0 w 125"/>
                <a:gd name="T3" fmla="*/ 63 h 160"/>
                <a:gd name="T4" fmla="*/ 62 w 125"/>
                <a:gd name="T5" fmla="*/ 160 h 160"/>
                <a:gd name="T6" fmla="*/ 125 w 125"/>
                <a:gd name="T7" fmla="*/ 63 h 160"/>
                <a:gd name="T8" fmla="*/ 62 w 125"/>
                <a:gd name="T9" fmla="*/ 0 h 160"/>
                <a:gd name="T10" fmla="*/ 62 w 125"/>
                <a:gd name="T11" fmla="*/ 105 h 160"/>
                <a:gd name="T12" fmla="*/ 17 w 125"/>
                <a:gd name="T13" fmla="*/ 61 h 160"/>
                <a:gd name="T14" fmla="*/ 62 w 125"/>
                <a:gd name="T15" fmla="*/ 18 h 160"/>
                <a:gd name="T16" fmla="*/ 107 w 125"/>
                <a:gd name="T17" fmla="*/ 61 h 160"/>
                <a:gd name="T18" fmla="*/ 62 w 125"/>
                <a:gd name="T19" fmla="*/ 10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60">
                  <a:moveTo>
                    <a:pt x="62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48" y="160"/>
                    <a:pt x="62" y="160"/>
                  </a:cubicBezTo>
                  <a:cubicBezTo>
                    <a:pt x="79" y="160"/>
                    <a:pt x="125" y="97"/>
                    <a:pt x="125" y="63"/>
                  </a:cubicBezTo>
                  <a:cubicBezTo>
                    <a:pt x="125" y="28"/>
                    <a:pt x="97" y="0"/>
                    <a:pt x="62" y="0"/>
                  </a:cubicBezTo>
                  <a:close/>
                  <a:moveTo>
                    <a:pt x="62" y="105"/>
                  </a:moveTo>
                  <a:cubicBezTo>
                    <a:pt x="37" y="105"/>
                    <a:pt x="17" y="86"/>
                    <a:pt x="17" y="61"/>
                  </a:cubicBezTo>
                  <a:cubicBezTo>
                    <a:pt x="17" y="37"/>
                    <a:pt x="37" y="18"/>
                    <a:pt x="62" y="18"/>
                  </a:cubicBezTo>
                  <a:cubicBezTo>
                    <a:pt x="87" y="18"/>
                    <a:pt x="107" y="37"/>
                    <a:pt x="107" y="61"/>
                  </a:cubicBezTo>
                  <a:cubicBezTo>
                    <a:pt x="107" y="86"/>
                    <a:pt x="87" y="105"/>
                    <a:pt x="6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4906741" y="2406986"/>
            <a:ext cx="1898258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Add title text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1336460" y="1506732"/>
            <a:ext cx="9577632" cy="34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16661" y="2428271"/>
            <a:ext cx="3135607" cy="358981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4919619" y="2928016"/>
            <a:ext cx="2071173" cy="348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423663" y="5144274"/>
            <a:ext cx="792782" cy="797434"/>
            <a:chOff x="7423835" y="4902562"/>
            <a:chExt cx="792885" cy="797434"/>
          </a:xfrm>
        </p:grpSpPr>
        <p:sp>
          <p:nvSpPr>
            <p:cNvPr id="47" name="Oval 10"/>
            <p:cNvSpPr/>
            <p:nvPr/>
          </p:nvSpPr>
          <p:spPr>
            <a:xfrm>
              <a:off x="7423835" y="4902562"/>
              <a:ext cx="792885" cy="7974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48" name="Group 22"/>
            <p:cNvGrpSpPr/>
            <p:nvPr/>
          </p:nvGrpSpPr>
          <p:grpSpPr>
            <a:xfrm>
              <a:off x="7642954" y="5130001"/>
              <a:ext cx="354646" cy="342557"/>
              <a:chOff x="5099140" y="1309474"/>
              <a:chExt cx="439257" cy="424283"/>
            </a:xfrm>
            <a:solidFill>
              <a:schemeClr val="bg1"/>
            </a:solidFill>
          </p:grpSpPr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5256374" y="1479187"/>
                <a:ext cx="47421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0" name="Rectangle 19"/>
              <p:cNvSpPr>
                <a:spLocks noChangeArrowheads="1"/>
              </p:cNvSpPr>
              <p:nvPr/>
            </p:nvSpPr>
            <p:spPr bwMode="auto">
              <a:xfrm>
                <a:off x="533124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540861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5256374" y="1546573"/>
                <a:ext cx="47421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3" name="Rectangle 22"/>
              <p:cNvSpPr>
                <a:spLocks noChangeArrowheads="1"/>
              </p:cNvSpPr>
              <p:nvPr/>
            </p:nvSpPr>
            <p:spPr bwMode="auto">
              <a:xfrm>
                <a:off x="533124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4" name="Rectangle 23"/>
              <p:cNvSpPr>
                <a:spLocks noChangeArrowheads="1"/>
              </p:cNvSpPr>
              <p:nvPr/>
            </p:nvSpPr>
            <p:spPr bwMode="auto">
              <a:xfrm>
                <a:off x="540861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5" name="Rectangle 24"/>
              <p:cNvSpPr>
                <a:spLocks noChangeArrowheads="1"/>
              </p:cNvSpPr>
              <p:nvPr/>
            </p:nvSpPr>
            <p:spPr bwMode="auto">
              <a:xfrm>
                <a:off x="5256374" y="1618951"/>
                <a:ext cx="47421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6" name="Rectangle 25"/>
              <p:cNvSpPr>
                <a:spLocks noChangeArrowheads="1"/>
              </p:cNvSpPr>
              <p:nvPr/>
            </p:nvSpPr>
            <p:spPr bwMode="auto">
              <a:xfrm>
                <a:off x="5179005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7" name="Rectangle 26"/>
              <p:cNvSpPr>
                <a:spLocks noChangeArrowheads="1"/>
              </p:cNvSpPr>
              <p:nvPr/>
            </p:nvSpPr>
            <p:spPr bwMode="auto">
              <a:xfrm>
                <a:off x="5179005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8" name="Rectangle 27"/>
              <p:cNvSpPr>
                <a:spLocks noChangeArrowheads="1"/>
              </p:cNvSpPr>
              <p:nvPr/>
            </p:nvSpPr>
            <p:spPr bwMode="auto">
              <a:xfrm>
                <a:off x="5331247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9" name="Rectangle 28"/>
              <p:cNvSpPr>
                <a:spLocks noChangeArrowheads="1"/>
              </p:cNvSpPr>
              <p:nvPr/>
            </p:nvSpPr>
            <p:spPr bwMode="auto">
              <a:xfrm>
                <a:off x="5408617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0" name="Freeform 29"/>
              <p:cNvSpPr>
                <a:spLocks noEditPoints="1"/>
              </p:cNvSpPr>
              <p:nvPr/>
            </p:nvSpPr>
            <p:spPr bwMode="auto">
              <a:xfrm>
                <a:off x="5099140" y="1339424"/>
                <a:ext cx="439257" cy="394333"/>
              </a:xfrm>
              <a:custGeom>
                <a:avLst/>
                <a:gdLst>
                  <a:gd name="T0" fmla="*/ 174 w 176"/>
                  <a:gd name="T1" fmla="*/ 0 h 158"/>
                  <a:gd name="T2" fmla="*/ 150 w 176"/>
                  <a:gd name="T3" fmla="*/ 0 h 158"/>
                  <a:gd name="T4" fmla="*/ 150 w 176"/>
                  <a:gd name="T5" fmla="*/ 16 h 158"/>
                  <a:gd name="T6" fmla="*/ 126 w 176"/>
                  <a:gd name="T7" fmla="*/ 16 h 158"/>
                  <a:gd name="T8" fmla="*/ 126 w 176"/>
                  <a:gd name="T9" fmla="*/ 0 h 158"/>
                  <a:gd name="T10" fmla="*/ 52 w 176"/>
                  <a:gd name="T11" fmla="*/ 0 h 158"/>
                  <a:gd name="T12" fmla="*/ 52 w 176"/>
                  <a:gd name="T13" fmla="*/ 16 h 158"/>
                  <a:gd name="T14" fmla="*/ 28 w 176"/>
                  <a:gd name="T15" fmla="*/ 16 h 158"/>
                  <a:gd name="T16" fmla="*/ 28 w 176"/>
                  <a:gd name="T17" fmla="*/ 0 h 158"/>
                  <a:gd name="T18" fmla="*/ 0 w 176"/>
                  <a:gd name="T19" fmla="*/ 0 h 158"/>
                  <a:gd name="T20" fmla="*/ 0 w 176"/>
                  <a:gd name="T21" fmla="*/ 158 h 158"/>
                  <a:gd name="T22" fmla="*/ 13 w 176"/>
                  <a:gd name="T23" fmla="*/ 158 h 158"/>
                  <a:gd name="T24" fmla="*/ 162 w 176"/>
                  <a:gd name="T25" fmla="*/ 158 h 158"/>
                  <a:gd name="T26" fmla="*/ 176 w 176"/>
                  <a:gd name="T27" fmla="*/ 158 h 158"/>
                  <a:gd name="T28" fmla="*/ 174 w 176"/>
                  <a:gd name="T29" fmla="*/ 0 h 158"/>
                  <a:gd name="T30" fmla="*/ 162 w 176"/>
                  <a:gd name="T31" fmla="*/ 144 h 158"/>
                  <a:gd name="T32" fmla="*/ 13 w 176"/>
                  <a:gd name="T33" fmla="*/ 144 h 158"/>
                  <a:gd name="T34" fmla="*/ 13 w 176"/>
                  <a:gd name="T35" fmla="*/ 44 h 158"/>
                  <a:gd name="T36" fmla="*/ 162 w 176"/>
                  <a:gd name="T37" fmla="*/ 44 h 158"/>
                  <a:gd name="T38" fmla="*/ 162 w 176"/>
                  <a:gd name="T39" fmla="*/ 14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1" name="Rectangle 30"/>
              <p:cNvSpPr>
                <a:spLocks noChangeArrowheads="1"/>
              </p:cNvSpPr>
              <p:nvPr/>
            </p:nvSpPr>
            <p:spPr bwMode="auto">
              <a:xfrm>
                <a:off x="5181500" y="1309474"/>
                <a:ext cx="37438" cy="598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2" name="Rectangle 31"/>
              <p:cNvSpPr>
                <a:spLocks noChangeArrowheads="1"/>
              </p:cNvSpPr>
              <p:nvPr/>
            </p:nvSpPr>
            <p:spPr bwMode="auto">
              <a:xfrm>
                <a:off x="5428583" y="1309474"/>
                <a:ext cx="34941" cy="598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423663" y="2548300"/>
            <a:ext cx="792782" cy="797434"/>
            <a:chOff x="7423835" y="2372212"/>
            <a:chExt cx="792885" cy="797434"/>
          </a:xfrm>
        </p:grpSpPr>
        <p:sp>
          <p:nvSpPr>
            <p:cNvPr id="45" name="Oval 6"/>
            <p:cNvSpPr/>
            <p:nvPr/>
          </p:nvSpPr>
          <p:spPr>
            <a:xfrm>
              <a:off x="7423835" y="2372212"/>
              <a:ext cx="792885" cy="7974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Freeform 35"/>
            <p:cNvSpPr>
              <a:spLocks noEditPoints="1"/>
            </p:cNvSpPr>
            <p:nvPr/>
          </p:nvSpPr>
          <p:spPr bwMode="auto">
            <a:xfrm>
              <a:off x="7609706" y="2628869"/>
              <a:ext cx="421143" cy="284121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8278904" y="2548302"/>
            <a:ext cx="2372428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69" name="矩形 47"/>
          <p:cNvSpPr>
            <a:spLocks noChangeArrowheads="1"/>
          </p:cNvSpPr>
          <p:nvPr/>
        </p:nvSpPr>
        <p:spPr bwMode="auto">
          <a:xfrm>
            <a:off x="8278905" y="2917011"/>
            <a:ext cx="2512981" cy="58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278904" y="3843532"/>
            <a:ext cx="2372428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8278905" y="4212658"/>
            <a:ext cx="2512981" cy="58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278904" y="5139179"/>
            <a:ext cx="2372428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8278905" y="5495009"/>
            <a:ext cx="2512981" cy="58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423663" y="3846287"/>
            <a:ext cx="792782" cy="797434"/>
            <a:chOff x="7423835" y="3637387"/>
            <a:chExt cx="792885" cy="797434"/>
          </a:xfrm>
        </p:grpSpPr>
        <p:sp>
          <p:nvSpPr>
            <p:cNvPr id="46" name="Oval 8"/>
            <p:cNvSpPr/>
            <p:nvPr/>
          </p:nvSpPr>
          <p:spPr>
            <a:xfrm>
              <a:off x="7423835" y="3637387"/>
              <a:ext cx="792885" cy="7974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7549643" y="3842436"/>
              <a:ext cx="541268" cy="387337"/>
            </a:xfrm>
            <a:custGeom>
              <a:avLst/>
              <a:gdLst>
                <a:gd name="connsiteX0" fmla="*/ 387898 w 613253"/>
                <a:gd name="connsiteY0" fmla="*/ 243653 h 438850"/>
                <a:gd name="connsiteX1" fmla="*/ 395944 w 613253"/>
                <a:gd name="connsiteY1" fmla="*/ 271151 h 438850"/>
                <a:gd name="connsiteX2" fmla="*/ 351715 w 613253"/>
                <a:gd name="connsiteY2" fmla="*/ 369631 h 438850"/>
                <a:gd name="connsiteX3" fmla="*/ 351092 w 613253"/>
                <a:gd name="connsiteY3" fmla="*/ 369631 h 438850"/>
                <a:gd name="connsiteX4" fmla="*/ 351529 w 613253"/>
                <a:gd name="connsiteY4" fmla="*/ 370046 h 438850"/>
                <a:gd name="connsiteX5" fmla="*/ 351093 w 613253"/>
                <a:gd name="connsiteY5" fmla="*/ 371017 h 438850"/>
                <a:gd name="connsiteX6" fmla="*/ 352550 w 613253"/>
                <a:gd name="connsiteY6" fmla="*/ 371017 h 438850"/>
                <a:gd name="connsiteX7" fmla="*/ 402076 w 613253"/>
                <a:gd name="connsiteY7" fmla="*/ 418085 h 438850"/>
                <a:gd name="connsiteX8" fmla="*/ 451601 w 613253"/>
                <a:gd name="connsiteY8" fmla="*/ 371017 h 438850"/>
                <a:gd name="connsiteX9" fmla="*/ 453059 w 613253"/>
                <a:gd name="connsiteY9" fmla="*/ 371017 h 438850"/>
                <a:gd name="connsiteX10" fmla="*/ 452623 w 613253"/>
                <a:gd name="connsiteY10" fmla="*/ 370045 h 438850"/>
                <a:gd name="connsiteX11" fmla="*/ 453059 w 613253"/>
                <a:gd name="connsiteY11" fmla="*/ 369631 h 438850"/>
                <a:gd name="connsiteX12" fmla="*/ 452437 w 613253"/>
                <a:gd name="connsiteY12" fmla="*/ 369631 h 438850"/>
                <a:gd name="connsiteX13" fmla="*/ 408207 w 613253"/>
                <a:gd name="connsiteY13" fmla="*/ 271149 h 438850"/>
                <a:gd name="connsiteX14" fmla="*/ 416253 w 613253"/>
                <a:gd name="connsiteY14" fmla="*/ 243653 h 438850"/>
                <a:gd name="connsiteX15" fmla="*/ 157406 w 613253"/>
                <a:gd name="connsiteY15" fmla="*/ 216295 h 438850"/>
                <a:gd name="connsiteX16" fmla="*/ 163926 w 613253"/>
                <a:gd name="connsiteY16" fmla="*/ 238576 h 438850"/>
                <a:gd name="connsiteX17" fmla="*/ 128088 w 613253"/>
                <a:gd name="connsiteY17" fmla="*/ 318371 h 438850"/>
                <a:gd name="connsiteX18" fmla="*/ 127583 w 613253"/>
                <a:gd name="connsiteY18" fmla="*/ 318371 h 438850"/>
                <a:gd name="connsiteX19" fmla="*/ 127937 w 613253"/>
                <a:gd name="connsiteY19" fmla="*/ 318708 h 438850"/>
                <a:gd name="connsiteX20" fmla="*/ 127584 w 613253"/>
                <a:gd name="connsiteY20" fmla="*/ 319494 h 438850"/>
                <a:gd name="connsiteX21" fmla="*/ 128765 w 613253"/>
                <a:gd name="connsiteY21" fmla="*/ 319494 h 438850"/>
                <a:gd name="connsiteX22" fmla="*/ 168894 w 613253"/>
                <a:gd name="connsiteY22" fmla="*/ 357632 h 438850"/>
                <a:gd name="connsiteX23" fmla="*/ 209023 w 613253"/>
                <a:gd name="connsiteY23" fmla="*/ 319494 h 438850"/>
                <a:gd name="connsiteX24" fmla="*/ 210205 w 613253"/>
                <a:gd name="connsiteY24" fmla="*/ 319494 h 438850"/>
                <a:gd name="connsiteX25" fmla="*/ 209851 w 613253"/>
                <a:gd name="connsiteY25" fmla="*/ 318707 h 438850"/>
                <a:gd name="connsiteX26" fmla="*/ 210204 w 613253"/>
                <a:gd name="connsiteY26" fmla="*/ 318371 h 438850"/>
                <a:gd name="connsiteX27" fmla="*/ 209701 w 613253"/>
                <a:gd name="connsiteY27" fmla="*/ 318371 h 438850"/>
                <a:gd name="connsiteX28" fmla="*/ 173862 w 613253"/>
                <a:gd name="connsiteY28" fmla="*/ 238574 h 438850"/>
                <a:gd name="connsiteX29" fmla="*/ 180381 w 613253"/>
                <a:gd name="connsiteY29" fmla="*/ 216295 h 438850"/>
                <a:gd name="connsiteX30" fmla="*/ 402620 w 613253"/>
                <a:gd name="connsiteY30" fmla="*/ 0 h 438850"/>
                <a:gd name="connsiteX31" fmla="*/ 515766 w 613253"/>
                <a:gd name="connsiteY31" fmla="*/ 114905 h 438850"/>
                <a:gd name="connsiteX32" fmla="*/ 454423 w 613253"/>
                <a:gd name="connsiteY32" fmla="*/ 215466 h 438850"/>
                <a:gd name="connsiteX33" fmla="*/ 454423 w 613253"/>
                <a:gd name="connsiteY33" fmla="*/ 231044 h 438850"/>
                <a:gd name="connsiteX34" fmla="*/ 613253 w 613253"/>
                <a:gd name="connsiteY34" fmla="*/ 391500 h 438850"/>
                <a:gd name="connsiteX35" fmla="*/ 398531 w 613253"/>
                <a:gd name="connsiteY35" fmla="*/ 438850 h 438850"/>
                <a:gd name="connsiteX36" fmla="*/ 193634 w 613253"/>
                <a:gd name="connsiteY36" fmla="*/ 395700 h 438850"/>
                <a:gd name="connsiteX37" fmla="*/ 203279 w 613253"/>
                <a:gd name="connsiteY37" fmla="*/ 370444 h 438850"/>
                <a:gd name="connsiteX38" fmla="*/ 166022 w 613253"/>
                <a:gd name="connsiteY38" fmla="*/ 374457 h 438850"/>
                <a:gd name="connsiteX39" fmla="*/ 0 w 613253"/>
                <a:gd name="connsiteY39" fmla="*/ 339494 h 438850"/>
                <a:gd name="connsiteX40" fmla="*/ 125154 w 613253"/>
                <a:gd name="connsiteY40" fmla="*/ 207518 h 438850"/>
                <a:gd name="connsiteX41" fmla="*/ 125154 w 613253"/>
                <a:gd name="connsiteY41" fmla="*/ 191945 h 438850"/>
                <a:gd name="connsiteX42" fmla="*/ 77656 w 613253"/>
                <a:gd name="connsiteY42" fmla="*/ 111974 h 438850"/>
                <a:gd name="connsiteX43" fmla="*/ 169335 w 613253"/>
                <a:gd name="connsiteY43" fmla="*/ 18870 h 438850"/>
                <a:gd name="connsiteX44" fmla="*/ 261014 w 613253"/>
                <a:gd name="connsiteY44" fmla="*/ 111974 h 438850"/>
                <a:gd name="connsiteX45" fmla="*/ 211310 w 613253"/>
                <a:gd name="connsiteY45" fmla="*/ 193456 h 438850"/>
                <a:gd name="connsiteX46" fmla="*/ 211310 w 613253"/>
                <a:gd name="connsiteY46" fmla="*/ 206078 h 438850"/>
                <a:gd name="connsiteX47" fmla="*/ 292834 w 613253"/>
                <a:gd name="connsiteY47" fmla="*/ 252540 h 438850"/>
                <a:gd name="connsiteX48" fmla="*/ 295048 w 613253"/>
                <a:gd name="connsiteY48" fmla="*/ 255467 h 438850"/>
                <a:gd name="connsiteX49" fmla="*/ 348094 w 613253"/>
                <a:gd name="connsiteY49" fmla="*/ 232822 h 438850"/>
                <a:gd name="connsiteX50" fmla="*/ 348094 w 613253"/>
                <a:gd name="connsiteY50" fmla="*/ 213602 h 438850"/>
                <a:gd name="connsiteX51" fmla="*/ 289474 w 613253"/>
                <a:gd name="connsiteY51" fmla="*/ 114905 h 438850"/>
                <a:gd name="connsiteX52" fmla="*/ 402620 w 613253"/>
                <a:gd name="connsiteY52" fmla="*/ 0 h 43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13253" h="438850">
                  <a:moveTo>
                    <a:pt x="387898" y="243653"/>
                  </a:moveTo>
                  <a:lnTo>
                    <a:pt x="395944" y="271151"/>
                  </a:lnTo>
                  <a:lnTo>
                    <a:pt x="351715" y="369631"/>
                  </a:lnTo>
                  <a:lnTo>
                    <a:pt x="351092" y="369631"/>
                  </a:lnTo>
                  <a:lnTo>
                    <a:pt x="351529" y="370046"/>
                  </a:lnTo>
                  <a:lnTo>
                    <a:pt x="351093" y="371017"/>
                  </a:lnTo>
                  <a:lnTo>
                    <a:pt x="352550" y="371017"/>
                  </a:lnTo>
                  <a:lnTo>
                    <a:pt x="402076" y="418085"/>
                  </a:lnTo>
                  <a:lnTo>
                    <a:pt x="451601" y="371017"/>
                  </a:lnTo>
                  <a:lnTo>
                    <a:pt x="453059" y="371017"/>
                  </a:lnTo>
                  <a:lnTo>
                    <a:pt x="452623" y="370045"/>
                  </a:lnTo>
                  <a:lnTo>
                    <a:pt x="453059" y="369631"/>
                  </a:lnTo>
                  <a:lnTo>
                    <a:pt x="452437" y="369631"/>
                  </a:lnTo>
                  <a:lnTo>
                    <a:pt x="408207" y="271149"/>
                  </a:lnTo>
                  <a:lnTo>
                    <a:pt x="416253" y="243653"/>
                  </a:lnTo>
                  <a:close/>
                  <a:moveTo>
                    <a:pt x="157406" y="216295"/>
                  </a:moveTo>
                  <a:lnTo>
                    <a:pt x="163926" y="238576"/>
                  </a:lnTo>
                  <a:lnTo>
                    <a:pt x="128088" y="318371"/>
                  </a:lnTo>
                  <a:lnTo>
                    <a:pt x="127583" y="318371"/>
                  </a:lnTo>
                  <a:lnTo>
                    <a:pt x="127937" y="318708"/>
                  </a:lnTo>
                  <a:lnTo>
                    <a:pt x="127584" y="319494"/>
                  </a:lnTo>
                  <a:lnTo>
                    <a:pt x="128765" y="319494"/>
                  </a:lnTo>
                  <a:lnTo>
                    <a:pt x="168894" y="357632"/>
                  </a:lnTo>
                  <a:lnTo>
                    <a:pt x="209023" y="319494"/>
                  </a:lnTo>
                  <a:lnTo>
                    <a:pt x="210205" y="319494"/>
                  </a:lnTo>
                  <a:lnTo>
                    <a:pt x="209851" y="318707"/>
                  </a:lnTo>
                  <a:lnTo>
                    <a:pt x="210204" y="318371"/>
                  </a:lnTo>
                  <a:lnTo>
                    <a:pt x="209701" y="318371"/>
                  </a:lnTo>
                  <a:lnTo>
                    <a:pt x="173862" y="238574"/>
                  </a:lnTo>
                  <a:lnTo>
                    <a:pt x="180381" y="216295"/>
                  </a:lnTo>
                  <a:close/>
                  <a:moveTo>
                    <a:pt x="402620" y="0"/>
                  </a:moveTo>
                  <a:cubicBezTo>
                    <a:pt x="465109" y="0"/>
                    <a:pt x="515766" y="51445"/>
                    <a:pt x="515766" y="114905"/>
                  </a:cubicBezTo>
                  <a:cubicBezTo>
                    <a:pt x="515766" y="159138"/>
                    <a:pt x="491155" y="197534"/>
                    <a:pt x="454423" y="215466"/>
                  </a:cubicBezTo>
                  <a:lnTo>
                    <a:pt x="454423" y="231044"/>
                  </a:lnTo>
                  <a:cubicBezTo>
                    <a:pt x="531505" y="249779"/>
                    <a:pt x="592702" y="311734"/>
                    <a:pt x="613253" y="391500"/>
                  </a:cubicBezTo>
                  <a:cubicBezTo>
                    <a:pt x="550688" y="422070"/>
                    <a:pt x="477097" y="438850"/>
                    <a:pt x="398531" y="438850"/>
                  </a:cubicBezTo>
                  <a:cubicBezTo>
                    <a:pt x="323987" y="438850"/>
                    <a:pt x="253921" y="423744"/>
                    <a:pt x="193634" y="395700"/>
                  </a:cubicBezTo>
                  <a:lnTo>
                    <a:pt x="203279" y="370444"/>
                  </a:lnTo>
                  <a:lnTo>
                    <a:pt x="166022" y="374457"/>
                  </a:lnTo>
                  <a:cubicBezTo>
                    <a:pt x="105620" y="374457"/>
                    <a:pt x="48848" y="362217"/>
                    <a:pt x="0" y="339494"/>
                  </a:cubicBezTo>
                  <a:cubicBezTo>
                    <a:pt x="15404" y="274815"/>
                    <a:pt x="63667" y="224043"/>
                    <a:pt x="125154" y="207518"/>
                  </a:cubicBezTo>
                  <a:lnTo>
                    <a:pt x="125154" y="191945"/>
                  </a:lnTo>
                  <a:cubicBezTo>
                    <a:pt x="96529" y="177233"/>
                    <a:pt x="77656" y="146842"/>
                    <a:pt x="77656" y="111974"/>
                  </a:cubicBezTo>
                  <a:cubicBezTo>
                    <a:pt x="77656" y="60554"/>
                    <a:pt x="118702" y="18870"/>
                    <a:pt x="169335" y="18870"/>
                  </a:cubicBezTo>
                  <a:cubicBezTo>
                    <a:pt x="219968" y="18870"/>
                    <a:pt x="261014" y="60554"/>
                    <a:pt x="261014" y="111974"/>
                  </a:cubicBezTo>
                  <a:cubicBezTo>
                    <a:pt x="261014" y="147815"/>
                    <a:pt x="241072" y="178926"/>
                    <a:pt x="211310" y="193456"/>
                  </a:cubicBezTo>
                  <a:lnTo>
                    <a:pt x="211310" y="206078"/>
                  </a:lnTo>
                  <a:cubicBezTo>
                    <a:pt x="242539" y="213668"/>
                    <a:pt x="270549" y="230014"/>
                    <a:pt x="292834" y="252540"/>
                  </a:cubicBezTo>
                  <a:lnTo>
                    <a:pt x="295048" y="255467"/>
                  </a:lnTo>
                  <a:lnTo>
                    <a:pt x="348094" y="232822"/>
                  </a:lnTo>
                  <a:lnTo>
                    <a:pt x="348094" y="213602"/>
                  </a:lnTo>
                  <a:cubicBezTo>
                    <a:pt x="312767" y="195444"/>
                    <a:pt x="289474" y="157937"/>
                    <a:pt x="289474" y="114905"/>
                  </a:cubicBezTo>
                  <a:cubicBezTo>
                    <a:pt x="289474" y="51445"/>
                    <a:pt x="340131" y="0"/>
                    <a:pt x="402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defTabSz="920750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43" grpId="0" animBg="1"/>
      <p:bldP spid="44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609"/>
          <p:cNvSpPr>
            <a:spLocks noEditPoints="1"/>
          </p:cNvSpPr>
          <p:nvPr/>
        </p:nvSpPr>
        <p:spPr bwMode="auto">
          <a:xfrm>
            <a:off x="2369701" y="1191818"/>
            <a:ext cx="7174701" cy="3564791"/>
          </a:xfrm>
          <a:custGeom>
            <a:avLst/>
            <a:gdLst>
              <a:gd name="T0" fmla="*/ 42 w 1779"/>
              <a:gd name="T1" fmla="*/ 140 h 895"/>
              <a:gd name="T2" fmla="*/ 155 w 1779"/>
              <a:gd name="T3" fmla="*/ 148 h 895"/>
              <a:gd name="T4" fmla="*/ 327 w 1779"/>
              <a:gd name="T5" fmla="*/ 46 h 895"/>
              <a:gd name="T6" fmla="*/ 337 w 1779"/>
              <a:gd name="T7" fmla="*/ 74 h 895"/>
              <a:gd name="T8" fmla="*/ 382 w 1779"/>
              <a:gd name="T9" fmla="*/ 79 h 895"/>
              <a:gd name="T10" fmla="*/ 161 w 1779"/>
              <a:gd name="T11" fmla="*/ 328 h 895"/>
              <a:gd name="T12" fmla="*/ 431 w 1779"/>
              <a:gd name="T13" fmla="*/ 71 h 895"/>
              <a:gd name="T14" fmla="*/ 414 w 1779"/>
              <a:gd name="T15" fmla="*/ 103 h 895"/>
              <a:gd name="T16" fmla="*/ 488 w 1779"/>
              <a:gd name="T17" fmla="*/ 57 h 895"/>
              <a:gd name="T18" fmla="*/ 433 w 1779"/>
              <a:gd name="T19" fmla="*/ 121 h 895"/>
              <a:gd name="T20" fmla="*/ 466 w 1779"/>
              <a:gd name="T21" fmla="*/ 106 h 895"/>
              <a:gd name="T22" fmla="*/ 287 w 1779"/>
              <a:gd name="T23" fmla="*/ 329 h 895"/>
              <a:gd name="T24" fmla="*/ 507 w 1779"/>
              <a:gd name="T25" fmla="*/ 132 h 895"/>
              <a:gd name="T26" fmla="*/ 476 w 1779"/>
              <a:gd name="T27" fmla="*/ 193 h 895"/>
              <a:gd name="T28" fmla="*/ 468 w 1779"/>
              <a:gd name="T29" fmla="*/ 231 h 895"/>
              <a:gd name="T30" fmla="*/ 583 w 1779"/>
              <a:gd name="T31" fmla="*/ 125 h 895"/>
              <a:gd name="T32" fmla="*/ 643 w 1779"/>
              <a:gd name="T33" fmla="*/ 97 h 895"/>
              <a:gd name="T34" fmla="*/ 305 w 1779"/>
              <a:gd name="T35" fmla="*/ 463 h 895"/>
              <a:gd name="T36" fmla="*/ 333 w 1779"/>
              <a:gd name="T37" fmla="*/ 478 h 895"/>
              <a:gd name="T38" fmla="*/ 324 w 1779"/>
              <a:gd name="T39" fmla="*/ 552 h 895"/>
              <a:gd name="T40" fmla="*/ 751 w 1779"/>
              <a:gd name="T41" fmla="*/ 184 h 895"/>
              <a:gd name="T42" fmla="*/ 797 w 1779"/>
              <a:gd name="T43" fmla="*/ 160 h 895"/>
              <a:gd name="T44" fmla="*/ 851 w 1779"/>
              <a:gd name="T45" fmla="*/ 147 h 895"/>
              <a:gd name="T46" fmla="*/ 380 w 1779"/>
              <a:gd name="T47" fmla="*/ 639 h 895"/>
              <a:gd name="T48" fmla="*/ 911 w 1779"/>
              <a:gd name="T49" fmla="*/ 138 h 895"/>
              <a:gd name="T50" fmla="*/ 941 w 1779"/>
              <a:gd name="T51" fmla="*/ 127 h 895"/>
              <a:gd name="T52" fmla="*/ 1002 w 1779"/>
              <a:gd name="T53" fmla="*/ 80 h 895"/>
              <a:gd name="T54" fmla="*/ 708 w 1779"/>
              <a:gd name="T55" fmla="*/ 410 h 895"/>
              <a:gd name="T56" fmla="*/ 399 w 1779"/>
              <a:gd name="T57" fmla="*/ 743 h 895"/>
              <a:gd name="T58" fmla="*/ 1157 w 1779"/>
              <a:gd name="T59" fmla="*/ 18 h 895"/>
              <a:gd name="T60" fmla="*/ 591 w 1779"/>
              <a:gd name="T61" fmla="*/ 592 h 895"/>
              <a:gd name="T62" fmla="*/ 1152 w 1779"/>
              <a:gd name="T63" fmla="*/ 50 h 895"/>
              <a:gd name="T64" fmla="*/ 980 w 1779"/>
              <a:gd name="T65" fmla="*/ 242 h 895"/>
              <a:gd name="T66" fmla="*/ 928 w 1779"/>
              <a:gd name="T67" fmla="*/ 308 h 895"/>
              <a:gd name="T68" fmla="*/ 1246 w 1779"/>
              <a:gd name="T69" fmla="*/ 41 h 895"/>
              <a:gd name="T70" fmla="*/ 1065 w 1779"/>
              <a:gd name="T71" fmla="*/ 245 h 895"/>
              <a:gd name="T72" fmla="*/ 1087 w 1779"/>
              <a:gd name="T73" fmla="*/ 265 h 895"/>
              <a:gd name="T74" fmla="*/ 1337 w 1779"/>
              <a:gd name="T75" fmla="*/ 38 h 895"/>
              <a:gd name="T76" fmla="*/ 865 w 1779"/>
              <a:gd name="T77" fmla="*/ 557 h 895"/>
              <a:gd name="T78" fmla="*/ 1027 w 1779"/>
              <a:gd name="T79" fmla="*/ 418 h 895"/>
              <a:gd name="T80" fmla="*/ 1057 w 1779"/>
              <a:gd name="T81" fmla="*/ 449 h 895"/>
              <a:gd name="T82" fmla="*/ 1191 w 1779"/>
              <a:gd name="T83" fmla="*/ 371 h 895"/>
              <a:gd name="T84" fmla="*/ 890 w 1779"/>
              <a:gd name="T85" fmla="*/ 717 h 895"/>
              <a:gd name="T86" fmla="*/ 1001 w 1779"/>
              <a:gd name="T87" fmla="*/ 659 h 895"/>
              <a:gd name="T88" fmla="*/ 1597 w 1779"/>
              <a:gd name="T89" fmla="*/ 91 h 895"/>
              <a:gd name="T90" fmla="*/ 1457 w 1779"/>
              <a:gd name="T91" fmla="*/ 277 h 895"/>
              <a:gd name="T92" fmla="*/ 1342 w 1779"/>
              <a:gd name="T93" fmla="*/ 397 h 895"/>
              <a:gd name="T94" fmla="*/ 1546 w 1779"/>
              <a:gd name="T95" fmla="*/ 221 h 895"/>
              <a:gd name="T96" fmla="*/ 1576 w 1779"/>
              <a:gd name="T97" fmla="*/ 242 h 895"/>
              <a:gd name="T98" fmla="*/ 1348 w 1779"/>
              <a:gd name="T99" fmla="*/ 482 h 895"/>
              <a:gd name="T100" fmla="*/ 1535 w 1779"/>
              <a:gd name="T101" fmla="*/ 317 h 895"/>
              <a:gd name="T102" fmla="*/ 1380 w 1779"/>
              <a:gd name="T103" fmla="*/ 520 h 895"/>
              <a:gd name="T104" fmla="*/ 1393 w 1779"/>
              <a:gd name="T105" fmla="*/ 547 h 895"/>
              <a:gd name="T106" fmla="*/ 1532 w 1779"/>
              <a:gd name="T107" fmla="*/ 459 h 895"/>
              <a:gd name="T108" fmla="*/ 1482 w 1779"/>
              <a:gd name="T109" fmla="*/ 537 h 895"/>
              <a:gd name="T110" fmla="*/ 1500 w 1779"/>
              <a:gd name="T111" fmla="*/ 561 h 895"/>
              <a:gd name="T112" fmla="*/ 1590 w 1779"/>
              <a:gd name="T113" fmla="*/ 535 h 895"/>
              <a:gd name="T114" fmla="*/ 1578 w 1779"/>
              <a:gd name="T115" fmla="*/ 599 h 895"/>
              <a:gd name="T116" fmla="*/ 1597 w 1779"/>
              <a:gd name="T117" fmla="*/ 632 h 895"/>
              <a:gd name="T118" fmla="*/ 1680 w 1779"/>
              <a:gd name="T119" fmla="*/ 599 h 895"/>
              <a:gd name="T120" fmla="*/ 1739 w 1779"/>
              <a:gd name="T121" fmla="*/ 588 h 895"/>
              <a:gd name="T122" fmla="*/ 1692 w 1779"/>
              <a:gd name="T123" fmla="*/ 817 h 895"/>
              <a:gd name="T124" fmla="*/ 997 w 1779"/>
              <a:gd name="T125" fmla="*/ 69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9" h="895">
                <a:moveTo>
                  <a:pt x="33" y="74"/>
                </a:moveTo>
                <a:cubicBezTo>
                  <a:pt x="32" y="73"/>
                  <a:pt x="30" y="73"/>
                  <a:pt x="29" y="74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96"/>
                  <a:pt x="7" y="98"/>
                  <a:pt x="8" y="99"/>
                </a:cubicBezTo>
                <a:cubicBezTo>
                  <a:pt x="9" y="100"/>
                  <a:pt x="10" y="100"/>
                  <a:pt x="11" y="100"/>
                </a:cubicBezTo>
                <a:cubicBezTo>
                  <a:pt x="11" y="100"/>
                  <a:pt x="12" y="100"/>
                  <a:pt x="13" y="99"/>
                </a:cubicBezTo>
                <a:cubicBezTo>
                  <a:pt x="33" y="78"/>
                  <a:pt x="33" y="78"/>
                  <a:pt x="33" y="78"/>
                </a:cubicBezTo>
                <a:cubicBezTo>
                  <a:pt x="35" y="77"/>
                  <a:pt x="35" y="75"/>
                  <a:pt x="33" y="74"/>
                </a:cubicBezTo>
                <a:close/>
                <a:moveTo>
                  <a:pt x="55" y="70"/>
                </a:moveTo>
                <a:cubicBezTo>
                  <a:pt x="55" y="70"/>
                  <a:pt x="56" y="70"/>
                  <a:pt x="57" y="69"/>
                </a:cubicBezTo>
                <a:cubicBezTo>
                  <a:pt x="62" y="64"/>
                  <a:pt x="62" y="64"/>
                  <a:pt x="62" y="64"/>
                </a:cubicBezTo>
                <a:cubicBezTo>
                  <a:pt x="63" y="63"/>
                  <a:pt x="63" y="61"/>
                  <a:pt x="62" y="59"/>
                </a:cubicBezTo>
                <a:cubicBezTo>
                  <a:pt x="61" y="58"/>
                  <a:pt x="59" y="58"/>
                  <a:pt x="58" y="59"/>
                </a:cubicBezTo>
                <a:cubicBezTo>
                  <a:pt x="52" y="65"/>
                  <a:pt x="52" y="65"/>
                  <a:pt x="52" y="65"/>
                </a:cubicBezTo>
                <a:cubicBezTo>
                  <a:pt x="51" y="66"/>
                  <a:pt x="51" y="68"/>
                  <a:pt x="52" y="69"/>
                </a:cubicBezTo>
                <a:cubicBezTo>
                  <a:pt x="53" y="70"/>
                  <a:pt x="54" y="70"/>
                  <a:pt x="55" y="70"/>
                </a:cubicBezTo>
                <a:close/>
                <a:moveTo>
                  <a:pt x="20" y="105"/>
                </a:moveTo>
                <a:cubicBezTo>
                  <a:pt x="21" y="105"/>
                  <a:pt x="21" y="104"/>
                  <a:pt x="22" y="104"/>
                </a:cubicBezTo>
                <a:cubicBezTo>
                  <a:pt x="42" y="84"/>
                  <a:pt x="42" y="84"/>
                  <a:pt x="42" y="84"/>
                </a:cubicBezTo>
                <a:cubicBezTo>
                  <a:pt x="43" y="83"/>
                  <a:pt x="43" y="81"/>
                  <a:pt x="42" y="80"/>
                </a:cubicBezTo>
                <a:cubicBezTo>
                  <a:pt x="41" y="78"/>
                  <a:pt x="39" y="78"/>
                  <a:pt x="38" y="8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6" y="101"/>
                  <a:pt x="16" y="103"/>
                  <a:pt x="18" y="104"/>
                </a:cubicBezTo>
                <a:cubicBezTo>
                  <a:pt x="18" y="104"/>
                  <a:pt x="19" y="105"/>
                  <a:pt x="20" y="105"/>
                </a:cubicBezTo>
                <a:close/>
                <a:moveTo>
                  <a:pt x="30" y="106"/>
                </a:moveTo>
                <a:cubicBezTo>
                  <a:pt x="29" y="105"/>
                  <a:pt x="27" y="105"/>
                  <a:pt x="25" y="106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3" y="108"/>
                  <a:pt x="23" y="110"/>
                  <a:pt x="24" y="112"/>
                </a:cubicBezTo>
                <a:cubicBezTo>
                  <a:pt x="24" y="112"/>
                  <a:pt x="25" y="112"/>
                  <a:pt x="26" y="112"/>
                </a:cubicBezTo>
                <a:cubicBezTo>
                  <a:pt x="27" y="112"/>
                  <a:pt x="28" y="112"/>
                  <a:pt x="28" y="11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1" y="109"/>
                  <a:pt x="31" y="107"/>
                  <a:pt x="30" y="106"/>
                </a:cubicBezTo>
                <a:close/>
                <a:moveTo>
                  <a:pt x="37" y="99"/>
                </a:moveTo>
                <a:cubicBezTo>
                  <a:pt x="37" y="99"/>
                  <a:pt x="38" y="100"/>
                  <a:pt x="39" y="100"/>
                </a:cubicBezTo>
                <a:cubicBezTo>
                  <a:pt x="40" y="100"/>
                  <a:pt x="41" y="99"/>
                  <a:pt x="41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51" y="89"/>
                  <a:pt x="51" y="87"/>
                  <a:pt x="50" y="86"/>
                </a:cubicBezTo>
                <a:cubicBezTo>
                  <a:pt x="48" y="85"/>
                  <a:pt x="46" y="85"/>
                  <a:pt x="45" y="86"/>
                </a:cubicBezTo>
                <a:cubicBezTo>
                  <a:pt x="37" y="94"/>
                  <a:pt x="37" y="94"/>
                  <a:pt x="37" y="94"/>
                </a:cubicBezTo>
                <a:cubicBezTo>
                  <a:pt x="36" y="95"/>
                  <a:pt x="36" y="97"/>
                  <a:pt x="37" y="99"/>
                </a:cubicBezTo>
                <a:close/>
                <a:moveTo>
                  <a:pt x="20" y="133"/>
                </a:moveTo>
                <a:cubicBezTo>
                  <a:pt x="21" y="133"/>
                  <a:pt x="21" y="132"/>
                  <a:pt x="22" y="132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6" y="128"/>
                  <a:pt x="26" y="126"/>
                  <a:pt x="25" y="125"/>
                </a:cubicBezTo>
                <a:cubicBezTo>
                  <a:pt x="24" y="123"/>
                  <a:pt x="22" y="123"/>
                  <a:pt x="20" y="125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6" y="129"/>
                  <a:pt x="16" y="131"/>
                  <a:pt x="18" y="132"/>
                </a:cubicBezTo>
                <a:cubicBezTo>
                  <a:pt x="18" y="132"/>
                  <a:pt x="19" y="133"/>
                  <a:pt x="20" y="133"/>
                </a:cubicBezTo>
                <a:close/>
                <a:moveTo>
                  <a:pt x="54" y="110"/>
                </a:moveTo>
                <a:cubicBezTo>
                  <a:pt x="52" y="109"/>
                  <a:pt x="50" y="109"/>
                  <a:pt x="49" y="110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0" y="130"/>
                  <a:pt x="30" y="131"/>
                  <a:pt x="31" y="133"/>
                </a:cubicBezTo>
                <a:cubicBezTo>
                  <a:pt x="31" y="133"/>
                  <a:pt x="32" y="134"/>
                  <a:pt x="33" y="134"/>
                </a:cubicBezTo>
                <a:cubicBezTo>
                  <a:pt x="34" y="134"/>
                  <a:pt x="35" y="133"/>
                  <a:pt x="35" y="133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3"/>
                  <a:pt x="55" y="111"/>
                  <a:pt x="54" y="110"/>
                </a:cubicBezTo>
                <a:close/>
                <a:moveTo>
                  <a:pt x="59" y="105"/>
                </a:moveTo>
                <a:cubicBezTo>
                  <a:pt x="59" y="105"/>
                  <a:pt x="60" y="106"/>
                  <a:pt x="61" y="106"/>
                </a:cubicBezTo>
                <a:cubicBezTo>
                  <a:pt x="62" y="106"/>
                  <a:pt x="62" y="105"/>
                  <a:pt x="63" y="105"/>
                </a:cubicBezTo>
                <a:cubicBezTo>
                  <a:pt x="72" y="96"/>
                  <a:pt x="72" y="96"/>
                  <a:pt x="72" y="96"/>
                </a:cubicBezTo>
                <a:cubicBezTo>
                  <a:pt x="73" y="94"/>
                  <a:pt x="73" y="92"/>
                  <a:pt x="72" y="91"/>
                </a:cubicBezTo>
                <a:cubicBezTo>
                  <a:pt x="71" y="90"/>
                  <a:pt x="69" y="90"/>
                  <a:pt x="68" y="91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7" y="102"/>
                  <a:pt x="57" y="104"/>
                  <a:pt x="59" y="105"/>
                </a:cubicBezTo>
                <a:close/>
                <a:moveTo>
                  <a:pt x="3" y="156"/>
                </a:moveTo>
                <a:cubicBezTo>
                  <a:pt x="1" y="158"/>
                  <a:pt x="1" y="158"/>
                  <a:pt x="1" y="158"/>
                </a:cubicBezTo>
                <a:cubicBezTo>
                  <a:pt x="0" y="159"/>
                  <a:pt x="0" y="161"/>
                  <a:pt x="1" y="162"/>
                </a:cubicBezTo>
                <a:cubicBezTo>
                  <a:pt x="2" y="163"/>
                  <a:pt x="2" y="163"/>
                  <a:pt x="3" y="163"/>
                </a:cubicBezTo>
                <a:cubicBezTo>
                  <a:pt x="4" y="163"/>
                  <a:pt x="5" y="163"/>
                  <a:pt x="5" y="162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59"/>
                  <a:pt x="9" y="157"/>
                  <a:pt x="8" y="156"/>
                </a:cubicBezTo>
                <a:cubicBezTo>
                  <a:pt x="6" y="155"/>
                  <a:pt x="4" y="155"/>
                  <a:pt x="3" y="156"/>
                </a:cubicBezTo>
                <a:close/>
                <a:moveTo>
                  <a:pt x="23" y="150"/>
                </a:moveTo>
                <a:cubicBezTo>
                  <a:pt x="18" y="155"/>
                  <a:pt x="18" y="155"/>
                  <a:pt x="18" y="155"/>
                </a:cubicBezTo>
                <a:cubicBezTo>
                  <a:pt x="16" y="157"/>
                  <a:pt x="16" y="159"/>
                  <a:pt x="18" y="160"/>
                </a:cubicBezTo>
                <a:cubicBezTo>
                  <a:pt x="18" y="160"/>
                  <a:pt x="19" y="161"/>
                  <a:pt x="20" y="161"/>
                </a:cubicBezTo>
                <a:cubicBezTo>
                  <a:pt x="21" y="161"/>
                  <a:pt x="21" y="160"/>
                  <a:pt x="22" y="160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9" y="153"/>
                  <a:pt x="29" y="151"/>
                  <a:pt x="28" y="150"/>
                </a:cubicBezTo>
                <a:cubicBezTo>
                  <a:pt x="27" y="148"/>
                  <a:pt x="25" y="148"/>
                  <a:pt x="23" y="150"/>
                </a:cubicBezTo>
                <a:close/>
                <a:moveTo>
                  <a:pt x="42" y="140"/>
                </a:moveTo>
                <a:cubicBezTo>
                  <a:pt x="79" y="103"/>
                  <a:pt x="79" y="103"/>
                  <a:pt x="79" y="103"/>
                </a:cubicBezTo>
                <a:cubicBezTo>
                  <a:pt x="85" y="96"/>
                  <a:pt x="85" y="96"/>
                  <a:pt x="85" y="96"/>
                </a:cubicBezTo>
                <a:cubicBezTo>
                  <a:pt x="87" y="95"/>
                  <a:pt x="87" y="93"/>
                  <a:pt x="85" y="92"/>
                </a:cubicBezTo>
                <a:cubicBezTo>
                  <a:pt x="84" y="91"/>
                  <a:pt x="82" y="91"/>
                  <a:pt x="81" y="92"/>
                </a:cubicBezTo>
                <a:cubicBezTo>
                  <a:pt x="77" y="96"/>
                  <a:pt x="77" y="96"/>
                  <a:pt x="77" y="96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7" y="137"/>
                  <a:pt x="37" y="139"/>
                  <a:pt x="38" y="140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lose/>
                <a:moveTo>
                  <a:pt x="89" y="91"/>
                </a:moveTo>
                <a:cubicBezTo>
                  <a:pt x="90" y="91"/>
                  <a:pt x="91" y="91"/>
                  <a:pt x="92" y="90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4" y="78"/>
                  <a:pt x="104" y="76"/>
                  <a:pt x="102" y="75"/>
                </a:cubicBezTo>
                <a:cubicBezTo>
                  <a:pt x="101" y="74"/>
                  <a:pt x="99" y="74"/>
                  <a:pt x="98" y="75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7"/>
                  <a:pt x="86" y="89"/>
                  <a:pt x="87" y="90"/>
                </a:cubicBezTo>
                <a:cubicBezTo>
                  <a:pt x="88" y="91"/>
                  <a:pt x="89" y="91"/>
                  <a:pt x="89" y="91"/>
                </a:cubicBezTo>
                <a:close/>
                <a:moveTo>
                  <a:pt x="125" y="66"/>
                </a:moveTo>
                <a:cubicBezTo>
                  <a:pt x="124" y="65"/>
                  <a:pt x="122" y="65"/>
                  <a:pt x="121" y="66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46" y="141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8" y="149"/>
                  <a:pt x="38" y="151"/>
                  <a:pt x="39" y="152"/>
                </a:cubicBezTo>
                <a:cubicBezTo>
                  <a:pt x="40" y="153"/>
                  <a:pt x="40" y="153"/>
                  <a:pt x="41" y="153"/>
                </a:cubicBezTo>
                <a:cubicBezTo>
                  <a:pt x="42" y="153"/>
                  <a:pt x="43" y="153"/>
                  <a:pt x="43" y="152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47"/>
                  <a:pt x="49" y="146"/>
                  <a:pt x="49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6" y="69"/>
                  <a:pt x="126" y="67"/>
                  <a:pt x="125" y="66"/>
                </a:cubicBezTo>
                <a:close/>
                <a:moveTo>
                  <a:pt x="141" y="64"/>
                </a:moveTo>
                <a:cubicBezTo>
                  <a:pt x="140" y="63"/>
                  <a:pt x="138" y="63"/>
                  <a:pt x="137" y="64"/>
                </a:cubicBezTo>
                <a:cubicBezTo>
                  <a:pt x="62" y="139"/>
                  <a:pt x="62" y="139"/>
                  <a:pt x="62" y="139"/>
                </a:cubicBezTo>
                <a:cubicBezTo>
                  <a:pt x="61" y="140"/>
                  <a:pt x="61" y="142"/>
                  <a:pt x="62" y="143"/>
                </a:cubicBezTo>
                <a:cubicBezTo>
                  <a:pt x="63" y="144"/>
                  <a:pt x="63" y="144"/>
                  <a:pt x="64" y="144"/>
                </a:cubicBezTo>
                <a:cubicBezTo>
                  <a:pt x="65" y="144"/>
                  <a:pt x="66" y="144"/>
                  <a:pt x="66" y="143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2" y="67"/>
                  <a:pt x="142" y="65"/>
                  <a:pt x="141" y="64"/>
                </a:cubicBezTo>
                <a:close/>
                <a:moveTo>
                  <a:pt x="157" y="66"/>
                </a:moveTo>
                <a:cubicBezTo>
                  <a:pt x="159" y="65"/>
                  <a:pt x="159" y="63"/>
                  <a:pt x="157" y="62"/>
                </a:cubicBezTo>
                <a:cubicBezTo>
                  <a:pt x="156" y="61"/>
                  <a:pt x="154" y="61"/>
                  <a:pt x="153" y="62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2" y="133"/>
                  <a:pt x="82" y="135"/>
                  <a:pt x="83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86" y="137"/>
                  <a:pt x="87" y="137"/>
                  <a:pt x="87" y="137"/>
                </a:cubicBezTo>
                <a:cubicBezTo>
                  <a:pt x="102" y="122"/>
                  <a:pt x="102" y="122"/>
                  <a:pt x="102" y="122"/>
                </a:cubicBezTo>
                <a:lnTo>
                  <a:pt x="157" y="66"/>
                </a:lnTo>
                <a:close/>
                <a:moveTo>
                  <a:pt x="168" y="65"/>
                </a:moveTo>
                <a:cubicBezTo>
                  <a:pt x="167" y="64"/>
                  <a:pt x="165" y="64"/>
                  <a:pt x="164" y="65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0" y="129"/>
                  <a:pt x="100" y="131"/>
                  <a:pt x="101" y="132"/>
                </a:cubicBezTo>
                <a:cubicBezTo>
                  <a:pt x="102" y="132"/>
                  <a:pt x="103" y="133"/>
                  <a:pt x="104" y="133"/>
                </a:cubicBezTo>
                <a:cubicBezTo>
                  <a:pt x="104" y="133"/>
                  <a:pt x="105" y="132"/>
                  <a:pt x="106" y="132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9" y="68"/>
                  <a:pt x="169" y="67"/>
                  <a:pt x="168" y="65"/>
                </a:cubicBezTo>
                <a:close/>
                <a:moveTo>
                  <a:pt x="181" y="66"/>
                </a:moveTo>
                <a:cubicBezTo>
                  <a:pt x="180" y="65"/>
                  <a:pt x="178" y="65"/>
                  <a:pt x="177" y="66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7" y="125"/>
                  <a:pt x="117" y="127"/>
                  <a:pt x="119" y="129"/>
                </a:cubicBezTo>
                <a:cubicBezTo>
                  <a:pt x="119" y="129"/>
                  <a:pt x="120" y="130"/>
                  <a:pt x="121" y="130"/>
                </a:cubicBezTo>
                <a:cubicBezTo>
                  <a:pt x="122" y="130"/>
                  <a:pt x="122" y="129"/>
                  <a:pt x="123" y="129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2" y="70"/>
                  <a:pt x="182" y="68"/>
                  <a:pt x="181" y="66"/>
                </a:cubicBezTo>
                <a:close/>
                <a:moveTo>
                  <a:pt x="130" y="131"/>
                </a:moveTo>
                <a:cubicBezTo>
                  <a:pt x="131" y="132"/>
                  <a:pt x="132" y="132"/>
                  <a:pt x="132" y="132"/>
                </a:cubicBezTo>
                <a:cubicBezTo>
                  <a:pt x="133" y="132"/>
                  <a:pt x="134" y="132"/>
                  <a:pt x="135" y="131"/>
                </a:cubicBezTo>
                <a:cubicBezTo>
                  <a:pt x="193" y="73"/>
                  <a:pt x="193" y="73"/>
                  <a:pt x="193" y="73"/>
                </a:cubicBezTo>
                <a:cubicBezTo>
                  <a:pt x="194" y="72"/>
                  <a:pt x="194" y="70"/>
                  <a:pt x="193" y="69"/>
                </a:cubicBezTo>
                <a:cubicBezTo>
                  <a:pt x="192" y="67"/>
                  <a:pt x="190" y="67"/>
                  <a:pt x="188" y="69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9" y="128"/>
                  <a:pt x="129" y="130"/>
                  <a:pt x="130" y="131"/>
                </a:cubicBezTo>
                <a:close/>
                <a:moveTo>
                  <a:pt x="141" y="134"/>
                </a:moveTo>
                <a:cubicBezTo>
                  <a:pt x="142" y="135"/>
                  <a:pt x="142" y="135"/>
                  <a:pt x="143" y="135"/>
                </a:cubicBezTo>
                <a:cubicBezTo>
                  <a:pt x="144" y="135"/>
                  <a:pt x="145" y="135"/>
                  <a:pt x="145" y="134"/>
                </a:cubicBezTo>
                <a:cubicBezTo>
                  <a:pt x="205" y="75"/>
                  <a:pt x="205" y="75"/>
                  <a:pt x="205" y="75"/>
                </a:cubicBezTo>
                <a:cubicBezTo>
                  <a:pt x="206" y="73"/>
                  <a:pt x="206" y="71"/>
                  <a:pt x="205" y="70"/>
                </a:cubicBezTo>
                <a:cubicBezTo>
                  <a:pt x="204" y="69"/>
                  <a:pt x="202" y="69"/>
                  <a:pt x="201" y="7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0" y="131"/>
                  <a:pt x="140" y="133"/>
                  <a:pt x="141" y="134"/>
                </a:cubicBezTo>
                <a:close/>
                <a:moveTo>
                  <a:pt x="148" y="141"/>
                </a:moveTo>
                <a:cubicBezTo>
                  <a:pt x="149" y="142"/>
                  <a:pt x="149" y="142"/>
                  <a:pt x="150" y="142"/>
                </a:cubicBezTo>
                <a:cubicBezTo>
                  <a:pt x="151" y="142"/>
                  <a:pt x="152" y="142"/>
                  <a:pt x="152" y="141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7" y="76"/>
                  <a:pt x="217" y="74"/>
                  <a:pt x="216" y="73"/>
                </a:cubicBezTo>
                <a:cubicBezTo>
                  <a:pt x="215" y="72"/>
                  <a:pt x="213" y="72"/>
                  <a:pt x="212" y="73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7" y="138"/>
                  <a:pt x="147" y="140"/>
                  <a:pt x="148" y="141"/>
                </a:cubicBezTo>
                <a:close/>
                <a:moveTo>
                  <a:pt x="164" y="135"/>
                </a:moveTo>
                <a:cubicBezTo>
                  <a:pt x="164" y="135"/>
                  <a:pt x="164" y="135"/>
                  <a:pt x="164" y="135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7" y="141"/>
                  <a:pt x="157" y="142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4" y="145"/>
                  <a:pt x="154" y="147"/>
                  <a:pt x="155" y="148"/>
                </a:cubicBezTo>
                <a:cubicBezTo>
                  <a:pt x="156" y="149"/>
                  <a:pt x="156" y="149"/>
                  <a:pt x="157" y="149"/>
                </a:cubicBezTo>
                <a:cubicBezTo>
                  <a:pt x="158" y="149"/>
                  <a:pt x="159" y="149"/>
                  <a:pt x="159" y="148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3" y="74"/>
                  <a:pt x="233" y="72"/>
                  <a:pt x="232" y="71"/>
                </a:cubicBezTo>
                <a:cubicBezTo>
                  <a:pt x="231" y="70"/>
                  <a:pt x="229" y="70"/>
                  <a:pt x="228" y="71"/>
                </a:cubicBezTo>
                <a:cubicBezTo>
                  <a:pt x="164" y="135"/>
                  <a:pt x="164" y="135"/>
                  <a:pt x="164" y="135"/>
                </a:cubicBezTo>
                <a:close/>
                <a:moveTo>
                  <a:pt x="153" y="160"/>
                </a:moveTo>
                <a:cubicBezTo>
                  <a:pt x="152" y="161"/>
                  <a:pt x="152" y="161"/>
                  <a:pt x="152" y="161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3" y="170"/>
                  <a:pt x="143" y="170"/>
                  <a:pt x="143" y="170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40" y="173"/>
                  <a:pt x="140" y="175"/>
                  <a:pt x="141" y="176"/>
                </a:cubicBezTo>
                <a:cubicBezTo>
                  <a:pt x="141" y="177"/>
                  <a:pt x="142" y="177"/>
                  <a:pt x="143" y="177"/>
                </a:cubicBezTo>
                <a:cubicBezTo>
                  <a:pt x="144" y="177"/>
                  <a:pt x="145" y="177"/>
                  <a:pt x="145" y="176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8" y="174"/>
                  <a:pt x="148" y="173"/>
                  <a:pt x="148" y="173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57" y="165"/>
                  <a:pt x="157" y="165"/>
                  <a:pt x="157" y="164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1" y="71"/>
                  <a:pt x="251" y="69"/>
                  <a:pt x="250" y="68"/>
                </a:cubicBezTo>
                <a:cubicBezTo>
                  <a:pt x="248" y="67"/>
                  <a:pt x="246" y="67"/>
                  <a:pt x="245" y="68"/>
                </a:cubicBezTo>
                <a:cubicBezTo>
                  <a:pt x="242" y="71"/>
                  <a:pt x="242" y="71"/>
                  <a:pt x="242" y="71"/>
                </a:cubicBezTo>
                <a:cubicBezTo>
                  <a:pt x="163" y="150"/>
                  <a:pt x="163" y="150"/>
                  <a:pt x="163" y="150"/>
                </a:cubicBezTo>
                <a:lnTo>
                  <a:pt x="153" y="160"/>
                </a:lnTo>
                <a:close/>
                <a:moveTo>
                  <a:pt x="158" y="173"/>
                </a:moveTo>
                <a:cubicBezTo>
                  <a:pt x="159" y="173"/>
                  <a:pt x="160" y="174"/>
                  <a:pt x="161" y="174"/>
                </a:cubicBezTo>
                <a:cubicBezTo>
                  <a:pt x="161" y="174"/>
                  <a:pt x="162" y="173"/>
                  <a:pt x="163" y="173"/>
                </a:cubicBezTo>
                <a:cubicBezTo>
                  <a:pt x="262" y="74"/>
                  <a:pt x="262" y="74"/>
                  <a:pt x="262" y="74"/>
                </a:cubicBezTo>
                <a:cubicBezTo>
                  <a:pt x="263" y="72"/>
                  <a:pt x="263" y="70"/>
                  <a:pt x="262" y="69"/>
                </a:cubicBezTo>
                <a:cubicBezTo>
                  <a:pt x="261" y="68"/>
                  <a:pt x="259" y="68"/>
                  <a:pt x="258" y="69"/>
                </a:cubicBezTo>
                <a:cubicBezTo>
                  <a:pt x="158" y="168"/>
                  <a:pt x="158" y="168"/>
                  <a:pt x="158" y="168"/>
                </a:cubicBezTo>
                <a:cubicBezTo>
                  <a:pt x="157" y="170"/>
                  <a:pt x="157" y="172"/>
                  <a:pt x="158" y="173"/>
                </a:cubicBezTo>
                <a:close/>
                <a:moveTo>
                  <a:pt x="156" y="184"/>
                </a:moveTo>
                <a:cubicBezTo>
                  <a:pt x="151" y="190"/>
                  <a:pt x="151" y="190"/>
                  <a:pt x="151" y="190"/>
                </a:cubicBezTo>
                <a:cubicBezTo>
                  <a:pt x="150" y="191"/>
                  <a:pt x="150" y="193"/>
                  <a:pt x="151" y="194"/>
                </a:cubicBezTo>
                <a:cubicBezTo>
                  <a:pt x="152" y="195"/>
                  <a:pt x="152" y="195"/>
                  <a:pt x="153" y="195"/>
                </a:cubicBezTo>
                <a:cubicBezTo>
                  <a:pt x="154" y="195"/>
                  <a:pt x="155" y="195"/>
                  <a:pt x="155" y="194"/>
                </a:cubicBezTo>
                <a:cubicBezTo>
                  <a:pt x="161" y="189"/>
                  <a:pt x="161" y="189"/>
                  <a:pt x="161" y="189"/>
                </a:cubicBezTo>
                <a:cubicBezTo>
                  <a:pt x="166" y="184"/>
                  <a:pt x="166" y="184"/>
                  <a:pt x="166" y="184"/>
                </a:cubicBezTo>
                <a:cubicBezTo>
                  <a:pt x="277" y="72"/>
                  <a:pt x="277" y="72"/>
                  <a:pt x="277" y="72"/>
                </a:cubicBezTo>
                <a:cubicBezTo>
                  <a:pt x="278" y="71"/>
                  <a:pt x="278" y="69"/>
                  <a:pt x="277" y="68"/>
                </a:cubicBezTo>
                <a:cubicBezTo>
                  <a:pt x="276" y="67"/>
                  <a:pt x="274" y="67"/>
                  <a:pt x="273" y="68"/>
                </a:cubicBezTo>
                <a:cubicBezTo>
                  <a:pt x="161" y="179"/>
                  <a:pt x="161" y="179"/>
                  <a:pt x="161" y="179"/>
                </a:cubicBezTo>
                <a:lnTo>
                  <a:pt x="156" y="184"/>
                </a:lnTo>
                <a:close/>
                <a:moveTo>
                  <a:pt x="295" y="67"/>
                </a:moveTo>
                <a:cubicBezTo>
                  <a:pt x="296" y="67"/>
                  <a:pt x="297" y="67"/>
                  <a:pt x="298" y="66"/>
                </a:cubicBezTo>
                <a:cubicBezTo>
                  <a:pt x="316" y="48"/>
                  <a:pt x="316" y="48"/>
                  <a:pt x="316" y="48"/>
                </a:cubicBezTo>
                <a:cubicBezTo>
                  <a:pt x="317" y="47"/>
                  <a:pt x="317" y="45"/>
                  <a:pt x="316" y="44"/>
                </a:cubicBezTo>
                <a:cubicBezTo>
                  <a:pt x="314" y="42"/>
                  <a:pt x="312" y="42"/>
                  <a:pt x="311" y="4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2" y="63"/>
                  <a:pt x="292" y="65"/>
                  <a:pt x="293" y="66"/>
                </a:cubicBezTo>
                <a:cubicBezTo>
                  <a:pt x="294" y="67"/>
                  <a:pt x="295" y="67"/>
                  <a:pt x="295" y="67"/>
                </a:cubicBezTo>
                <a:close/>
                <a:moveTo>
                  <a:pt x="166" y="189"/>
                </a:moveTo>
                <a:cubicBezTo>
                  <a:pt x="157" y="198"/>
                  <a:pt x="157" y="198"/>
                  <a:pt x="157" y="198"/>
                </a:cubicBezTo>
                <a:cubicBezTo>
                  <a:pt x="156" y="199"/>
                  <a:pt x="156" y="201"/>
                  <a:pt x="157" y="202"/>
                </a:cubicBezTo>
                <a:cubicBezTo>
                  <a:pt x="158" y="203"/>
                  <a:pt x="158" y="203"/>
                  <a:pt x="159" y="203"/>
                </a:cubicBezTo>
                <a:cubicBezTo>
                  <a:pt x="160" y="203"/>
                  <a:pt x="161" y="203"/>
                  <a:pt x="162" y="202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290" y="74"/>
                  <a:pt x="290" y="74"/>
                  <a:pt x="290" y="74"/>
                </a:cubicBezTo>
                <a:cubicBezTo>
                  <a:pt x="292" y="72"/>
                  <a:pt x="291" y="71"/>
                  <a:pt x="290" y="69"/>
                </a:cubicBezTo>
                <a:cubicBezTo>
                  <a:pt x="289" y="68"/>
                  <a:pt x="287" y="68"/>
                  <a:pt x="286" y="69"/>
                </a:cubicBezTo>
                <a:cubicBezTo>
                  <a:pt x="166" y="189"/>
                  <a:pt x="166" y="189"/>
                  <a:pt x="166" y="189"/>
                </a:cubicBezTo>
                <a:close/>
                <a:moveTo>
                  <a:pt x="296" y="73"/>
                </a:moveTo>
                <a:cubicBezTo>
                  <a:pt x="169" y="199"/>
                  <a:pt x="169" y="199"/>
                  <a:pt x="169" y="199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150" y="219"/>
                  <a:pt x="150" y="221"/>
                  <a:pt x="151" y="222"/>
                </a:cubicBezTo>
                <a:cubicBezTo>
                  <a:pt x="152" y="222"/>
                  <a:pt x="153" y="223"/>
                  <a:pt x="154" y="223"/>
                </a:cubicBezTo>
                <a:cubicBezTo>
                  <a:pt x="154" y="223"/>
                  <a:pt x="155" y="222"/>
                  <a:pt x="155" y="222"/>
                </a:cubicBezTo>
                <a:cubicBezTo>
                  <a:pt x="178" y="198"/>
                  <a:pt x="178" y="198"/>
                  <a:pt x="178" y="198"/>
                </a:cubicBezTo>
                <a:cubicBezTo>
                  <a:pt x="300" y="77"/>
                  <a:pt x="300" y="77"/>
                  <a:pt x="300" y="77"/>
                </a:cubicBezTo>
                <a:cubicBezTo>
                  <a:pt x="301" y="76"/>
                  <a:pt x="301" y="74"/>
                  <a:pt x="300" y="73"/>
                </a:cubicBezTo>
                <a:cubicBezTo>
                  <a:pt x="299" y="72"/>
                  <a:pt x="297" y="72"/>
                  <a:pt x="296" y="73"/>
                </a:cubicBezTo>
                <a:close/>
                <a:moveTo>
                  <a:pt x="316" y="57"/>
                </a:moveTo>
                <a:cubicBezTo>
                  <a:pt x="317" y="58"/>
                  <a:pt x="317" y="58"/>
                  <a:pt x="318" y="58"/>
                </a:cubicBezTo>
                <a:cubicBezTo>
                  <a:pt x="319" y="58"/>
                  <a:pt x="320" y="58"/>
                  <a:pt x="320" y="57"/>
                </a:cubicBezTo>
                <a:cubicBezTo>
                  <a:pt x="327" y="50"/>
                  <a:pt x="327" y="50"/>
                  <a:pt x="327" y="50"/>
                </a:cubicBezTo>
                <a:cubicBezTo>
                  <a:pt x="328" y="49"/>
                  <a:pt x="328" y="47"/>
                  <a:pt x="327" y="46"/>
                </a:cubicBezTo>
                <a:cubicBezTo>
                  <a:pt x="326" y="45"/>
                  <a:pt x="324" y="45"/>
                  <a:pt x="323" y="46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15" y="54"/>
                  <a:pt x="315" y="56"/>
                  <a:pt x="316" y="57"/>
                </a:cubicBezTo>
                <a:close/>
                <a:moveTo>
                  <a:pt x="334" y="43"/>
                </a:moveTo>
                <a:cubicBezTo>
                  <a:pt x="334" y="43"/>
                  <a:pt x="335" y="42"/>
                  <a:pt x="336" y="42"/>
                </a:cubicBezTo>
                <a:cubicBezTo>
                  <a:pt x="342" y="36"/>
                  <a:pt x="342" y="36"/>
                  <a:pt x="342" y="36"/>
                </a:cubicBezTo>
                <a:cubicBezTo>
                  <a:pt x="343" y="34"/>
                  <a:pt x="343" y="32"/>
                  <a:pt x="342" y="31"/>
                </a:cubicBezTo>
                <a:cubicBezTo>
                  <a:pt x="341" y="30"/>
                  <a:pt x="339" y="30"/>
                  <a:pt x="338" y="31"/>
                </a:cubicBezTo>
                <a:cubicBezTo>
                  <a:pt x="331" y="37"/>
                  <a:pt x="331" y="37"/>
                  <a:pt x="331" y="37"/>
                </a:cubicBezTo>
                <a:cubicBezTo>
                  <a:pt x="330" y="39"/>
                  <a:pt x="330" y="41"/>
                  <a:pt x="331" y="42"/>
                </a:cubicBezTo>
                <a:cubicBezTo>
                  <a:pt x="332" y="42"/>
                  <a:pt x="333" y="43"/>
                  <a:pt x="334" y="43"/>
                </a:cubicBezTo>
                <a:close/>
                <a:moveTo>
                  <a:pt x="130" y="260"/>
                </a:moveTo>
                <a:cubicBezTo>
                  <a:pt x="131" y="260"/>
                  <a:pt x="132" y="260"/>
                  <a:pt x="132" y="259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5" y="76"/>
                  <a:pt x="315" y="76"/>
                  <a:pt x="315" y="76"/>
                </a:cubicBezTo>
                <a:cubicBezTo>
                  <a:pt x="319" y="72"/>
                  <a:pt x="319" y="72"/>
                  <a:pt x="319" y="72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5" y="57"/>
                  <a:pt x="335" y="57"/>
                  <a:pt x="335" y="57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2"/>
                  <a:pt x="339" y="52"/>
                  <a:pt x="339" y="52"/>
                </a:cubicBezTo>
                <a:cubicBezTo>
                  <a:pt x="341" y="51"/>
                  <a:pt x="341" y="49"/>
                  <a:pt x="339" y="48"/>
                </a:cubicBezTo>
                <a:cubicBezTo>
                  <a:pt x="338" y="47"/>
                  <a:pt x="336" y="47"/>
                  <a:pt x="335" y="48"/>
                </a:cubicBezTo>
                <a:cubicBezTo>
                  <a:pt x="333" y="50"/>
                  <a:pt x="333" y="50"/>
                  <a:pt x="333" y="50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4" y="78"/>
                  <a:pt x="304" y="79"/>
                  <a:pt x="304" y="79"/>
                </a:cubicBezTo>
                <a:cubicBezTo>
                  <a:pt x="304" y="79"/>
                  <a:pt x="304" y="79"/>
                  <a:pt x="303" y="79"/>
                </a:cubicBezTo>
                <a:cubicBezTo>
                  <a:pt x="128" y="255"/>
                  <a:pt x="128" y="255"/>
                  <a:pt x="128" y="255"/>
                </a:cubicBezTo>
                <a:cubicBezTo>
                  <a:pt x="127" y="256"/>
                  <a:pt x="127" y="258"/>
                  <a:pt x="128" y="259"/>
                </a:cubicBezTo>
                <a:cubicBezTo>
                  <a:pt x="129" y="260"/>
                  <a:pt x="129" y="260"/>
                  <a:pt x="130" y="260"/>
                </a:cubicBezTo>
                <a:close/>
                <a:moveTo>
                  <a:pt x="342" y="45"/>
                </a:moveTo>
                <a:cubicBezTo>
                  <a:pt x="342" y="46"/>
                  <a:pt x="343" y="46"/>
                  <a:pt x="344" y="46"/>
                </a:cubicBezTo>
                <a:cubicBezTo>
                  <a:pt x="345" y="46"/>
                  <a:pt x="346" y="46"/>
                  <a:pt x="346" y="45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8" y="33"/>
                  <a:pt x="358" y="33"/>
                  <a:pt x="358" y="33"/>
                </a:cubicBezTo>
                <a:cubicBezTo>
                  <a:pt x="360" y="32"/>
                  <a:pt x="360" y="30"/>
                  <a:pt x="358" y="29"/>
                </a:cubicBezTo>
                <a:cubicBezTo>
                  <a:pt x="357" y="28"/>
                  <a:pt x="355" y="28"/>
                  <a:pt x="354" y="29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2" y="30"/>
                  <a:pt x="352" y="30"/>
                  <a:pt x="352" y="31"/>
                </a:cubicBezTo>
                <a:cubicBezTo>
                  <a:pt x="342" y="41"/>
                  <a:pt x="342" y="41"/>
                  <a:pt x="342" y="41"/>
                </a:cubicBezTo>
                <a:cubicBezTo>
                  <a:pt x="341" y="42"/>
                  <a:pt x="341" y="44"/>
                  <a:pt x="342" y="45"/>
                </a:cubicBezTo>
                <a:close/>
                <a:moveTo>
                  <a:pt x="324" y="82"/>
                </a:moveTo>
                <a:cubicBezTo>
                  <a:pt x="333" y="73"/>
                  <a:pt x="333" y="73"/>
                  <a:pt x="333" y="73"/>
                </a:cubicBezTo>
                <a:cubicBezTo>
                  <a:pt x="333" y="73"/>
                  <a:pt x="333" y="72"/>
                  <a:pt x="333" y="72"/>
                </a:cubicBezTo>
                <a:cubicBezTo>
                  <a:pt x="334" y="72"/>
                  <a:pt x="334" y="72"/>
                  <a:pt x="334" y="71"/>
                </a:cubicBezTo>
                <a:cubicBezTo>
                  <a:pt x="349" y="57"/>
                  <a:pt x="349" y="57"/>
                  <a:pt x="349" y="57"/>
                </a:cubicBezTo>
                <a:cubicBezTo>
                  <a:pt x="350" y="56"/>
                  <a:pt x="350" y="54"/>
                  <a:pt x="349" y="53"/>
                </a:cubicBezTo>
                <a:cubicBezTo>
                  <a:pt x="347" y="51"/>
                  <a:pt x="345" y="51"/>
                  <a:pt x="344" y="53"/>
                </a:cubicBezTo>
                <a:cubicBezTo>
                  <a:pt x="330" y="67"/>
                  <a:pt x="330" y="67"/>
                  <a:pt x="330" y="67"/>
                </a:cubicBezTo>
                <a:cubicBezTo>
                  <a:pt x="329" y="67"/>
                  <a:pt x="329" y="68"/>
                  <a:pt x="329" y="68"/>
                </a:cubicBezTo>
                <a:cubicBezTo>
                  <a:pt x="329" y="68"/>
                  <a:pt x="329" y="68"/>
                  <a:pt x="328" y="68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9" y="78"/>
                  <a:pt x="318" y="79"/>
                  <a:pt x="319" y="81"/>
                </a:cubicBezTo>
                <a:cubicBezTo>
                  <a:pt x="318" y="80"/>
                  <a:pt x="316" y="80"/>
                  <a:pt x="316" y="81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28" y="268"/>
                  <a:pt x="128" y="270"/>
                  <a:pt x="130" y="272"/>
                </a:cubicBezTo>
                <a:cubicBezTo>
                  <a:pt x="130" y="272"/>
                  <a:pt x="131" y="273"/>
                  <a:pt x="132" y="273"/>
                </a:cubicBezTo>
                <a:cubicBezTo>
                  <a:pt x="133" y="273"/>
                  <a:pt x="133" y="272"/>
                  <a:pt x="134" y="272"/>
                </a:cubicBezTo>
                <a:cubicBezTo>
                  <a:pt x="320" y="86"/>
                  <a:pt x="320" y="86"/>
                  <a:pt x="320" y="86"/>
                </a:cubicBezTo>
                <a:cubicBezTo>
                  <a:pt x="321" y="85"/>
                  <a:pt x="321" y="83"/>
                  <a:pt x="321" y="82"/>
                </a:cubicBezTo>
                <a:cubicBezTo>
                  <a:pt x="321" y="82"/>
                  <a:pt x="321" y="83"/>
                  <a:pt x="322" y="83"/>
                </a:cubicBezTo>
                <a:cubicBezTo>
                  <a:pt x="323" y="83"/>
                  <a:pt x="323" y="82"/>
                  <a:pt x="324" y="82"/>
                </a:cubicBezTo>
                <a:close/>
                <a:moveTo>
                  <a:pt x="352" y="49"/>
                </a:moveTo>
                <a:cubicBezTo>
                  <a:pt x="353" y="50"/>
                  <a:pt x="354" y="50"/>
                  <a:pt x="354" y="50"/>
                </a:cubicBezTo>
                <a:cubicBezTo>
                  <a:pt x="355" y="50"/>
                  <a:pt x="356" y="50"/>
                  <a:pt x="357" y="49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8" y="38"/>
                  <a:pt x="368" y="36"/>
                  <a:pt x="367" y="35"/>
                </a:cubicBezTo>
                <a:cubicBezTo>
                  <a:pt x="365" y="33"/>
                  <a:pt x="363" y="33"/>
                  <a:pt x="362" y="35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1" y="46"/>
                  <a:pt x="351" y="48"/>
                  <a:pt x="352" y="49"/>
                </a:cubicBezTo>
                <a:close/>
                <a:moveTo>
                  <a:pt x="333" y="87"/>
                </a:moveTo>
                <a:cubicBezTo>
                  <a:pt x="334" y="86"/>
                  <a:pt x="334" y="84"/>
                  <a:pt x="333" y="82"/>
                </a:cubicBezTo>
                <a:cubicBezTo>
                  <a:pt x="332" y="81"/>
                  <a:pt x="330" y="81"/>
                  <a:pt x="328" y="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27" y="283"/>
                  <a:pt x="127" y="285"/>
                  <a:pt x="129" y="287"/>
                </a:cubicBezTo>
                <a:cubicBezTo>
                  <a:pt x="129" y="287"/>
                  <a:pt x="130" y="287"/>
                  <a:pt x="131" y="287"/>
                </a:cubicBezTo>
                <a:cubicBezTo>
                  <a:pt x="132" y="287"/>
                  <a:pt x="132" y="287"/>
                  <a:pt x="133" y="287"/>
                </a:cubicBezTo>
                <a:lnTo>
                  <a:pt x="333" y="87"/>
                </a:lnTo>
                <a:close/>
                <a:moveTo>
                  <a:pt x="335" y="83"/>
                </a:moveTo>
                <a:cubicBezTo>
                  <a:pt x="336" y="83"/>
                  <a:pt x="337" y="83"/>
                  <a:pt x="337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4" y="76"/>
                  <a:pt x="344" y="76"/>
                  <a:pt x="344" y="76"/>
                </a:cubicBezTo>
                <a:cubicBezTo>
                  <a:pt x="361" y="58"/>
                  <a:pt x="361" y="58"/>
                  <a:pt x="361" y="58"/>
                </a:cubicBezTo>
                <a:cubicBezTo>
                  <a:pt x="362" y="57"/>
                  <a:pt x="362" y="55"/>
                  <a:pt x="361" y="54"/>
                </a:cubicBezTo>
                <a:cubicBezTo>
                  <a:pt x="360" y="53"/>
                  <a:pt x="358" y="53"/>
                  <a:pt x="357" y="5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7" y="74"/>
                  <a:pt x="337" y="74"/>
                  <a:pt x="337" y="74"/>
                </a:cubicBezTo>
                <a:cubicBezTo>
                  <a:pt x="333" y="78"/>
                  <a:pt x="333" y="78"/>
                  <a:pt x="333" y="78"/>
                </a:cubicBezTo>
                <a:cubicBezTo>
                  <a:pt x="332" y="79"/>
                  <a:pt x="332" y="81"/>
                  <a:pt x="333" y="82"/>
                </a:cubicBezTo>
                <a:cubicBezTo>
                  <a:pt x="333" y="83"/>
                  <a:pt x="334" y="83"/>
                  <a:pt x="335" y="83"/>
                </a:cubicBezTo>
                <a:close/>
                <a:moveTo>
                  <a:pt x="372" y="46"/>
                </a:moveTo>
                <a:cubicBezTo>
                  <a:pt x="373" y="46"/>
                  <a:pt x="374" y="46"/>
                  <a:pt x="374" y="45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8" y="32"/>
                  <a:pt x="388" y="32"/>
                  <a:pt x="388" y="32"/>
                </a:cubicBezTo>
                <a:cubicBezTo>
                  <a:pt x="391" y="29"/>
                  <a:pt x="391" y="29"/>
                  <a:pt x="391" y="29"/>
                </a:cubicBezTo>
                <a:cubicBezTo>
                  <a:pt x="394" y="26"/>
                  <a:pt x="394" y="26"/>
                  <a:pt x="394" y="26"/>
                </a:cubicBezTo>
                <a:cubicBezTo>
                  <a:pt x="395" y="24"/>
                  <a:pt x="395" y="22"/>
                  <a:pt x="394" y="21"/>
                </a:cubicBezTo>
                <a:cubicBezTo>
                  <a:pt x="394" y="21"/>
                  <a:pt x="393" y="21"/>
                  <a:pt x="393" y="20"/>
                </a:cubicBezTo>
                <a:cubicBezTo>
                  <a:pt x="392" y="20"/>
                  <a:pt x="391" y="20"/>
                  <a:pt x="391" y="21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2" y="29"/>
                  <a:pt x="382" y="29"/>
                  <a:pt x="382" y="29"/>
                </a:cubicBezTo>
                <a:cubicBezTo>
                  <a:pt x="379" y="32"/>
                  <a:pt x="379" y="32"/>
                  <a:pt x="379" y="32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69" y="42"/>
                  <a:pt x="369" y="44"/>
                  <a:pt x="370" y="45"/>
                </a:cubicBezTo>
                <a:cubicBezTo>
                  <a:pt x="371" y="46"/>
                  <a:pt x="371" y="46"/>
                  <a:pt x="372" y="46"/>
                </a:cubicBezTo>
                <a:close/>
                <a:moveTo>
                  <a:pt x="390" y="44"/>
                </a:moveTo>
                <a:cubicBezTo>
                  <a:pt x="393" y="40"/>
                  <a:pt x="393" y="40"/>
                  <a:pt x="393" y="40"/>
                </a:cubicBezTo>
                <a:cubicBezTo>
                  <a:pt x="394" y="39"/>
                  <a:pt x="394" y="37"/>
                  <a:pt x="393" y="36"/>
                </a:cubicBezTo>
                <a:cubicBezTo>
                  <a:pt x="392" y="35"/>
                  <a:pt x="390" y="35"/>
                  <a:pt x="389" y="36"/>
                </a:cubicBezTo>
                <a:cubicBezTo>
                  <a:pt x="385" y="40"/>
                  <a:pt x="385" y="40"/>
                  <a:pt x="385" y="40"/>
                </a:cubicBezTo>
                <a:cubicBezTo>
                  <a:pt x="384" y="41"/>
                  <a:pt x="384" y="43"/>
                  <a:pt x="385" y="44"/>
                </a:cubicBezTo>
                <a:cubicBezTo>
                  <a:pt x="386" y="45"/>
                  <a:pt x="387" y="45"/>
                  <a:pt x="387" y="45"/>
                </a:cubicBezTo>
                <a:cubicBezTo>
                  <a:pt x="388" y="45"/>
                  <a:pt x="389" y="45"/>
                  <a:pt x="390" y="44"/>
                </a:cubicBezTo>
                <a:close/>
                <a:moveTo>
                  <a:pt x="381" y="52"/>
                </a:moveTo>
                <a:cubicBezTo>
                  <a:pt x="383" y="51"/>
                  <a:pt x="383" y="49"/>
                  <a:pt x="381" y="48"/>
                </a:cubicBezTo>
                <a:cubicBezTo>
                  <a:pt x="380" y="46"/>
                  <a:pt x="378" y="46"/>
                  <a:pt x="377" y="48"/>
                </a:cubicBezTo>
                <a:cubicBezTo>
                  <a:pt x="370" y="54"/>
                  <a:pt x="370" y="54"/>
                  <a:pt x="370" y="54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8" y="77"/>
                  <a:pt x="348" y="77"/>
                  <a:pt x="348" y="77"/>
                </a:cubicBezTo>
                <a:cubicBezTo>
                  <a:pt x="132" y="292"/>
                  <a:pt x="132" y="292"/>
                  <a:pt x="132" y="292"/>
                </a:cubicBezTo>
                <a:cubicBezTo>
                  <a:pt x="131" y="294"/>
                  <a:pt x="131" y="295"/>
                  <a:pt x="132" y="297"/>
                </a:cubicBezTo>
                <a:cubicBezTo>
                  <a:pt x="133" y="297"/>
                  <a:pt x="134" y="298"/>
                  <a:pt x="135" y="298"/>
                </a:cubicBezTo>
                <a:cubicBezTo>
                  <a:pt x="135" y="298"/>
                  <a:pt x="136" y="297"/>
                  <a:pt x="137" y="297"/>
                </a:cubicBezTo>
                <a:cubicBezTo>
                  <a:pt x="353" y="81"/>
                  <a:pt x="353" y="81"/>
                  <a:pt x="353" y="81"/>
                </a:cubicBezTo>
                <a:lnTo>
                  <a:pt x="381" y="52"/>
                </a:lnTo>
                <a:close/>
                <a:moveTo>
                  <a:pt x="388" y="59"/>
                </a:moveTo>
                <a:cubicBezTo>
                  <a:pt x="391" y="56"/>
                  <a:pt x="391" y="56"/>
                  <a:pt x="391" y="56"/>
                </a:cubicBezTo>
                <a:cubicBezTo>
                  <a:pt x="392" y="55"/>
                  <a:pt x="392" y="53"/>
                  <a:pt x="391" y="52"/>
                </a:cubicBezTo>
                <a:cubicBezTo>
                  <a:pt x="390" y="51"/>
                  <a:pt x="388" y="51"/>
                  <a:pt x="387" y="52"/>
                </a:cubicBezTo>
                <a:cubicBezTo>
                  <a:pt x="384" y="55"/>
                  <a:pt x="384" y="55"/>
                  <a:pt x="384" y="55"/>
                </a:cubicBezTo>
                <a:cubicBezTo>
                  <a:pt x="383" y="56"/>
                  <a:pt x="383" y="58"/>
                  <a:pt x="384" y="59"/>
                </a:cubicBezTo>
                <a:cubicBezTo>
                  <a:pt x="385" y="60"/>
                  <a:pt x="385" y="60"/>
                  <a:pt x="386" y="60"/>
                </a:cubicBezTo>
                <a:cubicBezTo>
                  <a:pt x="387" y="60"/>
                  <a:pt x="388" y="60"/>
                  <a:pt x="388" y="59"/>
                </a:cubicBezTo>
                <a:close/>
                <a:moveTo>
                  <a:pt x="416" y="30"/>
                </a:moveTo>
                <a:cubicBezTo>
                  <a:pt x="417" y="30"/>
                  <a:pt x="417" y="30"/>
                  <a:pt x="418" y="30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5" y="23"/>
                  <a:pt x="425" y="21"/>
                  <a:pt x="424" y="20"/>
                </a:cubicBezTo>
                <a:cubicBezTo>
                  <a:pt x="422" y="18"/>
                  <a:pt x="420" y="18"/>
                  <a:pt x="419" y="20"/>
                </a:cubicBezTo>
                <a:cubicBezTo>
                  <a:pt x="414" y="25"/>
                  <a:pt x="414" y="25"/>
                  <a:pt x="414" y="25"/>
                </a:cubicBezTo>
                <a:cubicBezTo>
                  <a:pt x="412" y="26"/>
                  <a:pt x="412" y="28"/>
                  <a:pt x="414" y="30"/>
                </a:cubicBezTo>
                <a:cubicBezTo>
                  <a:pt x="414" y="30"/>
                  <a:pt x="415" y="30"/>
                  <a:pt x="416" y="30"/>
                </a:cubicBezTo>
                <a:close/>
                <a:moveTo>
                  <a:pt x="403" y="44"/>
                </a:moveTo>
                <a:cubicBezTo>
                  <a:pt x="403" y="44"/>
                  <a:pt x="404" y="43"/>
                  <a:pt x="405" y="43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8" y="40"/>
                  <a:pt x="408" y="38"/>
                  <a:pt x="407" y="36"/>
                </a:cubicBezTo>
                <a:cubicBezTo>
                  <a:pt x="406" y="35"/>
                  <a:pt x="404" y="35"/>
                  <a:pt x="402" y="36"/>
                </a:cubicBezTo>
                <a:cubicBezTo>
                  <a:pt x="400" y="38"/>
                  <a:pt x="400" y="38"/>
                  <a:pt x="400" y="38"/>
                </a:cubicBezTo>
                <a:cubicBezTo>
                  <a:pt x="399" y="40"/>
                  <a:pt x="399" y="42"/>
                  <a:pt x="400" y="43"/>
                </a:cubicBezTo>
                <a:cubicBezTo>
                  <a:pt x="401" y="43"/>
                  <a:pt x="402" y="44"/>
                  <a:pt x="403" y="44"/>
                </a:cubicBezTo>
                <a:close/>
                <a:moveTo>
                  <a:pt x="372" y="66"/>
                </a:moveTo>
                <a:cubicBezTo>
                  <a:pt x="369" y="69"/>
                  <a:pt x="369" y="69"/>
                  <a:pt x="369" y="6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364" y="75"/>
                  <a:pt x="364" y="77"/>
                  <a:pt x="365" y="78"/>
                </a:cubicBezTo>
                <a:cubicBezTo>
                  <a:pt x="366" y="79"/>
                  <a:pt x="366" y="79"/>
                  <a:pt x="367" y="79"/>
                </a:cubicBezTo>
                <a:cubicBezTo>
                  <a:pt x="368" y="79"/>
                  <a:pt x="369" y="79"/>
                  <a:pt x="369" y="78"/>
                </a:cubicBezTo>
                <a:cubicBezTo>
                  <a:pt x="374" y="74"/>
                  <a:pt x="374" y="74"/>
                  <a:pt x="374" y="74"/>
                </a:cubicBezTo>
                <a:cubicBezTo>
                  <a:pt x="377" y="71"/>
                  <a:pt x="377" y="71"/>
                  <a:pt x="377" y="71"/>
                </a:cubicBezTo>
                <a:cubicBezTo>
                  <a:pt x="378" y="70"/>
                  <a:pt x="378" y="68"/>
                  <a:pt x="377" y="66"/>
                </a:cubicBezTo>
                <a:cubicBezTo>
                  <a:pt x="375" y="65"/>
                  <a:pt x="374" y="65"/>
                  <a:pt x="372" y="66"/>
                </a:cubicBezTo>
                <a:close/>
                <a:moveTo>
                  <a:pt x="362" y="86"/>
                </a:moveTo>
                <a:cubicBezTo>
                  <a:pt x="363" y="84"/>
                  <a:pt x="363" y="82"/>
                  <a:pt x="362" y="81"/>
                </a:cubicBezTo>
                <a:cubicBezTo>
                  <a:pt x="361" y="80"/>
                  <a:pt x="359" y="80"/>
                  <a:pt x="358" y="81"/>
                </a:cubicBezTo>
                <a:cubicBezTo>
                  <a:pt x="142" y="297"/>
                  <a:pt x="142" y="297"/>
                  <a:pt x="142" y="297"/>
                </a:cubicBezTo>
                <a:cubicBezTo>
                  <a:pt x="141" y="298"/>
                  <a:pt x="141" y="300"/>
                  <a:pt x="142" y="301"/>
                </a:cubicBezTo>
                <a:cubicBezTo>
                  <a:pt x="143" y="302"/>
                  <a:pt x="143" y="302"/>
                  <a:pt x="144" y="302"/>
                </a:cubicBezTo>
                <a:cubicBezTo>
                  <a:pt x="145" y="302"/>
                  <a:pt x="146" y="302"/>
                  <a:pt x="146" y="301"/>
                </a:cubicBezTo>
                <a:lnTo>
                  <a:pt x="362" y="86"/>
                </a:lnTo>
                <a:close/>
                <a:moveTo>
                  <a:pt x="380" y="80"/>
                </a:moveTo>
                <a:cubicBezTo>
                  <a:pt x="381" y="80"/>
                  <a:pt x="381" y="80"/>
                  <a:pt x="382" y="79"/>
                </a:cubicBezTo>
                <a:cubicBezTo>
                  <a:pt x="384" y="77"/>
                  <a:pt x="384" y="77"/>
                  <a:pt x="384" y="77"/>
                </a:cubicBezTo>
                <a:cubicBezTo>
                  <a:pt x="386" y="76"/>
                  <a:pt x="386" y="74"/>
                  <a:pt x="384" y="73"/>
                </a:cubicBezTo>
                <a:cubicBezTo>
                  <a:pt x="383" y="72"/>
                  <a:pt x="381" y="72"/>
                  <a:pt x="380" y="73"/>
                </a:cubicBezTo>
                <a:cubicBezTo>
                  <a:pt x="378" y="75"/>
                  <a:pt x="378" y="75"/>
                  <a:pt x="378" y="75"/>
                </a:cubicBezTo>
                <a:cubicBezTo>
                  <a:pt x="376" y="76"/>
                  <a:pt x="376" y="78"/>
                  <a:pt x="378" y="79"/>
                </a:cubicBezTo>
                <a:cubicBezTo>
                  <a:pt x="378" y="80"/>
                  <a:pt x="379" y="80"/>
                  <a:pt x="380" y="80"/>
                </a:cubicBezTo>
                <a:close/>
                <a:moveTo>
                  <a:pt x="429" y="31"/>
                </a:moveTo>
                <a:cubicBezTo>
                  <a:pt x="430" y="31"/>
                  <a:pt x="430" y="31"/>
                  <a:pt x="431" y="30"/>
                </a:cubicBezTo>
                <a:cubicBezTo>
                  <a:pt x="433" y="29"/>
                  <a:pt x="433" y="29"/>
                  <a:pt x="433" y="29"/>
                </a:cubicBezTo>
                <a:cubicBezTo>
                  <a:pt x="434" y="27"/>
                  <a:pt x="434" y="25"/>
                  <a:pt x="433" y="24"/>
                </a:cubicBezTo>
                <a:cubicBezTo>
                  <a:pt x="432" y="23"/>
                  <a:pt x="430" y="23"/>
                  <a:pt x="429" y="24"/>
                </a:cubicBezTo>
                <a:cubicBezTo>
                  <a:pt x="427" y="26"/>
                  <a:pt x="427" y="26"/>
                  <a:pt x="427" y="26"/>
                </a:cubicBezTo>
                <a:cubicBezTo>
                  <a:pt x="426" y="27"/>
                  <a:pt x="426" y="29"/>
                  <a:pt x="427" y="30"/>
                </a:cubicBezTo>
                <a:cubicBezTo>
                  <a:pt x="427" y="31"/>
                  <a:pt x="428" y="31"/>
                  <a:pt x="429" y="31"/>
                </a:cubicBezTo>
                <a:close/>
                <a:moveTo>
                  <a:pt x="414" y="47"/>
                </a:moveTo>
                <a:cubicBezTo>
                  <a:pt x="414" y="47"/>
                  <a:pt x="415" y="46"/>
                  <a:pt x="416" y="46"/>
                </a:cubicBezTo>
                <a:cubicBezTo>
                  <a:pt x="423" y="38"/>
                  <a:pt x="423" y="38"/>
                  <a:pt x="423" y="38"/>
                </a:cubicBezTo>
                <a:cubicBezTo>
                  <a:pt x="424" y="37"/>
                  <a:pt x="424" y="35"/>
                  <a:pt x="423" y="34"/>
                </a:cubicBezTo>
                <a:cubicBezTo>
                  <a:pt x="422" y="33"/>
                  <a:pt x="420" y="33"/>
                  <a:pt x="419" y="34"/>
                </a:cubicBezTo>
                <a:cubicBezTo>
                  <a:pt x="411" y="41"/>
                  <a:pt x="411" y="41"/>
                  <a:pt x="411" y="41"/>
                </a:cubicBezTo>
                <a:cubicBezTo>
                  <a:pt x="410" y="43"/>
                  <a:pt x="410" y="45"/>
                  <a:pt x="411" y="46"/>
                </a:cubicBezTo>
                <a:cubicBezTo>
                  <a:pt x="412" y="46"/>
                  <a:pt x="413" y="47"/>
                  <a:pt x="414" y="47"/>
                </a:cubicBezTo>
                <a:close/>
                <a:moveTo>
                  <a:pt x="405" y="48"/>
                </a:moveTo>
                <a:cubicBezTo>
                  <a:pt x="392" y="61"/>
                  <a:pt x="392" y="61"/>
                  <a:pt x="392" y="61"/>
                </a:cubicBezTo>
                <a:cubicBezTo>
                  <a:pt x="391" y="62"/>
                  <a:pt x="391" y="64"/>
                  <a:pt x="392" y="65"/>
                </a:cubicBezTo>
                <a:cubicBezTo>
                  <a:pt x="392" y="66"/>
                  <a:pt x="393" y="66"/>
                  <a:pt x="394" y="66"/>
                </a:cubicBezTo>
                <a:cubicBezTo>
                  <a:pt x="395" y="66"/>
                  <a:pt x="396" y="66"/>
                  <a:pt x="396" y="6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10" y="51"/>
                  <a:pt x="410" y="49"/>
                  <a:pt x="409" y="48"/>
                </a:cubicBezTo>
                <a:cubicBezTo>
                  <a:pt x="408" y="47"/>
                  <a:pt x="406" y="47"/>
                  <a:pt x="405" y="48"/>
                </a:cubicBezTo>
                <a:close/>
                <a:moveTo>
                  <a:pt x="151" y="311"/>
                </a:moveTo>
                <a:cubicBezTo>
                  <a:pt x="375" y="86"/>
                  <a:pt x="375" y="86"/>
                  <a:pt x="375" y="86"/>
                </a:cubicBezTo>
                <a:cubicBezTo>
                  <a:pt x="377" y="85"/>
                  <a:pt x="377" y="83"/>
                  <a:pt x="375" y="82"/>
                </a:cubicBezTo>
                <a:cubicBezTo>
                  <a:pt x="374" y="80"/>
                  <a:pt x="372" y="80"/>
                  <a:pt x="371" y="82"/>
                </a:cubicBezTo>
                <a:cubicBezTo>
                  <a:pt x="146" y="307"/>
                  <a:pt x="146" y="307"/>
                  <a:pt x="146" y="307"/>
                </a:cubicBezTo>
                <a:cubicBezTo>
                  <a:pt x="145" y="308"/>
                  <a:pt x="145" y="310"/>
                  <a:pt x="146" y="311"/>
                </a:cubicBezTo>
                <a:cubicBezTo>
                  <a:pt x="147" y="311"/>
                  <a:pt x="148" y="312"/>
                  <a:pt x="148" y="312"/>
                </a:cubicBezTo>
                <a:cubicBezTo>
                  <a:pt x="149" y="312"/>
                  <a:pt x="150" y="311"/>
                  <a:pt x="151" y="311"/>
                </a:cubicBezTo>
                <a:close/>
                <a:moveTo>
                  <a:pt x="432" y="39"/>
                </a:moveTo>
                <a:cubicBezTo>
                  <a:pt x="433" y="39"/>
                  <a:pt x="434" y="40"/>
                  <a:pt x="434" y="40"/>
                </a:cubicBezTo>
                <a:cubicBezTo>
                  <a:pt x="435" y="40"/>
                  <a:pt x="436" y="39"/>
                  <a:pt x="437" y="39"/>
                </a:cubicBezTo>
                <a:cubicBezTo>
                  <a:pt x="445" y="31"/>
                  <a:pt x="445" y="31"/>
                  <a:pt x="445" y="31"/>
                </a:cubicBezTo>
                <a:cubicBezTo>
                  <a:pt x="448" y="27"/>
                  <a:pt x="448" y="27"/>
                  <a:pt x="448" y="27"/>
                </a:cubicBezTo>
                <a:cubicBezTo>
                  <a:pt x="449" y="26"/>
                  <a:pt x="449" y="24"/>
                  <a:pt x="448" y="23"/>
                </a:cubicBezTo>
                <a:cubicBezTo>
                  <a:pt x="447" y="22"/>
                  <a:pt x="445" y="22"/>
                  <a:pt x="444" y="23"/>
                </a:cubicBezTo>
                <a:cubicBezTo>
                  <a:pt x="440" y="26"/>
                  <a:pt x="440" y="26"/>
                  <a:pt x="440" y="26"/>
                </a:cubicBezTo>
                <a:cubicBezTo>
                  <a:pt x="439" y="28"/>
                  <a:pt x="439" y="28"/>
                  <a:pt x="439" y="28"/>
                </a:cubicBezTo>
                <a:cubicBezTo>
                  <a:pt x="438" y="29"/>
                  <a:pt x="438" y="29"/>
                  <a:pt x="438" y="29"/>
                </a:cubicBezTo>
                <a:cubicBezTo>
                  <a:pt x="432" y="35"/>
                  <a:pt x="432" y="35"/>
                  <a:pt x="432" y="35"/>
                </a:cubicBezTo>
                <a:cubicBezTo>
                  <a:pt x="431" y="36"/>
                  <a:pt x="431" y="38"/>
                  <a:pt x="432" y="39"/>
                </a:cubicBezTo>
                <a:close/>
                <a:moveTo>
                  <a:pt x="428" y="39"/>
                </a:moveTo>
                <a:cubicBezTo>
                  <a:pt x="423" y="43"/>
                  <a:pt x="423" y="43"/>
                  <a:pt x="423" y="43"/>
                </a:cubicBezTo>
                <a:cubicBezTo>
                  <a:pt x="422" y="44"/>
                  <a:pt x="422" y="46"/>
                  <a:pt x="423" y="48"/>
                </a:cubicBezTo>
                <a:cubicBezTo>
                  <a:pt x="424" y="48"/>
                  <a:pt x="425" y="49"/>
                  <a:pt x="426" y="49"/>
                </a:cubicBezTo>
                <a:cubicBezTo>
                  <a:pt x="426" y="49"/>
                  <a:pt x="427" y="48"/>
                  <a:pt x="428" y="48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33" y="42"/>
                  <a:pt x="433" y="40"/>
                  <a:pt x="432" y="39"/>
                </a:cubicBezTo>
                <a:cubicBezTo>
                  <a:pt x="431" y="38"/>
                  <a:pt x="429" y="38"/>
                  <a:pt x="428" y="39"/>
                </a:cubicBezTo>
                <a:close/>
                <a:moveTo>
                  <a:pt x="153" y="323"/>
                </a:moveTo>
                <a:cubicBezTo>
                  <a:pt x="388" y="88"/>
                  <a:pt x="388" y="88"/>
                  <a:pt x="388" y="88"/>
                </a:cubicBezTo>
                <a:cubicBezTo>
                  <a:pt x="389" y="87"/>
                  <a:pt x="389" y="85"/>
                  <a:pt x="388" y="83"/>
                </a:cubicBezTo>
                <a:cubicBezTo>
                  <a:pt x="386" y="82"/>
                  <a:pt x="384" y="82"/>
                  <a:pt x="383" y="83"/>
                </a:cubicBezTo>
                <a:cubicBezTo>
                  <a:pt x="148" y="318"/>
                  <a:pt x="148" y="318"/>
                  <a:pt x="148" y="318"/>
                </a:cubicBezTo>
                <a:cubicBezTo>
                  <a:pt x="147" y="319"/>
                  <a:pt x="147" y="321"/>
                  <a:pt x="148" y="323"/>
                </a:cubicBezTo>
                <a:cubicBezTo>
                  <a:pt x="149" y="323"/>
                  <a:pt x="150" y="323"/>
                  <a:pt x="151" y="323"/>
                </a:cubicBezTo>
                <a:cubicBezTo>
                  <a:pt x="151" y="323"/>
                  <a:pt x="152" y="323"/>
                  <a:pt x="153" y="323"/>
                </a:cubicBezTo>
                <a:close/>
                <a:moveTo>
                  <a:pt x="419" y="48"/>
                </a:moveTo>
                <a:cubicBezTo>
                  <a:pt x="411" y="56"/>
                  <a:pt x="411" y="56"/>
                  <a:pt x="411" y="56"/>
                </a:cubicBezTo>
                <a:cubicBezTo>
                  <a:pt x="397" y="69"/>
                  <a:pt x="397" y="69"/>
                  <a:pt x="397" y="69"/>
                </a:cubicBezTo>
                <a:cubicBezTo>
                  <a:pt x="396" y="71"/>
                  <a:pt x="396" y="73"/>
                  <a:pt x="397" y="74"/>
                </a:cubicBezTo>
                <a:cubicBezTo>
                  <a:pt x="398" y="74"/>
                  <a:pt x="399" y="75"/>
                  <a:pt x="399" y="75"/>
                </a:cubicBezTo>
                <a:cubicBezTo>
                  <a:pt x="400" y="75"/>
                  <a:pt x="401" y="74"/>
                  <a:pt x="402" y="74"/>
                </a:cubicBezTo>
                <a:cubicBezTo>
                  <a:pt x="415" y="60"/>
                  <a:pt x="415" y="60"/>
                  <a:pt x="415" y="60"/>
                </a:cubicBezTo>
                <a:cubicBezTo>
                  <a:pt x="423" y="52"/>
                  <a:pt x="423" y="52"/>
                  <a:pt x="423" y="52"/>
                </a:cubicBezTo>
                <a:cubicBezTo>
                  <a:pt x="424" y="51"/>
                  <a:pt x="424" y="49"/>
                  <a:pt x="423" y="48"/>
                </a:cubicBezTo>
                <a:cubicBezTo>
                  <a:pt x="422" y="47"/>
                  <a:pt x="420" y="47"/>
                  <a:pt x="419" y="48"/>
                </a:cubicBezTo>
                <a:close/>
                <a:moveTo>
                  <a:pt x="452" y="23"/>
                </a:moveTo>
                <a:cubicBezTo>
                  <a:pt x="452" y="23"/>
                  <a:pt x="453" y="22"/>
                  <a:pt x="454" y="22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457" y="18"/>
                  <a:pt x="457" y="16"/>
                  <a:pt x="456" y="15"/>
                </a:cubicBezTo>
                <a:cubicBezTo>
                  <a:pt x="455" y="14"/>
                  <a:pt x="453" y="14"/>
                  <a:pt x="451" y="15"/>
                </a:cubicBezTo>
                <a:cubicBezTo>
                  <a:pt x="449" y="17"/>
                  <a:pt x="449" y="17"/>
                  <a:pt x="449" y="17"/>
                </a:cubicBezTo>
                <a:cubicBezTo>
                  <a:pt x="448" y="19"/>
                  <a:pt x="448" y="21"/>
                  <a:pt x="449" y="22"/>
                </a:cubicBezTo>
                <a:cubicBezTo>
                  <a:pt x="450" y="22"/>
                  <a:pt x="451" y="23"/>
                  <a:pt x="452" y="23"/>
                </a:cubicBezTo>
                <a:close/>
                <a:moveTo>
                  <a:pt x="157" y="324"/>
                </a:moveTo>
                <a:cubicBezTo>
                  <a:pt x="152" y="328"/>
                  <a:pt x="152" y="328"/>
                  <a:pt x="152" y="328"/>
                </a:cubicBezTo>
                <a:cubicBezTo>
                  <a:pt x="151" y="330"/>
                  <a:pt x="151" y="331"/>
                  <a:pt x="152" y="333"/>
                </a:cubicBezTo>
                <a:cubicBezTo>
                  <a:pt x="153" y="333"/>
                  <a:pt x="154" y="334"/>
                  <a:pt x="155" y="334"/>
                </a:cubicBezTo>
                <a:cubicBezTo>
                  <a:pt x="155" y="334"/>
                  <a:pt x="156" y="333"/>
                  <a:pt x="157" y="333"/>
                </a:cubicBezTo>
                <a:cubicBezTo>
                  <a:pt x="161" y="328"/>
                  <a:pt x="161" y="328"/>
                  <a:pt x="161" y="328"/>
                </a:cubicBezTo>
                <a:cubicBezTo>
                  <a:pt x="162" y="327"/>
                  <a:pt x="162" y="325"/>
                  <a:pt x="161" y="324"/>
                </a:cubicBezTo>
                <a:cubicBezTo>
                  <a:pt x="160" y="323"/>
                  <a:pt x="158" y="323"/>
                  <a:pt x="157" y="324"/>
                </a:cubicBezTo>
                <a:close/>
                <a:moveTo>
                  <a:pt x="419" y="66"/>
                </a:moveTo>
                <a:cubicBezTo>
                  <a:pt x="418" y="65"/>
                  <a:pt x="416" y="65"/>
                  <a:pt x="415" y="66"/>
                </a:cubicBezTo>
                <a:cubicBezTo>
                  <a:pt x="413" y="68"/>
                  <a:pt x="413" y="68"/>
                  <a:pt x="413" y="68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4" y="316"/>
                  <a:pt x="164" y="318"/>
                  <a:pt x="166" y="320"/>
                </a:cubicBezTo>
                <a:cubicBezTo>
                  <a:pt x="166" y="320"/>
                  <a:pt x="167" y="320"/>
                  <a:pt x="168" y="320"/>
                </a:cubicBezTo>
                <a:cubicBezTo>
                  <a:pt x="169" y="320"/>
                  <a:pt x="169" y="320"/>
                  <a:pt x="170" y="320"/>
                </a:cubicBezTo>
                <a:cubicBezTo>
                  <a:pt x="419" y="70"/>
                  <a:pt x="419" y="70"/>
                  <a:pt x="419" y="70"/>
                </a:cubicBezTo>
                <a:cubicBezTo>
                  <a:pt x="421" y="69"/>
                  <a:pt x="421" y="67"/>
                  <a:pt x="419" y="66"/>
                </a:cubicBezTo>
                <a:close/>
                <a:moveTo>
                  <a:pt x="434" y="46"/>
                </a:moveTo>
                <a:cubicBezTo>
                  <a:pt x="427" y="53"/>
                  <a:pt x="427" y="53"/>
                  <a:pt x="427" y="53"/>
                </a:cubicBezTo>
                <a:cubicBezTo>
                  <a:pt x="426" y="55"/>
                  <a:pt x="426" y="57"/>
                  <a:pt x="427" y="58"/>
                </a:cubicBezTo>
                <a:cubicBezTo>
                  <a:pt x="428" y="58"/>
                  <a:pt x="429" y="59"/>
                  <a:pt x="429" y="59"/>
                </a:cubicBezTo>
                <a:cubicBezTo>
                  <a:pt x="430" y="59"/>
                  <a:pt x="431" y="58"/>
                  <a:pt x="432" y="58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40" y="50"/>
                  <a:pt x="440" y="48"/>
                  <a:pt x="439" y="47"/>
                </a:cubicBezTo>
                <a:cubicBezTo>
                  <a:pt x="440" y="47"/>
                  <a:pt x="440" y="48"/>
                  <a:pt x="441" y="48"/>
                </a:cubicBezTo>
                <a:cubicBezTo>
                  <a:pt x="441" y="48"/>
                  <a:pt x="442" y="47"/>
                  <a:pt x="443" y="4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4" y="36"/>
                  <a:pt x="454" y="34"/>
                  <a:pt x="453" y="32"/>
                </a:cubicBezTo>
                <a:cubicBezTo>
                  <a:pt x="451" y="31"/>
                  <a:pt x="449" y="31"/>
                  <a:pt x="448" y="32"/>
                </a:cubicBezTo>
                <a:cubicBezTo>
                  <a:pt x="438" y="42"/>
                  <a:pt x="438" y="42"/>
                  <a:pt x="438" y="42"/>
                </a:cubicBezTo>
                <a:cubicBezTo>
                  <a:pt x="437" y="43"/>
                  <a:pt x="437" y="45"/>
                  <a:pt x="438" y="46"/>
                </a:cubicBezTo>
                <a:cubicBezTo>
                  <a:pt x="437" y="45"/>
                  <a:pt x="435" y="45"/>
                  <a:pt x="434" y="46"/>
                </a:cubicBezTo>
                <a:close/>
                <a:moveTo>
                  <a:pt x="455" y="30"/>
                </a:moveTo>
                <a:cubicBezTo>
                  <a:pt x="456" y="30"/>
                  <a:pt x="457" y="31"/>
                  <a:pt x="458" y="31"/>
                </a:cubicBezTo>
                <a:cubicBezTo>
                  <a:pt x="458" y="31"/>
                  <a:pt x="459" y="30"/>
                  <a:pt x="460" y="30"/>
                </a:cubicBezTo>
                <a:cubicBezTo>
                  <a:pt x="465" y="24"/>
                  <a:pt x="465" y="24"/>
                  <a:pt x="465" y="24"/>
                </a:cubicBezTo>
                <a:cubicBezTo>
                  <a:pt x="475" y="15"/>
                  <a:pt x="475" y="15"/>
                  <a:pt x="475" y="15"/>
                </a:cubicBezTo>
                <a:cubicBezTo>
                  <a:pt x="476" y="13"/>
                  <a:pt x="476" y="11"/>
                  <a:pt x="475" y="10"/>
                </a:cubicBezTo>
                <a:cubicBezTo>
                  <a:pt x="474" y="9"/>
                  <a:pt x="472" y="9"/>
                  <a:pt x="470" y="10"/>
                </a:cubicBezTo>
                <a:cubicBezTo>
                  <a:pt x="455" y="25"/>
                  <a:pt x="455" y="25"/>
                  <a:pt x="455" y="25"/>
                </a:cubicBezTo>
                <a:cubicBezTo>
                  <a:pt x="454" y="26"/>
                  <a:pt x="454" y="28"/>
                  <a:pt x="455" y="30"/>
                </a:cubicBezTo>
                <a:close/>
                <a:moveTo>
                  <a:pt x="471" y="28"/>
                </a:moveTo>
                <a:cubicBezTo>
                  <a:pt x="472" y="28"/>
                  <a:pt x="473" y="29"/>
                  <a:pt x="474" y="29"/>
                </a:cubicBezTo>
                <a:cubicBezTo>
                  <a:pt x="474" y="29"/>
                  <a:pt x="475" y="28"/>
                  <a:pt x="476" y="28"/>
                </a:cubicBezTo>
                <a:cubicBezTo>
                  <a:pt x="484" y="20"/>
                  <a:pt x="484" y="20"/>
                  <a:pt x="484" y="20"/>
                </a:cubicBezTo>
                <a:cubicBezTo>
                  <a:pt x="484" y="20"/>
                  <a:pt x="484" y="19"/>
                  <a:pt x="484" y="19"/>
                </a:cubicBezTo>
                <a:cubicBezTo>
                  <a:pt x="485" y="19"/>
                  <a:pt x="485" y="18"/>
                  <a:pt x="485" y="18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1" y="12"/>
                  <a:pt x="491" y="10"/>
                  <a:pt x="490" y="9"/>
                </a:cubicBezTo>
                <a:cubicBezTo>
                  <a:pt x="489" y="8"/>
                  <a:pt x="487" y="8"/>
                  <a:pt x="486" y="9"/>
                </a:cubicBezTo>
                <a:cubicBezTo>
                  <a:pt x="481" y="14"/>
                  <a:pt x="481" y="14"/>
                  <a:pt x="481" y="14"/>
                </a:cubicBezTo>
                <a:cubicBezTo>
                  <a:pt x="481" y="14"/>
                  <a:pt x="480" y="14"/>
                  <a:pt x="480" y="15"/>
                </a:cubicBezTo>
                <a:cubicBezTo>
                  <a:pt x="480" y="15"/>
                  <a:pt x="480" y="15"/>
                  <a:pt x="479" y="15"/>
                </a:cubicBezTo>
                <a:cubicBezTo>
                  <a:pt x="471" y="23"/>
                  <a:pt x="471" y="23"/>
                  <a:pt x="471" y="23"/>
                </a:cubicBezTo>
                <a:cubicBezTo>
                  <a:pt x="470" y="25"/>
                  <a:pt x="470" y="26"/>
                  <a:pt x="471" y="28"/>
                </a:cubicBezTo>
                <a:close/>
                <a:moveTo>
                  <a:pt x="388" y="114"/>
                </a:moveTo>
                <a:cubicBezTo>
                  <a:pt x="389" y="114"/>
                  <a:pt x="390" y="114"/>
                  <a:pt x="390" y="113"/>
                </a:cubicBezTo>
                <a:cubicBezTo>
                  <a:pt x="393" y="111"/>
                  <a:pt x="393" y="111"/>
                  <a:pt x="393" y="111"/>
                </a:cubicBezTo>
                <a:cubicBezTo>
                  <a:pt x="393" y="110"/>
                  <a:pt x="393" y="110"/>
                  <a:pt x="393" y="110"/>
                </a:cubicBezTo>
                <a:cubicBezTo>
                  <a:pt x="394" y="110"/>
                  <a:pt x="394" y="109"/>
                  <a:pt x="394" y="109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8" y="76"/>
                  <a:pt x="428" y="74"/>
                  <a:pt x="427" y="72"/>
                </a:cubicBezTo>
                <a:cubicBezTo>
                  <a:pt x="425" y="71"/>
                  <a:pt x="423" y="71"/>
                  <a:pt x="422" y="72"/>
                </a:cubicBezTo>
                <a:cubicBezTo>
                  <a:pt x="390" y="105"/>
                  <a:pt x="390" y="105"/>
                  <a:pt x="390" y="105"/>
                </a:cubicBezTo>
                <a:cubicBezTo>
                  <a:pt x="390" y="105"/>
                  <a:pt x="389" y="105"/>
                  <a:pt x="389" y="106"/>
                </a:cubicBezTo>
                <a:cubicBezTo>
                  <a:pt x="389" y="106"/>
                  <a:pt x="389" y="106"/>
                  <a:pt x="388" y="106"/>
                </a:cubicBezTo>
                <a:cubicBezTo>
                  <a:pt x="386" y="109"/>
                  <a:pt x="386" y="109"/>
                  <a:pt x="386" y="109"/>
                </a:cubicBezTo>
                <a:cubicBezTo>
                  <a:pt x="385" y="110"/>
                  <a:pt x="385" y="112"/>
                  <a:pt x="386" y="113"/>
                </a:cubicBezTo>
                <a:cubicBezTo>
                  <a:pt x="387" y="114"/>
                  <a:pt x="387" y="114"/>
                  <a:pt x="388" y="114"/>
                </a:cubicBezTo>
                <a:close/>
                <a:moveTo>
                  <a:pt x="363" y="136"/>
                </a:moveTo>
                <a:cubicBezTo>
                  <a:pt x="362" y="135"/>
                  <a:pt x="360" y="135"/>
                  <a:pt x="358" y="136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66" y="329"/>
                  <a:pt x="166" y="331"/>
                  <a:pt x="167" y="332"/>
                </a:cubicBezTo>
                <a:cubicBezTo>
                  <a:pt x="168" y="333"/>
                  <a:pt x="168" y="333"/>
                  <a:pt x="169" y="333"/>
                </a:cubicBezTo>
                <a:cubicBezTo>
                  <a:pt x="170" y="333"/>
                  <a:pt x="171" y="333"/>
                  <a:pt x="171" y="332"/>
                </a:cubicBezTo>
                <a:cubicBezTo>
                  <a:pt x="363" y="141"/>
                  <a:pt x="363" y="141"/>
                  <a:pt x="363" y="141"/>
                </a:cubicBezTo>
                <a:cubicBezTo>
                  <a:pt x="364" y="139"/>
                  <a:pt x="364" y="137"/>
                  <a:pt x="363" y="136"/>
                </a:cubicBezTo>
                <a:close/>
                <a:moveTo>
                  <a:pt x="166" y="333"/>
                </a:moveTo>
                <a:cubicBezTo>
                  <a:pt x="165" y="332"/>
                  <a:pt x="163" y="332"/>
                  <a:pt x="161" y="333"/>
                </a:cubicBezTo>
                <a:cubicBezTo>
                  <a:pt x="151" y="343"/>
                  <a:pt x="151" y="343"/>
                  <a:pt x="151" y="343"/>
                </a:cubicBezTo>
                <a:cubicBezTo>
                  <a:pt x="150" y="344"/>
                  <a:pt x="150" y="346"/>
                  <a:pt x="151" y="348"/>
                </a:cubicBezTo>
                <a:cubicBezTo>
                  <a:pt x="152" y="348"/>
                  <a:pt x="153" y="349"/>
                  <a:pt x="154" y="349"/>
                </a:cubicBezTo>
                <a:cubicBezTo>
                  <a:pt x="154" y="349"/>
                  <a:pt x="155" y="348"/>
                  <a:pt x="156" y="348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7" y="336"/>
                  <a:pt x="167" y="334"/>
                  <a:pt x="166" y="333"/>
                </a:cubicBezTo>
                <a:close/>
                <a:moveTo>
                  <a:pt x="465" y="30"/>
                </a:moveTo>
                <a:cubicBezTo>
                  <a:pt x="459" y="35"/>
                  <a:pt x="459" y="35"/>
                  <a:pt x="459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49" y="45"/>
                  <a:pt x="449" y="45"/>
                  <a:pt x="449" y="45"/>
                </a:cubicBezTo>
                <a:cubicBezTo>
                  <a:pt x="448" y="46"/>
                  <a:pt x="448" y="48"/>
                  <a:pt x="449" y="49"/>
                </a:cubicBezTo>
                <a:cubicBezTo>
                  <a:pt x="448" y="48"/>
                  <a:pt x="446" y="48"/>
                  <a:pt x="445" y="49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8" y="67"/>
                  <a:pt x="428" y="69"/>
                  <a:pt x="429" y="70"/>
                </a:cubicBezTo>
                <a:cubicBezTo>
                  <a:pt x="430" y="71"/>
                  <a:pt x="430" y="71"/>
                  <a:pt x="431" y="71"/>
                </a:cubicBezTo>
                <a:cubicBezTo>
                  <a:pt x="432" y="71"/>
                  <a:pt x="433" y="71"/>
                  <a:pt x="433" y="70"/>
                </a:cubicBezTo>
                <a:cubicBezTo>
                  <a:pt x="449" y="54"/>
                  <a:pt x="449" y="54"/>
                  <a:pt x="449" y="54"/>
                </a:cubicBezTo>
                <a:cubicBezTo>
                  <a:pt x="450" y="54"/>
                  <a:pt x="450" y="54"/>
                  <a:pt x="450" y="54"/>
                </a:cubicBezTo>
                <a:cubicBezTo>
                  <a:pt x="451" y="52"/>
                  <a:pt x="451" y="51"/>
                  <a:pt x="450" y="49"/>
                </a:cubicBezTo>
                <a:cubicBezTo>
                  <a:pt x="451" y="50"/>
                  <a:pt x="451" y="50"/>
                  <a:pt x="452" y="50"/>
                </a:cubicBezTo>
                <a:cubicBezTo>
                  <a:pt x="453" y="50"/>
                  <a:pt x="454" y="50"/>
                  <a:pt x="454" y="49"/>
                </a:cubicBezTo>
                <a:cubicBezTo>
                  <a:pt x="469" y="34"/>
                  <a:pt x="469" y="34"/>
                  <a:pt x="469" y="34"/>
                </a:cubicBezTo>
                <a:cubicBezTo>
                  <a:pt x="470" y="33"/>
                  <a:pt x="470" y="33"/>
                  <a:pt x="470" y="32"/>
                </a:cubicBezTo>
                <a:cubicBezTo>
                  <a:pt x="470" y="31"/>
                  <a:pt x="470" y="30"/>
                  <a:pt x="469" y="30"/>
                </a:cubicBezTo>
                <a:cubicBezTo>
                  <a:pt x="468" y="28"/>
                  <a:pt x="466" y="28"/>
                  <a:pt x="465" y="30"/>
                </a:cubicBezTo>
                <a:close/>
                <a:moveTo>
                  <a:pt x="165" y="352"/>
                </a:moveTo>
                <a:cubicBezTo>
                  <a:pt x="169" y="348"/>
                  <a:pt x="169" y="348"/>
                  <a:pt x="169" y="348"/>
                </a:cubicBezTo>
                <a:cubicBezTo>
                  <a:pt x="170" y="347"/>
                  <a:pt x="170" y="345"/>
                  <a:pt x="169" y="344"/>
                </a:cubicBezTo>
                <a:cubicBezTo>
                  <a:pt x="168" y="343"/>
                  <a:pt x="166" y="343"/>
                  <a:pt x="165" y="344"/>
                </a:cubicBezTo>
                <a:cubicBezTo>
                  <a:pt x="161" y="348"/>
                  <a:pt x="161" y="348"/>
                  <a:pt x="161" y="348"/>
                </a:cubicBezTo>
                <a:cubicBezTo>
                  <a:pt x="160" y="349"/>
                  <a:pt x="160" y="351"/>
                  <a:pt x="161" y="352"/>
                </a:cubicBezTo>
                <a:cubicBezTo>
                  <a:pt x="161" y="353"/>
                  <a:pt x="162" y="353"/>
                  <a:pt x="163" y="353"/>
                </a:cubicBezTo>
                <a:cubicBezTo>
                  <a:pt x="164" y="353"/>
                  <a:pt x="164" y="353"/>
                  <a:pt x="165" y="352"/>
                </a:cubicBezTo>
                <a:close/>
                <a:moveTo>
                  <a:pt x="174" y="342"/>
                </a:moveTo>
                <a:cubicBezTo>
                  <a:pt x="175" y="342"/>
                  <a:pt x="176" y="342"/>
                  <a:pt x="176" y="341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1" y="147"/>
                  <a:pt x="371" y="145"/>
                  <a:pt x="370" y="143"/>
                </a:cubicBezTo>
                <a:cubicBezTo>
                  <a:pt x="368" y="142"/>
                  <a:pt x="366" y="142"/>
                  <a:pt x="365" y="143"/>
                </a:cubicBezTo>
                <a:cubicBezTo>
                  <a:pt x="172" y="337"/>
                  <a:pt x="172" y="337"/>
                  <a:pt x="172" y="337"/>
                </a:cubicBezTo>
                <a:cubicBezTo>
                  <a:pt x="171" y="338"/>
                  <a:pt x="171" y="340"/>
                  <a:pt x="172" y="341"/>
                </a:cubicBezTo>
                <a:cubicBezTo>
                  <a:pt x="172" y="342"/>
                  <a:pt x="173" y="342"/>
                  <a:pt x="174" y="342"/>
                </a:cubicBezTo>
                <a:close/>
                <a:moveTo>
                  <a:pt x="478" y="38"/>
                </a:moveTo>
                <a:cubicBezTo>
                  <a:pt x="479" y="38"/>
                  <a:pt x="479" y="38"/>
                  <a:pt x="480" y="37"/>
                </a:cubicBezTo>
                <a:cubicBezTo>
                  <a:pt x="490" y="28"/>
                  <a:pt x="490" y="28"/>
                  <a:pt x="490" y="28"/>
                </a:cubicBezTo>
                <a:cubicBezTo>
                  <a:pt x="491" y="26"/>
                  <a:pt x="491" y="24"/>
                  <a:pt x="490" y="23"/>
                </a:cubicBezTo>
                <a:cubicBezTo>
                  <a:pt x="489" y="22"/>
                  <a:pt x="487" y="22"/>
                  <a:pt x="485" y="23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4" y="34"/>
                  <a:pt x="474" y="36"/>
                  <a:pt x="476" y="37"/>
                </a:cubicBezTo>
                <a:cubicBezTo>
                  <a:pt x="476" y="38"/>
                  <a:pt x="477" y="38"/>
                  <a:pt x="478" y="38"/>
                </a:cubicBezTo>
                <a:close/>
                <a:moveTo>
                  <a:pt x="471" y="37"/>
                </a:moveTo>
                <a:cubicBezTo>
                  <a:pt x="466" y="43"/>
                  <a:pt x="466" y="43"/>
                  <a:pt x="466" y="43"/>
                </a:cubicBezTo>
                <a:cubicBezTo>
                  <a:pt x="465" y="44"/>
                  <a:pt x="465" y="46"/>
                  <a:pt x="466" y="47"/>
                </a:cubicBezTo>
                <a:cubicBezTo>
                  <a:pt x="466" y="48"/>
                  <a:pt x="467" y="48"/>
                  <a:pt x="468" y="48"/>
                </a:cubicBezTo>
                <a:cubicBezTo>
                  <a:pt x="469" y="48"/>
                  <a:pt x="470" y="48"/>
                  <a:pt x="470" y="47"/>
                </a:cubicBezTo>
                <a:cubicBezTo>
                  <a:pt x="476" y="42"/>
                  <a:pt x="476" y="42"/>
                  <a:pt x="476" y="42"/>
                </a:cubicBezTo>
                <a:cubicBezTo>
                  <a:pt x="477" y="41"/>
                  <a:pt x="477" y="39"/>
                  <a:pt x="476" y="37"/>
                </a:cubicBezTo>
                <a:cubicBezTo>
                  <a:pt x="474" y="36"/>
                  <a:pt x="472" y="36"/>
                  <a:pt x="471" y="37"/>
                </a:cubicBezTo>
                <a:close/>
                <a:moveTo>
                  <a:pt x="464" y="50"/>
                </a:moveTo>
                <a:cubicBezTo>
                  <a:pt x="464" y="50"/>
                  <a:pt x="464" y="50"/>
                  <a:pt x="464" y="50"/>
                </a:cubicBezTo>
                <a:cubicBezTo>
                  <a:pt x="464" y="50"/>
                  <a:pt x="464" y="50"/>
                  <a:pt x="463" y="50"/>
                </a:cubicBezTo>
                <a:cubicBezTo>
                  <a:pt x="463" y="50"/>
                  <a:pt x="463" y="50"/>
                  <a:pt x="463" y="50"/>
                </a:cubicBezTo>
                <a:cubicBezTo>
                  <a:pt x="463" y="50"/>
                  <a:pt x="463" y="50"/>
                  <a:pt x="463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1" y="49"/>
                </a:cubicBezTo>
                <a:cubicBezTo>
                  <a:pt x="461" y="49"/>
                  <a:pt x="461" y="49"/>
                  <a:pt x="461" y="49"/>
                </a:cubicBezTo>
                <a:cubicBezTo>
                  <a:pt x="461" y="49"/>
                  <a:pt x="460" y="49"/>
                  <a:pt x="460" y="49"/>
                </a:cubicBezTo>
                <a:cubicBezTo>
                  <a:pt x="460" y="49"/>
                  <a:pt x="460" y="49"/>
                  <a:pt x="460" y="49"/>
                </a:cubicBezTo>
                <a:cubicBezTo>
                  <a:pt x="460" y="49"/>
                  <a:pt x="459" y="49"/>
                  <a:pt x="459" y="49"/>
                </a:cubicBezTo>
                <a:cubicBezTo>
                  <a:pt x="459" y="49"/>
                  <a:pt x="459" y="49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7" y="52"/>
                  <a:pt x="457" y="52"/>
                  <a:pt x="457" y="52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41" y="68"/>
                  <a:pt x="441" y="68"/>
                  <a:pt x="441" y="68"/>
                </a:cubicBezTo>
                <a:cubicBezTo>
                  <a:pt x="439" y="69"/>
                  <a:pt x="439" y="71"/>
                  <a:pt x="441" y="72"/>
                </a:cubicBezTo>
                <a:cubicBezTo>
                  <a:pt x="441" y="73"/>
                  <a:pt x="442" y="73"/>
                  <a:pt x="443" y="73"/>
                </a:cubicBezTo>
                <a:cubicBezTo>
                  <a:pt x="444" y="73"/>
                  <a:pt x="444" y="73"/>
                  <a:pt x="445" y="72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4" y="54"/>
                </a:cubicBezTo>
                <a:cubicBezTo>
                  <a:pt x="464" y="54"/>
                  <a:pt x="464" y="53"/>
                  <a:pt x="464" y="53"/>
                </a:cubicBezTo>
                <a:cubicBezTo>
                  <a:pt x="464" y="53"/>
                  <a:pt x="464" y="53"/>
                  <a:pt x="464" y="53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64" y="51"/>
                  <a:pt x="464" y="51"/>
                  <a:pt x="464" y="50"/>
                </a:cubicBezTo>
                <a:close/>
                <a:moveTo>
                  <a:pt x="490" y="23"/>
                </a:moveTo>
                <a:cubicBezTo>
                  <a:pt x="491" y="23"/>
                  <a:pt x="492" y="24"/>
                  <a:pt x="492" y="24"/>
                </a:cubicBezTo>
                <a:cubicBezTo>
                  <a:pt x="493" y="24"/>
                  <a:pt x="494" y="23"/>
                  <a:pt x="495" y="23"/>
                </a:cubicBezTo>
                <a:cubicBezTo>
                  <a:pt x="502" y="15"/>
                  <a:pt x="502" y="15"/>
                  <a:pt x="502" y="15"/>
                </a:cubicBezTo>
                <a:cubicBezTo>
                  <a:pt x="506" y="11"/>
                  <a:pt x="506" y="11"/>
                  <a:pt x="506" y="11"/>
                </a:cubicBezTo>
                <a:cubicBezTo>
                  <a:pt x="508" y="10"/>
                  <a:pt x="508" y="8"/>
                  <a:pt x="506" y="7"/>
                </a:cubicBezTo>
                <a:cubicBezTo>
                  <a:pt x="505" y="5"/>
                  <a:pt x="503" y="5"/>
                  <a:pt x="502" y="7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89" y="20"/>
                  <a:pt x="489" y="22"/>
                  <a:pt x="490" y="23"/>
                </a:cubicBezTo>
                <a:close/>
                <a:moveTo>
                  <a:pt x="429" y="80"/>
                </a:moveTo>
                <a:cubicBezTo>
                  <a:pt x="415" y="93"/>
                  <a:pt x="415" y="93"/>
                  <a:pt x="415" y="93"/>
                </a:cubicBezTo>
                <a:cubicBezTo>
                  <a:pt x="415" y="93"/>
                  <a:pt x="415" y="94"/>
                  <a:pt x="415" y="94"/>
                </a:cubicBezTo>
                <a:cubicBezTo>
                  <a:pt x="414" y="94"/>
                  <a:pt x="414" y="95"/>
                  <a:pt x="414" y="95"/>
                </a:cubicBezTo>
                <a:cubicBezTo>
                  <a:pt x="411" y="97"/>
                  <a:pt x="411" y="97"/>
                  <a:pt x="411" y="97"/>
                </a:cubicBezTo>
                <a:cubicBezTo>
                  <a:pt x="410" y="99"/>
                  <a:pt x="410" y="100"/>
                  <a:pt x="411" y="102"/>
                </a:cubicBezTo>
                <a:cubicBezTo>
                  <a:pt x="412" y="102"/>
                  <a:pt x="413" y="103"/>
                  <a:pt x="414" y="103"/>
                </a:cubicBezTo>
                <a:cubicBezTo>
                  <a:pt x="414" y="103"/>
                  <a:pt x="415" y="102"/>
                  <a:pt x="416" y="102"/>
                </a:cubicBezTo>
                <a:cubicBezTo>
                  <a:pt x="418" y="99"/>
                  <a:pt x="418" y="99"/>
                  <a:pt x="418" y="99"/>
                </a:cubicBezTo>
                <a:cubicBezTo>
                  <a:pt x="418" y="99"/>
                  <a:pt x="419" y="99"/>
                  <a:pt x="419" y="98"/>
                </a:cubicBezTo>
                <a:cubicBezTo>
                  <a:pt x="419" y="98"/>
                  <a:pt x="420" y="98"/>
                  <a:pt x="420" y="98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4" y="83"/>
                  <a:pt x="434" y="81"/>
                  <a:pt x="433" y="80"/>
                </a:cubicBezTo>
                <a:cubicBezTo>
                  <a:pt x="432" y="79"/>
                  <a:pt x="430" y="79"/>
                  <a:pt x="429" y="80"/>
                </a:cubicBezTo>
                <a:close/>
                <a:moveTo>
                  <a:pt x="432" y="95"/>
                </a:moveTo>
                <a:cubicBezTo>
                  <a:pt x="431" y="94"/>
                  <a:pt x="429" y="94"/>
                  <a:pt x="428" y="95"/>
                </a:cubicBezTo>
                <a:cubicBezTo>
                  <a:pt x="415" y="108"/>
                  <a:pt x="415" y="108"/>
                  <a:pt x="415" y="108"/>
                </a:cubicBezTo>
                <a:cubicBezTo>
                  <a:pt x="413" y="109"/>
                  <a:pt x="413" y="111"/>
                  <a:pt x="415" y="112"/>
                </a:cubicBezTo>
                <a:cubicBezTo>
                  <a:pt x="415" y="113"/>
                  <a:pt x="416" y="113"/>
                  <a:pt x="417" y="113"/>
                </a:cubicBezTo>
                <a:cubicBezTo>
                  <a:pt x="418" y="113"/>
                  <a:pt x="418" y="113"/>
                  <a:pt x="419" y="112"/>
                </a:cubicBezTo>
                <a:cubicBezTo>
                  <a:pt x="432" y="99"/>
                  <a:pt x="432" y="99"/>
                  <a:pt x="432" y="99"/>
                </a:cubicBezTo>
                <a:cubicBezTo>
                  <a:pt x="433" y="98"/>
                  <a:pt x="433" y="96"/>
                  <a:pt x="432" y="95"/>
                </a:cubicBezTo>
                <a:close/>
                <a:moveTo>
                  <a:pt x="212" y="319"/>
                </a:moveTo>
                <a:cubicBezTo>
                  <a:pt x="212" y="319"/>
                  <a:pt x="212" y="319"/>
                  <a:pt x="212" y="319"/>
                </a:cubicBezTo>
                <a:cubicBezTo>
                  <a:pt x="379" y="152"/>
                  <a:pt x="379" y="152"/>
                  <a:pt x="379" y="152"/>
                </a:cubicBezTo>
                <a:cubicBezTo>
                  <a:pt x="380" y="151"/>
                  <a:pt x="380" y="149"/>
                  <a:pt x="379" y="148"/>
                </a:cubicBezTo>
                <a:cubicBezTo>
                  <a:pt x="378" y="147"/>
                  <a:pt x="376" y="147"/>
                  <a:pt x="375" y="148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178" y="345"/>
                  <a:pt x="178" y="345"/>
                  <a:pt x="178" y="345"/>
                </a:cubicBezTo>
                <a:cubicBezTo>
                  <a:pt x="176" y="346"/>
                  <a:pt x="176" y="348"/>
                  <a:pt x="178" y="349"/>
                </a:cubicBezTo>
                <a:cubicBezTo>
                  <a:pt x="178" y="350"/>
                  <a:pt x="179" y="350"/>
                  <a:pt x="180" y="350"/>
                </a:cubicBezTo>
                <a:cubicBezTo>
                  <a:pt x="181" y="350"/>
                  <a:pt x="181" y="350"/>
                  <a:pt x="182" y="349"/>
                </a:cubicBezTo>
                <a:lnTo>
                  <a:pt x="212" y="319"/>
                </a:lnTo>
                <a:close/>
                <a:moveTo>
                  <a:pt x="172" y="360"/>
                </a:moveTo>
                <a:cubicBezTo>
                  <a:pt x="173" y="358"/>
                  <a:pt x="173" y="357"/>
                  <a:pt x="172" y="355"/>
                </a:cubicBezTo>
                <a:cubicBezTo>
                  <a:pt x="171" y="354"/>
                  <a:pt x="169" y="354"/>
                  <a:pt x="167" y="355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61" y="361"/>
                  <a:pt x="161" y="363"/>
                  <a:pt x="163" y="364"/>
                </a:cubicBezTo>
                <a:cubicBezTo>
                  <a:pt x="163" y="365"/>
                  <a:pt x="164" y="365"/>
                  <a:pt x="165" y="365"/>
                </a:cubicBezTo>
                <a:cubicBezTo>
                  <a:pt x="166" y="365"/>
                  <a:pt x="166" y="365"/>
                  <a:pt x="167" y="364"/>
                </a:cubicBezTo>
                <a:lnTo>
                  <a:pt x="172" y="360"/>
                </a:lnTo>
                <a:close/>
                <a:moveTo>
                  <a:pt x="486" y="37"/>
                </a:moveTo>
                <a:cubicBezTo>
                  <a:pt x="486" y="37"/>
                  <a:pt x="486" y="37"/>
                  <a:pt x="486" y="37"/>
                </a:cubicBezTo>
                <a:cubicBezTo>
                  <a:pt x="478" y="45"/>
                  <a:pt x="478" y="45"/>
                  <a:pt x="478" y="45"/>
                </a:cubicBezTo>
                <a:cubicBezTo>
                  <a:pt x="477" y="46"/>
                  <a:pt x="477" y="47"/>
                  <a:pt x="477" y="48"/>
                </a:cubicBezTo>
                <a:cubicBezTo>
                  <a:pt x="476" y="48"/>
                  <a:pt x="475" y="48"/>
                  <a:pt x="474" y="49"/>
                </a:cubicBezTo>
                <a:cubicBezTo>
                  <a:pt x="464" y="58"/>
                  <a:pt x="464" y="58"/>
                  <a:pt x="464" y="58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34" y="89"/>
                  <a:pt x="434" y="90"/>
                  <a:pt x="435" y="92"/>
                </a:cubicBezTo>
                <a:cubicBezTo>
                  <a:pt x="436" y="92"/>
                  <a:pt x="437" y="93"/>
                  <a:pt x="438" y="93"/>
                </a:cubicBezTo>
                <a:cubicBezTo>
                  <a:pt x="438" y="93"/>
                  <a:pt x="439" y="92"/>
                  <a:pt x="440" y="92"/>
                </a:cubicBezTo>
                <a:cubicBezTo>
                  <a:pt x="458" y="74"/>
                  <a:pt x="458" y="74"/>
                  <a:pt x="458" y="74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78" y="53"/>
                  <a:pt x="478" y="53"/>
                  <a:pt x="478" y="53"/>
                </a:cubicBezTo>
                <a:cubicBezTo>
                  <a:pt x="479" y="52"/>
                  <a:pt x="479" y="51"/>
                  <a:pt x="479" y="50"/>
                </a:cubicBezTo>
                <a:cubicBezTo>
                  <a:pt x="479" y="50"/>
                  <a:pt x="480" y="50"/>
                  <a:pt x="480" y="50"/>
                </a:cubicBezTo>
                <a:cubicBezTo>
                  <a:pt x="481" y="50"/>
                  <a:pt x="481" y="50"/>
                  <a:pt x="482" y="49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1" y="41"/>
                </a:cubicBezTo>
                <a:cubicBezTo>
                  <a:pt x="523" y="9"/>
                  <a:pt x="523" y="9"/>
                  <a:pt x="523" y="9"/>
                </a:cubicBezTo>
                <a:cubicBezTo>
                  <a:pt x="524" y="8"/>
                  <a:pt x="524" y="6"/>
                  <a:pt x="523" y="4"/>
                </a:cubicBezTo>
                <a:cubicBezTo>
                  <a:pt x="521" y="3"/>
                  <a:pt x="519" y="3"/>
                  <a:pt x="518" y="4"/>
                </a:cubicBezTo>
                <a:cubicBezTo>
                  <a:pt x="486" y="36"/>
                  <a:pt x="486" y="36"/>
                  <a:pt x="486" y="36"/>
                </a:cubicBezTo>
                <a:cubicBezTo>
                  <a:pt x="486" y="37"/>
                  <a:pt x="486" y="37"/>
                  <a:pt x="486" y="37"/>
                </a:cubicBezTo>
                <a:close/>
                <a:moveTo>
                  <a:pt x="510" y="31"/>
                </a:moveTo>
                <a:cubicBezTo>
                  <a:pt x="511" y="31"/>
                  <a:pt x="512" y="31"/>
                  <a:pt x="513" y="31"/>
                </a:cubicBezTo>
                <a:cubicBezTo>
                  <a:pt x="513" y="31"/>
                  <a:pt x="514" y="31"/>
                  <a:pt x="515" y="31"/>
                </a:cubicBezTo>
                <a:cubicBezTo>
                  <a:pt x="537" y="8"/>
                  <a:pt x="537" y="8"/>
                  <a:pt x="537" y="8"/>
                </a:cubicBezTo>
                <a:cubicBezTo>
                  <a:pt x="539" y="7"/>
                  <a:pt x="539" y="5"/>
                  <a:pt x="537" y="4"/>
                </a:cubicBezTo>
                <a:cubicBezTo>
                  <a:pt x="536" y="2"/>
                  <a:pt x="534" y="2"/>
                  <a:pt x="533" y="4"/>
                </a:cubicBezTo>
                <a:cubicBezTo>
                  <a:pt x="510" y="26"/>
                  <a:pt x="510" y="26"/>
                  <a:pt x="510" y="26"/>
                </a:cubicBezTo>
                <a:cubicBezTo>
                  <a:pt x="509" y="27"/>
                  <a:pt x="509" y="29"/>
                  <a:pt x="510" y="31"/>
                </a:cubicBezTo>
                <a:close/>
                <a:moveTo>
                  <a:pt x="389" y="152"/>
                </a:moveTo>
                <a:cubicBezTo>
                  <a:pt x="388" y="151"/>
                  <a:pt x="386" y="151"/>
                  <a:pt x="384" y="152"/>
                </a:cubicBezTo>
                <a:cubicBezTo>
                  <a:pt x="181" y="356"/>
                  <a:pt x="181" y="356"/>
                  <a:pt x="181" y="356"/>
                </a:cubicBezTo>
                <a:cubicBezTo>
                  <a:pt x="179" y="357"/>
                  <a:pt x="179" y="359"/>
                  <a:pt x="181" y="360"/>
                </a:cubicBezTo>
                <a:cubicBezTo>
                  <a:pt x="181" y="361"/>
                  <a:pt x="182" y="361"/>
                  <a:pt x="183" y="361"/>
                </a:cubicBezTo>
                <a:cubicBezTo>
                  <a:pt x="184" y="361"/>
                  <a:pt x="184" y="361"/>
                  <a:pt x="185" y="360"/>
                </a:cubicBezTo>
                <a:cubicBezTo>
                  <a:pt x="389" y="157"/>
                  <a:pt x="389" y="157"/>
                  <a:pt x="389" y="157"/>
                </a:cubicBezTo>
                <a:cubicBezTo>
                  <a:pt x="390" y="155"/>
                  <a:pt x="390" y="153"/>
                  <a:pt x="389" y="152"/>
                </a:cubicBezTo>
                <a:close/>
                <a:moveTo>
                  <a:pt x="492" y="48"/>
                </a:moveTo>
                <a:cubicBezTo>
                  <a:pt x="491" y="47"/>
                  <a:pt x="491" y="47"/>
                  <a:pt x="490" y="47"/>
                </a:cubicBezTo>
                <a:cubicBezTo>
                  <a:pt x="489" y="48"/>
                  <a:pt x="489" y="48"/>
                  <a:pt x="488" y="48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7" y="69"/>
                  <a:pt x="467" y="71"/>
                  <a:pt x="468" y="73"/>
                </a:cubicBezTo>
                <a:cubicBezTo>
                  <a:pt x="469" y="73"/>
                  <a:pt x="470" y="73"/>
                  <a:pt x="471" y="73"/>
                </a:cubicBezTo>
                <a:cubicBezTo>
                  <a:pt x="471" y="73"/>
                  <a:pt x="472" y="73"/>
                  <a:pt x="473" y="73"/>
                </a:cubicBezTo>
                <a:cubicBezTo>
                  <a:pt x="475" y="70"/>
                  <a:pt x="475" y="70"/>
                  <a:pt x="475" y="7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6" y="60"/>
                  <a:pt x="486" y="60"/>
                </a:cubicBezTo>
                <a:cubicBezTo>
                  <a:pt x="486" y="60"/>
                  <a:pt x="486" y="59"/>
                  <a:pt x="486" y="59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3" y="53"/>
                  <a:pt x="493" y="53"/>
                  <a:pt x="493" y="53"/>
                </a:cubicBezTo>
                <a:cubicBezTo>
                  <a:pt x="494" y="51"/>
                  <a:pt x="494" y="49"/>
                  <a:pt x="493" y="48"/>
                </a:cubicBezTo>
                <a:cubicBezTo>
                  <a:pt x="493" y="48"/>
                  <a:pt x="492" y="48"/>
                  <a:pt x="492" y="48"/>
                </a:cubicBezTo>
                <a:close/>
                <a:moveTo>
                  <a:pt x="172" y="364"/>
                </a:moveTo>
                <a:cubicBezTo>
                  <a:pt x="168" y="369"/>
                  <a:pt x="168" y="369"/>
                  <a:pt x="168" y="369"/>
                </a:cubicBezTo>
                <a:cubicBezTo>
                  <a:pt x="166" y="370"/>
                  <a:pt x="166" y="372"/>
                  <a:pt x="168" y="373"/>
                </a:cubicBezTo>
                <a:cubicBezTo>
                  <a:pt x="168" y="374"/>
                  <a:pt x="169" y="374"/>
                  <a:pt x="170" y="374"/>
                </a:cubicBezTo>
                <a:cubicBezTo>
                  <a:pt x="171" y="374"/>
                  <a:pt x="171" y="374"/>
                  <a:pt x="172" y="373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8" y="367"/>
                  <a:pt x="178" y="365"/>
                  <a:pt x="177" y="364"/>
                </a:cubicBezTo>
                <a:cubicBezTo>
                  <a:pt x="176" y="363"/>
                  <a:pt x="174" y="363"/>
                  <a:pt x="172" y="364"/>
                </a:cubicBezTo>
                <a:close/>
                <a:moveTo>
                  <a:pt x="464" y="73"/>
                </a:moveTo>
                <a:cubicBezTo>
                  <a:pt x="462" y="75"/>
                  <a:pt x="462" y="75"/>
                  <a:pt x="462" y="75"/>
                </a:cubicBezTo>
                <a:cubicBezTo>
                  <a:pt x="461" y="76"/>
                  <a:pt x="461" y="78"/>
                  <a:pt x="462" y="79"/>
                </a:cubicBezTo>
                <a:cubicBezTo>
                  <a:pt x="463" y="79"/>
                  <a:pt x="464" y="80"/>
                  <a:pt x="464" y="80"/>
                </a:cubicBezTo>
                <a:cubicBezTo>
                  <a:pt x="465" y="80"/>
                  <a:pt x="466" y="79"/>
                  <a:pt x="466" y="79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70" y="76"/>
                  <a:pt x="470" y="74"/>
                  <a:pt x="468" y="73"/>
                </a:cubicBezTo>
                <a:cubicBezTo>
                  <a:pt x="467" y="71"/>
                  <a:pt x="465" y="71"/>
                  <a:pt x="464" y="73"/>
                </a:cubicBezTo>
                <a:close/>
                <a:moveTo>
                  <a:pt x="435" y="102"/>
                </a:moveTo>
                <a:cubicBezTo>
                  <a:pt x="431" y="106"/>
                  <a:pt x="431" y="106"/>
                  <a:pt x="431" y="106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3" y="114"/>
                  <a:pt x="423" y="115"/>
                  <a:pt x="424" y="117"/>
                </a:cubicBezTo>
                <a:cubicBezTo>
                  <a:pt x="425" y="117"/>
                  <a:pt x="426" y="118"/>
                  <a:pt x="426" y="118"/>
                </a:cubicBezTo>
                <a:cubicBezTo>
                  <a:pt x="427" y="118"/>
                  <a:pt x="428" y="117"/>
                  <a:pt x="429" y="117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9" y="106"/>
                  <a:pt x="439" y="106"/>
                  <a:pt x="439" y="106"/>
                </a:cubicBezTo>
                <a:cubicBezTo>
                  <a:pt x="441" y="105"/>
                  <a:pt x="441" y="103"/>
                  <a:pt x="439" y="102"/>
                </a:cubicBezTo>
                <a:cubicBezTo>
                  <a:pt x="438" y="100"/>
                  <a:pt x="436" y="100"/>
                  <a:pt x="435" y="102"/>
                </a:cubicBezTo>
                <a:close/>
                <a:moveTo>
                  <a:pt x="533" y="22"/>
                </a:moveTo>
                <a:cubicBezTo>
                  <a:pt x="534" y="22"/>
                  <a:pt x="535" y="23"/>
                  <a:pt x="535" y="23"/>
                </a:cubicBezTo>
                <a:cubicBezTo>
                  <a:pt x="536" y="23"/>
                  <a:pt x="537" y="22"/>
                  <a:pt x="538" y="22"/>
                </a:cubicBezTo>
                <a:cubicBezTo>
                  <a:pt x="551" y="8"/>
                  <a:pt x="551" y="8"/>
                  <a:pt x="551" y="8"/>
                </a:cubicBezTo>
                <a:cubicBezTo>
                  <a:pt x="552" y="7"/>
                  <a:pt x="552" y="5"/>
                  <a:pt x="551" y="4"/>
                </a:cubicBezTo>
                <a:cubicBezTo>
                  <a:pt x="550" y="3"/>
                  <a:pt x="548" y="3"/>
                  <a:pt x="547" y="4"/>
                </a:cubicBezTo>
                <a:cubicBezTo>
                  <a:pt x="533" y="17"/>
                  <a:pt x="533" y="17"/>
                  <a:pt x="533" y="17"/>
                </a:cubicBezTo>
                <a:cubicBezTo>
                  <a:pt x="532" y="19"/>
                  <a:pt x="532" y="21"/>
                  <a:pt x="533" y="22"/>
                </a:cubicBezTo>
                <a:close/>
                <a:moveTo>
                  <a:pt x="399" y="161"/>
                </a:moveTo>
                <a:cubicBezTo>
                  <a:pt x="400" y="159"/>
                  <a:pt x="400" y="157"/>
                  <a:pt x="399" y="156"/>
                </a:cubicBezTo>
                <a:cubicBezTo>
                  <a:pt x="398" y="155"/>
                  <a:pt x="396" y="155"/>
                  <a:pt x="394" y="156"/>
                </a:cubicBezTo>
                <a:cubicBezTo>
                  <a:pt x="188" y="363"/>
                  <a:pt x="188" y="363"/>
                  <a:pt x="188" y="363"/>
                </a:cubicBezTo>
                <a:cubicBezTo>
                  <a:pt x="187" y="364"/>
                  <a:pt x="187" y="366"/>
                  <a:pt x="188" y="367"/>
                </a:cubicBezTo>
                <a:cubicBezTo>
                  <a:pt x="188" y="368"/>
                  <a:pt x="189" y="368"/>
                  <a:pt x="190" y="368"/>
                </a:cubicBezTo>
                <a:cubicBezTo>
                  <a:pt x="191" y="368"/>
                  <a:pt x="192" y="368"/>
                  <a:pt x="192" y="367"/>
                </a:cubicBezTo>
                <a:lnTo>
                  <a:pt x="399" y="161"/>
                </a:lnTo>
                <a:close/>
                <a:moveTo>
                  <a:pt x="495" y="55"/>
                </a:moveTo>
                <a:cubicBezTo>
                  <a:pt x="479" y="72"/>
                  <a:pt x="479" y="72"/>
                  <a:pt x="479" y="72"/>
                </a:cubicBezTo>
                <a:cubicBezTo>
                  <a:pt x="479" y="72"/>
                  <a:pt x="479" y="72"/>
                  <a:pt x="478" y="72"/>
                </a:cubicBezTo>
                <a:cubicBezTo>
                  <a:pt x="478" y="72"/>
                  <a:pt x="478" y="73"/>
                  <a:pt x="478" y="73"/>
                </a:cubicBezTo>
                <a:cubicBezTo>
                  <a:pt x="474" y="77"/>
                  <a:pt x="474" y="77"/>
                  <a:pt x="474" y="77"/>
                </a:cubicBezTo>
                <a:cubicBezTo>
                  <a:pt x="474" y="77"/>
                  <a:pt x="474" y="77"/>
                  <a:pt x="473" y="77"/>
                </a:cubicBezTo>
                <a:cubicBezTo>
                  <a:pt x="473" y="77"/>
                  <a:pt x="473" y="78"/>
                  <a:pt x="473" y="78"/>
                </a:cubicBezTo>
                <a:cubicBezTo>
                  <a:pt x="467" y="84"/>
                  <a:pt x="467" y="84"/>
                  <a:pt x="467" y="84"/>
                </a:cubicBezTo>
                <a:cubicBezTo>
                  <a:pt x="466" y="85"/>
                  <a:pt x="466" y="87"/>
                  <a:pt x="467" y="88"/>
                </a:cubicBezTo>
                <a:cubicBezTo>
                  <a:pt x="468" y="89"/>
                  <a:pt x="468" y="89"/>
                  <a:pt x="469" y="89"/>
                </a:cubicBezTo>
                <a:cubicBezTo>
                  <a:pt x="470" y="89"/>
                  <a:pt x="471" y="89"/>
                  <a:pt x="471" y="88"/>
                </a:cubicBezTo>
                <a:cubicBezTo>
                  <a:pt x="477" y="82"/>
                  <a:pt x="477" y="82"/>
                  <a:pt x="477" y="82"/>
                </a:cubicBezTo>
                <a:cubicBezTo>
                  <a:pt x="477" y="82"/>
                  <a:pt x="478" y="82"/>
                  <a:pt x="478" y="81"/>
                </a:cubicBezTo>
                <a:cubicBezTo>
                  <a:pt x="478" y="81"/>
                  <a:pt x="478" y="81"/>
                  <a:pt x="478" y="81"/>
                </a:cubicBezTo>
                <a:cubicBezTo>
                  <a:pt x="482" y="77"/>
                  <a:pt x="482" y="77"/>
                  <a:pt x="482" y="77"/>
                </a:cubicBezTo>
                <a:cubicBezTo>
                  <a:pt x="482" y="77"/>
                  <a:pt x="482" y="77"/>
                  <a:pt x="483" y="77"/>
                </a:cubicBezTo>
                <a:cubicBezTo>
                  <a:pt x="483" y="76"/>
                  <a:pt x="483" y="76"/>
                  <a:pt x="483" y="76"/>
                </a:cubicBezTo>
                <a:cubicBezTo>
                  <a:pt x="500" y="60"/>
                  <a:pt x="500" y="60"/>
                  <a:pt x="500" y="60"/>
                </a:cubicBezTo>
                <a:cubicBezTo>
                  <a:pt x="501" y="58"/>
                  <a:pt x="501" y="56"/>
                  <a:pt x="500" y="55"/>
                </a:cubicBezTo>
                <a:cubicBezTo>
                  <a:pt x="499" y="54"/>
                  <a:pt x="497" y="54"/>
                  <a:pt x="495" y="55"/>
                </a:cubicBezTo>
                <a:close/>
                <a:moveTo>
                  <a:pt x="454" y="96"/>
                </a:moveTo>
                <a:cubicBezTo>
                  <a:pt x="452" y="99"/>
                  <a:pt x="452" y="99"/>
                  <a:pt x="452" y="99"/>
                </a:cubicBezTo>
                <a:cubicBezTo>
                  <a:pt x="451" y="100"/>
                  <a:pt x="451" y="102"/>
                  <a:pt x="452" y="103"/>
                </a:cubicBezTo>
                <a:cubicBezTo>
                  <a:pt x="453" y="103"/>
                  <a:pt x="453" y="104"/>
                  <a:pt x="454" y="104"/>
                </a:cubicBezTo>
                <a:cubicBezTo>
                  <a:pt x="455" y="104"/>
                  <a:pt x="456" y="103"/>
                  <a:pt x="456" y="103"/>
                </a:cubicBezTo>
                <a:cubicBezTo>
                  <a:pt x="459" y="101"/>
                  <a:pt x="459" y="101"/>
                  <a:pt x="459" y="101"/>
                </a:cubicBezTo>
                <a:cubicBezTo>
                  <a:pt x="460" y="100"/>
                  <a:pt x="460" y="98"/>
                  <a:pt x="459" y="96"/>
                </a:cubicBezTo>
                <a:cubicBezTo>
                  <a:pt x="457" y="95"/>
                  <a:pt x="455" y="95"/>
                  <a:pt x="454" y="96"/>
                </a:cubicBezTo>
                <a:close/>
                <a:moveTo>
                  <a:pt x="437" y="114"/>
                </a:moveTo>
                <a:cubicBezTo>
                  <a:pt x="435" y="116"/>
                  <a:pt x="435" y="116"/>
                  <a:pt x="435" y="116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3" y="117"/>
                  <a:pt x="433" y="117"/>
                  <a:pt x="433" y="117"/>
                </a:cubicBezTo>
                <a:cubicBezTo>
                  <a:pt x="433" y="117"/>
                  <a:pt x="433" y="117"/>
                  <a:pt x="433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118"/>
                  <a:pt x="433" y="118"/>
                  <a:pt x="433" y="119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3" y="119"/>
                  <a:pt x="433" y="120"/>
                  <a:pt x="433" y="120"/>
                </a:cubicBezTo>
                <a:cubicBezTo>
                  <a:pt x="433" y="120"/>
                  <a:pt x="433" y="120"/>
                  <a:pt x="433" y="120"/>
                </a:cubicBezTo>
                <a:cubicBezTo>
                  <a:pt x="433" y="120"/>
                  <a:pt x="433" y="121"/>
                  <a:pt x="433" y="121"/>
                </a:cubicBezTo>
                <a:cubicBezTo>
                  <a:pt x="433" y="121"/>
                  <a:pt x="433" y="121"/>
                  <a:pt x="433" y="121"/>
                </a:cubicBezTo>
                <a:cubicBezTo>
                  <a:pt x="433" y="121"/>
                  <a:pt x="433" y="121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4" y="122"/>
                  <a:pt x="434" y="122"/>
                  <a:pt x="434" y="122"/>
                </a:cubicBezTo>
                <a:cubicBezTo>
                  <a:pt x="434" y="122"/>
                  <a:pt x="434" y="123"/>
                  <a:pt x="435" y="123"/>
                </a:cubicBezTo>
                <a:cubicBezTo>
                  <a:pt x="435" y="123"/>
                  <a:pt x="435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8" y="122"/>
                  <a:pt x="438" y="121"/>
                  <a:pt x="438" y="121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439" y="121"/>
                  <a:pt x="439" y="120"/>
                  <a:pt x="439" y="120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43" y="117"/>
                  <a:pt x="443" y="115"/>
                  <a:pt x="441" y="114"/>
                </a:cubicBezTo>
                <a:cubicBezTo>
                  <a:pt x="440" y="112"/>
                  <a:pt x="438" y="112"/>
                  <a:pt x="437" y="114"/>
                </a:cubicBezTo>
                <a:close/>
                <a:moveTo>
                  <a:pt x="197" y="376"/>
                </a:moveTo>
                <a:cubicBezTo>
                  <a:pt x="397" y="177"/>
                  <a:pt x="397" y="177"/>
                  <a:pt x="397" y="177"/>
                </a:cubicBezTo>
                <a:cubicBezTo>
                  <a:pt x="397" y="176"/>
                  <a:pt x="397" y="176"/>
                  <a:pt x="397" y="176"/>
                </a:cubicBezTo>
                <a:cubicBezTo>
                  <a:pt x="398" y="176"/>
                  <a:pt x="398" y="175"/>
                  <a:pt x="398" y="175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2" y="172"/>
                  <a:pt x="402" y="170"/>
                  <a:pt x="400" y="169"/>
                </a:cubicBezTo>
                <a:cubicBezTo>
                  <a:pt x="399" y="167"/>
                  <a:pt x="397" y="167"/>
                  <a:pt x="396" y="169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1"/>
                  <a:pt x="393" y="172"/>
                </a:cubicBezTo>
                <a:cubicBezTo>
                  <a:pt x="393" y="172"/>
                  <a:pt x="393" y="172"/>
                  <a:pt x="392" y="172"/>
                </a:cubicBezTo>
                <a:cubicBezTo>
                  <a:pt x="193" y="372"/>
                  <a:pt x="193" y="372"/>
                  <a:pt x="193" y="372"/>
                </a:cubicBezTo>
                <a:cubicBezTo>
                  <a:pt x="192" y="373"/>
                  <a:pt x="192" y="375"/>
                  <a:pt x="193" y="376"/>
                </a:cubicBezTo>
                <a:cubicBezTo>
                  <a:pt x="194" y="377"/>
                  <a:pt x="194" y="377"/>
                  <a:pt x="195" y="377"/>
                </a:cubicBezTo>
                <a:cubicBezTo>
                  <a:pt x="196" y="377"/>
                  <a:pt x="197" y="377"/>
                  <a:pt x="197" y="376"/>
                </a:cubicBezTo>
                <a:close/>
                <a:moveTo>
                  <a:pt x="549" y="20"/>
                </a:moveTo>
                <a:cubicBezTo>
                  <a:pt x="550" y="20"/>
                  <a:pt x="551" y="21"/>
                  <a:pt x="551" y="21"/>
                </a:cubicBezTo>
                <a:cubicBezTo>
                  <a:pt x="552" y="21"/>
                  <a:pt x="553" y="20"/>
                  <a:pt x="553" y="20"/>
                </a:cubicBezTo>
                <a:cubicBezTo>
                  <a:pt x="565" y="8"/>
                  <a:pt x="565" y="8"/>
                  <a:pt x="565" y="8"/>
                </a:cubicBezTo>
                <a:cubicBezTo>
                  <a:pt x="566" y="7"/>
                  <a:pt x="566" y="5"/>
                  <a:pt x="565" y="4"/>
                </a:cubicBezTo>
                <a:cubicBezTo>
                  <a:pt x="564" y="3"/>
                  <a:pt x="562" y="3"/>
                  <a:pt x="561" y="4"/>
                </a:cubicBezTo>
                <a:cubicBezTo>
                  <a:pt x="549" y="15"/>
                  <a:pt x="549" y="15"/>
                  <a:pt x="549" y="15"/>
                </a:cubicBezTo>
                <a:cubicBezTo>
                  <a:pt x="548" y="17"/>
                  <a:pt x="548" y="19"/>
                  <a:pt x="549" y="20"/>
                </a:cubicBezTo>
                <a:close/>
                <a:moveTo>
                  <a:pt x="505" y="60"/>
                </a:moveTo>
                <a:cubicBezTo>
                  <a:pt x="503" y="61"/>
                  <a:pt x="503" y="61"/>
                  <a:pt x="503" y="61"/>
                </a:cubicBezTo>
                <a:cubicBezTo>
                  <a:pt x="482" y="82"/>
                  <a:pt x="482" y="82"/>
                  <a:pt x="482" y="82"/>
                </a:cubicBezTo>
                <a:cubicBezTo>
                  <a:pt x="481" y="84"/>
                  <a:pt x="481" y="85"/>
                  <a:pt x="482" y="87"/>
                </a:cubicBezTo>
                <a:cubicBezTo>
                  <a:pt x="483" y="87"/>
                  <a:pt x="484" y="88"/>
                  <a:pt x="484" y="88"/>
                </a:cubicBezTo>
                <a:cubicBezTo>
                  <a:pt x="485" y="88"/>
                  <a:pt x="486" y="88"/>
                  <a:pt x="487" y="87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509" y="64"/>
                  <a:pt x="509" y="64"/>
                  <a:pt x="509" y="64"/>
                </a:cubicBezTo>
                <a:cubicBezTo>
                  <a:pt x="511" y="63"/>
                  <a:pt x="511" y="61"/>
                  <a:pt x="509" y="60"/>
                </a:cubicBezTo>
                <a:cubicBezTo>
                  <a:pt x="508" y="58"/>
                  <a:pt x="506" y="58"/>
                  <a:pt x="505" y="60"/>
                </a:cubicBezTo>
                <a:close/>
                <a:moveTo>
                  <a:pt x="439" y="130"/>
                </a:moveTo>
                <a:cubicBezTo>
                  <a:pt x="440" y="130"/>
                  <a:pt x="441" y="131"/>
                  <a:pt x="441" y="131"/>
                </a:cubicBezTo>
                <a:cubicBezTo>
                  <a:pt x="442" y="131"/>
                  <a:pt x="443" y="130"/>
                  <a:pt x="444" y="130"/>
                </a:cubicBezTo>
                <a:cubicBezTo>
                  <a:pt x="456" y="117"/>
                  <a:pt x="456" y="117"/>
                  <a:pt x="456" y="117"/>
                </a:cubicBezTo>
                <a:cubicBezTo>
                  <a:pt x="457" y="116"/>
                  <a:pt x="457" y="114"/>
                  <a:pt x="456" y="113"/>
                </a:cubicBezTo>
                <a:cubicBezTo>
                  <a:pt x="455" y="112"/>
                  <a:pt x="453" y="112"/>
                  <a:pt x="452" y="113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8" y="127"/>
                  <a:pt x="438" y="129"/>
                  <a:pt x="439" y="130"/>
                </a:cubicBezTo>
                <a:close/>
                <a:moveTo>
                  <a:pt x="537" y="36"/>
                </a:moveTo>
                <a:cubicBezTo>
                  <a:pt x="542" y="30"/>
                  <a:pt x="542" y="30"/>
                  <a:pt x="542" y="30"/>
                </a:cubicBezTo>
                <a:cubicBezTo>
                  <a:pt x="542" y="30"/>
                  <a:pt x="542" y="30"/>
                  <a:pt x="542" y="30"/>
                </a:cubicBezTo>
                <a:cubicBezTo>
                  <a:pt x="548" y="25"/>
                  <a:pt x="548" y="25"/>
                  <a:pt x="548" y="25"/>
                </a:cubicBezTo>
                <a:cubicBezTo>
                  <a:pt x="549" y="24"/>
                  <a:pt x="549" y="22"/>
                  <a:pt x="548" y="21"/>
                </a:cubicBezTo>
                <a:cubicBezTo>
                  <a:pt x="546" y="20"/>
                  <a:pt x="544" y="20"/>
                  <a:pt x="543" y="21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33" y="32"/>
                  <a:pt x="533" y="32"/>
                  <a:pt x="533" y="32"/>
                </a:cubicBezTo>
                <a:cubicBezTo>
                  <a:pt x="531" y="33"/>
                  <a:pt x="531" y="35"/>
                  <a:pt x="533" y="36"/>
                </a:cubicBezTo>
                <a:cubicBezTo>
                  <a:pt x="533" y="37"/>
                  <a:pt x="534" y="37"/>
                  <a:pt x="535" y="37"/>
                </a:cubicBezTo>
                <a:cubicBezTo>
                  <a:pt x="536" y="37"/>
                  <a:pt x="536" y="36"/>
                  <a:pt x="537" y="36"/>
                </a:cubicBezTo>
                <a:close/>
                <a:moveTo>
                  <a:pt x="437" y="137"/>
                </a:moveTo>
                <a:cubicBezTo>
                  <a:pt x="438" y="136"/>
                  <a:pt x="438" y="134"/>
                  <a:pt x="437" y="132"/>
                </a:cubicBezTo>
                <a:cubicBezTo>
                  <a:pt x="435" y="131"/>
                  <a:pt x="433" y="131"/>
                  <a:pt x="432" y="132"/>
                </a:cubicBezTo>
                <a:cubicBezTo>
                  <a:pt x="429" y="135"/>
                  <a:pt x="429" y="135"/>
                  <a:pt x="429" y="135"/>
                </a:cubicBezTo>
                <a:cubicBezTo>
                  <a:pt x="428" y="137"/>
                  <a:pt x="428" y="139"/>
                  <a:pt x="429" y="140"/>
                </a:cubicBezTo>
                <a:cubicBezTo>
                  <a:pt x="430" y="140"/>
                  <a:pt x="431" y="141"/>
                  <a:pt x="431" y="141"/>
                </a:cubicBezTo>
                <a:cubicBezTo>
                  <a:pt x="432" y="141"/>
                  <a:pt x="433" y="140"/>
                  <a:pt x="434" y="140"/>
                </a:cubicBezTo>
                <a:lnTo>
                  <a:pt x="437" y="137"/>
                </a:lnTo>
                <a:close/>
                <a:moveTo>
                  <a:pt x="417" y="148"/>
                </a:moveTo>
                <a:cubicBezTo>
                  <a:pt x="416" y="149"/>
                  <a:pt x="416" y="149"/>
                  <a:pt x="416" y="149"/>
                </a:cubicBezTo>
                <a:cubicBezTo>
                  <a:pt x="414" y="150"/>
                  <a:pt x="414" y="152"/>
                  <a:pt x="416" y="153"/>
                </a:cubicBezTo>
                <a:cubicBezTo>
                  <a:pt x="416" y="154"/>
                  <a:pt x="417" y="154"/>
                  <a:pt x="418" y="154"/>
                </a:cubicBezTo>
                <a:cubicBezTo>
                  <a:pt x="419" y="154"/>
                  <a:pt x="419" y="154"/>
                  <a:pt x="420" y="153"/>
                </a:cubicBezTo>
                <a:cubicBezTo>
                  <a:pt x="421" y="152"/>
                  <a:pt x="421" y="152"/>
                  <a:pt x="421" y="152"/>
                </a:cubicBezTo>
                <a:cubicBezTo>
                  <a:pt x="423" y="151"/>
                  <a:pt x="423" y="149"/>
                  <a:pt x="421" y="148"/>
                </a:cubicBezTo>
                <a:cubicBezTo>
                  <a:pt x="420" y="146"/>
                  <a:pt x="418" y="146"/>
                  <a:pt x="417" y="148"/>
                </a:cubicBezTo>
                <a:close/>
                <a:moveTo>
                  <a:pt x="470" y="95"/>
                </a:moveTo>
                <a:cubicBezTo>
                  <a:pt x="464" y="100"/>
                  <a:pt x="464" y="100"/>
                  <a:pt x="464" y="100"/>
                </a:cubicBezTo>
                <a:cubicBezTo>
                  <a:pt x="463" y="102"/>
                  <a:pt x="463" y="104"/>
                  <a:pt x="464" y="105"/>
                </a:cubicBezTo>
                <a:cubicBezTo>
                  <a:pt x="465" y="105"/>
                  <a:pt x="466" y="106"/>
                  <a:pt x="466" y="106"/>
                </a:cubicBezTo>
                <a:cubicBezTo>
                  <a:pt x="467" y="106"/>
                  <a:pt x="468" y="105"/>
                  <a:pt x="469" y="105"/>
                </a:cubicBezTo>
                <a:cubicBezTo>
                  <a:pt x="474" y="99"/>
                  <a:pt x="474" y="99"/>
                  <a:pt x="474" y="99"/>
                </a:cubicBezTo>
                <a:cubicBezTo>
                  <a:pt x="475" y="98"/>
                  <a:pt x="475" y="96"/>
                  <a:pt x="474" y="95"/>
                </a:cubicBezTo>
                <a:cubicBezTo>
                  <a:pt x="473" y="94"/>
                  <a:pt x="471" y="94"/>
                  <a:pt x="470" y="95"/>
                </a:cubicBezTo>
                <a:close/>
                <a:moveTo>
                  <a:pt x="561" y="18"/>
                </a:moveTo>
                <a:cubicBezTo>
                  <a:pt x="561" y="18"/>
                  <a:pt x="561" y="18"/>
                  <a:pt x="561" y="18"/>
                </a:cubicBezTo>
                <a:cubicBezTo>
                  <a:pt x="545" y="34"/>
                  <a:pt x="545" y="34"/>
                  <a:pt x="545" y="34"/>
                </a:cubicBezTo>
                <a:cubicBezTo>
                  <a:pt x="543" y="35"/>
                  <a:pt x="543" y="37"/>
                  <a:pt x="545" y="38"/>
                </a:cubicBezTo>
                <a:cubicBezTo>
                  <a:pt x="545" y="39"/>
                  <a:pt x="546" y="39"/>
                  <a:pt x="547" y="39"/>
                </a:cubicBezTo>
                <a:cubicBezTo>
                  <a:pt x="548" y="39"/>
                  <a:pt x="548" y="39"/>
                  <a:pt x="549" y="38"/>
                </a:cubicBezTo>
                <a:cubicBezTo>
                  <a:pt x="569" y="18"/>
                  <a:pt x="569" y="18"/>
                  <a:pt x="569" y="18"/>
                </a:cubicBezTo>
                <a:cubicBezTo>
                  <a:pt x="570" y="17"/>
                  <a:pt x="570" y="17"/>
                  <a:pt x="570" y="17"/>
                </a:cubicBezTo>
                <a:cubicBezTo>
                  <a:pt x="574" y="14"/>
                  <a:pt x="574" y="14"/>
                  <a:pt x="574" y="14"/>
                </a:cubicBezTo>
                <a:cubicBezTo>
                  <a:pt x="578" y="10"/>
                  <a:pt x="578" y="10"/>
                  <a:pt x="578" y="10"/>
                </a:cubicBezTo>
                <a:cubicBezTo>
                  <a:pt x="579" y="8"/>
                  <a:pt x="579" y="6"/>
                  <a:pt x="578" y="5"/>
                </a:cubicBezTo>
                <a:cubicBezTo>
                  <a:pt x="576" y="4"/>
                  <a:pt x="575" y="4"/>
                  <a:pt x="573" y="5"/>
                </a:cubicBezTo>
                <a:cubicBezTo>
                  <a:pt x="565" y="14"/>
                  <a:pt x="565" y="14"/>
                  <a:pt x="565" y="14"/>
                </a:cubicBezTo>
                <a:lnTo>
                  <a:pt x="561" y="18"/>
                </a:lnTo>
                <a:close/>
                <a:moveTo>
                  <a:pt x="433" y="150"/>
                </a:moveTo>
                <a:cubicBezTo>
                  <a:pt x="434" y="150"/>
                  <a:pt x="435" y="151"/>
                  <a:pt x="435" y="151"/>
                </a:cubicBezTo>
                <a:cubicBezTo>
                  <a:pt x="436" y="151"/>
                  <a:pt x="437" y="150"/>
                  <a:pt x="438" y="150"/>
                </a:cubicBezTo>
                <a:cubicBezTo>
                  <a:pt x="470" y="117"/>
                  <a:pt x="470" y="117"/>
                  <a:pt x="470" y="117"/>
                </a:cubicBezTo>
                <a:cubicBezTo>
                  <a:pt x="471" y="116"/>
                  <a:pt x="471" y="114"/>
                  <a:pt x="470" y="113"/>
                </a:cubicBezTo>
                <a:cubicBezTo>
                  <a:pt x="469" y="112"/>
                  <a:pt x="467" y="112"/>
                  <a:pt x="466" y="113"/>
                </a:cubicBezTo>
                <a:cubicBezTo>
                  <a:pt x="433" y="145"/>
                  <a:pt x="433" y="145"/>
                  <a:pt x="433" y="145"/>
                </a:cubicBezTo>
                <a:cubicBezTo>
                  <a:pt x="432" y="147"/>
                  <a:pt x="432" y="148"/>
                  <a:pt x="433" y="150"/>
                </a:cubicBezTo>
                <a:close/>
                <a:moveTo>
                  <a:pt x="515" y="64"/>
                </a:moveTo>
                <a:cubicBezTo>
                  <a:pt x="475" y="104"/>
                  <a:pt x="475" y="104"/>
                  <a:pt x="475" y="104"/>
                </a:cubicBezTo>
                <a:cubicBezTo>
                  <a:pt x="474" y="105"/>
                  <a:pt x="474" y="107"/>
                  <a:pt x="475" y="108"/>
                </a:cubicBezTo>
                <a:cubicBezTo>
                  <a:pt x="476" y="109"/>
                  <a:pt x="476" y="109"/>
                  <a:pt x="477" y="109"/>
                </a:cubicBezTo>
                <a:cubicBezTo>
                  <a:pt x="478" y="109"/>
                  <a:pt x="479" y="109"/>
                  <a:pt x="479" y="108"/>
                </a:cubicBezTo>
                <a:cubicBezTo>
                  <a:pt x="519" y="68"/>
                  <a:pt x="519" y="68"/>
                  <a:pt x="519" y="68"/>
                </a:cubicBezTo>
                <a:cubicBezTo>
                  <a:pt x="520" y="67"/>
                  <a:pt x="520" y="65"/>
                  <a:pt x="519" y="64"/>
                </a:cubicBezTo>
                <a:cubicBezTo>
                  <a:pt x="518" y="63"/>
                  <a:pt x="516" y="63"/>
                  <a:pt x="515" y="64"/>
                </a:cubicBezTo>
                <a:close/>
                <a:moveTo>
                  <a:pt x="198" y="389"/>
                </a:moveTo>
                <a:cubicBezTo>
                  <a:pt x="401" y="186"/>
                  <a:pt x="401" y="186"/>
                  <a:pt x="401" y="186"/>
                </a:cubicBezTo>
                <a:cubicBezTo>
                  <a:pt x="402" y="185"/>
                  <a:pt x="402" y="183"/>
                  <a:pt x="401" y="182"/>
                </a:cubicBezTo>
                <a:cubicBezTo>
                  <a:pt x="400" y="181"/>
                  <a:pt x="398" y="181"/>
                  <a:pt x="397" y="182"/>
                </a:cubicBezTo>
                <a:cubicBezTo>
                  <a:pt x="194" y="385"/>
                  <a:pt x="194" y="385"/>
                  <a:pt x="194" y="385"/>
                </a:cubicBezTo>
                <a:cubicBezTo>
                  <a:pt x="193" y="386"/>
                  <a:pt x="193" y="388"/>
                  <a:pt x="194" y="389"/>
                </a:cubicBezTo>
                <a:cubicBezTo>
                  <a:pt x="195" y="390"/>
                  <a:pt x="195" y="390"/>
                  <a:pt x="196" y="390"/>
                </a:cubicBezTo>
                <a:cubicBezTo>
                  <a:pt x="197" y="390"/>
                  <a:pt x="198" y="390"/>
                  <a:pt x="198" y="389"/>
                </a:cubicBezTo>
                <a:close/>
                <a:moveTo>
                  <a:pt x="410" y="176"/>
                </a:moveTo>
                <a:cubicBezTo>
                  <a:pt x="411" y="176"/>
                  <a:pt x="412" y="176"/>
                  <a:pt x="412" y="175"/>
                </a:cubicBezTo>
                <a:cubicBezTo>
                  <a:pt x="428" y="159"/>
                  <a:pt x="428" y="159"/>
                  <a:pt x="428" y="159"/>
                </a:cubicBezTo>
                <a:cubicBezTo>
                  <a:pt x="430" y="158"/>
                  <a:pt x="430" y="156"/>
                  <a:pt x="428" y="155"/>
                </a:cubicBezTo>
                <a:cubicBezTo>
                  <a:pt x="427" y="153"/>
                  <a:pt x="425" y="153"/>
                  <a:pt x="424" y="155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7" y="172"/>
                  <a:pt x="407" y="174"/>
                  <a:pt x="408" y="175"/>
                </a:cubicBezTo>
                <a:cubicBezTo>
                  <a:pt x="408" y="176"/>
                  <a:pt x="409" y="176"/>
                  <a:pt x="410" y="176"/>
                </a:cubicBezTo>
                <a:close/>
                <a:moveTo>
                  <a:pt x="560" y="37"/>
                </a:moveTo>
                <a:cubicBezTo>
                  <a:pt x="560" y="38"/>
                  <a:pt x="561" y="38"/>
                  <a:pt x="562" y="38"/>
                </a:cubicBezTo>
                <a:cubicBezTo>
                  <a:pt x="563" y="38"/>
                  <a:pt x="564" y="38"/>
                  <a:pt x="564" y="37"/>
                </a:cubicBezTo>
                <a:cubicBezTo>
                  <a:pt x="584" y="17"/>
                  <a:pt x="584" y="17"/>
                  <a:pt x="584" y="17"/>
                </a:cubicBezTo>
                <a:cubicBezTo>
                  <a:pt x="586" y="16"/>
                  <a:pt x="586" y="14"/>
                  <a:pt x="584" y="13"/>
                </a:cubicBezTo>
                <a:cubicBezTo>
                  <a:pt x="583" y="11"/>
                  <a:pt x="581" y="11"/>
                  <a:pt x="580" y="13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59" y="34"/>
                  <a:pt x="559" y="36"/>
                  <a:pt x="560" y="37"/>
                </a:cubicBezTo>
                <a:close/>
                <a:moveTo>
                  <a:pt x="267" y="326"/>
                </a:moveTo>
                <a:cubicBezTo>
                  <a:pt x="267" y="326"/>
                  <a:pt x="266" y="326"/>
                  <a:pt x="266" y="326"/>
                </a:cubicBezTo>
                <a:cubicBezTo>
                  <a:pt x="265" y="327"/>
                  <a:pt x="265" y="327"/>
                  <a:pt x="265" y="327"/>
                </a:cubicBezTo>
                <a:cubicBezTo>
                  <a:pt x="264" y="329"/>
                  <a:pt x="264" y="331"/>
                  <a:pt x="265" y="332"/>
                </a:cubicBezTo>
                <a:cubicBezTo>
                  <a:pt x="266" y="332"/>
                  <a:pt x="267" y="333"/>
                  <a:pt x="267" y="333"/>
                </a:cubicBezTo>
                <a:cubicBezTo>
                  <a:pt x="268" y="333"/>
                  <a:pt x="269" y="332"/>
                  <a:pt x="270" y="332"/>
                </a:cubicBezTo>
                <a:cubicBezTo>
                  <a:pt x="271" y="331"/>
                  <a:pt x="271" y="331"/>
                  <a:pt x="271" y="331"/>
                </a:cubicBezTo>
                <a:cubicBezTo>
                  <a:pt x="271" y="330"/>
                  <a:pt x="271" y="330"/>
                  <a:pt x="271" y="330"/>
                </a:cubicBezTo>
                <a:cubicBezTo>
                  <a:pt x="271" y="330"/>
                  <a:pt x="272" y="330"/>
                  <a:pt x="272" y="330"/>
                </a:cubicBezTo>
                <a:cubicBezTo>
                  <a:pt x="478" y="123"/>
                  <a:pt x="478" y="123"/>
                  <a:pt x="478" y="123"/>
                </a:cubicBezTo>
                <a:cubicBezTo>
                  <a:pt x="479" y="122"/>
                  <a:pt x="479" y="120"/>
                  <a:pt x="478" y="119"/>
                </a:cubicBezTo>
                <a:cubicBezTo>
                  <a:pt x="477" y="118"/>
                  <a:pt x="475" y="118"/>
                  <a:pt x="474" y="119"/>
                </a:cubicBezTo>
                <a:cubicBezTo>
                  <a:pt x="267" y="325"/>
                  <a:pt x="267" y="325"/>
                  <a:pt x="267" y="325"/>
                </a:cubicBezTo>
                <a:cubicBezTo>
                  <a:pt x="267" y="325"/>
                  <a:pt x="267" y="326"/>
                  <a:pt x="267" y="326"/>
                </a:cubicBezTo>
                <a:close/>
                <a:moveTo>
                  <a:pt x="519" y="78"/>
                </a:moveTo>
                <a:cubicBezTo>
                  <a:pt x="518" y="77"/>
                  <a:pt x="516" y="77"/>
                  <a:pt x="515" y="78"/>
                </a:cubicBezTo>
                <a:cubicBezTo>
                  <a:pt x="483" y="110"/>
                  <a:pt x="483" y="110"/>
                  <a:pt x="483" y="110"/>
                </a:cubicBezTo>
                <a:cubicBezTo>
                  <a:pt x="482" y="111"/>
                  <a:pt x="482" y="113"/>
                  <a:pt x="483" y="114"/>
                </a:cubicBezTo>
                <a:cubicBezTo>
                  <a:pt x="483" y="115"/>
                  <a:pt x="484" y="115"/>
                  <a:pt x="485" y="115"/>
                </a:cubicBezTo>
                <a:cubicBezTo>
                  <a:pt x="486" y="115"/>
                  <a:pt x="487" y="115"/>
                  <a:pt x="487" y="114"/>
                </a:cubicBezTo>
                <a:cubicBezTo>
                  <a:pt x="519" y="82"/>
                  <a:pt x="519" y="82"/>
                  <a:pt x="519" y="82"/>
                </a:cubicBezTo>
                <a:cubicBezTo>
                  <a:pt x="520" y="81"/>
                  <a:pt x="520" y="79"/>
                  <a:pt x="519" y="78"/>
                </a:cubicBezTo>
                <a:close/>
                <a:moveTo>
                  <a:pt x="253" y="344"/>
                </a:moveTo>
                <a:cubicBezTo>
                  <a:pt x="252" y="343"/>
                  <a:pt x="250" y="343"/>
                  <a:pt x="248" y="344"/>
                </a:cubicBezTo>
                <a:cubicBezTo>
                  <a:pt x="196" y="396"/>
                  <a:pt x="196" y="396"/>
                  <a:pt x="196" y="396"/>
                </a:cubicBezTo>
                <a:cubicBezTo>
                  <a:pt x="195" y="398"/>
                  <a:pt x="195" y="400"/>
                  <a:pt x="196" y="401"/>
                </a:cubicBezTo>
                <a:cubicBezTo>
                  <a:pt x="197" y="401"/>
                  <a:pt x="198" y="402"/>
                  <a:pt x="198" y="402"/>
                </a:cubicBezTo>
                <a:cubicBezTo>
                  <a:pt x="199" y="402"/>
                  <a:pt x="200" y="401"/>
                  <a:pt x="200" y="401"/>
                </a:cubicBezTo>
                <a:cubicBezTo>
                  <a:pt x="253" y="348"/>
                  <a:pt x="253" y="348"/>
                  <a:pt x="253" y="348"/>
                </a:cubicBezTo>
                <a:cubicBezTo>
                  <a:pt x="254" y="347"/>
                  <a:pt x="254" y="345"/>
                  <a:pt x="253" y="344"/>
                </a:cubicBezTo>
                <a:close/>
                <a:moveTo>
                  <a:pt x="284" y="330"/>
                </a:moveTo>
                <a:cubicBezTo>
                  <a:pt x="285" y="330"/>
                  <a:pt x="286" y="329"/>
                  <a:pt x="287" y="329"/>
                </a:cubicBezTo>
                <a:cubicBezTo>
                  <a:pt x="478" y="137"/>
                  <a:pt x="478" y="137"/>
                  <a:pt x="478" y="137"/>
                </a:cubicBezTo>
                <a:cubicBezTo>
                  <a:pt x="480" y="136"/>
                  <a:pt x="480" y="134"/>
                  <a:pt x="478" y="132"/>
                </a:cubicBezTo>
                <a:cubicBezTo>
                  <a:pt x="477" y="131"/>
                  <a:pt x="475" y="131"/>
                  <a:pt x="474" y="132"/>
                </a:cubicBezTo>
                <a:cubicBezTo>
                  <a:pt x="282" y="324"/>
                  <a:pt x="282" y="324"/>
                  <a:pt x="282" y="324"/>
                </a:cubicBezTo>
                <a:cubicBezTo>
                  <a:pt x="281" y="325"/>
                  <a:pt x="281" y="327"/>
                  <a:pt x="282" y="329"/>
                </a:cubicBezTo>
                <a:cubicBezTo>
                  <a:pt x="283" y="329"/>
                  <a:pt x="284" y="330"/>
                  <a:pt x="284" y="330"/>
                </a:cubicBezTo>
                <a:close/>
                <a:moveTo>
                  <a:pt x="513" y="98"/>
                </a:moveTo>
                <a:cubicBezTo>
                  <a:pt x="512" y="97"/>
                  <a:pt x="510" y="97"/>
                  <a:pt x="509" y="98"/>
                </a:cubicBezTo>
                <a:cubicBezTo>
                  <a:pt x="506" y="100"/>
                  <a:pt x="506" y="100"/>
                  <a:pt x="506" y="100"/>
                </a:cubicBezTo>
                <a:cubicBezTo>
                  <a:pt x="493" y="114"/>
                  <a:pt x="493" y="114"/>
                  <a:pt x="493" y="114"/>
                </a:cubicBezTo>
                <a:cubicBezTo>
                  <a:pt x="492" y="115"/>
                  <a:pt x="492" y="117"/>
                  <a:pt x="493" y="118"/>
                </a:cubicBezTo>
                <a:cubicBezTo>
                  <a:pt x="493" y="119"/>
                  <a:pt x="494" y="119"/>
                  <a:pt x="495" y="119"/>
                </a:cubicBezTo>
                <a:cubicBezTo>
                  <a:pt x="496" y="119"/>
                  <a:pt x="497" y="119"/>
                  <a:pt x="497" y="118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13" y="102"/>
                  <a:pt x="513" y="102"/>
                  <a:pt x="513" y="102"/>
                </a:cubicBezTo>
                <a:cubicBezTo>
                  <a:pt x="514" y="101"/>
                  <a:pt x="514" y="99"/>
                  <a:pt x="513" y="98"/>
                </a:cubicBezTo>
                <a:close/>
                <a:moveTo>
                  <a:pt x="523" y="83"/>
                </a:moveTo>
                <a:cubicBezTo>
                  <a:pt x="513" y="94"/>
                  <a:pt x="513" y="94"/>
                  <a:pt x="513" y="94"/>
                </a:cubicBezTo>
                <a:cubicBezTo>
                  <a:pt x="512" y="95"/>
                  <a:pt x="512" y="97"/>
                  <a:pt x="513" y="98"/>
                </a:cubicBezTo>
                <a:cubicBezTo>
                  <a:pt x="514" y="98"/>
                  <a:pt x="514" y="99"/>
                  <a:pt x="515" y="99"/>
                </a:cubicBezTo>
                <a:cubicBezTo>
                  <a:pt x="516" y="99"/>
                  <a:pt x="517" y="98"/>
                  <a:pt x="517" y="98"/>
                </a:cubicBezTo>
                <a:cubicBezTo>
                  <a:pt x="528" y="88"/>
                  <a:pt x="528" y="88"/>
                  <a:pt x="528" y="88"/>
                </a:cubicBezTo>
                <a:cubicBezTo>
                  <a:pt x="529" y="86"/>
                  <a:pt x="529" y="84"/>
                  <a:pt x="528" y="83"/>
                </a:cubicBezTo>
                <a:cubicBezTo>
                  <a:pt x="527" y="82"/>
                  <a:pt x="525" y="82"/>
                  <a:pt x="523" y="83"/>
                </a:cubicBezTo>
                <a:close/>
                <a:moveTo>
                  <a:pt x="570" y="41"/>
                </a:moveTo>
                <a:cubicBezTo>
                  <a:pt x="571" y="41"/>
                  <a:pt x="571" y="42"/>
                  <a:pt x="572" y="42"/>
                </a:cubicBezTo>
                <a:cubicBezTo>
                  <a:pt x="573" y="42"/>
                  <a:pt x="574" y="41"/>
                  <a:pt x="574" y="41"/>
                </a:cubicBezTo>
                <a:cubicBezTo>
                  <a:pt x="604" y="11"/>
                  <a:pt x="604" y="11"/>
                  <a:pt x="604" y="11"/>
                </a:cubicBezTo>
                <a:cubicBezTo>
                  <a:pt x="605" y="10"/>
                  <a:pt x="605" y="8"/>
                  <a:pt x="604" y="7"/>
                </a:cubicBezTo>
                <a:cubicBezTo>
                  <a:pt x="603" y="6"/>
                  <a:pt x="601" y="6"/>
                  <a:pt x="599" y="7"/>
                </a:cubicBezTo>
                <a:cubicBezTo>
                  <a:pt x="570" y="36"/>
                  <a:pt x="570" y="36"/>
                  <a:pt x="570" y="36"/>
                </a:cubicBezTo>
                <a:cubicBezTo>
                  <a:pt x="569" y="38"/>
                  <a:pt x="569" y="40"/>
                  <a:pt x="570" y="41"/>
                </a:cubicBezTo>
                <a:close/>
                <a:moveTo>
                  <a:pt x="246" y="365"/>
                </a:moveTo>
                <a:cubicBezTo>
                  <a:pt x="245" y="363"/>
                  <a:pt x="243" y="363"/>
                  <a:pt x="242" y="365"/>
                </a:cubicBezTo>
                <a:cubicBezTo>
                  <a:pt x="205" y="402"/>
                  <a:pt x="205" y="402"/>
                  <a:pt x="205" y="402"/>
                </a:cubicBezTo>
                <a:cubicBezTo>
                  <a:pt x="203" y="403"/>
                  <a:pt x="203" y="405"/>
                  <a:pt x="205" y="406"/>
                </a:cubicBezTo>
                <a:cubicBezTo>
                  <a:pt x="205" y="407"/>
                  <a:pt x="206" y="407"/>
                  <a:pt x="207" y="407"/>
                </a:cubicBezTo>
                <a:cubicBezTo>
                  <a:pt x="207" y="407"/>
                  <a:pt x="208" y="407"/>
                  <a:pt x="209" y="406"/>
                </a:cubicBezTo>
                <a:cubicBezTo>
                  <a:pt x="246" y="369"/>
                  <a:pt x="246" y="369"/>
                  <a:pt x="246" y="369"/>
                </a:cubicBezTo>
                <a:cubicBezTo>
                  <a:pt x="248" y="368"/>
                  <a:pt x="248" y="366"/>
                  <a:pt x="246" y="365"/>
                </a:cubicBezTo>
                <a:close/>
                <a:moveTo>
                  <a:pt x="296" y="332"/>
                </a:moveTo>
                <a:cubicBezTo>
                  <a:pt x="296" y="332"/>
                  <a:pt x="297" y="332"/>
                  <a:pt x="298" y="332"/>
                </a:cubicBezTo>
                <a:cubicBezTo>
                  <a:pt x="305" y="324"/>
                  <a:pt x="305" y="324"/>
                  <a:pt x="305" y="324"/>
                </a:cubicBezTo>
                <a:cubicBezTo>
                  <a:pt x="491" y="138"/>
                  <a:pt x="491" y="138"/>
                  <a:pt x="491" y="138"/>
                </a:cubicBezTo>
                <a:cubicBezTo>
                  <a:pt x="493" y="137"/>
                  <a:pt x="493" y="135"/>
                  <a:pt x="491" y="133"/>
                </a:cubicBezTo>
                <a:cubicBezTo>
                  <a:pt x="490" y="132"/>
                  <a:pt x="488" y="132"/>
                  <a:pt x="487" y="133"/>
                </a:cubicBezTo>
                <a:cubicBezTo>
                  <a:pt x="302" y="318"/>
                  <a:pt x="302" y="318"/>
                  <a:pt x="302" y="318"/>
                </a:cubicBezTo>
                <a:cubicBezTo>
                  <a:pt x="293" y="327"/>
                  <a:pt x="293" y="327"/>
                  <a:pt x="293" y="327"/>
                </a:cubicBezTo>
                <a:cubicBezTo>
                  <a:pt x="292" y="328"/>
                  <a:pt x="292" y="330"/>
                  <a:pt x="293" y="332"/>
                </a:cubicBezTo>
                <a:cubicBezTo>
                  <a:pt x="294" y="332"/>
                  <a:pt x="295" y="332"/>
                  <a:pt x="296" y="332"/>
                </a:cubicBezTo>
                <a:close/>
                <a:moveTo>
                  <a:pt x="245" y="380"/>
                </a:moveTo>
                <a:cubicBezTo>
                  <a:pt x="244" y="379"/>
                  <a:pt x="242" y="379"/>
                  <a:pt x="241" y="380"/>
                </a:cubicBezTo>
                <a:cubicBezTo>
                  <a:pt x="214" y="406"/>
                  <a:pt x="214" y="406"/>
                  <a:pt x="214" y="406"/>
                </a:cubicBezTo>
                <a:cubicBezTo>
                  <a:pt x="213" y="407"/>
                  <a:pt x="213" y="409"/>
                  <a:pt x="214" y="411"/>
                </a:cubicBezTo>
                <a:cubicBezTo>
                  <a:pt x="215" y="411"/>
                  <a:pt x="216" y="412"/>
                  <a:pt x="216" y="412"/>
                </a:cubicBezTo>
                <a:cubicBezTo>
                  <a:pt x="217" y="412"/>
                  <a:pt x="218" y="411"/>
                  <a:pt x="219" y="411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6" y="383"/>
                  <a:pt x="246" y="381"/>
                  <a:pt x="245" y="380"/>
                </a:cubicBezTo>
                <a:close/>
                <a:moveTo>
                  <a:pt x="531" y="94"/>
                </a:moveTo>
                <a:cubicBezTo>
                  <a:pt x="532" y="95"/>
                  <a:pt x="532" y="95"/>
                  <a:pt x="533" y="95"/>
                </a:cubicBezTo>
                <a:cubicBezTo>
                  <a:pt x="534" y="95"/>
                  <a:pt x="535" y="95"/>
                  <a:pt x="535" y="94"/>
                </a:cubicBezTo>
                <a:cubicBezTo>
                  <a:pt x="538" y="91"/>
                  <a:pt x="538" y="91"/>
                  <a:pt x="538" y="91"/>
                </a:cubicBezTo>
                <a:cubicBezTo>
                  <a:pt x="539" y="90"/>
                  <a:pt x="539" y="88"/>
                  <a:pt x="538" y="87"/>
                </a:cubicBezTo>
                <a:cubicBezTo>
                  <a:pt x="537" y="85"/>
                  <a:pt x="535" y="85"/>
                  <a:pt x="534" y="87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0" y="91"/>
                  <a:pt x="530" y="93"/>
                  <a:pt x="531" y="94"/>
                </a:cubicBezTo>
                <a:close/>
                <a:moveTo>
                  <a:pt x="577" y="48"/>
                </a:moveTo>
                <a:cubicBezTo>
                  <a:pt x="577" y="49"/>
                  <a:pt x="578" y="49"/>
                  <a:pt x="579" y="49"/>
                </a:cubicBezTo>
                <a:cubicBezTo>
                  <a:pt x="580" y="49"/>
                  <a:pt x="581" y="49"/>
                  <a:pt x="581" y="48"/>
                </a:cubicBezTo>
                <a:cubicBezTo>
                  <a:pt x="618" y="12"/>
                  <a:pt x="618" y="12"/>
                  <a:pt x="618" y="12"/>
                </a:cubicBezTo>
                <a:cubicBezTo>
                  <a:pt x="619" y="10"/>
                  <a:pt x="619" y="8"/>
                  <a:pt x="618" y="7"/>
                </a:cubicBezTo>
                <a:cubicBezTo>
                  <a:pt x="616" y="6"/>
                  <a:pt x="615" y="6"/>
                  <a:pt x="613" y="7"/>
                </a:cubicBezTo>
                <a:cubicBezTo>
                  <a:pt x="577" y="44"/>
                  <a:pt x="577" y="44"/>
                  <a:pt x="577" y="44"/>
                </a:cubicBezTo>
                <a:cubicBezTo>
                  <a:pt x="576" y="45"/>
                  <a:pt x="576" y="47"/>
                  <a:pt x="577" y="48"/>
                </a:cubicBezTo>
                <a:close/>
                <a:moveTo>
                  <a:pt x="250" y="389"/>
                </a:moveTo>
                <a:cubicBezTo>
                  <a:pt x="248" y="388"/>
                  <a:pt x="247" y="388"/>
                  <a:pt x="245" y="389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3"/>
                  <a:pt x="222" y="415"/>
                  <a:pt x="223" y="416"/>
                </a:cubicBezTo>
                <a:cubicBezTo>
                  <a:pt x="223" y="417"/>
                  <a:pt x="224" y="417"/>
                  <a:pt x="225" y="417"/>
                </a:cubicBezTo>
                <a:cubicBezTo>
                  <a:pt x="226" y="417"/>
                  <a:pt x="227" y="417"/>
                  <a:pt x="227" y="416"/>
                </a:cubicBezTo>
                <a:cubicBezTo>
                  <a:pt x="250" y="394"/>
                  <a:pt x="250" y="394"/>
                  <a:pt x="250" y="394"/>
                </a:cubicBezTo>
                <a:cubicBezTo>
                  <a:pt x="251" y="392"/>
                  <a:pt x="251" y="390"/>
                  <a:pt x="250" y="389"/>
                </a:cubicBezTo>
                <a:close/>
                <a:moveTo>
                  <a:pt x="507" y="132"/>
                </a:moveTo>
                <a:cubicBezTo>
                  <a:pt x="506" y="131"/>
                  <a:pt x="504" y="131"/>
                  <a:pt x="502" y="132"/>
                </a:cubicBezTo>
                <a:cubicBezTo>
                  <a:pt x="314" y="320"/>
                  <a:pt x="314" y="320"/>
                  <a:pt x="314" y="320"/>
                </a:cubicBezTo>
                <a:cubicBezTo>
                  <a:pt x="313" y="321"/>
                  <a:pt x="313" y="323"/>
                  <a:pt x="314" y="324"/>
                </a:cubicBezTo>
                <a:cubicBezTo>
                  <a:pt x="315" y="325"/>
                  <a:pt x="316" y="325"/>
                  <a:pt x="317" y="325"/>
                </a:cubicBezTo>
                <a:cubicBezTo>
                  <a:pt x="317" y="325"/>
                  <a:pt x="318" y="325"/>
                  <a:pt x="319" y="324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08" y="135"/>
                  <a:pt x="508" y="133"/>
                  <a:pt x="507" y="132"/>
                </a:cubicBezTo>
                <a:close/>
                <a:moveTo>
                  <a:pt x="574" y="65"/>
                </a:moveTo>
                <a:cubicBezTo>
                  <a:pt x="574" y="66"/>
                  <a:pt x="575" y="66"/>
                  <a:pt x="576" y="66"/>
                </a:cubicBezTo>
                <a:cubicBezTo>
                  <a:pt x="577" y="66"/>
                  <a:pt x="577" y="66"/>
                  <a:pt x="578" y="65"/>
                </a:cubicBezTo>
                <a:cubicBezTo>
                  <a:pt x="633" y="10"/>
                  <a:pt x="633" y="10"/>
                  <a:pt x="633" y="10"/>
                </a:cubicBezTo>
                <a:cubicBezTo>
                  <a:pt x="634" y="9"/>
                  <a:pt x="634" y="7"/>
                  <a:pt x="633" y="6"/>
                </a:cubicBezTo>
                <a:cubicBezTo>
                  <a:pt x="632" y="5"/>
                  <a:pt x="630" y="5"/>
                  <a:pt x="628" y="6"/>
                </a:cubicBezTo>
                <a:cubicBezTo>
                  <a:pt x="574" y="61"/>
                  <a:pt x="574" y="61"/>
                  <a:pt x="574" y="61"/>
                </a:cubicBezTo>
                <a:cubicBezTo>
                  <a:pt x="572" y="62"/>
                  <a:pt x="572" y="64"/>
                  <a:pt x="574" y="65"/>
                </a:cubicBezTo>
                <a:close/>
                <a:moveTo>
                  <a:pt x="456" y="200"/>
                </a:moveTo>
                <a:cubicBezTo>
                  <a:pt x="456" y="200"/>
                  <a:pt x="457" y="200"/>
                  <a:pt x="458" y="200"/>
                </a:cubicBezTo>
                <a:cubicBezTo>
                  <a:pt x="506" y="151"/>
                  <a:pt x="506" y="151"/>
                  <a:pt x="506" y="151"/>
                </a:cubicBezTo>
                <a:cubicBezTo>
                  <a:pt x="506" y="151"/>
                  <a:pt x="507" y="150"/>
                  <a:pt x="507" y="150"/>
                </a:cubicBezTo>
                <a:cubicBezTo>
                  <a:pt x="507" y="150"/>
                  <a:pt x="507" y="150"/>
                  <a:pt x="508" y="150"/>
                </a:cubicBezTo>
                <a:cubicBezTo>
                  <a:pt x="510" y="147"/>
                  <a:pt x="510" y="147"/>
                  <a:pt x="510" y="147"/>
                </a:cubicBezTo>
                <a:cubicBezTo>
                  <a:pt x="511" y="146"/>
                  <a:pt x="511" y="144"/>
                  <a:pt x="510" y="143"/>
                </a:cubicBezTo>
                <a:cubicBezTo>
                  <a:pt x="509" y="142"/>
                  <a:pt x="507" y="142"/>
                  <a:pt x="506" y="143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3" y="145"/>
                  <a:pt x="503" y="146"/>
                  <a:pt x="503" y="146"/>
                </a:cubicBezTo>
                <a:cubicBezTo>
                  <a:pt x="502" y="146"/>
                  <a:pt x="502" y="146"/>
                  <a:pt x="502" y="147"/>
                </a:cubicBezTo>
                <a:cubicBezTo>
                  <a:pt x="453" y="195"/>
                  <a:pt x="453" y="195"/>
                  <a:pt x="453" y="195"/>
                </a:cubicBezTo>
                <a:cubicBezTo>
                  <a:pt x="452" y="196"/>
                  <a:pt x="452" y="198"/>
                  <a:pt x="453" y="200"/>
                </a:cubicBezTo>
                <a:cubicBezTo>
                  <a:pt x="454" y="200"/>
                  <a:pt x="455" y="200"/>
                  <a:pt x="456" y="200"/>
                </a:cubicBezTo>
                <a:close/>
                <a:moveTo>
                  <a:pt x="384" y="264"/>
                </a:moveTo>
                <a:cubicBezTo>
                  <a:pt x="326" y="322"/>
                  <a:pt x="326" y="322"/>
                  <a:pt x="326" y="322"/>
                </a:cubicBezTo>
                <a:cubicBezTo>
                  <a:pt x="325" y="323"/>
                  <a:pt x="325" y="325"/>
                  <a:pt x="326" y="326"/>
                </a:cubicBezTo>
                <a:cubicBezTo>
                  <a:pt x="327" y="327"/>
                  <a:pt x="328" y="327"/>
                  <a:pt x="329" y="327"/>
                </a:cubicBezTo>
                <a:cubicBezTo>
                  <a:pt x="329" y="327"/>
                  <a:pt x="330" y="327"/>
                  <a:pt x="331" y="326"/>
                </a:cubicBezTo>
                <a:cubicBezTo>
                  <a:pt x="388" y="269"/>
                  <a:pt x="388" y="269"/>
                  <a:pt x="388" y="269"/>
                </a:cubicBezTo>
                <a:cubicBezTo>
                  <a:pt x="390" y="268"/>
                  <a:pt x="390" y="266"/>
                  <a:pt x="388" y="264"/>
                </a:cubicBezTo>
                <a:cubicBezTo>
                  <a:pt x="387" y="263"/>
                  <a:pt x="385" y="263"/>
                  <a:pt x="384" y="264"/>
                </a:cubicBezTo>
                <a:close/>
                <a:moveTo>
                  <a:pt x="453" y="200"/>
                </a:moveTo>
                <a:cubicBezTo>
                  <a:pt x="452" y="199"/>
                  <a:pt x="450" y="199"/>
                  <a:pt x="448" y="200"/>
                </a:cubicBezTo>
                <a:cubicBezTo>
                  <a:pt x="389" y="260"/>
                  <a:pt x="389" y="260"/>
                  <a:pt x="389" y="260"/>
                </a:cubicBezTo>
                <a:cubicBezTo>
                  <a:pt x="387" y="261"/>
                  <a:pt x="387" y="263"/>
                  <a:pt x="389" y="264"/>
                </a:cubicBezTo>
                <a:cubicBezTo>
                  <a:pt x="389" y="265"/>
                  <a:pt x="390" y="265"/>
                  <a:pt x="391" y="265"/>
                </a:cubicBezTo>
                <a:cubicBezTo>
                  <a:pt x="392" y="265"/>
                  <a:pt x="392" y="265"/>
                  <a:pt x="393" y="264"/>
                </a:cubicBezTo>
                <a:cubicBezTo>
                  <a:pt x="453" y="204"/>
                  <a:pt x="453" y="204"/>
                  <a:pt x="453" y="204"/>
                </a:cubicBezTo>
                <a:cubicBezTo>
                  <a:pt x="454" y="203"/>
                  <a:pt x="454" y="201"/>
                  <a:pt x="453" y="200"/>
                </a:cubicBezTo>
                <a:close/>
                <a:moveTo>
                  <a:pt x="593" y="56"/>
                </a:moveTo>
                <a:cubicBezTo>
                  <a:pt x="586" y="62"/>
                  <a:pt x="586" y="62"/>
                  <a:pt x="586" y="62"/>
                </a:cubicBezTo>
                <a:cubicBezTo>
                  <a:pt x="586" y="62"/>
                  <a:pt x="586" y="62"/>
                  <a:pt x="586" y="62"/>
                </a:cubicBezTo>
                <a:cubicBezTo>
                  <a:pt x="581" y="67"/>
                  <a:pt x="581" y="67"/>
                  <a:pt x="581" y="67"/>
                </a:cubicBezTo>
                <a:cubicBezTo>
                  <a:pt x="581" y="67"/>
                  <a:pt x="581" y="68"/>
                  <a:pt x="581" y="68"/>
                </a:cubicBezTo>
                <a:cubicBezTo>
                  <a:pt x="581" y="68"/>
                  <a:pt x="580" y="68"/>
                  <a:pt x="580" y="68"/>
                </a:cubicBezTo>
                <a:cubicBezTo>
                  <a:pt x="577" y="72"/>
                  <a:pt x="577" y="72"/>
                  <a:pt x="577" y="72"/>
                </a:cubicBezTo>
                <a:cubicBezTo>
                  <a:pt x="576" y="73"/>
                  <a:pt x="576" y="75"/>
                  <a:pt x="577" y="76"/>
                </a:cubicBezTo>
                <a:cubicBezTo>
                  <a:pt x="578" y="77"/>
                  <a:pt x="578" y="77"/>
                  <a:pt x="579" y="77"/>
                </a:cubicBezTo>
                <a:cubicBezTo>
                  <a:pt x="580" y="77"/>
                  <a:pt x="581" y="77"/>
                  <a:pt x="581" y="76"/>
                </a:cubicBezTo>
                <a:cubicBezTo>
                  <a:pt x="584" y="73"/>
                  <a:pt x="584" y="73"/>
                  <a:pt x="584" y="73"/>
                </a:cubicBezTo>
                <a:cubicBezTo>
                  <a:pt x="585" y="73"/>
                  <a:pt x="585" y="72"/>
                  <a:pt x="585" y="72"/>
                </a:cubicBezTo>
                <a:cubicBezTo>
                  <a:pt x="585" y="72"/>
                  <a:pt x="585" y="72"/>
                  <a:pt x="586" y="72"/>
                </a:cubicBezTo>
                <a:cubicBezTo>
                  <a:pt x="597" y="60"/>
                  <a:pt x="597" y="60"/>
                  <a:pt x="597" y="60"/>
                </a:cubicBezTo>
                <a:cubicBezTo>
                  <a:pt x="647" y="10"/>
                  <a:pt x="647" y="10"/>
                  <a:pt x="647" y="10"/>
                </a:cubicBezTo>
                <a:cubicBezTo>
                  <a:pt x="648" y="9"/>
                  <a:pt x="648" y="7"/>
                  <a:pt x="647" y="6"/>
                </a:cubicBezTo>
                <a:cubicBezTo>
                  <a:pt x="646" y="5"/>
                  <a:pt x="644" y="5"/>
                  <a:pt x="643" y="6"/>
                </a:cubicBezTo>
                <a:cubicBezTo>
                  <a:pt x="594" y="54"/>
                  <a:pt x="594" y="54"/>
                  <a:pt x="594" y="54"/>
                </a:cubicBezTo>
                <a:lnTo>
                  <a:pt x="593" y="56"/>
                </a:lnTo>
                <a:close/>
                <a:moveTo>
                  <a:pt x="255" y="397"/>
                </a:moveTo>
                <a:cubicBezTo>
                  <a:pt x="254" y="396"/>
                  <a:pt x="252" y="396"/>
                  <a:pt x="251" y="397"/>
                </a:cubicBezTo>
                <a:cubicBezTo>
                  <a:pt x="232" y="416"/>
                  <a:pt x="232" y="416"/>
                  <a:pt x="232" y="416"/>
                </a:cubicBezTo>
                <a:cubicBezTo>
                  <a:pt x="231" y="418"/>
                  <a:pt x="231" y="420"/>
                  <a:pt x="232" y="421"/>
                </a:cubicBezTo>
                <a:cubicBezTo>
                  <a:pt x="233" y="421"/>
                  <a:pt x="234" y="422"/>
                  <a:pt x="234" y="422"/>
                </a:cubicBezTo>
                <a:cubicBezTo>
                  <a:pt x="235" y="422"/>
                  <a:pt x="236" y="421"/>
                  <a:pt x="237" y="421"/>
                </a:cubicBezTo>
                <a:cubicBezTo>
                  <a:pt x="255" y="402"/>
                  <a:pt x="255" y="402"/>
                  <a:pt x="255" y="402"/>
                </a:cubicBezTo>
                <a:cubicBezTo>
                  <a:pt x="257" y="401"/>
                  <a:pt x="257" y="399"/>
                  <a:pt x="255" y="397"/>
                </a:cubicBezTo>
                <a:close/>
                <a:moveTo>
                  <a:pt x="435" y="235"/>
                </a:moveTo>
                <a:cubicBezTo>
                  <a:pt x="436" y="235"/>
                  <a:pt x="436" y="235"/>
                  <a:pt x="437" y="234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6"/>
                  <a:pt x="465" y="206"/>
                </a:cubicBezTo>
                <a:cubicBezTo>
                  <a:pt x="465" y="206"/>
                  <a:pt x="465" y="206"/>
                  <a:pt x="465" y="206"/>
                </a:cubicBezTo>
                <a:cubicBezTo>
                  <a:pt x="473" y="198"/>
                  <a:pt x="473" y="198"/>
                  <a:pt x="473" y="198"/>
                </a:cubicBezTo>
                <a:cubicBezTo>
                  <a:pt x="474" y="197"/>
                  <a:pt x="474" y="195"/>
                  <a:pt x="473" y="194"/>
                </a:cubicBezTo>
                <a:cubicBezTo>
                  <a:pt x="472" y="192"/>
                  <a:pt x="470" y="192"/>
                  <a:pt x="469" y="194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33" y="230"/>
                  <a:pt x="433" y="230"/>
                  <a:pt x="433" y="230"/>
                </a:cubicBezTo>
                <a:cubicBezTo>
                  <a:pt x="431" y="231"/>
                  <a:pt x="431" y="233"/>
                  <a:pt x="433" y="234"/>
                </a:cubicBezTo>
                <a:cubicBezTo>
                  <a:pt x="433" y="235"/>
                  <a:pt x="434" y="235"/>
                  <a:pt x="435" y="235"/>
                </a:cubicBezTo>
                <a:close/>
                <a:moveTo>
                  <a:pt x="476" y="193"/>
                </a:moveTo>
                <a:cubicBezTo>
                  <a:pt x="477" y="193"/>
                  <a:pt x="478" y="193"/>
                  <a:pt x="479" y="193"/>
                </a:cubicBezTo>
                <a:cubicBezTo>
                  <a:pt x="513" y="159"/>
                  <a:pt x="513" y="159"/>
                  <a:pt x="513" y="159"/>
                </a:cubicBezTo>
                <a:cubicBezTo>
                  <a:pt x="514" y="157"/>
                  <a:pt x="514" y="155"/>
                  <a:pt x="513" y="154"/>
                </a:cubicBezTo>
                <a:cubicBezTo>
                  <a:pt x="511" y="153"/>
                  <a:pt x="509" y="153"/>
                  <a:pt x="508" y="154"/>
                </a:cubicBezTo>
                <a:cubicBezTo>
                  <a:pt x="474" y="188"/>
                  <a:pt x="474" y="188"/>
                  <a:pt x="474" y="188"/>
                </a:cubicBezTo>
                <a:cubicBezTo>
                  <a:pt x="473" y="189"/>
                  <a:pt x="473" y="191"/>
                  <a:pt x="474" y="193"/>
                </a:cubicBezTo>
                <a:cubicBezTo>
                  <a:pt x="475" y="193"/>
                  <a:pt x="476" y="193"/>
                  <a:pt x="476" y="193"/>
                </a:cubicBezTo>
                <a:close/>
                <a:moveTo>
                  <a:pt x="569" y="98"/>
                </a:moveTo>
                <a:cubicBezTo>
                  <a:pt x="569" y="99"/>
                  <a:pt x="570" y="99"/>
                  <a:pt x="571" y="99"/>
                </a:cubicBezTo>
                <a:cubicBezTo>
                  <a:pt x="572" y="99"/>
                  <a:pt x="573" y="99"/>
                  <a:pt x="573" y="98"/>
                </a:cubicBezTo>
                <a:cubicBezTo>
                  <a:pt x="663" y="8"/>
                  <a:pt x="663" y="8"/>
                  <a:pt x="663" y="8"/>
                </a:cubicBezTo>
                <a:cubicBezTo>
                  <a:pt x="664" y="7"/>
                  <a:pt x="664" y="5"/>
                  <a:pt x="663" y="4"/>
                </a:cubicBezTo>
                <a:cubicBezTo>
                  <a:pt x="662" y="2"/>
                  <a:pt x="660" y="2"/>
                  <a:pt x="659" y="4"/>
                </a:cubicBezTo>
                <a:cubicBezTo>
                  <a:pt x="569" y="94"/>
                  <a:pt x="569" y="94"/>
                  <a:pt x="569" y="94"/>
                </a:cubicBezTo>
                <a:cubicBezTo>
                  <a:pt x="568" y="95"/>
                  <a:pt x="568" y="97"/>
                  <a:pt x="569" y="98"/>
                </a:cubicBezTo>
                <a:close/>
                <a:moveTo>
                  <a:pt x="388" y="283"/>
                </a:moveTo>
                <a:cubicBezTo>
                  <a:pt x="389" y="282"/>
                  <a:pt x="389" y="280"/>
                  <a:pt x="388" y="279"/>
                </a:cubicBezTo>
                <a:cubicBezTo>
                  <a:pt x="387" y="278"/>
                  <a:pt x="385" y="278"/>
                  <a:pt x="384" y="279"/>
                </a:cubicBezTo>
                <a:cubicBezTo>
                  <a:pt x="367" y="295"/>
                  <a:pt x="367" y="295"/>
                  <a:pt x="367" y="295"/>
                </a:cubicBezTo>
                <a:cubicBezTo>
                  <a:pt x="366" y="297"/>
                  <a:pt x="366" y="299"/>
                  <a:pt x="367" y="300"/>
                </a:cubicBezTo>
                <a:cubicBezTo>
                  <a:pt x="368" y="300"/>
                  <a:pt x="368" y="301"/>
                  <a:pt x="369" y="301"/>
                </a:cubicBezTo>
                <a:cubicBezTo>
                  <a:pt x="370" y="301"/>
                  <a:pt x="371" y="300"/>
                  <a:pt x="371" y="300"/>
                </a:cubicBezTo>
                <a:lnTo>
                  <a:pt x="388" y="283"/>
                </a:lnTo>
                <a:close/>
                <a:moveTo>
                  <a:pt x="428" y="243"/>
                </a:moveTo>
                <a:cubicBezTo>
                  <a:pt x="428" y="243"/>
                  <a:pt x="428" y="243"/>
                  <a:pt x="428" y="243"/>
                </a:cubicBezTo>
                <a:cubicBezTo>
                  <a:pt x="429" y="242"/>
                  <a:pt x="429" y="242"/>
                  <a:pt x="429" y="242"/>
                </a:cubicBezTo>
                <a:cubicBezTo>
                  <a:pt x="430" y="241"/>
                  <a:pt x="430" y="239"/>
                  <a:pt x="429" y="238"/>
                </a:cubicBezTo>
                <a:cubicBezTo>
                  <a:pt x="428" y="237"/>
                  <a:pt x="426" y="237"/>
                  <a:pt x="425" y="238"/>
                </a:cubicBezTo>
                <a:cubicBezTo>
                  <a:pt x="424" y="239"/>
                  <a:pt x="424" y="239"/>
                  <a:pt x="424" y="239"/>
                </a:cubicBezTo>
                <a:cubicBezTo>
                  <a:pt x="424" y="239"/>
                  <a:pt x="424" y="239"/>
                  <a:pt x="423" y="239"/>
                </a:cubicBezTo>
                <a:cubicBezTo>
                  <a:pt x="423" y="239"/>
                  <a:pt x="423" y="239"/>
                  <a:pt x="423" y="240"/>
                </a:cubicBezTo>
                <a:cubicBezTo>
                  <a:pt x="418" y="245"/>
                  <a:pt x="418" y="245"/>
                  <a:pt x="418" y="245"/>
                </a:cubicBezTo>
                <a:cubicBezTo>
                  <a:pt x="417" y="246"/>
                  <a:pt x="417" y="248"/>
                  <a:pt x="418" y="249"/>
                </a:cubicBezTo>
                <a:cubicBezTo>
                  <a:pt x="418" y="250"/>
                  <a:pt x="419" y="250"/>
                  <a:pt x="420" y="250"/>
                </a:cubicBezTo>
                <a:cubicBezTo>
                  <a:pt x="421" y="250"/>
                  <a:pt x="422" y="250"/>
                  <a:pt x="422" y="249"/>
                </a:cubicBezTo>
                <a:cubicBezTo>
                  <a:pt x="427" y="244"/>
                  <a:pt x="427" y="244"/>
                  <a:pt x="427" y="244"/>
                </a:cubicBezTo>
                <a:cubicBezTo>
                  <a:pt x="427" y="244"/>
                  <a:pt x="427" y="244"/>
                  <a:pt x="428" y="243"/>
                </a:cubicBezTo>
                <a:close/>
                <a:moveTo>
                  <a:pt x="269" y="398"/>
                </a:moveTo>
                <a:cubicBezTo>
                  <a:pt x="268" y="397"/>
                  <a:pt x="266" y="397"/>
                  <a:pt x="265" y="398"/>
                </a:cubicBezTo>
                <a:cubicBezTo>
                  <a:pt x="244" y="418"/>
                  <a:pt x="244" y="418"/>
                  <a:pt x="244" y="418"/>
                </a:cubicBezTo>
                <a:cubicBezTo>
                  <a:pt x="243" y="419"/>
                  <a:pt x="243" y="421"/>
                  <a:pt x="244" y="423"/>
                </a:cubicBezTo>
                <a:cubicBezTo>
                  <a:pt x="245" y="423"/>
                  <a:pt x="246" y="424"/>
                  <a:pt x="246" y="424"/>
                </a:cubicBezTo>
                <a:cubicBezTo>
                  <a:pt x="247" y="424"/>
                  <a:pt x="248" y="423"/>
                  <a:pt x="249" y="423"/>
                </a:cubicBezTo>
                <a:cubicBezTo>
                  <a:pt x="269" y="402"/>
                  <a:pt x="269" y="402"/>
                  <a:pt x="269" y="402"/>
                </a:cubicBezTo>
                <a:cubicBezTo>
                  <a:pt x="270" y="401"/>
                  <a:pt x="270" y="399"/>
                  <a:pt x="269" y="398"/>
                </a:cubicBezTo>
                <a:close/>
                <a:moveTo>
                  <a:pt x="338" y="334"/>
                </a:moveTo>
                <a:cubicBezTo>
                  <a:pt x="348" y="324"/>
                  <a:pt x="348" y="324"/>
                  <a:pt x="348" y="324"/>
                </a:cubicBezTo>
                <a:cubicBezTo>
                  <a:pt x="349" y="322"/>
                  <a:pt x="349" y="320"/>
                  <a:pt x="348" y="319"/>
                </a:cubicBezTo>
                <a:cubicBezTo>
                  <a:pt x="346" y="318"/>
                  <a:pt x="345" y="318"/>
                  <a:pt x="343" y="319"/>
                </a:cubicBezTo>
                <a:cubicBezTo>
                  <a:pt x="333" y="329"/>
                  <a:pt x="333" y="329"/>
                  <a:pt x="333" y="329"/>
                </a:cubicBezTo>
                <a:cubicBezTo>
                  <a:pt x="332" y="330"/>
                  <a:pt x="332" y="332"/>
                  <a:pt x="333" y="334"/>
                </a:cubicBezTo>
                <a:cubicBezTo>
                  <a:pt x="334" y="334"/>
                  <a:pt x="335" y="335"/>
                  <a:pt x="335" y="335"/>
                </a:cubicBezTo>
                <a:cubicBezTo>
                  <a:pt x="336" y="335"/>
                  <a:pt x="337" y="334"/>
                  <a:pt x="338" y="334"/>
                </a:cubicBezTo>
                <a:close/>
                <a:moveTo>
                  <a:pt x="336" y="348"/>
                </a:moveTo>
                <a:cubicBezTo>
                  <a:pt x="336" y="348"/>
                  <a:pt x="337" y="348"/>
                  <a:pt x="338" y="347"/>
                </a:cubicBezTo>
                <a:cubicBezTo>
                  <a:pt x="350" y="336"/>
                  <a:pt x="350" y="336"/>
                  <a:pt x="350" y="336"/>
                </a:cubicBezTo>
                <a:cubicBezTo>
                  <a:pt x="351" y="334"/>
                  <a:pt x="351" y="332"/>
                  <a:pt x="350" y="331"/>
                </a:cubicBezTo>
                <a:cubicBezTo>
                  <a:pt x="348" y="330"/>
                  <a:pt x="346" y="330"/>
                  <a:pt x="345" y="331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2" y="344"/>
                  <a:pt x="332" y="346"/>
                  <a:pt x="333" y="347"/>
                </a:cubicBezTo>
                <a:cubicBezTo>
                  <a:pt x="334" y="348"/>
                  <a:pt x="335" y="348"/>
                  <a:pt x="336" y="348"/>
                </a:cubicBezTo>
                <a:close/>
                <a:moveTo>
                  <a:pt x="570" y="111"/>
                </a:moveTo>
                <a:cubicBezTo>
                  <a:pt x="571" y="111"/>
                  <a:pt x="572" y="112"/>
                  <a:pt x="572" y="112"/>
                </a:cubicBezTo>
                <a:cubicBezTo>
                  <a:pt x="573" y="112"/>
                  <a:pt x="574" y="111"/>
                  <a:pt x="575" y="111"/>
                </a:cubicBezTo>
                <a:cubicBezTo>
                  <a:pt x="678" y="7"/>
                  <a:pt x="678" y="7"/>
                  <a:pt x="678" y="7"/>
                </a:cubicBezTo>
                <a:cubicBezTo>
                  <a:pt x="679" y="6"/>
                  <a:pt x="679" y="4"/>
                  <a:pt x="678" y="3"/>
                </a:cubicBezTo>
                <a:cubicBezTo>
                  <a:pt x="677" y="1"/>
                  <a:pt x="675" y="1"/>
                  <a:pt x="674" y="3"/>
                </a:cubicBezTo>
                <a:cubicBezTo>
                  <a:pt x="570" y="106"/>
                  <a:pt x="570" y="106"/>
                  <a:pt x="570" y="106"/>
                </a:cubicBezTo>
                <a:cubicBezTo>
                  <a:pt x="569" y="108"/>
                  <a:pt x="569" y="109"/>
                  <a:pt x="570" y="111"/>
                </a:cubicBezTo>
                <a:close/>
                <a:moveTo>
                  <a:pt x="523" y="158"/>
                </a:moveTo>
                <a:cubicBezTo>
                  <a:pt x="522" y="157"/>
                  <a:pt x="520" y="157"/>
                  <a:pt x="518" y="158"/>
                </a:cubicBezTo>
                <a:cubicBezTo>
                  <a:pt x="491" y="185"/>
                  <a:pt x="491" y="185"/>
                  <a:pt x="491" y="185"/>
                </a:cubicBezTo>
                <a:cubicBezTo>
                  <a:pt x="488" y="189"/>
                  <a:pt x="488" y="189"/>
                  <a:pt x="488" y="189"/>
                </a:cubicBezTo>
                <a:cubicBezTo>
                  <a:pt x="481" y="196"/>
                  <a:pt x="481" y="196"/>
                  <a:pt x="481" y="196"/>
                </a:cubicBezTo>
                <a:cubicBezTo>
                  <a:pt x="479" y="197"/>
                  <a:pt x="479" y="199"/>
                  <a:pt x="481" y="200"/>
                </a:cubicBezTo>
                <a:cubicBezTo>
                  <a:pt x="481" y="201"/>
                  <a:pt x="482" y="201"/>
                  <a:pt x="483" y="201"/>
                </a:cubicBezTo>
                <a:cubicBezTo>
                  <a:pt x="484" y="201"/>
                  <a:pt x="484" y="201"/>
                  <a:pt x="485" y="200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4" y="161"/>
                  <a:pt x="524" y="159"/>
                  <a:pt x="523" y="158"/>
                </a:cubicBezTo>
                <a:close/>
                <a:moveTo>
                  <a:pt x="303" y="378"/>
                </a:moveTo>
                <a:cubicBezTo>
                  <a:pt x="302" y="377"/>
                  <a:pt x="300" y="377"/>
                  <a:pt x="298" y="378"/>
                </a:cubicBezTo>
                <a:cubicBezTo>
                  <a:pt x="258" y="419"/>
                  <a:pt x="258" y="419"/>
                  <a:pt x="258" y="419"/>
                </a:cubicBezTo>
                <a:cubicBezTo>
                  <a:pt x="256" y="420"/>
                  <a:pt x="256" y="422"/>
                  <a:pt x="258" y="423"/>
                </a:cubicBezTo>
                <a:cubicBezTo>
                  <a:pt x="258" y="424"/>
                  <a:pt x="259" y="424"/>
                  <a:pt x="260" y="424"/>
                </a:cubicBezTo>
                <a:cubicBezTo>
                  <a:pt x="261" y="424"/>
                  <a:pt x="261" y="424"/>
                  <a:pt x="262" y="423"/>
                </a:cubicBezTo>
                <a:cubicBezTo>
                  <a:pt x="303" y="382"/>
                  <a:pt x="303" y="382"/>
                  <a:pt x="303" y="382"/>
                </a:cubicBezTo>
                <a:cubicBezTo>
                  <a:pt x="304" y="381"/>
                  <a:pt x="304" y="379"/>
                  <a:pt x="303" y="378"/>
                </a:cubicBezTo>
                <a:close/>
                <a:moveTo>
                  <a:pt x="458" y="225"/>
                </a:moveTo>
                <a:cubicBezTo>
                  <a:pt x="459" y="225"/>
                  <a:pt x="460" y="225"/>
                  <a:pt x="461" y="225"/>
                </a:cubicBezTo>
                <a:cubicBezTo>
                  <a:pt x="469" y="216"/>
                  <a:pt x="469" y="216"/>
                  <a:pt x="469" y="216"/>
                </a:cubicBezTo>
                <a:cubicBezTo>
                  <a:pt x="470" y="215"/>
                  <a:pt x="470" y="213"/>
                  <a:pt x="469" y="212"/>
                </a:cubicBezTo>
                <a:cubicBezTo>
                  <a:pt x="468" y="211"/>
                  <a:pt x="466" y="211"/>
                  <a:pt x="465" y="212"/>
                </a:cubicBezTo>
                <a:cubicBezTo>
                  <a:pt x="456" y="220"/>
                  <a:pt x="456" y="220"/>
                  <a:pt x="456" y="220"/>
                </a:cubicBezTo>
                <a:cubicBezTo>
                  <a:pt x="455" y="221"/>
                  <a:pt x="455" y="223"/>
                  <a:pt x="456" y="225"/>
                </a:cubicBezTo>
                <a:cubicBezTo>
                  <a:pt x="457" y="225"/>
                  <a:pt x="458" y="225"/>
                  <a:pt x="458" y="225"/>
                </a:cubicBezTo>
                <a:close/>
                <a:moveTo>
                  <a:pt x="466" y="232"/>
                </a:moveTo>
                <a:cubicBezTo>
                  <a:pt x="467" y="232"/>
                  <a:pt x="468" y="231"/>
                  <a:pt x="468" y="23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9" y="221"/>
                  <a:pt x="479" y="221"/>
                </a:cubicBezTo>
                <a:cubicBezTo>
                  <a:pt x="483" y="216"/>
                  <a:pt x="483" y="216"/>
                  <a:pt x="483" y="216"/>
                </a:cubicBezTo>
                <a:cubicBezTo>
                  <a:pt x="484" y="215"/>
                  <a:pt x="484" y="213"/>
                  <a:pt x="483" y="212"/>
                </a:cubicBezTo>
                <a:cubicBezTo>
                  <a:pt x="482" y="211"/>
                  <a:pt x="480" y="211"/>
                  <a:pt x="478" y="212"/>
                </a:cubicBezTo>
                <a:cubicBezTo>
                  <a:pt x="474" y="216"/>
                  <a:pt x="474" y="216"/>
                  <a:pt x="474" y="216"/>
                </a:cubicBezTo>
                <a:cubicBezTo>
                  <a:pt x="474" y="216"/>
                  <a:pt x="474" y="216"/>
                  <a:pt x="474" y="217"/>
                </a:cubicBezTo>
                <a:cubicBezTo>
                  <a:pt x="474" y="217"/>
                  <a:pt x="474" y="217"/>
                  <a:pt x="474" y="217"/>
                </a:cubicBezTo>
                <a:cubicBezTo>
                  <a:pt x="464" y="227"/>
                  <a:pt x="464" y="227"/>
                  <a:pt x="464" y="227"/>
                </a:cubicBezTo>
                <a:cubicBezTo>
                  <a:pt x="463" y="228"/>
                  <a:pt x="463" y="230"/>
                  <a:pt x="464" y="231"/>
                </a:cubicBezTo>
                <a:cubicBezTo>
                  <a:pt x="465" y="231"/>
                  <a:pt x="465" y="232"/>
                  <a:pt x="466" y="232"/>
                </a:cubicBezTo>
                <a:close/>
                <a:moveTo>
                  <a:pt x="316" y="382"/>
                </a:moveTo>
                <a:cubicBezTo>
                  <a:pt x="317" y="382"/>
                  <a:pt x="318" y="382"/>
                  <a:pt x="318" y="381"/>
                </a:cubicBezTo>
                <a:cubicBezTo>
                  <a:pt x="327" y="373"/>
                  <a:pt x="327" y="373"/>
                  <a:pt x="327" y="373"/>
                </a:cubicBezTo>
                <a:cubicBezTo>
                  <a:pt x="328" y="371"/>
                  <a:pt x="328" y="369"/>
                  <a:pt x="327" y="368"/>
                </a:cubicBezTo>
                <a:cubicBezTo>
                  <a:pt x="325" y="367"/>
                  <a:pt x="323" y="367"/>
                  <a:pt x="322" y="368"/>
                </a:cubicBezTo>
                <a:cubicBezTo>
                  <a:pt x="314" y="377"/>
                  <a:pt x="314" y="377"/>
                  <a:pt x="314" y="377"/>
                </a:cubicBezTo>
                <a:cubicBezTo>
                  <a:pt x="313" y="378"/>
                  <a:pt x="313" y="380"/>
                  <a:pt x="314" y="381"/>
                </a:cubicBezTo>
                <a:cubicBezTo>
                  <a:pt x="314" y="382"/>
                  <a:pt x="315" y="382"/>
                  <a:pt x="316" y="382"/>
                </a:cubicBezTo>
                <a:close/>
                <a:moveTo>
                  <a:pt x="524" y="166"/>
                </a:moveTo>
                <a:cubicBezTo>
                  <a:pt x="510" y="180"/>
                  <a:pt x="510" y="180"/>
                  <a:pt x="510" y="180"/>
                </a:cubicBezTo>
                <a:cubicBezTo>
                  <a:pt x="509" y="182"/>
                  <a:pt x="509" y="184"/>
                  <a:pt x="510" y="185"/>
                </a:cubicBezTo>
                <a:cubicBezTo>
                  <a:pt x="511" y="185"/>
                  <a:pt x="511" y="186"/>
                  <a:pt x="512" y="186"/>
                </a:cubicBezTo>
                <a:cubicBezTo>
                  <a:pt x="513" y="186"/>
                  <a:pt x="514" y="185"/>
                  <a:pt x="514" y="185"/>
                </a:cubicBezTo>
                <a:cubicBezTo>
                  <a:pt x="528" y="171"/>
                  <a:pt x="528" y="171"/>
                  <a:pt x="528" y="171"/>
                </a:cubicBezTo>
                <a:cubicBezTo>
                  <a:pt x="530" y="170"/>
                  <a:pt x="530" y="168"/>
                  <a:pt x="528" y="166"/>
                </a:cubicBezTo>
                <a:cubicBezTo>
                  <a:pt x="527" y="165"/>
                  <a:pt x="525" y="165"/>
                  <a:pt x="524" y="166"/>
                </a:cubicBezTo>
                <a:close/>
                <a:moveTo>
                  <a:pt x="340" y="357"/>
                </a:moveTo>
                <a:cubicBezTo>
                  <a:pt x="341" y="357"/>
                  <a:pt x="342" y="357"/>
                  <a:pt x="343" y="357"/>
                </a:cubicBezTo>
                <a:cubicBezTo>
                  <a:pt x="350" y="349"/>
                  <a:pt x="350" y="349"/>
                  <a:pt x="350" y="349"/>
                </a:cubicBezTo>
                <a:cubicBezTo>
                  <a:pt x="351" y="348"/>
                  <a:pt x="351" y="346"/>
                  <a:pt x="350" y="345"/>
                </a:cubicBezTo>
                <a:cubicBezTo>
                  <a:pt x="349" y="343"/>
                  <a:pt x="347" y="343"/>
                  <a:pt x="346" y="345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37" y="353"/>
                  <a:pt x="337" y="355"/>
                  <a:pt x="338" y="357"/>
                </a:cubicBezTo>
                <a:cubicBezTo>
                  <a:pt x="339" y="357"/>
                  <a:pt x="340" y="357"/>
                  <a:pt x="340" y="357"/>
                </a:cubicBezTo>
                <a:close/>
                <a:moveTo>
                  <a:pt x="296" y="403"/>
                </a:moveTo>
                <a:cubicBezTo>
                  <a:pt x="296" y="403"/>
                  <a:pt x="297" y="402"/>
                  <a:pt x="297" y="402"/>
                </a:cubicBezTo>
                <a:cubicBezTo>
                  <a:pt x="299" y="400"/>
                  <a:pt x="299" y="400"/>
                  <a:pt x="299" y="400"/>
                </a:cubicBezTo>
                <a:cubicBezTo>
                  <a:pt x="300" y="399"/>
                  <a:pt x="300" y="397"/>
                  <a:pt x="299" y="396"/>
                </a:cubicBezTo>
                <a:cubicBezTo>
                  <a:pt x="298" y="395"/>
                  <a:pt x="296" y="395"/>
                  <a:pt x="294" y="396"/>
                </a:cubicBezTo>
                <a:cubicBezTo>
                  <a:pt x="293" y="398"/>
                  <a:pt x="293" y="398"/>
                  <a:pt x="293" y="398"/>
                </a:cubicBezTo>
                <a:cubicBezTo>
                  <a:pt x="292" y="398"/>
                  <a:pt x="292" y="398"/>
                  <a:pt x="292" y="399"/>
                </a:cubicBezTo>
                <a:cubicBezTo>
                  <a:pt x="292" y="399"/>
                  <a:pt x="291" y="399"/>
                  <a:pt x="291" y="399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263" y="428"/>
                  <a:pt x="263" y="430"/>
                  <a:pt x="264" y="431"/>
                </a:cubicBezTo>
                <a:cubicBezTo>
                  <a:pt x="265" y="431"/>
                  <a:pt x="265" y="432"/>
                  <a:pt x="266" y="432"/>
                </a:cubicBezTo>
                <a:cubicBezTo>
                  <a:pt x="267" y="432"/>
                  <a:pt x="268" y="431"/>
                  <a:pt x="268" y="431"/>
                </a:cubicBezTo>
                <a:cubicBezTo>
                  <a:pt x="295" y="404"/>
                  <a:pt x="295" y="404"/>
                  <a:pt x="295" y="404"/>
                </a:cubicBezTo>
                <a:cubicBezTo>
                  <a:pt x="296" y="403"/>
                  <a:pt x="296" y="403"/>
                  <a:pt x="296" y="403"/>
                </a:cubicBezTo>
                <a:close/>
                <a:moveTo>
                  <a:pt x="575" y="120"/>
                </a:moveTo>
                <a:cubicBezTo>
                  <a:pt x="576" y="120"/>
                  <a:pt x="577" y="121"/>
                  <a:pt x="577" y="121"/>
                </a:cubicBezTo>
                <a:cubicBezTo>
                  <a:pt x="578" y="121"/>
                  <a:pt x="579" y="120"/>
                  <a:pt x="580" y="120"/>
                </a:cubicBezTo>
                <a:cubicBezTo>
                  <a:pt x="693" y="6"/>
                  <a:pt x="693" y="6"/>
                  <a:pt x="693" y="6"/>
                </a:cubicBezTo>
                <a:cubicBezTo>
                  <a:pt x="694" y="5"/>
                  <a:pt x="694" y="3"/>
                  <a:pt x="693" y="2"/>
                </a:cubicBezTo>
                <a:cubicBezTo>
                  <a:pt x="692" y="1"/>
                  <a:pt x="690" y="1"/>
                  <a:pt x="688" y="2"/>
                </a:cubicBezTo>
                <a:cubicBezTo>
                  <a:pt x="575" y="115"/>
                  <a:pt x="575" y="115"/>
                  <a:pt x="575" y="115"/>
                </a:cubicBezTo>
                <a:cubicBezTo>
                  <a:pt x="574" y="117"/>
                  <a:pt x="574" y="118"/>
                  <a:pt x="575" y="120"/>
                </a:cubicBezTo>
                <a:close/>
                <a:moveTo>
                  <a:pt x="362" y="350"/>
                </a:moveTo>
                <a:cubicBezTo>
                  <a:pt x="362" y="350"/>
                  <a:pt x="363" y="350"/>
                  <a:pt x="364" y="349"/>
                </a:cubicBezTo>
                <a:cubicBezTo>
                  <a:pt x="366" y="348"/>
                  <a:pt x="366" y="348"/>
                  <a:pt x="366" y="348"/>
                </a:cubicBezTo>
                <a:cubicBezTo>
                  <a:pt x="367" y="346"/>
                  <a:pt x="367" y="344"/>
                  <a:pt x="366" y="343"/>
                </a:cubicBezTo>
                <a:cubicBezTo>
                  <a:pt x="364" y="342"/>
                  <a:pt x="362" y="342"/>
                  <a:pt x="361" y="343"/>
                </a:cubicBezTo>
                <a:cubicBezTo>
                  <a:pt x="360" y="345"/>
                  <a:pt x="360" y="345"/>
                  <a:pt x="360" y="345"/>
                </a:cubicBezTo>
                <a:cubicBezTo>
                  <a:pt x="358" y="346"/>
                  <a:pt x="358" y="348"/>
                  <a:pt x="360" y="349"/>
                </a:cubicBezTo>
                <a:cubicBezTo>
                  <a:pt x="360" y="350"/>
                  <a:pt x="361" y="350"/>
                  <a:pt x="362" y="350"/>
                </a:cubicBezTo>
                <a:close/>
                <a:moveTo>
                  <a:pt x="489" y="216"/>
                </a:moveTo>
                <a:cubicBezTo>
                  <a:pt x="487" y="218"/>
                  <a:pt x="487" y="218"/>
                  <a:pt x="487" y="218"/>
                </a:cubicBezTo>
                <a:cubicBezTo>
                  <a:pt x="485" y="219"/>
                  <a:pt x="485" y="221"/>
                  <a:pt x="487" y="222"/>
                </a:cubicBezTo>
                <a:cubicBezTo>
                  <a:pt x="487" y="223"/>
                  <a:pt x="488" y="223"/>
                  <a:pt x="489" y="223"/>
                </a:cubicBezTo>
                <a:cubicBezTo>
                  <a:pt x="490" y="223"/>
                  <a:pt x="490" y="223"/>
                  <a:pt x="491" y="222"/>
                </a:cubicBezTo>
                <a:cubicBezTo>
                  <a:pt x="493" y="220"/>
                  <a:pt x="493" y="220"/>
                  <a:pt x="493" y="220"/>
                </a:cubicBezTo>
                <a:cubicBezTo>
                  <a:pt x="494" y="219"/>
                  <a:pt x="494" y="217"/>
                  <a:pt x="493" y="216"/>
                </a:cubicBezTo>
                <a:cubicBezTo>
                  <a:pt x="492" y="215"/>
                  <a:pt x="490" y="215"/>
                  <a:pt x="489" y="216"/>
                </a:cubicBezTo>
                <a:close/>
                <a:moveTo>
                  <a:pt x="293" y="416"/>
                </a:moveTo>
                <a:cubicBezTo>
                  <a:pt x="292" y="415"/>
                  <a:pt x="290" y="415"/>
                  <a:pt x="288" y="416"/>
                </a:cubicBezTo>
                <a:cubicBezTo>
                  <a:pt x="274" y="431"/>
                  <a:pt x="274" y="431"/>
                  <a:pt x="274" y="431"/>
                </a:cubicBezTo>
                <a:cubicBezTo>
                  <a:pt x="272" y="432"/>
                  <a:pt x="272" y="434"/>
                  <a:pt x="274" y="435"/>
                </a:cubicBezTo>
                <a:cubicBezTo>
                  <a:pt x="274" y="436"/>
                  <a:pt x="275" y="436"/>
                  <a:pt x="276" y="436"/>
                </a:cubicBezTo>
                <a:cubicBezTo>
                  <a:pt x="277" y="436"/>
                  <a:pt x="277" y="436"/>
                  <a:pt x="278" y="435"/>
                </a:cubicBezTo>
                <a:cubicBezTo>
                  <a:pt x="293" y="420"/>
                  <a:pt x="293" y="420"/>
                  <a:pt x="293" y="420"/>
                </a:cubicBezTo>
                <a:cubicBezTo>
                  <a:pt x="294" y="419"/>
                  <a:pt x="294" y="417"/>
                  <a:pt x="293" y="416"/>
                </a:cubicBezTo>
                <a:close/>
                <a:moveTo>
                  <a:pt x="583" y="125"/>
                </a:moveTo>
                <a:cubicBezTo>
                  <a:pt x="584" y="126"/>
                  <a:pt x="585" y="126"/>
                  <a:pt x="586" y="126"/>
                </a:cubicBezTo>
                <a:cubicBezTo>
                  <a:pt x="586" y="126"/>
                  <a:pt x="587" y="126"/>
                  <a:pt x="588" y="125"/>
                </a:cubicBezTo>
                <a:cubicBezTo>
                  <a:pt x="707" y="6"/>
                  <a:pt x="707" y="6"/>
                  <a:pt x="707" y="6"/>
                </a:cubicBezTo>
                <a:cubicBezTo>
                  <a:pt x="708" y="5"/>
                  <a:pt x="708" y="3"/>
                  <a:pt x="707" y="2"/>
                </a:cubicBezTo>
                <a:cubicBezTo>
                  <a:pt x="706" y="0"/>
                  <a:pt x="704" y="0"/>
                  <a:pt x="703" y="2"/>
                </a:cubicBezTo>
                <a:cubicBezTo>
                  <a:pt x="583" y="121"/>
                  <a:pt x="583" y="121"/>
                  <a:pt x="583" y="121"/>
                </a:cubicBezTo>
                <a:cubicBezTo>
                  <a:pt x="582" y="122"/>
                  <a:pt x="582" y="124"/>
                  <a:pt x="583" y="125"/>
                </a:cubicBezTo>
                <a:close/>
                <a:moveTo>
                  <a:pt x="502" y="210"/>
                </a:moveTo>
                <a:cubicBezTo>
                  <a:pt x="503" y="210"/>
                  <a:pt x="503" y="210"/>
                  <a:pt x="504" y="209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20" y="193"/>
                  <a:pt x="520" y="191"/>
                  <a:pt x="519" y="190"/>
                </a:cubicBezTo>
                <a:cubicBezTo>
                  <a:pt x="518" y="188"/>
                  <a:pt x="516" y="188"/>
                  <a:pt x="515" y="190"/>
                </a:cubicBezTo>
                <a:cubicBezTo>
                  <a:pt x="500" y="205"/>
                  <a:pt x="500" y="205"/>
                  <a:pt x="500" y="205"/>
                </a:cubicBezTo>
                <a:cubicBezTo>
                  <a:pt x="498" y="206"/>
                  <a:pt x="498" y="208"/>
                  <a:pt x="500" y="209"/>
                </a:cubicBezTo>
                <a:cubicBezTo>
                  <a:pt x="500" y="210"/>
                  <a:pt x="501" y="210"/>
                  <a:pt x="502" y="210"/>
                </a:cubicBezTo>
                <a:close/>
                <a:moveTo>
                  <a:pt x="341" y="368"/>
                </a:moveTo>
                <a:cubicBezTo>
                  <a:pt x="340" y="367"/>
                  <a:pt x="338" y="367"/>
                  <a:pt x="336" y="368"/>
                </a:cubicBezTo>
                <a:cubicBezTo>
                  <a:pt x="331" y="374"/>
                  <a:pt x="331" y="374"/>
                  <a:pt x="331" y="374"/>
                </a:cubicBezTo>
                <a:cubicBezTo>
                  <a:pt x="330" y="375"/>
                  <a:pt x="330" y="376"/>
                  <a:pt x="330" y="377"/>
                </a:cubicBezTo>
                <a:cubicBezTo>
                  <a:pt x="329" y="377"/>
                  <a:pt x="328" y="377"/>
                  <a:pt x="327" y="378"/>
                </a:cubicBezTo>
                <a:cubicBezTo>
                  <a:pt x="325" y="380"/>
                  <a:pt x="325" y="380"/>
                  <a:pt x="325" y="380"/>
                </a:cubicBezTo>
                <a:cubicBezTo>
                  <a:pt x="324" y="381"/>
                  <a:pt x="324" y="383"/>
                  <a:pt x="325" y="384"/>
                </a:cubicBezTo>
                <a:cubicBezTo>
                  <a:pt x="325" y="385"/>
                  <a:pt x="326" y="385"/>
                  <a:pt x="327" y="385"/>
                </a:cubicBezTo>
                <a:cubicBezTo>
                  <a:pt x="328" y="385"/>
                  <a:pt x="329" y="385"/>
                  <a:pt x="329" y="384"/>
                </a:cubicBezTo>
                <a:cubicBezTo>
                  <a:pt x="331" y="382"/>
                  <a:pt x="331" y="382"/>
                  <a:pt x="331" y="382"/>
                </a:cubicBezTo>
                <a:cubicBezTo>
                  <a:pt x="332" y="381"/>
                  <a:pt x="332" y="380"/>
                  <a:pt x="332" y="379"/>
                </a:cubicBezTo>
                <a:cubicBezTo>
                  <a:pt x="332" y="379"/>
                  <a:pt x="332" y="379"/>
                  <a:pt x="333" y="379"/>
                </a:cubicBezTo>
                <a:cubicBezTo>
                  <a:pt x="334" y="379"/>
                  <a:pt x="334" y="379"/>
                  <a:pt x="335" y="378"/>
                </a:cubicBezTo>
                <a:cubicBezTo>
                  <a:pt x="341" y="372"/>
                  <a:pt x="341" y="372"/>
                  <a:pt x="341" y="372"/>
                </a:cubicBezTo>
                <a:cubicBezTo>
                  <a:pt x="342" y="371"/>
                  <a:pt x="342" y="369"/>
                  <a:pt x="341" y="368"/>
                </a:cubicBezTo>
                <a:close/>
                <a:moveTo>
                  <a:pt x="340" y="382"/>
                </a:moveTo>
                <a:cubicBezTo>
                  <a:pt x="341" y="383"/>
                  <a:pt x="342" y="383"/>
                  <a:pt x="343" y="383"/>
                </a:cubicBezTo>
                <a:cubicBezTo>
                  <a:pt x="343" y="383"/>
                  <a:pt x="344" y="383"/>
                  <a:pt x="345" y="382"/>
                </a:cubicBezTo>
                <a:cubicBezTo>
                  <a:pt x="350" y="377"/>
                  <a:pt x="350" y="377"/>
                  <a:pt x="350" y="377"/>
                </a:cubicBezTo>
                <a:cubicBezTo>
                  <a:pt x="351" y="376"/>
                  <a:pt x="351" y="374"/>
                  <a:pt x="350" y="373"/>
                </a:cubicBezTo>
                <a:cubicBezTo>
                  <a:pt x="349" y="372"/>
                  <a:pt x="347" y="372"/>
                  <a:pt x="346" y="373"/>
                </a:cubicBezTo>
                <a:cubicBezTo>
                  <a:pt x="340" y="378"/>
                  <a:pt x="340" y="378"/>
                  <a:pt x="340" y="378"/>
                </a:cubicBezTo>
                <a:cubicBezTo>
                  <a:pt x="339" y="379"/>
                  <a:pt x="339" y="381"/>
                  <a:pt x="340" y="382"/>
                </a:cubicBezTo>
                <a:close/>
                <a:moveTo>
                  <a:pt x="308" y="415"/>
                </a:moveTo>
                <a:cubicBezTo>
                  <a:pt x="307" y="414"/>
                  <a:pt x="305" y="414"/>
                  <a:pt x="303" y="415"/>
                </a:cubicBezTo>
                <a:cubicBezTo>
                  <a:pt x="283" y="435"/>
                  <a:pt x="283" y="435"/>
                  <a:pt x="283" y="435"/>
                </a:cubicBezTo>
                <a:cubicBezTo>
                  <a:pt x="282" y="436"/>
                  <a:pt x="282" y="438"/>
                  <a:pt x="283" y="439"/>
                </a:cubicBezTo>
                <a:cubicBezTo>
                  <a:pt x="284" y="440"/>
                  <a:pt x="285" y="440"/>
                  <a:pt x="286" y="440"/>
                </a:cubicBezTo>
                <a:cubicBezTo>
                  <a:pt x="286" y="440"/>
                  <a:pt x="287" y="440"/>
                  <a:pt x="288" y="439"/>
                </a:cubicBezTo>
                <a:cubicBezTo>
                  <a:pt x="308" y="419"/>
                  <a:pt x="308" y="419"/>
                  <a:pt x="308" y="419"/>
                </a:cubicBezTo>
                <a:cubicBezTo>
                  <a:pt x="309" y="418"/>
                  <a:pt x="309" y="416"/>
                  <a:pt x="308" y="415"/>
                </a:cubicBezTo>
                <a:close/>
                <a:moveTo>
                  <a:pt x="516" y="210"/>
                </a:moveTo>
                <a:cubicBezTo>
                  <a:pt x="517" y="210"/>
                  <a:pt x="517" y="210"/>
                  <a:pt x="518" y="209"/>
                </a:cubicBezTo>
                <a:cubicBezTo>
                  <a:pt x="531" y="196"/>
                  <a:pt x="531" y="196"/>
                  <a:pt x="531" y="196"/>
                </a:cubicBezTo>
                <a:cubicBezTo>
                  <a:pt x="532" y="195"/>
                  <a:pt x="532" y="193"/>
                  <a:pt x="531" y="192"/>
                </a:cubicBezTo>
                <a:cubicBezTo>
                  <a:pt x="530" y="191"/>
                  <a:pt x="528" y="191"/>
                  <a:pt x="526" y="192"/>
                </a:cubicBezTo>
                <a:cubicBezTo>
                  <a:pt x="514" y="205"/>
                  <a:pt x="514" y="205"/>
                  <a:pt x="514" y="205"/>
                </a:cubicBezTo>
                <a:cubicBezTo>
                  <a:pt x="512" y="206"/>
                  <a:pt x="512" y="208"/>
                  <a:pt x="514" y="209"/>
                </a:cubicBezTo>
                <a:cubicBezTo>
                  <a:pt x="514" y="210"/>
                  <a:pt x="515" y="210"/>
                  <a:pt x="516" y="210"/>
                </a:cubicBezTo>
                <a:close/>
                <a:moveTo>
                  <a:pt x="719" y="4"/>
                </a:moveTo>
                <a:cubicBezTo>
                  <a:pt x="718" y="2"/>
                  <a:pt x="716" y="2"/>
                  <a:pt x="715" y="4"/>
                </a:cubicBezTo>
                <a:cubicBezTo>
                  <a:pt x="675" y="44"/>
                  <a:pt x="675" y="44"/>
                  <a:pt x="675" y="44"/>
                </a:cubicBezTo>
                <a:cubicBezTo>
                  <a:pt x="675" y="44"/>
                  <a:pt x="675" y="43"/>
                  <a:pt x="675" y="43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8" y="100"/>
                  <a:pt x="618" y="100"/>
                  <a:pt x="618" y="100"/>
                </a:cubicBezTo>
                <a:cubicBezTo>
                  <a:pt x="609" y="109"/>
                  <a:pt x="609" y="109"/>
                  <a:pt x="609" y="109"/>
                </a:cubicBezTo>
                <a:cubicBezTo>
                  <a:pt x="609" y="109"/>
                  <a:pt x="609" y="110"/>
                  <a:pt x="608" y="110"/>
                </a:cubicBezTo>
                <a:cubicBezTo>
                  <a:pt x="608" y="110"/>
                  <a:pt x="608" y="110"/>
                  <a:pt x="608" y="111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1" y="127"/>
                  <a:pt x="591" y="129"/>
                  <a:pt x="592" y="130"/>
                </a:cubicBezTo>
                <a:cubicBezTo>
                  <a:pt x="593" y="131"/>
                  <a:pt x="594" y="131"/>
                  <a:pt x="595" y="131"/>
                </a:cubicBezTo>
                <a:cubicBezTo>
                  <a:pt x="595" y="131"/>
                  <a:pt x="596" y="131"/>
                  <a:pt x="597" y="130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3" y="114"/>
                </a:cubicBezTo>
                <a:cubicBezTo>
                  <a:pt x="613" y="114"/>
                  <a:pt x="613" y="114"/>
                  <a:pt x="613" y="114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7" y="101"/>
                  <a:pt x="627" y="101"/>
                  <a:pt x="627" y="101"/>
                </a:cubicBezTo>
                <a:cubicBezTo>
                  <a:pt x="719" y="8"/>
                  <a:pt x="719" y="8"/>
                  <a:pt x="719" y="8"/>
                </a:cubicBezTo>
                <a:cubicBezTo>
                  <a:pt x="720" y="7"/>
                  <a:pt x="720" y="5"/>
                  <a:pt x="719" y="4"/>
                </a:cubicBezTo>
                <a:close/>
                <a:moveTo>
                  <a:pt x="370" y="352"/>
                </a:moveTo>
                <a:cubicBezTo>
                  <a:pt x="369" y="351"/>
                  <a:pt x="367" y="351"/>
                  <a:pt x="366" y="352"/>
                </a:cubicBezTo>
                <a:cubicBezTo>
                  <a:pt x="364" y="354"/>
                  <a:pt x="364" y="354"/>
                  <a:pt x="364" y="354"/>
                </a:cubicBezTo>
                <a:cubicBezTo>
                  <a:pt x="363" y="355"/>
                  <a:pt x="363" y="357"/>
                  <a:pt x="364" y="358"/>
                </a:cubicBezTo>
                <a:cubicBezTo>
                  <a:pt x="365" y="359"/>
                  <a:pt x="366" y="359"/>
                  <a:pt x="366" y="359"/>
                </a:cubicBezTo>
                <a:cubicBezTo>
                  <a:pt x="367" y="359"/>
                  <a:pt x="368" y="359"/>
                  <a:pt x="369" y="358"/>
                </a:cubicBezTo>
                <a:cubicBezTo>
                  <a:pt x="370" y="357"/>
                  <a:pt x="370" y="357"/>
                  <a:pt x="370" y="357"/>
                </a:cubicBezTo>
                <a:cubicBezTo>
                  <a:pt x="372" y="356"/>
                  <a:pt x="372" y="354"/>
                  <a:pt x="370" y="352"/>
                </a:cubicBezTo>
                <a:close/>
                <a:moveTo>
                  <a:pt x="317" y="419"/>
                </a:moveTo>
                <a:cubicBezTo>
                  <a:pt x="316" y="418"/>
                  <a:pt x="314" y="418"/>
                  <a:pt x="313" y="419"/>
                </a:cubicBezTo>
                <a:cubicBezTo>
                  <a:pt x="293" y="439"/>
                  <a:pt x="293" y="439"/>
                  <a:pt x="293" y="439"/>
                </a:cubicBezTo>
                <a:cubicBezTo>
                  <a:pt x="292" y="441"/>
                  <a:pt x="292" y="443"/>
                  <a:pt x="293" y="444"/>
                </a:cubicBezTo>
                <a:cubicBezTo>
                  <a:pt x="294" y="444"/>
                  <a:pt x="294" y="445"/>
                  <a:pt x="295" y="445"/>
                </a:cubicBezTo>
                <a:cubicBezTo>
                  <a:pt x="296" y="445"/>
                  <a:pt x="297" y="444"/>
                  <a:pt x="297" y="444"/>
                </a:cubicBezTo>
                <a:cubicBezTo>
                  <a:pt x="317" y="424"/>
                  <a:pt x="317" y="424"/>
                  <a:pt x="317" y="424"/>
                </a:cubicBezTo>
                <a:cubicBezTo>
                  <a:pt x="319" y="423"/>
                  <a:pt x="319" y="421"/>
                  <a:pt x="317" y="419"/>
                </a:cubicBezTo>
                <a:close/>
                <a:moveTo>
                  <a:pt x="722" y="15"/>
                </a:moveTo>
                <a:cubicBezTo>
                  <a:pt x="721" y="13"/>
                  <a:pt x="719" y="13"/>
                  <a:pt x="718" y="15"/>
                </a:cubicBezTo>
                <a:cubicBezTo>
                  <a:pt x="641" y="92"/>
                  <a:pt x="641" y="92"/>
                  <a:pt x="641" y="92"/>
                </a:cubicBezTo>
                <a:cubicBezTo>
                  <a:pt x="639" y="93"/>
                  <a:pt x="639" y="95"/>
                  <a:pt x="641" y="96"/>
                </a:cubicBezTo>
                <a:cubicBezTo>
                  <a:pt x="641" y="97"/>
                  <a:pt x="642" y="97"/>
                  <a:pt x="643" y="97"/>
                </a:cubicBezTo>
                <a:cubicBezTo>
                  <a:pt x="644" y="97"/>
                  <a:pt x="644" y="97"/>
                  <a:pt x="645" y="96"/>
                </a:cubicBezTo>
                <a:cubicBezTo>
                  <a:pt x="722" y="19"/>
                  <a:pt x="722" y="19"/>
                  <a:pt x="722" y="19"/>
                </a:cubicBezTo>
                <a:cubicBezTo>
                  <a:pt x="723" y="18"/>
                  <a:pt x="723" y="16"/>
                  <a:pt x="722" y="15"/>
                </a:cubicBezTo>
                <a:close/>
                <a:moveTo>
                  <a:pt x="524" y="216"/>
                </a:moveTo>
                <a:cubicBezTo>
                  <a:pt x="524" y="216"/>
                  <a:pt x="525" y="216"/>
                  <a:pt x="526" y="215"/>
                </a:cubicBezTo>
                <a:cubicBezTo>
                  <a:pt x="534" y="208"/>
                  <a:pt x="534" y="208"/>
                  <a:pt x="534" y="208"/>
                </a:cubicBezTo>
                <a:cubicBezTo>
                  <a:pt x="535" y="206"/>
                  <a:pt x="535" y="204"/>
                  <a:pt x="534" y="203"/>
                </a:cubicBezTo>
                <a:cubicBezTo>
                  <a:pt x="532" y="202"/>
                  <a:pt x="530" y="202"/>
                  <a:pt x="529" y="203"/>
                </a:cubicBezTo>
                <a:cubicBezTo>
                  <a:pt x="522" y="211"/>
                  <a:pt x="522" y="211"/>
                  <a:pt x="522" y="211"/>
                </a:cubicBezTo>
                <a:cubicBezTo>
                  <a:pt x="520" y="212"/>
                  <a:pt x="520" y="214"/>
                  <a:pt x="522" y="215"/>
                </a:cubicBezTo>
                <a:cubicBezTo>
                  <a:pt x="522" y="216"/>
                  <a:pt x="523" y="216"/>
                  <a:pt x="524" y="216"/>
                </a:cubicBezTo>
                <a:close/>
                <a:moveTo>
                  <a:pt x="351" y="389"/>
                </a:moveTo>
                <a:cubicBezTo>
                  <a:pt x="352" y="389"/>
                  <a:pt x="353" y="388"/>
                  <a:pt x="353" y="388"/>
                </a:cubicBezTo>
                <a:cubicBezTo>
                  <a:pt x="359" y="382"/>
                  <a:pt x="359" y="382"/>
                  <a:pt x="359" y="382"/>
                </a:cubicBezTo>
                <a:cubicBezTo>
                  <a:pt x="360" y="381"/>
                  <a:pt x="360" y="379"/>
                  <a:pt x="359" y="377"/>
                </a:cubicBezTo>
                <a:cubicBezTo>
                  <a:pt x="358" y="376"/>
                  <a:pt x="356" y="376"/>
                  <a:pt x="355" y="377"/>
                </a:cubicBezTo>
                <a:cubicBezTo>
                  <a:pt x="349" y="383"/>
                  <a:pt x="349" y="383"/>
                  <a:pt x="349" y="383"/>
                </a:cubicBezTo>
                <a:cubicBezTo>
                  <a:pt x="348" y="385"/>
                  <a:pt x="348" y="387"/>
                  <a:pt x="349" y="388"/>
                </a:cubicBezTo>
                <a:cubicBezTo>
                  <a:pt x="350" y="388"/>
                  <a:pt x="350" y="389"/>
                  <a:pt x="351" y="389"/>
                </a:cubicBezTo>
                <a:close/>
                <a:moveTo>
                  <a:pt x="741" y="10"/>
                </a:moveTo>
                <a:cubicBezTo>
                  <a:pt x="740" y="9"/>
                  <a:pt x="738" y="9"/>
                  <a:pt x="736" y="10"/>
                </a:cubicBezTo>
                <a:cubicBezTo>
                  <a:pt x="667" y="79"/>
                  <a:pt x="667" y="79"/>
                  <a:pt x="667" y="79"/>
                </a:cubicBezTo>
                <a:cubicBezTo>
                  <a:pt x="666" y="81"/>
                  <a:pt x="666" y="83"/>
                  <a:pt x="667" y="84"/>
                </a:cubicBezTo>
                <a:cubicBezTo>
                  <a:pt x="668" y="84"/>
                  <a:pt x="668" y="85"/>
                  <a:pt x="669" y="85"/>
                </a:cubicBezTo>
                <a:cubicBezTo>
                  <a:pt x="670" y="85"/>
                  <a:pt x="671" y="84"/>
                  <a:pt x="671" y="84"/>
                </a:cubicBezTo>
                <a:cubicBezTo>
                  <a:pt x="741" y="14"/>
                  <a:pt x="741" y="14"/>
                  <a:pt x="741" y="14"/>
                </a:cubicBezTo>
                <a:cubicBezTo>
                  <a:pt x="742" y="13"/>
                  <a:pt x="742" y="11"/>
                  <a:pt x="741" y="10"/>
                </a:cubicBezTo>
                <a:close/>
                <a:moveTo>
                  <a:pt x="319" y="436"/>
                </a:moveTo>
                <a:cubicBezTo>
                  <a:pt x="320" y="435"/>
                  <a:pt x="320" y="433"/>
                  <a:pt x="319" y="432"/>
                </a:cubicBezTo>
                <a:cubicBezTo>
                  <a:pt x="318" y="431"/>
                  <a:pt x="316" y="431"/>
                  <a:pt x="314" y="432"/>
                </a:cubicBezTo>
                <a:cubicBezTo>
                  <a:pt x="299" y="447"/>
                  <a:pt x="299" y="447"/>
                  <a:pt x="299" y="447"/>
                </a:cubicBezTo>
                <a:cubicBezTo>
                  <a:pt x="298" y="448"/>
                  <a:pt x="298" y="450"/>
                  <a:pt x="299" y="452"/>
                </a:cubicBezTo>
                <a:cubicBezTo>
                  <a:pt x="300" y="452"/>
                  <a:pt x="301" y="452"/>
                  <a:pt x="301" y="452"/>
                </a:cubicBezTo>
                <a:cubicBezTo>
                  <a:pt x="302" y="452"/>
                  <a:pt x="303" y="452"/>
                  <a:pt x="304" y="452"/>
                </a:cubicBezTo>
                <a:lnTo>
                  <a:pt x="319" y="436"/>
                </a:lnTo>
                <a:close/>
                <a:moveTo>
                  <a:pt x="369" y="382"/>
                </a:moveTo>
                <a:cubicBezTo>
                  <a:pt x="368" y="380"/>
                  <a:pt x="366" y="380"/>
                  <a:pt x="365" y="382"/>
                </a:cubicBezTo>
                <a:cubicBezTo>
                  <a:pt x="357" y="389"/>
                  <a:pt x="357" y="389"/>
                  <a:pt x="357" y="389"/>
                </a:cubicBezTo>
                <a:cubicBezTo>
                  <a:pt x="356" y="390"/>
                  <a:pt x="356" y="392"/>
                  <a:pt x="357" y="393"/>
                </a:cubicBezTo>
                <a:cubicBezTo>
                  <a:pt x="358" y="394"/>
                  <a:pt x="359" y="394"/>
                  <a:pt x="360" y="394"/>
                </a:cubicBezTo>
                <a:cubicBezTo>
                  <a:pt x="360" y="394"/>
                  <a:pt x="361" y="394"/>
                  <a:pt x="362" y="393"/>
                </a:cubicBezTo>
                <a:cubicBezTo>
                  <a:pt x="369" y="386"/>
                  <a:pt x="369" y="386"/>
                  <a:pt x="369" y="386"/>
                </a:cubicBezTo>
                <a:cubicBezTo>
                  <a:pt x="370" y="385"/>
                  <a:pt x="370" y="383"/>
                  <a:pt x="369" y="382"/>
                </a:cubicBezTo>
                <a:close/>
                <a:moveTo>
                  <a:pt x="376" y="370"/>
                </a:moveTo>
                <a:cubicBezTo>
                  <a:pt x="375" y="371"/>
                  <a:pt x="375" y="371"/>
                  <a:pt x="375" y="371"/>
                </a:cubicBezTo>
                <a:cubicBezTo>
                  <a:pt x="374" y="373"/>
                  <a:pt x="374" y="375"/>
                  <a:pt x="375" y="376"/>
                </a:cubicBezTo>
                <a:cubicBezTo>
                  <a:pt x="375" y="376"/>
                  <a:pt x="376" y="377"/>
                  <a:pt x="377" y="377"/>
                </a:cubicBezTo>
                <a:cubicBezTo>
                  <a:pt x="378" y="377"/>
                  <a:pt x="379" y="376"/>
                  <a:pt x="379" y="376"/>
                </a:cubicBezTo>
                <a:cubicBezTo>
                  <a:pt x="380" y="375"/>
                  <a:pt x="380" y="375"/>
                  <a:pt x="380" y="375"/>
                </a:cubicBezTo>
                <a:cubicBezTo>
                  <a:pt x="381" y="374"/>
                  <a:pt x="381" y="372"/>
                  <a:pt x="380" y="370"/>
                </a:cubicBezTo>
                <a:cubicBezTo>
                  <a:pt x="379" y="369"/>
                  <a:pt x="377" y="369"/>
                  <a:pt x="376" y="370"/>
                </a:cubicBezTo>
                <a:close/>
                <a:moveTo>
                  <a:pt x="698" y="67"/>
                </a:moveTo>
                <a:cubicBezTo>
                  <a:pt x="697" y="65"/>
                  <a:pt x="695" y="65"/>
                  <a:pt x="694" y="67"/>
                </a:cubicBezTo>
                <a:cubicBezTo>
                  <a:pt x="685" y="76"/>
                  <a:pt x="685" y="76"/>
                  <a:pt x="685" y="76"/>
                </a:cubicBezTo>
                <a:cubicBezTo>
                  <a:pt x="683" y="77"/>
                  <a:pt x="683" y="79"/>
                  <a:pt x="685" y="80"/>
                </a:cubicBezTo>
                <a:cubicBezTo>
                  <a:pt x="685" y="81"/>
                  <a:pt x="686" y="81"/>
                  <a:pt x="687" y="81"/>
                </a:cubicBezTo>
                <a:cubicBezTo>
                  <a:pt x="688" y="81"/>
                  <a:pt x="688" y="81"/>
                  <a:pt x="689" y="80"/>
                </a:cubicBezTo>
                <a:cubicBezTo>
                  <a:pt x="698" y="71"/>
                  <a:pt x="698" y="71"/>
                  <a:pt x="698" y="71"/>
                </a:cubicBezTo>
                <a:cubicBezTo>
                  <a:pt x="699" y="70"/>
                  <a:pt x="699" y="68"/>
                  <a:pt x="698" y="67"/>
                </a:cubicBezTo>
                <a:close/>
                <a:moveTo>
                  <a:pt x="735" y="30"/>
                </a:moveTo>
                <a:cubicBezTo>
                  <a:pt x="734" y="28"/>
                  <a:pt x="732" y="28"/>
                  <a:pt x="731" y="3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699" y="62"/>
                  <a:pt x="699" y="62"/>
                  <a:pt x="699" y="62"/>
                </a:cubicBezTo>
                <a:cubicBezTo>
                  <a:pt x="697" y="63"/>
                  <a:pt x="697" y="65"/>
                  <a:pt x="699" y="66"/>
                </a:cubicBezTo>
                <a:cubicBezTo>
                  <a:pt x="699" y="67"/>
                  <a:pt x="700" y="67"/>
                  <a:pt x="701" y="67"/>
                </a:cubicBezTo>
                <a:cubicBezTo>
                  <a:pt x="702" y="67"/>
                  <a:pt x="702" y="67"/>
                  <a:pt x="703" y="66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35" y="34"/>
                  <a:pt x="735" y="34"/>
                  <a:pt x="735" y="34"/>
                </a:cubicBezTo>
                <a:cubicBezTo>
                  <a:pt x="736" y="33"/>
                  <a:pt x="736" y="31"/>
                  <a:pt x="735" y="30"/>
                </a:cubicBezTo>
                <a:close/>
                <a:moveTo>
                  <a:pt x="751" y="17"/>
                </a:moveTo>
                <a:cubicBezTo>
                  <a:pt x="751" y="17"/>
                  <a:pt x="752" y="17"/>
                  <a:pt x="753" y="16"/>
                </a:cubicBezTo>
                <a:cubicBezTo>
                  <a:pt x="755" y="14"/>
                  <a:pt x="755" y="14"/>
                  <a:pt x="755" y="14"/>
                </a:cubicBezTo>
                <a:cubicBezTo>
                  <a:pt x="757" y="12"/>
                  <a:pt x="757" y="10"/>
                  <a:pt x="755" y="9"/>
                </a:cubicBezTo>
                <a:cubicBezTo>
                  <a:pt x="754" y="8"/>
                  <a:pt x="752" y="8"/>
                  <a:pt x="751" y="9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7" y="13"/>
                  <a:pt x="747" y="15"/>
                  <a:pt x="748" y="16"/>
                </a:cubicBezTo>
                <a:cubicBezTo>
                  <a:pt x="749" y="17"/>
                  <a:pt x="750" y="17"/>
                  <a:pt x="751" y="17"/>
                </a:cubicBezTo>
                <a:close/>
                <a:moveTo>
                  <a:pt x="317" y="448"/>
                </a:moveTo>
                <a:cubicBezTo>
                  <a:pt x="316" y="447"/>
                  <a:pt x="314" y="447"/>
                  <a:pt x="312" y="448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6"/>
                  <a:pt x="305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2" y="459"/>
                  <a:pt x="302" y="461"/>
                  <a:pt x="303" y="462"/>
                </a:cubicBezTo>
                <a:cubicBezTo>
                  <a:pt x="303" y="463"/>
                  <a:pt x="304" y="463"/>
                  <a:pt x="305" y="463"/>
                </a:cubicBezTo>
                <a:cubicBezTo>
                  <a:pt x="306" y="463"/>
                  <a:pt x="306" y="463"/>
                  <a:pt x="307" y="462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10" y="459"/>
                  <a:pt x="310" y="459"/>
                </a:cubicBezTo>
                <a:cubicBezTo>
                  <a:pt x="317" y="452"/>
                  <a:pt x="317" y="452"/>
                  <a:pt x="317" y="452"/>
                </a:cubicBezTo>
                <a:cubicBezTo>
                  <a:pt x="318" y="451"/>
                  <a:pt x="318" y="449"/>
                  <a:pt x="317" y="448"/>
                </a:cubicBezTo>
                <a:close/>
                <a:moveTo>
                  <a:pt x="359" y="401"/>
                </a:moveTo>
                <a:cubicBezTo>
                  <a:pt x="357" y="403"/>
                  <a:pt x="357" y="403"/>
                  <a:pt x="357" y="403"/>
                </a:cubicBezTo>
                <a:cubicBezTo>
                  <a:pt x="356" y="404"/>
                  <a:pt x="356" y="406"/>
                  <a:pt x="357" y="407"/>
                </a:cubicBezTo>
                <a:cubicBezTo>
                  <a:pt x="358" y="408"/>
                  <a:pt x="359" y="408"/>
                  <a:pt x="360" y="408"/>
                </a:cubicBezTo>
                <a:cubicBezTo>
                  <a:pt x="360" y="408"/>
                  <a:pt x="361" y="408"/>
                  <a:pt x="362" y="407"/>
                </a:cubicBezTo>
                <a:cubicBezTo>
                  <a:pt x="364" y="405"/>
                  <a:pt x="364" y="405"/>
                  <a:pt x="364" y="405"/>
                </a:cubicBezTo>
                <a:cubicBezTo>
                  <a:pt x="365" y="404"/>
                  <a:pt x="365" y="402"/>
                  <a:pt x="364" y="401"/>
                </a:cubicBezTo>
                <a:cubicBezTo>
                  <a:pt x="362" y="400"/>
                  <a:pt x="360" y="400"/>
                  <a:pt x="359" y="401"/>
                </a:cubicBezTo>
                <a:close/>
                <a:moveTo>
                  <a:pt x="322" y="457"/>
                </a:moveTo>
                <a:cubicBezTo>
                  <a:pt x="321" y="456"/>
                  <a:pt x="319" y="456"/>
                  <a:pt x="317" y="457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0" y="465"/>
                  <a:pt x="310" y="467"/>
                  <a:pt x="311" y="468"/>
                </a:cubicBezTo>
                <a:cubicBezTo>
                  <a:pt x="312" y="468"/>
                  <a:pt x="312" y="469"/>
                  <a:pt x="313" y="469"/>
                </a:cubicBezTo>
                <a:cubicBezTo>
                  <a:pt x="314" y="469"/>
                  <a:pt x="315" y="468"/>
                  <a:pt x="315" y="468"/>
                </a:cubicBezTo>
                <a:cubicBezTo>
                  <a:pt x="322" y="461"/>
                  <a:pt x="322" y="461"/>
                  <a:pt x="322" y="461"/>
                </a:cubicBezTo>
                <a:cubicBezTo>
                  <a:pt x="323" y="460"/>
                  <a:pt x="323" y="458"/>
                  <a:pt x="322" y="457"/>
                </a:cubicBezTo>
                <a:close/>
                <a:moveTo>
                  <a:pt x="385" y="389"/>
                </a:moveTo>
                <a:cubicBezTo>
                  <a:pt x="381" y="394"/>
                  <a:pt x="381" y="394"/>
                  <a:pt x="381" y="394"/>
                </a:cubicBezTo>
                <a:cubicBezTo>
                  <a:pt x="379" y="395"/>
                  <a:pt x="379" y="397"/>
                  <a:pt x="380" y="398"/>
                </a:cubicBezTo>
                <a:cubicBezTo>
                  <a:pt x="379" y="397"/>
                  <a:pt x="377" y="397"/>
                  <a:pt x="376" y="398"/>
                </a:cubicBezTo>
                <a:cubicBezTo>
                  <a:pt x="373" y="401"/>
                  <a:pt x="373" y="401"/>
                  <a:pt x="373" y="401"/>
                </a:cubicBezTo>
                <a:cubicBezTo>
                  <a:pt x="372" y="402"/>
                  <a:pt x="372" y="404"/>
                  <a:pt x="373" y="405"/>
                </a:cubicBezTo>
                <a:cubicBezTo>
                  <a:pt x="374" y="406"/>
                  <a:pt x="375" y="406"/>
                  <a:pt x="376" y="406"/>
                </a:cubicBezTo>
                <a:cubicBezTo>
                  <a:pt x="376" y="406"/>
                  <a:pt x="377" y="406"/>
                  <a:pt x="378" y="405"/>
                </a:cubicBezTo>
                <a:cubicBezTo>
                  <a:pt x="381" y="402"/>
                  <a:pt x="381" y="402"/>
                  <a:pt x="381" y="402"/>
                </a:cubicBezTo>
                <a:cubicBezTo>
                  <a:pt x="382" y="401"/>
                  <a:pt x="382" y="400"/>
                  <a:pt x="381" y="398"/>
                </a:cubicBezTo>
                <a:cubicBezTo>
                  <a:pt x="381" y="399"/>
                  <a:pt x="382" y="399"/>
                  <a:pt x="383" y="399"/>
                </a:cubicBezTo>
                <a:cubicBezTo>
                  <a:pt x="384" y="399"/>
                  <a:pt x="384" y="399"/>
                  <a:pt x="385" y="398"/>
                </a:cubicBezTo>
                <a:cubicBezTo>
                  <a:pt x="390" y="394"/>
                  <a:pt x="390" y="394"/>
                  <a:pt x="390" y="394"/>
                </a:cubicBezTo>
                <a:cubicBezTo>
                  <a:pt x="391" y="392"/>
                  <a:pt x="391" y="390"/>
                  <a:pt x="390" y="389"/>
                </a:cubicBezTo>
                <a:cubicBezTo>
                  <a:pt x="388" y="388"/>
                  <a:pt x="386" y="388"/>
                  <a:pt x="385" y="389"/>
                </a:cubicBezTo>
                <a:close/>
                <a:moveTo>
                  <a:pt x="401" y="396"/>
                </a:moveTo>
                <a:cubicBezTo>
                  <a:pt x="402" y="395"/>
                  <a:pt x="402" y="393"/>
                  <a:pt x="401" y="392"/>
                </a:cubicBezTo>
                <a:cubicBezTo>
                  <a:pt x="400" y="391"/>
                  <a:pt x="398" y="391"/>
                  <a:pt x="397" y="392"/>
                </a:cubicBezTo>
                <a:cubicBezTo>
                  <a:pt x="385" y="403"/>
                  <a:pt x="385" y="403"/>
                  <a:pt x="385" y="403"/>
                </a:cubicBezTo>
                <a:cubicBezTo>
                  <a:pt x="384" y="404"/>
                  <a:pt x="384" y="406"/>
                  <a:pt x="385" y="407"/>
                </a:cubicBezTo>
                <a:cubicBezTo>
                  <a:pt x="386" y="408"/>
                  <a:pt x="387" y="408"/>
                  <a:pt x="387" y="408"/>
                </a:cubicBezTo>
                <a:cubicBezTo>
                  <a:pt x="388" y="408"/>
                  <a:pt x="389" y="408"/>
                  <a:pt x="390" y="407"/>
                </a:cubicBezTo>
                <a:lnTo>
                  <a:pt x="401" y="396"/>
                </a:lnTo>
                <a:close/>
                <a:moveTo>
                  <a:pt x="702" y="95"/>
                </a:moveTo>
                <a:cubicBezTo>
                  <a:pt x="704" y="93"/>
                  <a:pt x="704" y="91"/>
                  <a:pt x="702" y="90"/>
                </a:cubicBezTo>
                <a:cubicBezTo>
                  <a:pt x="701" y="89"/>
                  <a:pt x="699" y="89"/>
                  <a:pt x="698" y="90"/>
                </a:cubicBezTo>
                <a:cubicBezTo>
                  <a:pt x="693" y="95"/>
                  <a:pt x="693" y="95"/>
                  <a:pt x="693" y="95"/>
                </a:cubicBezTo>
                <a:cubicBezTo>
                  <a:pt x="692" y="96"/>
                  <a:pt x="692" y="98"/>
                  <a:pt x="693" y="99"/>
                </a:cubicBezTo>
                <a:cubicBezTo>
                  <a:pt x="694" y="100"/>
                  <a:pt x="695" y="100"/>
                  <a:pt x="696" y="100"/>
                </a:cubicBezTo>
                <a:cubicBezTo>
                  <a:pt x="696" y="100"/>
                  <a:pt x="697" y="100"/>
                  <a:pt x="698" y="99"/>
                </a:cubicBezTo>
                <a:lnTo>
                  <a:pt x="702" y="95"/>
                </a:lnTo>
                <a:close/>
                <a:moveTo>
                  <a:pt x="326" y="471"/>
                </a:moveTo>
                <a:cubicBezTo>
                  <a:pt x="332" y="465"/>
                  <a:pt x="332" y="465"/>
                  <a:pt x="332" y="465"/>
                </a:cubicBezTo>
                <a:cubicBezTo>
                  <a:pt x="333" y="464"/>
                  <a:pt x="333" y="462"/>
                  <a:pt x="332" y="461"/>
                </a:cubicBezTo>
                <a:cubicBezTo>
                  <a:pt x="331" y="460"/>
                  <a:pt x="329" y="460"/>
                  <a:pt x="327" y="461"/>
                </a:cubicBezTo>
                <a:cubicBezTo>
                  <a:pt x="321" y="467"/>
                  <a:pt x="321" y="467"/>
                  <a:pt x="321" y="467"/>
                </a:cubicBezTo>
                <a:cubicBezTo>
                  <a:pt x="320" y="468"/>
                  <a:pt x="320" y="470"/>
                  <a:pt x="321" y="471"/>
                </a:cubicBezTo>
                <a:cubicBezTo>
                  <a:pt x="322" y="472"/>
                  <a:pt x="323" y="472"/>
                  <a:pt x="323" y="472"/>
                </a:cubicBezTo>
                <a:cubicBezTo>
                  <a:pt x="324" y="472"/>
                  <a:pt x="325" y="472"/>
                  <a:pt x="326" y="471"/>
                </a:cubicBezTo>
                <a:close/>
                <a:moveTo>
                  <a:pt x="341" y="468"/>
                </a:moveTo>
                <a:cubicBezTo>
                  <a:pt x="342" y="468"/>
                  <a:pt x="343" y="468"/>
                  <a:pt x="344" y="467"/>
                </a:cubicBezTo>
                <a:cubicBezTo>
                  <a:pt x="348" y="464"/>
                  <a:pt x="348" y="464"/>
                  <a:pt x="348" y="464"/>
                </a:cubicBezTo>
                <a:cubicBezTo>
                  <a:pt x="349" y="462"/>
                  <a:pt x="349" y="460"/>
                  <a:pt x="348" y="459"/>
                </a:cubicBezTo>
                <a:cubicBezTo>
                  <a:pt x="346" y="458"/>
                  <a:pt x="344" y="458"/>
                  <a:pt x="343" y="459"/>
                </a:cubicBezTo>
                <a:cubicBezTo>
                  <a:pt x="339" y="463"/>
                  <a:pt x="339" y="463"/>
                  <a:pt x="339" y="463"/>
                </a:cubicBezTo>
                <a:cubicBezTo>
                  <a:pt x="338" y="464"/>
                  <a:pt x="338" y="466"/>
                  <a:pt x="339" y="467"/>
                </a:cubicBezTo>
                <a:cubicBezTo>
                  <a:pt x="340" y="468"/>
                  <a:pt x="341" y="468"/>
                  <a:pt x="341" y="468"/>
                </a:cubicBezTo>
                <a:close/>
                <a:moveTo>
                  <a:pt x="698" y="108"/>
                </a:moveTo>
                <a:cubicBezTo>
                  <a:pt x="699" y="109"/>
                  <a:pt x="700" y="109"/>
                  <a:pt x="701" y="109"/>
                </a:cubicBezTo>
                <a:cubicBezTo>
                  <a:pt x="701" y="109"/>
                  <a:pt x="702" y="109"/>
                  <a:pt x="703" y="108"/>
                </a:cubicBezTo>
                <a:cubicBezTo>
                  <a:pt x="716" y="96"/>
                  <a:pt x="716" y="96"/>
                  <a:pt x="716" y="96"/>
                </a:cubicBezTo>
                <a:cubicBezTo>
                  <a:pt x="717" y="94"/>
                  <a:pt x="717" y="92"/>
                  <a:pt x="716" y="91"/>
                </a:cubicBezTo>
                <a:cubicBezTo>
                  <a:pt x="714" y="90"/>
                  <a:pt x="712" y="90"/>
                  <a:pt x="711" y="91"/>
                </a:cubicBezTo>
                <a:cubicBezTo>
                  <a:pt x="698" y="104"/>
                  <a:pt x="698" y="104"/>
                  <a:pt x="698" y="104"/>
                </a:cubicBezTo>
                <a:cubicBezTo>
                  <a:pt x="697" y="105"/>
                  <a:pt x="697" y="107"/>
                  <a:pt x="698" y="108"/>
                </a:cubicBezTo>
                <a:close/>
                <a:moveTo>
                  <a:pt x="410" y="401"/>
                </a:moveTo>
                <a:cubicBezTo>
                  <a:pt x="411" y="400"/>
                  <a:pt x="411" y="398"/>
                  <a:pt x="410" y="397"/>
                </a:cubicBezTo>
                <a:cubicBezTo>
                  <a:pt x="409" y="396"/>
                  <a:pt x="407" y="396"/>
                  <a:pt x="406" y="397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0" y="402"/>
                  <a:pt x="400" y="404"/>
                  <a:pt x="402" y="405"/>
                </a:cubicBezTo>
                <a:cubicBezTo>
                  <a:pt x="402" y="406"/>
                  <a:pt x="403" y="406"/>
                  <a:pt x="404" y="406"/>
                </a:cubicBezTo>
                <a:cubicBezTo>
                  <a:pt x="405" y="406"/>
                  <a:pt x="405" y="406"/>
                  <a:pt x="406" y="405"/>
                </a:cubicBezTo>
                <a:lnTo>
                  <a:pt x="410" y="401"/>
                </a:lnTo>
                <a:close/>
                <a:moveTo>
                  <a:pt x="332" y="471"/>
                </a:moveTo>
                <a:cubicBezTo>
                  <a:pt x="329" y="474"/>
                  <a:pt x="329" y="474"/>
                  <a:pt x="329" y="474"/>
                </a:cubicBezTo>
                <a:cubicBezTo>
                  <a:pt x="327" y="475"/>
                  <a:pt x="327" y="477"/>
                  <a:pt x="329" y="478"/>
                </a:cubicBezTo>
                <a:cubicBezTo>
                  <a:pt x="329" y="479"/>
                  <a:pt x="330" y="479"/>
                  <a:pt x="331" y="479"/>
                </a:cubicBezTo>
                <a:cubicBezTo>
                  <a:pt x="332" y="479"/>
                  <a:pt x="332" y="479"/>
                  <a:pt x="333" y="478"/>
                </a:cubicBezTo>
                <a:cubicBezTo>
                  <a:pt x="336" y="475"/>
                  <a:pt x="336" y="475"/>
                  <a:pt x="336" y="475"/>
                </a:cubicBezTo>
                <a:cubicBezTo>
                  <a:pt x="337" y="474"/>
                  <a:pt x="337" y="472"/>
                  <a:pt x="336" y="471"/>
                </a:cubicBezTo>
                <a:cubicBezTo>
                  <a:pt x="335" y="469"/>
                  <a:pt x="333" y="469"/>
                  <a:pt x="332" y="471"/>
                </a:cubicBezTo>
                <a:close/>
                <a:moveTo>
                  <a:pt x="346" y="478"/>
                </a:moveTo>
                <a:cubicBezTo>
                  <a:pt x="347" y="478"/>
                  <a:pt x="348" y="477"/>
                  <a:pt x="348" y="477"/>
                </a:cubicBezTo>
                <a:cubicBezTo>
                  <a:pt x="359" y="466"/>
                  <a:pt x="359" y="466"/>
                  <a:pt x="359" y="466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7" y="458"/>
                  <a:pt x="367" y="458"/>
                  <a:pt x="367" y="458"/>
                </a:cubicBezTo>
                <a:cubicBezTo>
                  <a:pt x="374" y="451"/>
                  <a:pt x="374" y="451"/>
                  <a:pt x="374" y="451"/>
                </a:cubicBezTo>
                <a:cubicBezTo>
                  <a:pt x="375" y="451"/>
                  <a:pt x="375" y="450"/>
                  <a:pt x="375" y="449"/>
                </a:cubicBezTo>
                <a:cubicBezTo>
                  <a:pt x="375" y="448"/>
                  <a:pt x="375" y="447"/>
                  <a:pt x="374" y="447"/>
                </a:cubicBezTo>
                <a:cubicBezTo>
                  <a:pt x="373" y="445"/>
                  <a:pt x="371" y="445"/>
                  <a:pt x="370" y="447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44" y="472"/>
                  <a:pt x="344" y="472"/>
                  <a:pt x="344" y="472"/>
                </a:cubicBezTo>
                <a:cubicBezTo>
                  <a:pt x="343" y="474"/>
                  <a:pt x="343" y="475"/>
                  <a:pt x="344" y="477"/>
                </a:cubicBezTo>
                <a:cubicBezTo>
                  <a:pt x="345" y="477"/>
                  <a:pt x="345" y="478"/>
                  <a:pt x="346" y="478"/>
                </a:cubicBezTo>
                <a:close/>
                <a:moveTo>
                  <a:pt x="731" y="94"/>
                </a:moveTo>
                <a:cubicBezTo>
                  <a:pt x="731" y="94"/>
                  <a:pt x="731" y="94"/>
                  <a:pt x="732" y="93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34" y="91"/>
                  <a:pt x="734" y="89"/>
                  <a:pt x="733" y="88"/>
                </a:cubicBezTo>
                <a:cubicBezTo>
                  <a:pt x="732" y="87"/>
                  <a:pt x="730" y="87"/>
                  <a:pt x="728" y="88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90"/>
                </a:cubicBezTo>
                <a:cubicBezTo>
                  <a:pt x="727" y="90"/>
                  <a:pt x="727" y="90"/>
                  <a:pt x="726" y="90"/>
                </a:cubicBezTo>
                <a:cubicBezTo>
                  <a:pt x="711" y="106"/>
                  <a:pt x="711" y="106"/>
                  <a:pt x="711" y="106"/>
                </a:cubicBezTo>
                <a:cubicBezTo>
                  <a:pt x="710" y="107"/>
                  <a:pt x="710" y="109"/>
                  <a:pt x="711" y="110"/>
                </a:cubicBezTo>
                <a:cubicBezTo>
                  <a:pt x="711" y="110"/>
                  <a:pt x="712" y="111"/>
                  <a:pt x="713" y="111"/>
                </a:cubicBezTo>
                <a:cubicBezTo>
                  <a:pt x="714" y="111"/>
                  <a:pt x="715" y="110"/>
                  <a:pt x="715" y="110"/>
                </a:cubicBezTo>
                <a:cubicBezTo>
                  <a:pt x="731" y="94"/>
                  <a:pt x="731" y="94"/>
                  <a:pt x="731" y="94"/>
                </a:cubicBezTo>
                <a:cubicBezTo>
                  <a:pt x="731" y="94"/>
                  <a:pt x="731" y="94"/>
                  <a:pt x="731" y="94"/>
                </a:cubicBezTo>
                <a:close/>
                <a:moveTo>
                  <a:pt x="418" y="407"/>
                </a:moveTo>
                <a:cubicBezTo>
                  <a:pt x="422" y="403"/>
                  <a:pt x="422" y="403"/>
                  <a:pt x="422" y="403"/>
                </a:cubicBezTo>
                <a:cubicBezTo>
                  <a:pt x="423" y="402"/>
                  <a:pt x="423" y="400"/>
                  <a:pt x="422" y="399"/>
                </a:cubicBezTo>
                <a:cubicBezTo>
                  <a:pt x="421" y="397"/>
                  <a:pt x="419" y="397"/>
                  <a:pt x="418" y="399"/>
                </a:cubicBezTo>
                <a:cubicBezTo>
                  <a:pt x="414" y="402"/>
                  <a:pt x="414" y="402"/>
                  <a:pt x="414" y="402"/>
                </a:cubicBezTo>
                <a:cubicBezTo>
                  <a:pt x="413" y="403"/>
                  <a:pt x="413" y="405"/>
                  <a:pt x="414" y="407"/>
                </a:cubicBezTo>
                <a:cubicBezTo>
                  <a:pt x="415" y="407"/>
                  <a:pt x="415" y="407"/>
                  <a:pt x="416" y="407"/>
                </a:cubicBezTo>
                <a:cubicBezTo>
                  <a:pt x="417" y="407"/>
                  <a:pt x="418" y="407"/>
                  <a:pt x="418" y="407"/>
                </a:cubicBezTo>
                <a:close/>
                <a:moveTo>
                  <a:pt x="383" y="448"/>
                </a:moveTo>
                <a:cubicBezTo>
                  <a:pt x="347" y="483"/>
                  <a:pt x="347" y="483"/>
                  <a:pt x="347" y="483"/>
                </a:cubicBezTo>
                <a:cubicBezTo>
                  <a:pt x="346" y="484"/>
                  <a:pt x="346" y="486"/>
                  <a:pt x="347" y="488"/>
                </a:cubicBezTo>
                <a:cubicBezTo>
                  <a:pt x="348" y="488"/>
                  <a:pt x="348" y="488"/>
                  <a:pt x="349" y="488"/>
                </a:cubicBezTo>
                <a:cubicBezTo>
                  <a:pt x="350" y="488"/>
                  <a:pt x="351" y="488"/>
                  <a:pt x="351" y="488"/>
                </a:cubicBezTo>
                <a:cubicBezTo>
                  <a:pt x="387" y="452"/>
                  <a:pt x="387" y="452"/>
                  <a:pt x="387" y="452"/>
                </a:cubicBezTo>
                <a:cubicBezTo>
                  <a:pt x="388" y="451"/>
                  <a:pt x="388" y="449"/>
                  <a:pt x="387" y="448"/>
                </a:cubicBezTo>
                <a:cubicBezTo>
                  <a:pt x="386" y="447"/>
                  <a:pt x="384" y="447"/>
                  <a:pt x="383" y="448"/>
                </a:cubicBezTo>
                <a:close/>
                <a:moveTo>
                  <a:pt x="737" y="93"/>
                </a:moveTo>
                <a:cubicBezTo>
                  <a:pt x="726" y="104"/>
                  <a:pt x="726" y="104"/>
                  <a:pt x="726" y="104"/>
                </a:cubicBezTo>
                <a:cubicBezTo>
                  <a:pt x="725" y="105"/>
                  <a:pt x="725" y="107"/>
                  <a:pt x="726" y="109"/>
                </a:cubicBezTo>
                <a:cubicBezTo>
                  <a:pt x="727" y="109"/>
                  <a:pt x="727" y="110"/>
                  <a:pt x="728" y="110"/>
                </a:cubicBezTo>
                <a:cubicBezTo>
                  <a:pt x="729" y="110"/>
                  <a:pt x="730" y="109"/>
                  <a:pt x="730" y="109"/>
                </a:cubicBezTo>
                <a:cubicBezTo>
                  <a:pt x="741" y="98"/>
                  <a:pt x="741" y="98"/>
                  <a:pt x="741" y="98"/>
                </a:cubicBezTo>
                <a:cubicBezTo>
                  <a:pt x="743" y="96"/>
                  <a:pt x="743" y="94"/>
                  <a:pt x="741" y="93"/>
                </a:cubicBezTo>
                <a:cubicBezTo>
                  <a:pt x="740" y="92"/>
                  <a:pt x="738" y="92"/>
                  <a:pt x="737" y="93"/>
                </a:cubicBezTo>
                <a:close/>
                <a:moveTo>
                  <a:pt x="347" y="505"/>
                </a:moveTo>
                <a:cubicBezTo>
                  <a:pt x="347" y="505"/>
                  <a:pt x="348" y="505"/>
                  <a:pt x="349" y="504"/>
                </a:cubicBezTo>
                <a:cubicBezTo>
                  <a:pt x="403" y="450"/>
                  <a:pt x="403" y="450"/>
                  <a:pt x="403" y="450"/>
                </a:cubicBezTo>
                <a:cubicBezTo>
                  <a:pt x="404" y="449"/>
                  <a:pt x="404" y="447"/>
                  <a:pt x="403" y="446"/>
                </a:cubicBezTo>
                <a:cubicBezTo>
                  <a:pt x="402" y="445"/>
                  <a:pt x="400" y="445"/>
                  <a:pt x="399" y="446"/>
                </a:cubicBezTo>
                <a:cubicBezTo>
                  <a:pt x="344" y="500"/>
                  <a:pt x="344" y="500"/>
                  <a:pt x="344" y="500"/>
                </a:cubicBezTo>
                <a:cubicBezTo>
                  <a:pt x="343" y="501"/>
                  <a:pt x="343" y="503"/>
                  <a:pt x="344" y="504"/>
                </a:cubicBezTo>
                <a:cubicBezTo>
                  <a:pt x="345" y="505"/>
                  <a:pt x="346" y="505"/>
                  <a:pt x="347" y="505"/>
                </a:cubicBezTo>
                <a:close/>
                <a:moveTo>
                  <a:pt x="326" y="540"/>
                </a:moveTo>
                <a:cubicBezTo>
                  <a:pt x="327" y="540"/>
                  <a:pt x="327" y="540"/>
                  <a:pt x="328" y="539"/>
                </a:cubicBezTo>
                <a:cubicBezTo>
                  <a:pt x="411" y="456"/>
                  <a:pt x="411" y="456"/>
                  <a:pt x="411" y="456"/>
                </a:cubicBezTo>
                <a:cubicBezTo>
                  <a:pt x="413" y="454"/>
                  <a:pt x="413" y="452"/>
                  <a:pt x="411" y="451"/>
                </a:cubicBezTo>
                <a:cubicBezTo>
                  <a:pt x="410" y="450"/>
                  <a:pt x="408" y="450"/>
                  <a:pt x="407" y="451"/>
                </a:cubicBezTo>
                <a:cubicBezTo>
                  <a:pt x="324" y="535"/>
                  <a:pt x="324" y="535"/>
                  <a:pt x="324" y="535"/>
                </a:cubicBezTo>
                <a:cubicBezTo>
                  <a:pt x="322" y="536"/>
                  <a:pt x="322" y="538"/>
                  <a:pt x="324" y="539"/>
                </a:cubicBezTo>
                <a:cubicBezTo>
                  <a:pt x="324" y="540"/>
                  <a:pt x="325" y="540"/>
                  <a:pt x="326" y="540"/>
                </a:cubicBezTo>
                <a:close/>
                <a:moveTo>
                  <a:pt x="851" y="29"/>
                </a:moveTo>
                <a:cubicBezTo>
                  <a:pt x="852" y="29"/>
                  <a:pt x="852" y="29"/>
                  <a:pt x="853" y="28"/>
                </a:cubicBezTo>
                <a:cubicBezTo>
                  <a:pt x="855" y="26"/>
                  <a:pt x="855" y="26"/>
                  <a:pt x="855" y="26"/>
                </a:cubicBezTo>
                <a:cubicBezTo>
                  <a:pt x="855" y="26"/>
                  <a:pt x="855" y="25"/>
                  <a:pt x="856" y="25"/>
                </a:cubicBezTo>
                <a:cubicBezTo>
                  <a:pt x="856" y="25"/>
                  <a:pt x="856" y="25"/>
                  <a:pt x="856" y="25"/>
                </a:cubicBezTo>
                <a:cubicBezTo>
                  <a:pt x="859" y="22"/>
                  <a:pt x="859" y="22"/>
                  <a:pt x="859" y="22"/>
                </a:cubicBezTo>
                <a:cubicBezTo>
                  <a:pt x="860" y="21"/>
                  <a:pt x="860" y="19"/>
                  <a:pt x="859" y="18"/>
                </a:cubicBezTo>
                <a:cubicBezTo>
                  <a:pt x="857" y="17"/>
                  <a:pt x="855" y="17"/>
                  <a:pt x="854" y="18"/>
                </a:cubicBezTo>
                <a:cubicBezTo>
                  <a:pt x="852" y="20"/>
                  <a:pt x="852" y="20"/>
                  <a:pt x="852" y="20"/>
                </a:cubicBezTo>
                <a:cubicBezTo>
                  <a:pt x="852" y="20"/>
                  <a:pt x="852" y="21"/>
                  <a:pt x="851" y="21"/>
                </a:cubicBezTo>
                <a:cubicBezTo>
                  <a:pt x="851" y="21"/>
                  <a:pt x="851" y="21"/>
                  <a:pt x="851" y="22"/>
                </a:cubicBezTo>
                <a:cubicBezTo>
                  <a:pt x="849" y="24"/>
                  <a:pt x="849" y="24"/>
                  <a:pt x="849" y="24"/>
                </a:cubicBezTo>
                <a:cubicBezTo>
                  <a:pt x="847" y="25"/>
                  <a:pt x="847" y="27"/>
                  <a:pt x="849" y="28"/>
                </a:cubicBezTo>
                <a:cubicBezTo>
                  <a:pt x="849" y="29"/>
                  <a:pt x="850" y="29"/>
                  <a:pt x="851" y="29"/>
                </a:cubicBezTo>
                <a:close/>
                <a:moveTo>
                  <a:pt x="324" y="552"/>
                </a:moveTo>
                <a:cubicBezTo>
                  <a:pt x="325" y="553"/>
                  <a:pt x="326" y="553"/>
                  <a:pt x="327" y="553"/>
                </a:cubicBezTo>
                <a:cubicBezTo>
                  <a:pt x="327" y="553"/>
                  <a:pt x="328" y="553"/>
                  <a:pt x="329" y="552"/>
                </a:cubicBezTo>
                <a:cubicBezTo>
                  <a:pt x="423" y="458"/>
                  <a:pt x="423" y="458"/>
                  <a:pt x="423" y="458"/>
                </a:cubicBezTo>
                <a:cubicBezTo>
                  <a:pt x="425" y="456"/>
                  <a:pt x="425" y="454"/>
                  <a:pt x="423" y="453"/>
                </a:cubicBezTo>
                <a:cubicBezTo>
                  <a:pt x="422" y="452"/>
                  <a:pt x="420" y="452"/>
                  <a:pt x="419" y="453"/>
                </a:cubicBezTo>
                <a:cubicBezTo>
                  <a:pt x="324" y="548"/>
                  <a:pt x="324" y="548"/>
                  <a:pt x="324" y="548"/>
                </a:cubicBezTo>
                <a:cubicBezTo>
                  <a:pt x="323" y="549"/>
                  <a:pt x="323" y="551"/>
                  <a:pt x="324" y="552"/>
                </a:cubicBezTo>
                <a:close/>
                <a:moveTo>
                  <a:pt x="855" y="35"/>
                </a:moveTo>
                <a:cubicBezTo>
                  <a:pt x="856" y="36"/>
                  <a:pt x="857" y="36"/>
                  <a:pt x="858" y="36"/>
                </a:cubicBezTo>
                <a:cubicBezTo>
                  <a:pt x="858" y="36"/>
                  <a:pt x="859" y="36"/>
                  <a:pt x="860" y="35"/>
                </a:cubicBezTo>
                <a:cubicBezTo>
                  <a:pt x="870" y="25"/>
                  <a:pt x="870" y="25"/>
                  <a:pt x="870" y="25"/>
                </a:cubicBezTo>
                <a:cubicBezTo>
                  <a:pt x="871" y="24"/>
                  <a:pt x="871" y="24"/>
                  <a:pt x="871" y="23"/>
                </a:cubicBezTo>
                <a:cubicBezTo>
                  <a:pt x="871" y="23"/>
                  <a:pt x="872" y="23"/>
                  <a:pt x="872" y="23"/>
                </a:cubicBezTo>
                <a:cubicBezTo>
                  <a:pt x="875" y="20"/>
                  <a:pt x="875" y="20"/>
                  <a:pt x="875" y="20"/>
                </a:cubicBezTo>
                <a:cubicBezTo>
                  <a:pt x="876" y="19"/>
                  <a:pt x="876" y="17"/>
                  <a:pt x="875" y="16"/>
                </a:cubicBezTo>
                <a:cubicBezTo>
                  <a:pt x="874" y="15"/>
                  <a:pt x="872" y="15"/>
                  <a:pt x="870" y="16"/>
                </a:cubicBezTo>
                <a:cubicBezTo>
                  <a:pt x="868" y="18"/>
                  <a:pt x="868" y="18"/>
                  <a:pt x="868" y="18"/>
                </a:cubicBezTo>
                <a:cubicBezTo>
                  <a:pt x="867" y="19"/>
                  <a:pt x="867" y="19"/>
                  <a:pt x="867" y="20"/>
                </a:cubicBezTo>
                <a:cubicBezTo>
                  <a:pt x="867" y="20"/>
                  <a:pt x="866" y="20"/>
                  <a:pt x="866" y="20"/>
                </a:cubicBezTo>
                <a:cubicBezTo>
                  <a:pt x="855" y="31"/>
                  <a:pt x="855" y="31"/>
                  <a:pt x="855" y="31"/>
                </a:cubicBezTo>
                <a:cubicBezTo>
                  <a:pt x="854" y="32"/>
                  <a:pt x="854" y="34"/>
                  <a:pt x="855" y="35"/>
                </a:cubicBezTo>
                <a:close/>
                <a:moveTo>
                  <a:pt x="442" y="449"/>
                </a:moveTo>
                <a:cubicBezTo>
                  <a:pt x="441" y="448"/>
                  <a:pt x="439" y="448"/>
                  <a:pt x="437" y="449"/>
                </a:cubicBezTo>
                <a:cubicBezTo>
                  <a:pt x="324" y="562"/>
                  <a:pt x="324" y="562"/>
                  <a:pt x="324" y="562"/>
                </a:cubicBezTo>
                <a:cubicBezTo>
                  <a:pt x="323" y="564"/>
                  <a:pt x="323" y="565"/>
                  <a:pt x="324" y="567"/>
                </a:cubicBezTo>
                <a:cubicBezTo>
                  <a:pt x="324" y="567"/>
                  <a:pt x="325" y="568"/>
                  <a:pt x="326" y="568"/>
                </a:cubicBezTo>
                <a:cubicBezTo>
                  <a:pt x="327" y="568"/>
                  <a:pt x="328" y="567"/>
                  <a:pt x="328" y="567"/>
                </a:cubicBezTo>
                <a:cubicBezTo>
                  <a:pt x="442" y="453"/>
                  <a:pt x="442" y="453"/>
                  <a:pt x="442" y="453"/>
                </a:cubicBezTo>
                <a:cubicBezTo>
                  <a:pt x="443" y="452"/>
                  <a:pt x="443" y="450"/>
                  <a:pt x="442" y="449"/>
                </a:cubicBezTo>
                <a:close/>
                <a:moveTo>
                  <a:pt x="448" y="461"/>
                </a:moveTo>
                <a:cubicBezTo>
                  <a:pt x="450" y="459"/>
                  <a:pt x="450" y="457"/>
                  <a:pt x="448" y="456"/>
                </a:cubicBezTo>
                <a:cubicBezTo>
                  <a:pt x="447" y="455"/>
                  <a:pt x="445" y="455"/>
                  <a:pt x="444" y="456"/>
                </a:cubicBezTo>
                <a:cubicBezTo>
                  <a:pt x="333" y="567"/>
                  <a:pt x="333" y="567"/>
                  <a:pt x="333" y="567"/>
                </a:cubicBezTo>
                <a:cubicBezTo>
                  <a:pt x="332" y="569"/>
                  <a:pt x="332" y="570"/>
                  <a:pt x="333" y="572"/>
                </a:cubicBezTo>
                <a:cubicBezTo>
                  <a:pt x="333" y="572"/>
                  <a:pt x="334" y="573"/>
                  <a:pt x="335" y="573"/>
                </a:cubicBezTo>
                <a:cubicBezTo>
                  <a:pt x="336" y="573"/>
                  <a:pt x="337" y="572"/>
                  <a:pt x="337" y="572"/>
                </a:cubicBezTo>
                <a:lnTo>
                  <a:pt x="448" y="461"/>
                </a:lnTo>
                <a:close/>
                <a:moveTo>
                  <a:pt x="875" y="29"/>
                </a:moveTo>
                <a:cubicBezTo>
                  <a:pt x="876" y="30"/>
                  <a:pt x="877" y="30"/>
                  <a:pt x="877" y="30"/>
                </a:cubicBezTo>
                <a:cubicBezTo>
                  <a:pt x="878" y="30"/>
                  <a:pt x="879" y="30"/>
                  <a:pt x="880" y="29"/>
                </a:cubicBezTo>
                <a:cubicBezTo>
                  <a:pt x="883" y="26"/>
                  <a:pt x="883" y="26"/>
                  <a:pt x="883" y="26"/>
                </a:cubicBezTo>
                <a:cubicBezTo>
                  <a:pt x="883" y="26"/>
                  <a:pt x="883" y="26"/>
                  <a:pt x="883" y="25"/>
                </a:cubicBezTo>
                <a:cubicBezTo>
                  <a:pt x="884" y="25"/>
                  <a:pt x="884" y="25"/>
                  <a:pt x="884" y="25"/>
                </a:cubicBezTo>
                <a:cubicBezTo>
                  <a:pt x="889" y="20"/>
                  <a:pt x="889" y="20"/>
                  <a:pt x="889" y="20"/>
                </a:cubicBezTo>
                <a:cubicBezTo>
                  <a:pt x="890" y="19"/>
                  <a:pt x="890" y="17"/>
                  <a:pt x="889" y="16"/>
                </a:cubicBezTo>
                <a:cubicBezTo>
                  <a:pt x="887" y="15"/>
                  <a:pt x="886" y="15"/>
                  <a:pt x="884" y="16"/>
                </a:cubicBezTo>
                <a:cubicBezTo>
                  <a:pt x="880" y="20"/>
                  <a:pt x="880" y="20"/>
                  <a:pt x="880" y="20"/>
                </a:cubicBezTo>
                <a:cubicBezTo>
                  <a:pt x="880" y="21"/>
                  <a:pt x="879" y="21"/>
                  <a:pt x="879" y="21"/>
                </a:cubicBezTo>
                <a:cubicBezTo>
                  <a:pt x="879" y="21"/>
                  <a:pt x="879" y="22"/>
                  <a:pt x="878" y="22"/>
                </a:cubicBezTo>
                <a:cubicBezTo>
                  <a:pt x="875" y="25"/>
                  <a:pt x="875" y="25"/>
                  <a:pt x="875" y="25"/>
                </a:cubicBezTo>
                <a:cubicBezTo>
                  <a:pt x="874" y="26"/>
                  <a:pt x="874" y="28"/>
                  <a:pt x="875" y="29"/>
                </a:cubicBezTo>
                <a:close/>
                <a:moveTo>
                  <a:pt x="772" y="149"/>
                </a:moveTo>
                <a:cubicBezTo>
                  <a:pt x="773" y="149"/>
                  <a:pt x="774" y="149"/>
                  <a:pt x="775" y="148"/>
                </a:cubicBezTo>
                <a:cubicBezTo>
                  <a:pt x="784" y="139"/>
                  <a:pt x="784" y="139"/>
                  <a:pt x="784" y="139"/>
                </a:cubicBezTo>
                <a:cubicBezTo>
                  <a:pt x="785" y="138"/>
                  <a:pt x="785" y="136"/>
                  <a:pt x="784" y="135"/>
                </a:cubicBezTo>
                <a:cubicBezTo>
                  <a:pt x="782" y="134"/>
                  <a:pt x="780" y="134"/>
                  <a:pt x="779" y="135"/>
                </a:cubicBezTo>
                <a:cubicBezTo>
                  <a:pt x="770" y="144"/>
                  <a:pt x="770" y="144"/>
                  <a:pt x="770" y="144"/>
                </a:cubicBezTo>
                <a:cubicBezTo>
                  <a:pt x="769" y="145"/>
                  <a:pt x="769" y="147"/>
                  <a:pt x="770" y="148"/>
                </a:cubicBezTo>
                <a:cubicBezTo>
                  <a:pt x="771" y="149"/>
                  <a:pt x="772" y="149"/>
                  <a:pt x="772" y="149"/>
                </a:cubicBezTo>
                <a:close/>
                <a:moveTo>
                  <a:pt x="751" y="163"/>
                </a:moveTo>
                <a:cubicBezTo>
                  <a:pt x="750" y="165"/>
                  <a:pt x="750" y="167"/>
                  <a:pt x="751" y="168"/>
                </a:cubicBezTo>
                <a:cubicBezTo>
                  <a:pt x="751" y="168"/>
                  <a:pt x="752" y="169"/>
                  <a:pt x="753" y="169"/>
                </a:cubicBezTo>
                <a:cubicBezTo>
                  <a:pt x="754" y="169"/>
                  <a:pt x="755" y="168"/>
                  <a:pt x="755" y="168"/>
                </a:cubicBezTo>
                <a:cubicBezTo>
                  <a:pt x="760" y="162"/>
                  <a:pt x="760" y="162"/>
                  <a:pt x="760" y="162"/>
                </a:cubicBezTo>
                <a:cubicBezTo>
                  <a:pt x="762" y="161"/>
                  <a:pt x="762" y="161"/>
                  <a:pt x="762" y="161"/>
                </a:cubicBezTo>
                <a:cubicBezTo>
                  <a:pt x="763" y="160"/>
                  <a:pt x="763" y="158"/>
                  <a:pt x="762" y="157"/>
                </a:cubicBezTo>
                <a:cubicBezTo>
                  <a:pt x="761" y="156"/>
                  <a:pt x="759" y="156"/>
                  <a:pt x="757" y="157"/>
                </a:cubicBezTo>
                <a:cubicBezTo>
                  <a:pt x="756" y="158"/>
                  <a:pt x="756" y="158"/>
                  <a:pt x="756" y="158"/>
                </a:cubicBezTo>
                <a:lnTo>
                  <a:pt x="751" y="163"/>
                </a:lnTo>
                <a:close/>
                <a:moveTo>
                  <a:pt x="454" y="464"/>
                </a:moveTo>
                <a:cubicBezTo>
                  <a:pt x="453" y="463"/>
                  <a:pt x="451" y="463"/>
                  <a:pt x="450" y="464"/>
                </a:cubicBezTo>
                <a:cubicBezTo>
                  <a:pt x="337" y="577"/>
                  <a:pt x="337" y="577"/>
                  <a:pt x="337" y="577"/>
                </a:cubicBezTo>
                <a:cubicBezTo>
                  <a:pt x="336" y="578"/>
                  <a:pt x="336" y="580"/>
                  <a:pt x="337" y="581"/>
                </a:cubicBezTo>
                <a:cubicBezTo>
                  <a:pt x="338" y="582"/>
                  <a:pt x="339" y="582"/>
                  <a:pt x="340" y="582"/>
                </a:cubicBezTo>
                <a:cubicBezTo>
                  <a:pt x="340" y="582"/>
                  <a:pt x="341" y="582"/>
                  <a:pt x="342" y="581"/>
                </a:cubicBezTo>
                <a:cubicBezTo>
                  <a:pt x="454" y="468"/>
                  <a:pt x="454" y="468"/>
                  <a:pt x="454" y="468"/>
                </a:cubicBezTo>
                <a:cubicBezTo>
                  <a:pt x="456" y="467"/>
                  <a:pt x="456" y="465"/>
                  <a:pt x="454" y="464"/>
                </a:cubicBezTo>
                <a:close/>
                <a:moveTo>
                  <a:pt x="896" y="26"/>
                </a:moveTo>
                <a:cubicBezTo>
                  <a:pt x="897" y="26"/>
                  <a:pt x="898" y="25"/>
                  <a:pt x="898" y="25"/>
                </a:cubicBezTo>
                <a:cubicBezTo>
                  <a:pt x="903" y="20"/>
                  <a:pt x="903" y="20"/>
                  <a:pt x="903" y="20"/>
                </a:cubicBezTo>
                <a:cubicBezTo>
                  <a:pt x="904" y="19"/>
                  <a:pt x="904" y="17"/>
                  <a:pt x="903" y="16"/>
                </a:cubicBezTo>
                <a:cubicBezTo>
                  <a:pt x="902" y="14"/>
                  <a:pt x="900" y="14"/>
                  <a:pt x="899" y="16"/>
                </a:cubicBezTo>
                <a:cubicBezTo>
                  <a:pt x="894" y="20"/>
                  <a:pt x="894" y="20"/>
                  <a:pt x="894" y="20"/>
                </a:cubicBezTo>
                <a:cubicBezTo>
                  <a:pt x="893" y="21"/>
                  <a:pt x="893" y="23"/>
                  <a:pt x="894" y="25"/>
                </a:cubicBezTo>
                <a:cubicBezTo>
                  <a:pt x="895" y="25"/>
                  <a:pt x="895" y="26"/>
                  <a:pt x="896" y="26"/>
                </a:cubicBezTo>
                <a:close/>
                <a:moveTo>
                  <a:pt x="775" y="157"/>
                </a:moveTo>
                <a:cubicBezTo>
                  <a:pt x="774" y="156"/>
                  <a:pt x="772" y="156"/>
                  <a:pt x="771" y="157"/>
                </a:cubicBezTo>
                <a:cubicBezTo>
                  <a:pt x="749" y="179"/>
                  <a:pt x="749" y="179"/>
                  <a:pt x="749" y="179"/>
                </a:cubicBezTo>
                <a:cubicBezTo>
                  <a:pt x="748" y="180"/>
                  <a:pt x="748" y="182"/>
                  <a:pt x="749" y="184"/>
                </a:cubicBezTo>
                <a:cubicBezTo>
                  <a:pt x="750" y="184"/>
                  <a:pt x="750" y="184"/>
                  <a:pt x="751" y="184"/>
                </a:cubicBezTo>
                <a:cubicBezTo>
                  <a:pt x="752" y="184"/>
                  <a:pt x="753" y="184"/>
                  <a:pt x="753" y="184"/>
                </a:cubicBezTo>
                <a:cubicBezTo>
                  <a:pt x="775" y="162"/>
                  <a:pt x="775" y="162"/>
                  <a:pt x="775" y="162"/>
                </a:cubicBezTo>
                <a:cubicBezTo>
                  <a:pt x="777" y="160"/>
                  <a:pt x="777" y="158"/>
                  <a:pt x="775" y="157"/>
                </a:cubicBezTo>
                <a:close/>
                <a:moveTo>
                  <a:pt x="776" y="156"/>
                </a:moveTo>
                <a:cubicBezTo>
                  <a:pt x="777" y="157"/>
                  <a:pt x="778" y="157"/>
                  <a:pt x="778" y="157"/>
                </a:cubicBezTo>
                <a:cubicBezTo>
                  <a:pt x="779" y="157"/>
                  <a:pt x="780" y="157"/>
                  <a:pt x="780" y="156"/>
                </a:cubicBezTo>
                <a:cubicBezTo>
                  <a:pt x="794" y="143"/>
                  <a:pt x="794" y="143"/>
                  <a:pt x="794" y="143"/>
                </a:cubicBezTo>
                <a:cubicBezTo>
                  <a:pt x="795" y="142"/>
                  <a:pt x="795" y="140"/>
                  <a:pt x="794" y="139"/>
                </a:cubicBezTo>
                <a:cubicBezTo>
                  <a:pt x="793" y="137"/>
                  <a:pt x="791" y="137"/>
                  <a:pt x="790" y="139"/>
                </a:cubicBezTo>
                <a:cubicBezTo>
                  <a:pt x="776" y="152"/>
                  <a:pt x="776" y="152"/>
                  <a:pt x="776" y="152"/>
                </a:cubicBezTo>
                <a:cubicBezTo>
                  <a:pt x="775" y="153"/>
                  <a:pt x="775" y="155"/>
                  <a:pt x="776" y="156"/>
                </a:cubicBezTo>
                <a:close/>
                <a:moveTo>
                  <a:pt x="462" y="475"/>
                </a:moveTo>
                <a:cubicBezTo>
                  <a:pt x="463" y="474"/>
                  <a:pt x="463" y="472"/>
                  <a:pt x="462" y="471"/>
                </a:cubicBezTo>
                <a:cubicBezTo>
                  <a:pt x="461" y="470"/>
                  <a:pt x="459" y="470"/>
                  <a:pt x="457" y="471"/>
                </a:cubicBezTo>
                <a:cubicBezTo>
                  <a:pt x="343" y="585"/>
                  <a:pt x="343" y="585"/>
                  <a:pt x="343" y="585"/>
                </a:cubicBezTo>
                <a:cubicBezTo>
                  <a:pt x="342" y="586"/>
                  <a:pt x="342" y="588"/>
                  <a:pt x="343" y="589"/>
                </a:cubicBezTo>
                <a:cubicBezTo>
                  <a:pt x="344" y="590"/>
                  <a:pt x="345" y="590"/>
                  <a:pt x="345" y="590"/>
                </a:cubicBezTo>
                <a:cubicBezTo>
                  <a:pt x="346" y="590"/>
                  <a:pt x="347" y="590"/>
                  <a:pt x="347" y="589"/>
                </a:cubicBezTo>
                <a:lnTo>
                  <a:pt x="462" y="475"/>
                </a:lnTo>
                <a:close/>
                <a:moveTo>
                  <a:pt x="791" y="152"/>
                </a:moveTo>
                <a:cubicBezTo>
                  <a:pt x="782" y="160"/>
                  <a:pt x="782" y="160"/>
                  <a:pt x="782" y="160"/>
                </a:cubicBezTo>
                <a:cubicBezTo>
                  <a:pt x="781" y="161"/>
                  <a:pt x="781" y="163"/>
                  <a:pt x="782" y="164"/>
                </a:cubicBezTo>
                <a:cubicBezTo>
                  <a:pt x="783" y="165"/>
                  <a:pt x="784" y="165"/>
                  <a:pt x="784" y="165"/>
                </a:cubicBezTo>
                <a:cubicBezTo>
                  <a:pt x="785" y="165"/>
                  <a:pt x="786" y="165"/>
                  <a:pt x="787" y="164"/>
                </a:cubicBezTo>
                <a:cubicBezTo>
                  <a:pt x="795" y="156"/>
                  <a:pt x="795" y="156"/>
                  <a:pt x="795" y="156"/>
                </a:cubicBezTo>
                <a:cubicBezTo>
                  <a:pt x="796" y="155"/>
                  <a:pt x="796" y="153"/>
                  <a:pt x="795" y="152"/>
                </a:cubicBezTo>
                <a:cubicBezTo>
                  <a:pt x="794" y="150"/>
                  <a:pt x="792" y="150"/>
                  <a:pt x="791" y="152"/>
                </a:cubicBezTo>
                <a:close/>
                <a:moveTo>
                  <a:pt x="867" y="84"/>
                </a:moveTo>
                <a:cubicBezTo>
                  <a:pt x="872" y="80"/>
                  <a:pt x="872" y="80"/>
                  <a:pt x="872" y="80"/>
                </a:cubicBezTo>
                <a:cubicBezTo>
                  <a:pt x="872" y="80"/>
                  <a:pt x="872" y="80"/>
                  <a:pt x="872" y="80"/>
                </a:cubicBezTo>
                <a:cubicBezTo>
                  <a:pt x="874" y="78"/>
                  <a:pt x="874" y="78"/>
                  <a:pt x="874" y="78"/>
                </a:cubicBezTo>
                <a:cubicBezTo>
                  <a:pt x="875" y="77"/>
                  <a:pt x="875" y="74"/>
                  <a:pt x="874" y="73"/>
                </a:cubicBezTo>
                <a:cubicBezTo>
                  <a:pt x="872" y="72"/>
                  <a:pt x="871" y="72"/>
                  <a:pt x="870" y="73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3" y="79"/>
                  <a:pt x="863" y="79"/>
                  <a:pt x="863" y="79"/>
                </a:cubicBezTo>
                <a:cubicBezTo>
                  <a:pt x="862" y="81"/>
                  <a:pt x="862" y="82"/>
                  <a:pt x="863" y="84"/>
                </a:cubicBezTo>
                <a:cubicBezTo>
                  <a:pt x="864" y="84"/>
                  <a:pt x="864" y="85"/>
                  <a:pt x="865" y="85"/>
                </a:cubicBezTo>
                <a:cubicBezTo>
                  <a:pt x="866" y="85"/>
                  <a:pt x="867" y="85"/>
                  <a:pt x="867" y="84"/>
                </a:cubicBezTo>
                <a:close/>
                <a:moveTo>
                  <a:pt x="824" y="125"/>
                </a:moveTo>
                <a:cubicBezTo>
                  <a:pt x="825" y="125"/>
                  <a:pt x="826" y="125"/>
                  <a:pt x="827" y="124"/>
                </a:cubicBezTo>
                <a:cubicBezTo>
                  <a:pt x="838" y="113"/>
                  <a:pt x="838" y="113"/>
                  <a:pt x="838" y="113"/>
                </a:cubicBezTo>
                <a:cubicBezTo>
                  <a:pt x="840" y="111"/>
                  <a:pt x="840" y="109"/>
                  <a:pt x="838" y="108"/>
                </a:cubicBezTo>
                <a:cubicBezTo>
                  <a:pt x="837" y="107"/>
                  <a:pt x="835" y="107"/>
                  <a:pt x="834" y="108"/>
                </a:cubicBezTo>
                <a:cubicBezTo>
                  <a:pt x="822" y="120"/>
                  <a:pt x="822" y="120"/>
                  <a:pt x="822" y="120"/>
                </a:cubicBezTo>
                <a:cubicBezTo>
                  <a:pt x="821" y="121"/>
                  <a:pt x="821" y="123"/>
                  <a:pt x="822" y="124"/>
                </a:cubicBezTo>
                <a:cubicBezTo>
                  <a:pt x="823" y="125"/>
                  <a:pt x="824" y="125"/>
                  <a:pt x="824" y="125"/>
                </a:cubicBezTo>
                <a:close/>
                <a:moveTo>
                  <a:pt x="468" y="483"/>
                </a:moveTo>
                <a:cubicBezTo>
                  <a:pt x="470" y="481"/>
                  <a:pt x="470" y="479"/>
                  <a:pt x="468" y="478"/>
                </a:cubicBezTo>
                <a:cubicBezTo>
                  <a:pt x="467" y="477"/>
                  <a:pt x="465" y="477"/>
                  <a:pt x="464" y="478"/>
                </a:cubicBezTo>
                <a:cubicBezTo>
                  <a:pt x="347" y="595"/>
                  <a:pt x="347" y="595"/>
                  <a:pt x="347" y="595"/>
                </a:cubicBezTo>
                <a:cubicBezTo>
                  <a:pt x="346" y="596"/>
                  <a:pt x="346" y="598"/>
                  <a:pt x="347" y="599"/>
                </a:cubicBezTo>
                <a:cubicBezTo>
                  <a:pt x="348" y="600"/>
                  <a:pt x="348" y="600"/>
                  <a:pt x="349" y="600"/>
                </a:cubicBezTo>
                <a:cubicBezTo>
                  <a:pt x="350" y="600"/>
                  <a:pt x="351" y="600"/>
                  <a:pt x="351" y="599"/>
                </a:cubicBezTo>
                <a:lnTo>
                  <a:pt x="468" y="483"/>
                </a:lnTo>
                <a:close/>
                <a:moveTo>
                  <a:pt x="773" y="173"/>
                </a:moveTo>
                <a:cubicBezTo>
                  <a:pt x="772" y="172"/>
                  <a:pt x="770" y="172"/>
                  <a:pt x="769" y="173"/>
                </a:cubicBezTo>
                <a:cubicBezTo>
                  <a:pt x="767" y="175"/>
                  <a:pt x="767" y="175"/>
                  <a:pt x="767" y="175"/>
                </a:cubicBezTo>
                <a:cubicBezTo>
                  <a:pt x="765" y="177"/>
                  <a:pt x="765" y="179"/>
                  <a:pt x="767" y="180"/>
                </a:cubicBezTo>
                <a:cubicBezTo>
                  <a:pt x="767" y="180"/>
                  <a:pt x="768" y="181"/>
                  <a:pt x="769" y="181"/>
                </a:cubicBezTo>
                <a:cubicBezTo>
                  <a:pt x="770" y="181"/>
                  <a:pt x="770" y="180"/>
                  <a:pt x="771" y="180"/>
                </a:cubicBezTo>
                <a:cubicBezTo>
                  <a:pt x="773" y="178"/>
                  <a:pt x="773" y="178"/>
                  <a:pt x="773" y="178"/>
                </a:cubicBezTo>
                <a:cubicBezTo>
                  <a:pt x="774" y="177"/>
                  <a:pt x="774" y="175"/>
                  <a:pt x="773" y="173"/>
                </a:cubicBezTo>
                <a:close/>
                <a:moveTo>
                  <a:pt x="888" y="68"/>
                </a:moveTo>
                <a:cubicBezTo>
                  <a:pt x="887" y="69"/>
                  <a:pt x="887" y="69"/>
                  <a:pt x="887" y="69"/>
                </a:cubicBezTo>
                <a:cubicBezTo>
                  <a:pt x="887" y="69"/>
                  <a:pt x="887" y="69"/>
                  <a:pt x="887" y="70"/>
                </a:cubicBezTo>
                <a:cubicBezTo>
                  <a:pt x="825" y="131"/>
                  <a:pt x="825" y="131"/>
                  <a:pt x="825" y="131"/>
                </a:cubicBezTo>
                <a:cubicBezTo>
                  <a:pt x="824" y="132"/>
                  <a:pt x="824" y="134"/>
                  <a:pt x="825" y="135"/>
                </a:cubicBezTo>
                <a:cubicBezTo>
                  <a:pt x="826" y="136"/>
                  <a:pt x="827" y="136"/>
                  <a:pt x="828" y="136"/>
                </a:cubicBezTo>
                <a:cubicBezTo>
                  <a:pt x="828" y="136"/>
                  <a:pt x="829" y="136"/>
                  <a:pt x="830" y="135"/>
                </a:cubicBezTo>
                <a:cubicBezTo>
                  <a:pt x="891" y="74"/>
                  <a:pt x="891" y="74"/>
                  <a:pt x="891" y="74"/>
                </a:cubicBezTo>
                <a:cubicBezTo>
                  <a:pt x="891" y="74"/>
                  <a:pt x="891" y="73"/>
                  <a:pt x="891" y="73"/>
                </a:cubicBezTo>
                <a:cubicBezTo>
                  <a:pt x="892" y="73"/>
                  <a:pt x="892" y="73"/>
                  <a:pt x="892" y="73"/>
                </a:cubicBezTo>
                <a:cubicBezTo>
                  <a:pt x="893" y="72"/>
                  <a:pt x="893" y="72"/>
                  <a:pt x="893" y="72"/>
                </a:cubicBezTo>
                <a:cubicBezTo>
                  <a:pt x="894" y="71"/>
                  <a:pt x="894" y="69"/>
                  <a:pt x="893" y="68"/>
                </a:cubicBezTo>
                <a:cubicBezTo>
                  <a:pt x="891" y="67"/>
                  <a:pt x="889" y="67"/>
                  <a:pt x="888" y="68"/>
                </a:cubicBezTo>
                <a:close/>
                <a:moveTo>
                  <a:pt x="478" y="486"/>
                </a:moveTo>
                <a:cubicBezTo>
                  <a:pt x="480" y="485"/>
                  <a:pt x="480" y="483"/>
                  <a:pt x="478" y="482"/>
                </a:cubicBezTo>
                <a:cubicBezTo>
                  <a:pt x="477" y="481"/>
                  <a:pt x="475" y="481"/>
                  <a:pt x="474" y="482"/>
                </a:cubicBezTo>
                <a:cubicBezTo>
                  <a:pt x="352" y="604"/>
                  <a:pt x="352" y="604"/>
                  <a:pt x="352" y="604"/>
                </a:cubicBezTo>
                <a:cubicBezTo>
                  <a:pt x="351" y="605"/>
                  <a:pt x="351" y="607"/>
                  <a:pt x="352" y="608"/>
                </a:cubicBezTo>
                <a:cubicBezTo>
                  <a:pt x="353" y="609"/>
                  <a:pt x="354" y="609"/>
                  <a:pt x="354" y="609"/>
                </a:cubicBezTo>
                <a:cubicBezTo>
                  <a:pt x="355" y="609"/>
                  <a:pt x="356" y="609"/>
                  <a:pt x="357" y="608"/>
                </a:cubicBezTo>
                <a:lnTo>
                  <a:pt x="478" y="486"/>
                </a:lnTo>
                <a:close/>
                <a:moveTo>
                  <a:pt x="777" y="183"/>
                </a:moveTo>
                <a:cubicBezTo>
                  <a:pt x="778" y="184"/>
                  <a:pt x="779" y="184"/>
                  <a:pt x="779" y="184"/>
                </a:cubicBezTo>
                <a:cubicBezTo>
                  <a:pt x="780" y="184"/>
                  <a:pt x="781" y="184"/>
                  <a:pt x="782" y="183"/>
                </a:cubicBezTo>
                <a:cubicBezTo>
                  <a:pt x="801" y="164"/>
                  <a:pt x="801" y="164"/>
                  <a:pt x="801" y="164"/>
                </a:cubicBezTo>
                <a:cubicBezTo>
                  <a:pt x="802" y="163"/>
                  <a:pt x="802" y="161"/>
                  <a:pt x="801" y="160"/>
                </a:cubicBezTo>
                <a:cubicBezTo>
                  <a:pt x="800" y="158"/>
                  <a:pt x="798" y="158"/>
                  <a:pt x="797" y="160"/>
                </a:cubicBezTo>
                <a:cubicBezTo>
                  <a:pt x="777" y="179"/>
                  <a:pt x="777" y="179"/>
                  <a:pt x="777" y="179"/>
                </a:cubicBezTo>
                <a:cubicBezTo>
                  <a:pt x="776" y="180"/>
                  <a:pt x="776" y="182"/>
                  <a:pt x="777" y="183"/>
                </a:cubicBezTo>
                <a:close/>
                <a:moveTo>
                  <a:pt x="490" y="488"/>
                </a:moveTo>
                <a:cubicBezTo>
                  <a:pt x="492" y="487"/>
                  <a:pt x="492" y="485"/>
                  <a:pt x="490" y="484"/>
                </a:cubicBezTo>
                <a:cubicBezTo>
                  <a:pt x="489" y="483"/>
                  <a:pt x="487" y="483"/>
                  <a:pt x="486" y="484"/>
                </a:cubicBezTo>
                <a:cubicBezTo>
                  <a:pt x="357" y="613"/>
                  <a:pt x="357" y="613"/>
                  <a:pt x="357" y="613"/>
                </a:cubicBezTo>
                <a:cubicBezTo>
                  <a:pt x="356" y="615"/>
                  <a:pt x="356" y="617"/>
                  <a:pt x="357" y="618"/>
                </a:cubicBezTo>
                <a:cubicBezTo>
                  <a:pt x="357" y="618"/>
                  <a:pt x="358" y="619"/>
                  <a:pt x="359" y="619"/>
                </a:cubicBezTo>
                <a:cubicBezTo>
                  <a:pt x="360" y="619"/>
                  <a:pt x="360" y="618"/>
                  <a:pt x="361" y="618"/>
                </a:cubicBezTo>
                <a:lnTo>
                  <a:pt x="490" y="488"/>
                </a:lnTo>
                <a:close/>
                <a:moveTo>
                  <a:pt x="785" y="189"/>
                </a:moveTo>
                <a:cubicBezTo>
                  <a:pt x="786" y="190"/>
                  <a:pt x="787" y="190"/>
                  <a:pt x="788" y="190"/>
                </a:cubicBezTo>
                <a:cubicBezTo>
                  <a:pt x="788" y="190"/>
                  <a:pt x="789" y="190"/>
                  <a:pt x="790" y="189"/>
                </a:cubicBezTo>
                <a:cubicBezTo>
                  <a:pt x="807" y="171"/>
                  <a:pt x="807" y="171"/>
                  <a:pt x="807" y="171"/>
                </a:cubicBezTo>
                <a:cubicBezTo>
                  <a:pt x="809" y="170"/>
                  <a:pt x="809" y="168"/>
                  <a:pt x="807" y="167"/>
                </a:cubicBezTo>
                <a:cubicBezTo>
                  <a:pt x="806" y="166"/>
                  <a:pt x="804" y="166"/>
                  <a:pt x="803" y="167"/>
                </a:cubicBezTo>
                <a:cubicBezTo>
                  <a:pt x="785" y="185"/>
                  <a:pt x="785" y="185"/>
                  <a:pt x="785" y="185"/>
                </a:cubicBezTo>
                <a:cubicBezTo>
                  <a:pt x="784" y="186"/>
                  <a:pt x="784" y="188"/>
                  <a:pt x="785" y="189"/>
                </a:cubicBezTo>
                <a:close/>
                <a:moveTo>
                  <a:pt x="832" y="143"/>
                </a:moveTo>
                <a:cubicBezTo>
                  <a:pt x="832" y="143"/>
                  <a:pt x="833" y="144"/>
                  <a:pt x="834" y="144"/>
                </a:cubicBezTo>
                <a:cubicBezTo>
                  <a:pt x="835" y="144"/>
                  <a:pt x="836" y="143"/>
                  <a:pt x="836" y="143"/>
                </a:cubicBezTo>
                <a:cubicBezTo>
                  <a:pt x="911" y="68"/>
                  <a:pt x="911" y="68"/>
                  <a:pt x="911" y="68"/>
                </a:cubicBezTo>
                <a:cubicBezTo>
                  <a:pt x="912" y="66"/>
                  <a:pt x="912" y="65"/>
                  <a:pt x="911" y="63"/>
                </a:cubicBezTo>
                <a:cubicBezTo>
                  <a:pt x="910" y="62"/>
                  <a:pt x="908" y="62"/>
                  <a:pt x="907" y="63"/>
                </a:cubicBezTo>
                <a:cubicBezTo>
                  <a:pt x="832" y="138"/>
                  <a:pt x="832" y="138"/>
                  <a:pt x="832" y="138"/>
                </a:cubicBezTo>
                <a:cubicBezTo>
                  <a:pt x="831" y="139"/>
                  <a:pt x="831" y="141"/>
                  <a:pt x="832" y="143"/>
                </a:cubicBezTo>
                <a:close/>
                <a:moveTo>
                  <a:pt x="786" y="198"/>
                </a:moveTo>
                <a:cubicBezTo>
                  <a:pt x="780" y="204"/>
                  <a:pt x="780" y="204"/>
                  <a:pt x="780" y="204"/>
                </a:cubicBezTo>
                <a:cubicBezTo>
                  <a:pt x="779" y="205"/>
                  <a:pt x="779" y="207"/>
                  <a:pt x="780" y="208"/>
                </a:cubicBezTo>
                <a:cubicBezTo>
                  <a:pt x="781" y="209"/>
                  <a:pt x="782" y="209"/>
                  <a:pt x="782" y="209"/>
                </a:cubicBezTo>
                <a:cubicBezTo>
                  <a:pt x="783" y="209"/>
                  <a:pt x="784" y="209"/>
                  <a:pt x="785" y="208"/>
                </a:cubicBezTo>
                <a:cubicBezTo>
                  <a:pt x="791" y="202"/>
                  <a:pt x="791" y="202"/>
                  <a:pt x="791" y="202"/>
                </a:cubicBezTo>
                <a:cubicBezTo>
                  <a:pt x="792" y="201"/>
                  <a:pt x="792" y="200"/>
                  <a:pt x="791" y="199"/>
                </a:cubicBezTo>
                <a:cubicBezTo>
                  <a:pt x="792" y="199"/>
                  <a:pt x="792" y="199"/>
                  <a:pt x="793" y="199"/>
                </a:cubicBezTo>
                <a:cubicBezTo>
                  <a:pt x="793" y="199"/>
                  <a:pt x="794" y="199"/>
                  <a:pt x="795" y="198"/>
                </a:cubicBezTo>
                <a:cubicBezTo>
                  <a:pt x="797" y="195"/>
                  <a:pt x="797" y="195"/>
                  <a:pt x="797" y="195"/>
                </a:cubicBezTo>
                <a:cubicBezTo>
                  <a:pt x="799" y="194"/>
                  <a:pt x="799" y="192"/>
                  <a:pt x="797" y="191"/>
                </a:cubicBezTo>
                <a:cubicBezTo>
                  <a:pt x="796" y="190"/>
                  <a:pt x="794" y="190"/>
                  <a:pt x="793" y="191"/>
                </a:cubicBezTo>
                <a:cubicBezTo>
                  <a:pt x="790" y="194"/>
                  <a:pt x="790" y="194"/>
                  <a:pt x="790" y="194"/>
                </a:cubicBezTo>
                <a:cubicBezTo>
                  <a:pt x="789" y="195"/>
                  <a:pt x="789" y="196"/>
                  <a:pt x="790" y="197"/>
                </a:cubicBezTo>
                <a:cubicBezTo>
                  <a:pt x="789" y="197"/>
                  <a:pt x="787" y="197"/>
                  <a:pt x="786" y="198"/>
                </a:cubicBezTo>
                <a:close/>
                <a:moveTo>
                  <a:pt x="500" y="488"/>
                </a:moveTo>
                <a:cubicBezTo>
                  <a:pt x="499" y="487"/>
                  <a:pt x="497" y="487"/>
                  <a:pt x="496" y="488"/>
                </a:cubicBezTo>
                <a:cubicBezTo>
                  <a:pt x="362" y="622"/>
                  <a:pt x="362" y="622"/>
                  <a:pt x="362" y="622"/>
                </a:cubicBezTo>
                <a:cubicBezTo>
                  <a:pt x="361" y="624"/>
                  <a:pt x="361" y="626"/>
                  <a:pt x="362" y="627"/>
                </a:cubicBezTo>
                <a:cubicBezTo>
                  <a:pt x="362" y="627"/>
                  <a:pt x="363" y="628"/>
                  <a:pt x="364" y="628"/>
                </a:cubicBezTo>
                <a:cubicBezTo>
                  <a:pt x="365" y="628"/>
                  <a:pt x="365" y="627"/>
                  <a:pt x="366" y="627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1" y="492"/>
                  <a:pt x="501" y="490"/>
                  <a:pt x="500" y="488"/>
                </a:cubicBezTo>
                <a:close/>
                <a:moveTo>
                  <a:pt x="804" y="180"/>
                </a:moveTo>
                <a:cubicBezTo>
                  <a:pt x="801" y="183"/>
                  <a:pt x="801" y="183"/>
                  <a:pt x="801" y="183"/>
                </a:cubicBezTo>
                <a:cubicBezTo>
                  <a:pt x="800" y="185"/>
                  <a:pt x="800" y="186"/>
                  <a:pt x="801" y="188"/>
                </a:cubicBezTo>
                <a:cubicBezTo>
                  <a:pt x="801" y="188"/>
                  <a:pt x="802" y="189"/>
                  <a:pt x="803" y="189"/>
                </a:cubicBezTo>
                <a:cubicBezTo>
                  <a:pt x="804" y="189"/>
                  <a:pt x="805" y="188"/>
                  <a:pt x="805" y="188"/>
                </a:cubicBezTo>
                <a:cubicBezTo>
                  <a:pt x="809" y="184"/>
                  <a:pt x="809" y="184"/>
                  <a:pt x="809" y="184"/>
                </a:cubicBezTo>
                <a:cubicBezTo>
                  <a:pt x="810" y="183"/>
                  <a:pt x="810" y="181"/>
                  <a:pt x="809" y="180"/>
                </a:cubicBezTo>
                <a:cubicBezTo>
                  <a:pt x="807" y="179"/>
                  <a:pt x="806" y="179"/>
                  <a:pt x="804" y="180"/>
                </a:cubicBezTo>
                <a:close/>
                <a:moveTo>
                  <a:pt x="852" y="136"/>
                </a:moveTo>
                <a:cubicBezTo>
                  <a:pt x="853" y="137"/>
                  <a:pt x="854" y="137"/>
                  <a:pt x="855" y="137"/>
                </a:cubicBezTo>
                <a:cubicBezTo>
                  <a:pt x="855" y="137"/>
                  <a:pt x="856" y="137"/>
                  <a:pt x="857" y="136"/>
                </a:cubicBezTo>
                <a:cubicBezTo>
                  <a:pt x="923" y="69"/>
                  <a:pt x="923" y="69"/>
                  <a:pt x="923" y="69"/>
                </a:cubicBezTo>
                <a:cubicBezTo>
                  <a:pt x="925" y="68"/>
                  <a:pt x="925" y="66"/>
                  <a:pt x="923" y="65"/>
                </a:cubicBezTo>
                <a:cubicBezTo>
                  <a:pt x="922" y="64"/>
                  <a:pt x="920" y="64"/>
                  <a:pt x="919" y="65"/>
                </a:cubicBezTo>
                <a:cubicBezTo>
                  <a:pt x="852" y="132"/>
                  <a:pt x="852" y="132"/>
                  <a:pt x="852" y="132"/>
                </a:cubicBezTo>
                <a:cubicBezTo>
                  <a:pt x="851" y="133"/>
                  <a:pt x="851" y="135"/>
                  <a:pt x="852" y="136"/>
                </a:cubicBezTo>
                <a:close/>
                <a:moveTo>
                  <a:pt x="970" y="22"/>
                </a:moveTo>
                <a:cubicBezTo>
                  <a:pt x="971" y="22"/>
                  <a:pt x="971" y="21"/>
                  <a:pt x="972" y="21"/>
                </a:cubicBezTo>
                <a:cubicBezTo>
                  <a:pt x="975" y="18"/>
                  <a:pt x="975" y="18"/>
                  <a:pt x="975" y="18"/>
                </a:cubicBezTo>
                <a:cubicBezTo>
                  <a:pt x="976" y="17"/>
                  <a:pt x="976" y="15"/>
                  <a:pt x="975" y="14"/>
                </a:cubicBezTo>
                <a:cubicBezTo>
                  <a:pt x="974" y="12"/>
                  <a:pt x="972" y="12"/>
                  <a:pt x="970" y="14"/>
                </a:cubicBezTo>
                <a:cubicBezTo>
                  <a:pt x="968" y="16"/>
                  <a:pt x="968" y="16"/>
                  <a:pt x="968" y="16"/>
                </a:cubicBezTo>
                <a:cubicBezTo>
                  <a:pt x="966" y="18"/>
                  <a:pt x="966" y="20"/>
                  <a:pt x="968" y="21"/>
                </a:cubicBezTo>
                <a:cubicBezTo>
                  <a:pt x="968" y="21"/>
                  <a:pt x="969" y="22"/>
                  <a:pt x="970" y="22"/>
                </a:cubicBezTo>
                <a:close/>
                <a:moveTo>
                  <a:pt x="767" y="231"/>
                </a:moveTo>
                <a:cubicBezTo>
                  <a:pt x="752" y="246"/>
                  <a:pt x="752" y="246"/>
                  <a:pt x="752" y="246"/>
                </a:cubicBezTo>
                <a:cubicBezTo>
                  <a:pt x="751" y="247"/>
                  <a:pt x="751" y="249"/>
                  <a:pt x="752" y="250"/>
                </a:cubicBezTo>
                <a:cubicBezTo>
                  <a:pt x="753" y="251"/>
                  <a:pt x="753" y="251"/>
                  <a:pt x="754" y="251"/>
                </a:cubicBezTo>
                <a:cubicBezTo>
                  <a:pt x="755" y="251"/>
                  <a:pt x="756" y="251"/>
                  <a:pt x="756" y="250"/>
                </a:cubicBezTo>
                <a:cubicBezTo>
                  <a:pt x="771" y="236"/>
                  <a:pt x="771" y="236"/>
                  <a:pt x="771" y="236"/>
                </a:cubicBezTo>
                <a:cubicBezTo>
                  <a:pt x="772" y="234"/>
                  <a:pt x="772" y="232"/>
                  <a:pt x="771" y="231"/>
                </a:cubicBezTo>
                <a:cubicBezTo>
                  <a:pt x="770" y="230"/>
                  <a:pt x="768" y="230"/>
                  <a:pt x="767" y="231"/>
                </a:cubicBezTo>
                <a:close/>
                <a:moveTo>
                  <a:pt x="505" y="497"/>
                </a:moveTo>
                <a:cubicBezTo>
                  <a:pt x="504" y="496"/>
                  <a:pt x="502" y="496"/>
                  <a:pt x="501" y="497"/>
                </a:cubicBezTo>
                <a:cubicBezTo>
                  <a:pt x="369" y="629"/>
                  <a:pt x="369" y="629"/>
                  <a:pt x="369" y="629"/>
                </a:cubicBezTo>
                <a:cubicBezTo>
                  <a:pt x="368" y="630"/>
                  <a:pt x="368" y="632"/>
                  <a:pt x="369" y="633"/>
                </a:cubicBezTo>
                <a:cubicBezTo>
                  <a:pt x="370" y="634"/>
                  <a:pt x="371" y="634"/>
                  <a:pt x="371" y="634"/>
                </a:cubicBezTo>
                <a:cubicBezTo>
                  <a:pt x="372" y="634"/>
                  <a:pt x="373" y="634"/>
                  <a:pt x="374" y="633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0"/>
                  <a:pt x="507" y="498"/>
                  <a:pt x="505" y="497"/>
                </a:cubicBezTo>
                <a:close/>
                <a:moveTo>
                  <a:pt x="851" y="147"/>
                </a:moveTo>
                <a:cubicBezTo>
                  <a:pt x="841" y="157"/>
                  <a:pt x="841" y="157"/>
                  <a:pt x="841" y="157"/>
                </a:cubicBezTo>
                <a:cubicBezTo>
                  <a:pt x="840" y="158"/>
                  <a:pt x="840" y="160"/>
                  <a:pt x="841" y="161"/>
                </a:cubicBezTo>
                <a:cubicBezTo>
                  <a:pt x="842" y="162"/>
                  <a:pt x="843" y="162"/>
                  <a:pt x="843" y="162"/>
                </a:cubicBezTo>
                <a:cubicBezTo>
                  <a:pt x="844" y="162"/>
                  <a:pt x="845" y="162"/>
                  <a:pt x="846" y="161"/>
                </a:cubicBezTo>
                <a:cubicBezTo>
                  <a:pt x="855" y="152"/>
                  <a:pt x="855" y="152"/>
                  <a:pt x="855" y="152"/>
                </a:cubicBezTo>
                <a:cubicBezTo>
                  <a:pt x="856" y="151"/>
                  <a:pt x="856" y="149"/>
                  <a:pt x="855" y="147"/>
                </a:cubicBezTo>
                <a:cubicBezTo>
                  <a:pt x="854" y="146"/>
                  <a:pt x="852" y="146"/>
                  <a:pt x="851" y="147"/>
                </a:cubicBezTo>
                <a:close/>
                <a:moveTo>
                  <a:pt x="985" y="21"/>
                </a:moveTo>
                <a:cubicBezTo>
                  <a:pt x="986" y="21"/>
                  <a:pt x="987" y="20"/>
                  <a:pt x="987" y="20"/>
                </a:cubicBezTo>
                <a:cubicBezTo>
                  <a:pt x="988" y="18"/>
                  <a:pt x="988" y="18"/>
                  <a:pt x="988" y="18"/>
                </a:cubicBezTo>
                <a:cubicBezTo>
                  <a:pt x="990" y="17"/>
                  <a:pt x="990" y="15"/>
                  <a:pt x="988" y="14"/>
                </a:cubicBezTo>
                <a:cubicBezTo>
                  <a:pt x="987" y="13"/>
                  <a:pt x="985" y="13"/>
                  <a:pt x="984" y="14"/>
                </a:cubicBezTo>
                <a:cubicBezTo>
                  <a:pt x="983" y="15"/>
                  <a:pt x="983" y="15"/>
                  <a:pt x="983" y="15"/>
                </a:cubicBezTo>
                <a:cubicBezTo>
                  <a:pt x="982" y="16"/>
                  <a:pt x="982" y="18"/>
                  <a:pt x="983" y="20"/>
                </a:cubicBezTo>
                <a:cubicBezTo>
                  <a:pt x="983" y="20"/>
                  <a:pt x="984" y="21"/>
                  <a:pt x="985" y="21"/>
                </a:cubicBezTo>
                <a:close/>
                <a:moveTo>
                  <a:pt x="791" y="215"/>
                </a:moveTo>
                <a:cubicBezTo>
                  <a:pt x="791" y="215"/>
                  <a:pt x="792" y="215"/>
                  <a:pt x="793" y="214"/>
                </a:cubicBezTo>
                <a:cubicBezTo>
                  <a:pt x="824" y="183"/>
                  <a:pt x="824" y="183"/>
                  <a:pt x="824" y="183"/>
                </a:cubicBezTo>
                <a:cubicBezTo>
                  <a:pt x="830" y="177"/>
                  <a:pt x="830" y="177"/>
                  <a:pt x="830" y="177"/>
                </a:cubicBezTo>
                <a:cubicBezTo>
                  <a:pt x="836" y="170"/>
                  <a:pt x="836" y="170"/>
                  <a:pt x="836" y="170"/>
                </a:cubicBezTo>
                <a:cubicBezTo>
                  <a:pt x="838" y="169"/>
                  <a:pt x="838" y="167"/>
                  <a:pt x="836" y="166"/>
                </a:cubicBezTo>
                <a:cubicBezTo>
                  <a:pt x="835" y="165"/>
                  <a:pt x="833" y="165"/>
                  <a:pt x="832" y="166"/>
                </a:cubicBezTo>
                <a:cubicBezTo>
                  <a:pt x="826" y="172"/>
                  <a:pt x="826" y="172"/>
                  <a:pt x="826" y="172"/>
                </a:cubicBezTo>
                <a:cubicBezTo>
                  <a:pt x="788" y="210"/>
                  <a:pt x="788" y="210"/>
                  <a:pt x="788" y="210"/>
                </a:cubicBezTo>
                <a:cubicBezTo>
                  <a:pt x="787" y="211"/>
                  <a:pt x="787" y="213"/>
                  <a:pt x="788" y="214"/>
                </a:cubicBezTo>
                <a:cubicBezTo>
                  <a:pt x="789" y="215"/>
                  <a:pt x="790" y="215"/>
                  <a:pt x="791" y="215"/>
                </a:cubicBezTo>
                <a:close/>
                <a:moveTo>
                  <a:pt x="862" y="145"/>
                </a:moveTo>
                <a:cubicBezTo>
                  <a:pt x="885" y="122"/>
                  <a:pt x="885" y="122"/>
                  <a:pt x="885" y="122"/>
                </a:cubicBezTo>
                <a:cubicBezTo>
                  <a:pt x="886" y="121"/>
                  <a:pt x="886" y="119"/>
                  <a:pt x="885" y="118"/>
                </a:cubicBezTo>
                <a:cubicBezTo>
                  <a:pt x="884" y="116"/>
                  <a:pt x="882" y="116"/>
                  <a:pt x="881" y="118"/>
                </a:cubicBezTo>
                <a:cubicBezTo>
                  <a:pt x="858" y="140"/>
                  <a:pt x="858" y="140"/>
                  <a:pt x="858" y="140"/>
                </a:cubicBezTo>
                <a:cubicBezTo>
                  <a:pt x="857" y="141"/>
                  <a:pt x="857" y="143"/>
                  <a:pt x="858" y="145"/>
                </a:cubicBezTo>
                <a:cubicBezTo>
                  <a:pt x="858" y="145"/>
                  <a:pt x="859" y="146"/>
                  <a:pt x="860" y="146"/>
                </a:cubicBezTo>
                <a:cubicBezTo>
                  <a:pt x="861" y="146"/>
                  <a:pt x="862" y="145"/>
                  <a:pt x="862" y="145"/>
                </a:cubicBezTo>
                <a:close/>
                <a:moveTo>
                  <a:pt x="906" y="97"/>
                </a:moveTo>
                <a:cubicBezTo>
                  <a:pt x="906" y="97"/>
                  <a:pt x="907" y="98"/>
                  <a:pt x="908" y="98"/>
                </a:cubicBezTo>
                <a:cubicBezTo>
                  <a:pt x="909" y="98"/>
                  <a:pt x="910" y="97"/>
                  <a:pt x="910" y="97"/>
                </a:cubicBezTo>
                <a:cubicBezTo>
                  <a:pt x="933" y="74"/>
                  <a:pt x="933" y="74"/>
                  <a:pt x="933" y="74"/>
                </a:cubicBezTo>
                <a:cubicBezTo>
                  <a:pt x="934" y="73"/>
                  <a:pt x="934" y="71"/>
                  <a:pt x="933" y="70"/>
                </a:cubicBezTo>
                <a:cubicBezTo>
                  <a:pt x="932" y="68"/>
                  <a:pt x="930" y="68"/>
                  <a:pt x="928" y="70"/>
                </a:cubicBezTo>
                <a:cubicBezTo>
                  <a:pt x="906" y="92"/>
                  <a:pt x="906" y="92"/>
                  <a:pt x="906" y="92"/>
                </a:cubicBezTo>
                <a:cubicBezTo>
                  <a:pt x="905" y="93"/>
                  <a:pt x="905" y="95"/>
                  <a:pt x="906" y="97"/>
                </a:cubicBezTo>
                <a:close/>
                <a:moveTo>
                  <a:pt x="901" y="106"/>
                </a:moveTo>
                <a:cubicBezTo>
                  <a:pt x="901" y="105"/>
                  <a:pt x="901" y="105"/>
                  <a:pt x="901" y="105"/>
                </a:cubicBezTo>
                <a:cubicBezTo>
                  <a:pt x="903" y="104"/>
                  <a:pt x="903" y="102"/>
                  <a:pt x="901" y="101"/>
                </a:cubicBezTo>
                <a:cubicBezTo>
                  <a:pt x="900" y="100"/>
                  <a:pt x="898" y="100"/>
                  <a:pt x="897" y="101"/>
                </a:cubicBezTo>
                <a:cubicBezTo>
                  <a:pt x="896" y="102"/>
                  <a:pt x="896" y="102"/>
                  <a:pt x="896" y="102"/>
                </a:cubicBezTo>
                <a:cubicBezTo>
                  <a:pt x="895" y="103"/>
                  <a:pt x="895" y="105"/>
                  <a:pt x="896" y="106"/>
                </a:cubicBezTo>
                <a:cubicBezTo>
                  <a:pt x="897" y="107"/>
                  <a:pt x="898" y="107"/>
                  <a:pt x="898" y="107"/>
                </a:cubicBezTo>
                <a:cubicBezTo>
                  <a:pt x="899" y="107"/>
                  <a:pt x="900" y="107"/>
                  <a:pt x="901" y="106"/>
                </a:cubicBezTo>
                <a:close/>
                <a:moveTo>
                  <a:pt x="831" y="181"/>
                </a:moveTo>
                <a:cubicBezTo>
                  <a:pt x="831" y="181"/>
                  <a:pt x="831" y="181"/>
                  <a:pt x="831" y="181"/>
                </a:cubicBezTo>
                <a:cubicBezTo>
                  <a:pt x="794" y="218"/>
                  <a:pt x="794" y="218"/>
                  <a:pt x="794" y="218"/>
                </a:cubicBezTo>
                <a:cubicBezTo>
                  <a:pt x="792" y="220"/>
                  <a:pt x="792" y="222"/>
                  <a:pt x="794" y="223"/>
                </a:cubicBezTo>
                <a:cubicBezTo>
                  <a:pt x="794" y="223"/>
                  <a:pt x="795" y="224"/>
                  <a:pt x="796" y="224"/>
                </a:cubicBezTo>
                <a:cubicBezTo>
                  <a:pt x="797" y="224"/>
                  <a:pt x="797" y="223"/>
                  <a:pt x="798" y="223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56" y="165"/>
                  <a:pt x="856" y="165"/>
                  <a:pt x="856" y="165"/>
                </a:cubicBezTo>
                <a:cubicBezTo>
                  <a:pt x="857" y="164"/>
                  <a:pt x="857" y="162"/>
                  <a:pt x="856" y="161"/>
                </a:cubicBezTo>
                <a:cubicBezTo>
                  <a:pt x="854" y="160"/>
                  <a:pt x="853" y="160"/>
                  <a:pt x="851" y="161"/>
                </a:cubicBezTo>
                <a:cubicBezTo>
                  <a:pt x="831" y="181"/>
                  <a:pt x="831" y="181"/>
                  <a:pt x="831" y="181"/>
                </a:cubicBezTo>
                <a:close/>
                <a:moveTo>
                  <a:pt x="898" y="118"/>
                </a:moveTo>
                <a:cubicBezTo>
                  <a:pt x="899" y="119"/>
                  <a:pt x="900" y="119"/>
                  <a:pt x="900" y="119"/>
                </a:cubicBezTo>
                <a:cubicBezTo>
                  <a:pt x="901" y="119"/>
                  <a:pt x="902" y="119"/>
                  <a:pt x="903" y="118"/>
                </a:cubicBezTo>
                <a:cubicBezTo>
                  <a:pt x="945" y="75"/>
                  <a:pt x="945" y="75"/>
                  <a:pt x="945" y="75"/>
                </a:cubicBezTo>
                <a:cubicBezTo>
                  <a:pt x="946" y="74"/>
                  <a:pt x="946" y="72"/>
                  <a:pt x="945" y="71"/>
                </a:cubicBezTo>
                <a:cubicBezTo>
                  <a:pt x="944" y="70"/>
                  <a:pt x="942" y="70"/>
                  <a:pt x="941" y="71"/>
                </a:cubicBezTo>
                <a:cubicBezTo>
                  <a:pt x="898" y="114"/>
                  <a:pt x="898" y="114"/>
                  <a:pt x="898" y="114"/>
                </a:cubicBezTo>
                <a:cubicBezTo>
                  <a:pt x="897" y="115"/>
                  <a:pt x="897" y="117"/>
                  <a:pt x="898" y="118"/>
                </a:cubicBezTo>
                <a:close/>
                <a:moveTo>
                  <a:pt x="856" y="160"/>
                </a:moveTo>
                <a:cubicBezTo>
                  <a:pt x="857" y="161"/>
                  <a:pt x="858" y="161"/>
                  <a:pt x="859" y="161"/>
                </a:cubicBezTo>
                <a:cubicBezTo>
                  <a:pt x="859" y="161"/>
                  <a:pt x="860" y="161"/>
                  <a:pt x="861" y="160"/>
                </a:cubicBezTo>
                <a:cubicBezTo>
                  <a:pt x="865" y="155"/>
                  <a:pt x="865" y="155"/>
                  <a:pt x="865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91" y="130"/>
                  <a:pt x="891" y="130"/>
                  <a:pt x="891" y="130"/>
                </a:cubicBezTo>
                <a:cubicBezTo>
                  <a:pt x="892" y="129"/>
                  <a:pt x="892" y="127"/>
                  <a:pt x="891" y="125"/>
                </a:cubicBezTo>
                <a:cubicBezTo>
                  <a:pt x="890" y="124"/>
                  <a:pt x="888" y="124"/>
                  <a:pt x="887" y="125"/>
                </a:cubicBezTo>
                <a:cubicBezTo>
                  <a:pt x="862" y="150"/>
                  <a:pt x="862" y="150"/>
                  <a:pt x="862" y="150"/>
                </a:cubicBezTo>
                <a:cubicBezTo>
                  <a:pt x="862" y="150"/>
                  <a:pt x="862" y="151"/>
                  <a:pt x="862" y="151"/>
                </a:cubicBezTo>
                <a:cubicBezTo>
                  <a:pt x="861" y="151"/>
                  <a:pt x="861" y="151"/>
                  <a:pt x="861" y="151"/>
                </a:cubicBezTo>
                <a:cubicBezTo>
                  <a:pt x="856" y="156"/>
                  <a:pt x="856" y="156"/>
                  <a:pt x="856" y="156"/>
                </a:cubicBezTo>
                <a:cubicBezTo>
                  <a:pt x="855" y="157"/>
                  <a:pt x="855" y="159"/>
                  <a:pt x="856" y="160"/>
                </a:cubicBezTo>
                <a:close/>
                <a:moveTo>
                  <a:pt x="508" y="508"/>
                </a:moveTo>
                <a:cubicBezTo>
                  <a:pt x="507" y="507"/>
                  <a:pt x="505" y="507"/>
                  <a:pt x="504" y="508"/>
                </a:cubicBezTo>
                <a:cubicBezTo>
                  <a:pt x="378" y="634"/>
                  <a:pt x="378" y="634"/>
                  <a:pt x="378" y="634"/>
                </a:cubicBezTo>
                <a:cubicBezTo>
                  <a:pt x="377" y="635"/>
                  <a:pt x="377" y="637"/>
                  <a:pt x="378" y="638"/>
                </a:cubicBezTo>
                <a:cubicBezTo>
                  <a:pt x="379" y="639"/>
                  <a:pt x="380" y="639"/>
                  <a:pt x="380" y="639"/>
                </a:cubicBezTo>
                <a:cubicBezTo>
                  <a:pt x="381" y="639"/>
                  <a:pt x="382" y="639"/>
                  <a:pt x="383" y="638"/>
                </a:cubicBezTo>
                <a:cubicBezTo>
                  <a:pt x="508" y="513"/>
                  <a:pt x="508" y="513"/>
                  <a:pt x="508" y="513"/>
                </a:cubicBezTo>
                <a:cubicBezTo>
                  <a:pt x="509" y="512"/>
                  <a:pt x="509" y="510"/>
                  <a:pt x="508" y="508"/>
                </a:cubicBezTo>
                <a:close/>
                <a:moveTo>
                  <a:pt x="750" y="269"/>
                </a:moveTo>
                <a:cubicBezTo>
                  <a:pt x="751" y="269"/>
                  <a:pt x="752" y="269"/>
                  <a:pt x="752" y="269"/>
                </a:cubicBezTo>
                <a:cubicBezTo>
                  <a:pt x="784" y="237"/>
                  <a:pt x="784" y="237"/>
                  <a:pt x="784" y="237"/>
                </a:cubicBezTo>
                <a:cubicBezTo>
                  <a:pt x="785" y="236"/>
                  <a:pt x="785" y="234"/>
                  <a:pt x="784" y="233"/>
                </a:cubicBezTo>
                <a:cubicBezTo>
                  <a:pt x="783" y="231"/>
                  <a:pt x="781" y="231"/>
                  <a:pt x="779" y="233"/>
                </a:cubicBezTo>
                <a:cubicBezTo>
                  <a:pt x="748" y="264"/>
                  <a:pt x="748" y="264"/>
                  <a:pt x="748" y="264"/>
                </a:cubicBezTo>
                <a:cubicBezTo>
                  <a:pt x="747" y="265"/>
                  <a:pt x="747" y="267"/>
                  <a:pt x="748" y="269"/>
                </a:cubicBezTo>
                <a:cubicBezTo>
                  <a:pt x="748" y="269"/>
                  <a:pt x="749" y="269"/>
                  <a:pt x="750" y="269"/>
                </a:cubicBezTo>
                <a:close/>
                <a:moveTo>
                  <a:pt x="1001" y="18"/>
                </a:moveTo>
                <a:cubicBezTo>
                  <a:pt x="1002" y="18"/>
                  <a:pt x="1003" y="18"/>
                  <a:pt x="1003" y="17"/>
                </a:cubicBezTo>
                <a:cubicBezTo>
                  <a:pt x="1005" y="15"/>
                  <a:pt x="1005" y="15"/>
                  <a:pt x="1005" y="15"/>
                </a:cubicBezTo>
                <a:cubicBezTo>
                  <a:pt x="1007" y="14"/>
                  <a:pt x="1007" y="12"/>
                  <a:pt x="1005" y="11"/>
                </a:cubicBezTo>
                <a:cubicBezTo>
                  <a:pt x="1004" y="10"/>
                  <a:pt x="1002" y="10"/>
                  <a:pt x="1001" y="11"/>
                </a:cubicBezTo>
                <a:cubicBezTo>
                  <a:pt x="999" y="13"/>
                  <a:pt x="999" y="13"/>
                  <a:pt x="999" y="13"/>
                </a:cubicBezTo>
                <a:cubicBezTo>
                  <a:pt x="998" y="14"/>
                  <a:pt x="998" y="16"/>
                  <a:pt x="999" y="17"/>
                </a:cubicBezTo>
                <a:cubicBezTo>
                  <a:pt x="1000" y="18"/>
                  <a:pt x="1001" y="18"/>
                  <a:pt x="1001" y="18"/>
                </a:cubicBezTo>
                <a:close/>
                <a:moveTo>
                  <a:pt x="903" y="128"/>
                </a:moveTo>
                <a:cubicBezTo>
                  <a:pt x="903" y="128"/>
                  <a:pt x="904" y="129"/>
                  <a:pt x="905" y="129"/>
                </a:cubicBezTo>
                <a:cubicBezTo>
                  <a:pt x="906" y="129"/>
                  <a:pt x="906" y="128"/>
                  <a:pt x="907" y="128"/>
                </a:cubicBezTo>
                <a:cubicBezTo>
                  <a:pt x="957" y="78"/>
                  <a:pt x="957" y="78"/>
                  <a:pt x="957" y="78"/>
                </a:cubicBezTo>
                <a:cubicBezTo>
                  <a:pt x="958" y="76"/>
                  <a:pt x="958" y="74"/>
                  <a:pt x="957" y="73"/>
                </a:cubicBezTo>
                <a:cubicBezTo>
                  <a:pt x="956" y="72"/>
                  <a:pt x="954" y="72"/>
                  <a:pt x="953" y="73"/>
                </a:cubicBezTo>
                <a:cubicBezTo>
                  <a:pt x="903" y="123"/>
                  <a:pt x="903" y="123"/>
                  <a:pt x="903" y="123"/>
                </a:cubicBezTo>
                <a:cubicBezTo>
                  <a:pt x="901" y="125"/>
                  <a:pt x="901" y="127"/>
                  <a:pt x="903" y="128"/>
                </a:cubicBezTo>
                <a:close/>
                <a:moveTo>
                  <a:pt x="1011" y="22"/>
                </a:moveTo>
                <a:cubicBezTo>
                  <a:pt x="1012" y="22"/>
                  <a:pt x="1013" y="22"/>
                  <a:pt x="1014" y="21"/>
                </a:cubicBezTo>
                <a:cubicBezTo>
                  <a:pt x="1015" y="20"/>
                  <a:pt x="1015" y="20"/>
                  <a:pt x="1015" y="20"/>
                </a:cubicBezTo>
                <a:cubicBezTo>
                  <a:pt x="1016" y="19"/>
                  <a:pt x="1016" y="17"/>
                  <a:pt x="1015" y="16"/>
                </a:cubicBezTo>
                <a:cubicBezTo>
                  <a:pt x="1014" y="14"/>
                  <a:pt x="1012" y="14"/>
                  <a:pt x="1010" y="16"/>
                </a:cubicBezTo>
                <a:cubicBezTo>
                  <a:pt x="1009" y="17"/>
                  <a:pt x="1009" y="17"/>
                  <a:pt x="1009" y="17"/>
                </a:cubicBezTo>
                <a:cubicBezTo>
                  <a:pt x="1008" y="18"/>
                  <a:pt x="1008" y="20"/>
                  <a:pt x="1009" y="21"/>
                </a:cubicBezTo>
                <a:cubicBezTo>
                  <a:pt x="1010" y="22"/>
                  <a:pt x="1011" y="22"/>
                  <a:pt x="1011" y="22"/>
                </a:cubicBezTo>
                <a:close/>
                <a:moveTo>
                  <a:pt x="505" y="526"/>
                </a:moveTo>
                <a:cubicBezTo>
                  <a:pt x="504" y="524"/>
                  <a:pt x="502" y="524"/>
                  <a:pt x="500" y="526"/>
                </a:cubicBezTo>
                <a:cubicBezTo>
                  <a:pt x="388" y="639"/>
                  <a:pt x="388" y="639"/>
                  <a:pt x="388" y="639"/>
                </a:cubicBezTo>
                <a:cubicBezTo>
                  <a:pt x="386" y="640"/>
                  <a:pt x="386" y="642"/>
                  <a:pt x="388" y="643"/>
                </a:cubicBezTo>
                <a:cubicBezTo>
                  <a:pt x="388" y="644"/>
                  <a:pt x="389" y="644"/>
                  <a:pt x="390" y="644"/>
                </a:cubicBezTo>
                <a:cubicBezTo>
                  <a:pt x="390" y="644"/>
                  <a:pt x="391" y="644"/>
                  <a:pt x="392" y="643"/>
                </a:cubicBezTo>
                <a:cubicBezTo>
                  <a:pt x="505" y="530"/>
                  <a:pt x="505" y="530"/>
                  <a:pt x="505" y="530"/>
                </a:cubicBezTo>
                <a:cubicBezTo>
                  <a:pt x="506" y="529"/>
                  <a:pt x="506" y="527"/>
                  <a:pt x="505" y="526"/>
                </a:cubicBezTo>
                <a:close/>
                <a:moveTo>
                  <a:pt x="883" y="144"/>
                </a:moveTo>
                <a:cubicBezTo>
                  <a:pt x="883" y="144"/>
                  <a:pt x="882" y="144"/>
                  <a:pt x="881" y="145"/>
                </a:cubicBezTo>
                <a:cubicBezTo>
                  <a:pt x="876" y="150"/>
                  <a:pt x="876" y="150"/>
                  <a:pt x="876" y="150"/>
                </a:cubicBezTo>
                <a:cubicBezTo>
                  <a:pt x="875" y="151"/>
                  <a:pt x="875" y="153"/>
                  <a:pt x="876" y="155"/>
                </a:cubicBezTo>
                <a:cubicBezTo>
                  <a:pt x="876" y="155"/>
                  <a:pt x="877" y="156"/>
                  <a:pt x="878" y="156"/>
                </a:cubicBezTo>
                <a:cubicBezTo>
                  <a:pt x="879" y="156"/>
                  <a:pt x="880" y="155"/>
                  <a:pt x="880" y="155"/>
                </a:cubicBezTo>
                <a:cubicBezTo>
                  <a:pt x="886" y="149"/>
                  <a:pt x="886" y="149"/>
                  <a:pt x="886" y="149"/>
                </a:cubicBezTo>
                <a:cubicBezTo>
                  <a:pt x="886" y="149"/>
                  <a:pt x="887" y="148"/>
                  <a:pt x="887" y="147"/>
                </a:cubicBezTo>
                <a:cubicBezTo>
                  <a:pt x="887" y="146"/>
                  <a:pt x="886" y="145"/>
                  <a:pt x="886" y="145"/>
                </a:cubicBezTo>
                <a:cubicBezTo>
                  <a:pt x="885" y="144"/>
                  <a:pt x="884" y="144"/>
                  <a:pt x="883" y="144"/>
                </a:cubicBezTo>
                <a:close/>
                <a:moveTo>
                  <a:pt x="752" y="278"/>
                </a:moveTo>
                <a:cubicBezTo>
                  <a:pt x="753" y="279"/>
                  <a:pt x="753" y="279"/>
                  <a:pt x="754" y="279"/>
                </a:cubicBezTo>
                <a:cubicBezTo>
                  <a:pt x="755" y="279"/>
                  <a:pt x="756" y="279"/>
                  <a:pt x="756" y="278"/>
                </a:cubicBezTo>
                <a:cubicBezTo>
                  <a:pt x="869" y="166"/>
                  <a:pt x="869" y="166"/>
                  <a:pt x="869" y="166"/>
                </a:cubicBezTo>
                <a:cubicBezTo>
                  <a:pt x="870" y="164"/>
                  <a:pt x="870" y="163"/>
                  <a:pt x="869" y="161"/>
                </a:cubicBezTo>
                <a:cubicBezTo>
                  <a:pt x="868" y="160"/>
                  <a:pt x="866" y="160"/>
                  <a:pt x="865" y="161"/>
                </a:cubicBezTo>
                <a:cubicBezTo>
                  <a:pt x="752" y="274"/>
                  <a:pt x="752" y="274"/>
                  <a:pt x="752" y="274"/>
                </a:cubicBezTo>
                <a:cubicBezTo>
                  <a:pt x="751" y="275"/>
                  <a:pt x="751" y="277"/>
                  <a:pt x="752" y="278"/>
                </a:cubicBezTo>
                <a:close/>
                <a:moveTo>
                  <a:pt x="765" y="282"/>
                </a:moveTo>
                <a:cubicBezTo>
                  <a:pt x="766" y="282"/>
                  <a:pt x="767" y="282"/>
                  <a:pt x="767" y="281"/>
                </a:cubicBezTo>
                <a:cubicBezTo>
                  <a:pt x="882" y="166"/>
                  <a:pt x="882" y="166"/>
                  <a:pt x="882" y="166"/>
                </a:cubicBezTo>
                <a:cubicBezTo>
                  <a:pt x="884" y="165"/>
                  <a:pt x="884" y="163"/>
                  <a:pt x="882" y="162"/>
                </a:cubicBezTo>
                <a:cubicBezTo>
                  <a:pt x="881" y="161"/>
                  <a:pt x="879" y="161"/>
                  <a:pt x="878" y="162"/>
                </a:cubicBezTo>
                <a:cubicBezTo>
                  <a:pt x="763" y="277"/>
                  <a:pt x="763" y="277"/>
                  <a:pt x="763" y="277"/>
                </a:cubicBezTo>
                <a:cubicBezTo>
                  <a:pt x="762" y="278"/>
                  <a:pt x="762" y="280"/>
                  <a:pt x="763" y="281"/>
                </a:cubicBezTo>
                <a:cubicBezTo>
                  <a:pt x="764" y="282"/>
                  <a:pt x="764" y="282"/>
                  <a:pt x="765" y="282"/>
                </a:cubicBezTo>
                <a:close/>
                <a:moveTo>
                  <a:pt x="913" y="131"/>
                </a:moveTo>
                <a:cubicBezTo>
                  <a:pt x="914" y="132"/>
                  <a:pt x="915" y="132"/>
                  <a:pt x="915" y="132"/>
                </a:cubicBezTo>
                <a:cubicBezTo>
                  <a:pt x="916" y="132"/>
                  <a:pt x="917" y="132"/>
                  <a:pt x="918" y="131"/>
                </a:cubicBezTo>
                <a:cubicBezTo>
                  <a:pt x="968" y="81"/>
                  <a:pt x="968" y="81"/>
                  <a:pt x="968" y="81"/>
                </a:cubicBezTo>
                <a:cubicBezTo>
                  <a:pt x="969" y="80"/>
                  <a:pt x="969" y="78"/>
                  <a:pt x="968" y="77"/>
                </a:cubicBezTo>
                <a:cubicBezTo>
                  <a:pt x="967" y="75"/>
                  <a:pt x="965" y="75"/>
                  <a:pt x="963" y="77"/>
                </a:cubicBezTo>
                <a:cubicBezTo>
                  <a:pt x="913" y="127"/>
                  <a:pt x="913" y="127"/>
                  <a:pt x="913" y="127"/>
                </a:cubicBezTo>
                <a:cubicBezTo>
                  <a:pt x="912" y="128"/>
                  <a:pt x="912" y="130"/>
                  <a:pt x="913" y="131"/>
                </a:cubicBezTo>
                <a:close/>
                <a:moveTo>
                  <a:pt x="399" y="650"/>
                </a:moveTo>
                <a:cubicBezTo>
                  <a:pt x="521" y="527"/>
                  <a:pt x="521" y="527"/>
                  <a:pt x="521" y="527"/>
                </a:cubicBezTo>
                <a:cubicBezTo>
                  <a:pt x="523" y="526"/>
                  <a:pt x="523" y="524"/>
                  <a:pt x="521" y="523"/>
                </a:cubicBezTo>
                <a:cubicBezTo>
                  <a:pt x="520" y="522"/>
                  <a:pt x="518" y="522"/>
                  <a:pt x="517" y="523"/>
                </a:cubicBezTo>
                <a:cubicBezTo>
                  <a:pt x="395" y="646"/>
                  <a:pt x="395" y="646"/>
                  <a:pt x="395" y="646"/>
                </a:cubicBezTo>
                <a:cubicBezTo>
                  <a:pt x="393" y="647"/>
                  <a:pt x="393" y="649"/>
                  <a:pt x="395" y="650"/>
                </a:cubicBezTo>
                <a:cubicBezTo>
                  <a:pt x="395" y="650"/>
                  <a:pt x="396" y="651"/>
                  <a:pt x="397" y="651"/>
                </a:cubicBezTo>
                <a:cubicBezTo>
                  <a:pt x="397" y="651"/>
                  <a:pt x="398" y="650"/>
                  <a:pt x="399" y="650"/>
                </a:cubicBezTo>
                <a:close/>
                <a:moveTo>
                  <a:pt x="906" y="142"/>
                </a:moveTo>
                <a:cubicBezTo>
                  <a:pt x="906" y="142"/>
                  <a:pt x="907" y="141"/>
                  <a:pt x="908" y="141"/>
                </a:cubicBezTo>
                <a:cubicBezTo>
                  <a:pt x="909" y="139"/>
                  <a:pt x="909" y="139"/>
                  <a:pt x="909" y="139"/>
                </a:cubicBezTo>
                <a:cubicBezTo>
                  <a:pt x="909" y="139"/>
                  <a:pt x="910" y="139"/>
                  <a:pt x="910" y="139"/>
                </a:cubicBezTo>
                <a:cubicBezTo>
                  <a:pt x="910" y="139"/>
                  <a:pt x="910" y="138"/>
                  <a:pt x="911" y="138"/>
                </a:cubicBezTo>
                <a:cubicBezTo>
                  <a:pt x="913" y="136"/>
                  <a:pt x="913" y="136"/>
                  <a:pt x="913" y="136"/>
                </a:cubicBezTo>
                <a:cubicBezTo>
                  <a:pt x="914" y="135"/>
                  <a:pt x="914" y="133"/>
                  <a:pt x="913" y="131"/>
                </a:cubicBezTo>
                <a:cubicBezTo>
                  <a:pt x="912" y="130"/>
                  <a:pt x="910" y="130"/>
                  <a:pt x="909" y="131"/>
                </a:cubicBezTo>
                <a:cubicBezTo>
                  <a:pt x="906" y="134"/>
                  <a:pt x="906" y="134"/>
                  <a:pt x="906" y="134"/>
                </a:cubicBezTo>
                <a:cubicBezTo>
                  <a:pt x="906" y="134"/>
                  <a:pt x="906" y="134"/>
                  <a:pt x="906" y="135"/>
                </a:cubicBezTo>
                <a:cubicBezTo>
                  <a:pt x="905" y="135"/>
                  <a:pt x="905" y="135"/>
                  <a:pt x="905" y="135"/>
                </a:cubicBezTo>
                <a:cubicBezTo>
                  <a:pt x="903" y="137"/>
                  <a:pt x="903" y="137"/>
                  <a:pt x="903" y="137"/>
                </a:cubicBezTo>
                <a:cubicBezTo>
                  <a:pt x="902" y="138"/>
                  <a:pt x="902" y="140"/>
                  <a:pt x="903" y="141"/>
                </a:cubicBezTo>
                <a:cubicBezTo>
                  <a:pt x="904" y="141"/>
                  <a:pt x="905" y="142"/>
                  <a:pt x="906" y="142"/>
                </a:cubicBezTo>
                <a:close/>
                <a:moveTo>
                  <a:pt x="1028" y="19"/>
                </a:moveTo>
                <a:cubicBezTo>
                  <a:pt x="1029" y="19"/>
                  <a:pt x="1030" y="19"/>
                  <a:pt x="1030" y="18"/>
                </a:cubicBezTo>
                <a:cubicBezTo>
                  <a:pt x="1031" y="17"/>
                  <a:pt x="1031" y="17"/>
                  <a:pt x="1031" y="17"/>
                </a:cubicBezTo>
                <a:cubicBezTo>
                  <a:pt x="1033" y="16"/>
                  <a:pt x="1033" y="14"/>
                  <a:pt x="1031" y="13"/>
                </a:cubicBezTo>
                <a:cubicBezTo>
                  <a:pt x="1030" y="12"/>
                  <a:pt x="1028" y="12"/>
                  <a:pt x="1027" y="13"/>
                </a:cubicBezTo>
                <a:cubicBezTo>
                  <a:pt x="1026" y="14"/>
                  <a:pt x="1026" y="14"/>
                  <a:pt x="1026" y="14"/>
                </a:cubicBezTo>
                <a:cubicBezTo>
                  <a:pt x="1025" y="15"/>
                  <a:pt x="1025" y="17"/>
                  <a:pt x="1026" y="18"/>
                </a:cubicBezTo>
                <a:cubicBezTo>
                  <a:pt x="1027" y="19"/>
                  <a:pt x="1028" y="19"/>
                  <a:pt x="1028" y="19"/>
                </a:cubicBezTo>
                <a:close/>
                <a:moveTo>
                  <a:pt x="397" y="661"/>
                </a:moveTo>
                <a:cubicBezTo>
                  <a:pt x="398" y="662"/>
                  <a:pt x="399" y="662"/>
                  <a:pt x="399" y="662"/>
                </a:cubicBezTo>
                <a:cubicBezTo>
                  <a:pt x="400" y="662"/>
                  <a:pt x="401" y="662"/>
                  <a:pt x="402" y="661"/>
                </a:cubicBezTo>
                <a:cubicBezTo>
                  <a:pt x="531" y="531"/>
                  <a:pt x="531" y="531"/>
                  <a:pt x="531" y="531"/>
                </a:cubicBezTo>
                <a:cubicBezTo>
                  <a:pt x="533" y="530"/>
                  <a:pt x="533" y="528"/>
                  <a:pt x="531" y="527"/>
                </a:cubicBezTo>
                <a:cubicBezTo>
                  <a:pt x="530" y="526"/>
                  <a:pt x="528" y="526"/>
                  <a:pt x="527" y="527"/>
                </a:cubicBezTo>
                <a:cubicBezTo>
                  <a:pt x="397" y="657"/>
                  <a:pt x="397" y="657"/>
                  <a:pt x="397" y="657"/>
                </a:cubicBezTo>
                <a:cubicBezTo>
                  <a:pt x="396" y="658"/>
                  <a:pt x="396" y="660"/>
                  <a:pt x="397" y="661"/>
                </a:cubicBezTo>
                <a:close/>
                <a:moveTo>
                  <a:pt x="930" y="124"/>
                </a:moveTo>
                <a:cubicBezTo>
                  <a:pt x="929" y="125"/>
                  <a:pt x="929" y="127"/>
                  <a:pt x="930" y="128"/>
                </a:cubicBezTo>
                <a:cubicBezTo>
                  <a:pt x="931" y="129"/>
                  <a:pt x="932" y="129"/>
                  <a:pt x="933" y="129"/>
                </a:cubicBezTo>
                <a:cubicBezTo>
                  <a:pt x="933" y="129"/>
                  <a:pt x="934" y="129"/>
                  <a:pt x="935" y="128"/>
                </a:cubicBezTo>
                <a:cubicBezTo>
                  <a:pt x="978" y="84"/>
                  <a:pt x="978" y="84"/>
                  <a:pt x="978" y="84"/>
                </a:cubicBezTo>
                <a:cubicBezTo>
                  <a:pt x="979" y="83"/>
                  <a:pt x="979" y="81"/>
                  <a:pt x="978" y="80"/>
                </a:cubicBezTo>
                <a:cubicBezTo>
                  <a:pt x="977" y="79"/>
                  <a:pt x="975" y="79"/>
                  <a:pt x="974" y="80"/>
                </a:cubicBezTo>
                <a:lnTo>
                  <a:pt x="930" y="124"/>
                </a:lnTo>
                <a:close/>
                <a:moveTo>
                  <a:pt x="919" y="143"/>
                </a:moveTo>
                <a:cubicBezTo>
                  <a:pt x="920" y="143"/>
                  <a:pt x="920" y="142"/>
                  <a:pt x="921" y="142"/>
                </a:cubicBezTo>
                <a:cubicBezTo>
                  <a:pt x="930" y="133"/>
                  <a:pt x="930" y="133"/>
                  <a:pt x="930" y="133"/>
                </a:cubicBezTo>
                <a:cubicBezTo>
                  <a:pt x="931" y="132"/>
                  <a:pt x="931" y="130"/>
                  <a:pt x="930" y="129"/>
                </a:cubicBezTo>
                <a:cubicBezTo>
                  <a:pt x="929" y="127"/>
                  <a:pt x="927" y="127"/>
                  <a:pt x="925" y="129"/>
                </a:cubicBezTo>
                <a:cubicBezTo>
                  <a:pt x="917" y="137"/>
                  <a:pt x="917" y="137"/>
                  <a:pt x="917" y="137"/>
                </a:cubicBezTo>
                <a:cubicBezTo>
                  <a:pt x="915" y="139"/>
                  <a:pt x="915" y="141"/>
                  <a:pt x="917" y="142"/>
                </a:cubicBezTo>
                <a:cubicBezTo>
                  <a:pt x="917" y="142"/>
                  <a:pt x="918" y="143"/>
                  <a:pt x="919" y="143"/>
                </a:cubicBezTo>
                <a:close/>
                <a:moveTo>
                  <a:pt x="746" y="316"/>
                </a:moveTo>
                <a:cubicBezTo>
                  <a:pt x="747" y="316"/>
                  <a:pt x="747" y="315"/>
                  <a:pt x="748" y="315"/>
                </a:cubicBezTo>
                <a:cubicBezTo>
                  <a:pt x="761" y="302"/>
                  <a:pt x="761" y="302"/>
                  <a:pt x="761" y="302"/>
                </a:cubicBezTo>
                <a:cubicBezTo>
                  <a:pt x="774" y="289"/>
                  <a:pt x="774" y="289"/>
                  <a:pt x="774" y="289"/>
                </a:cubicBezTo>
                <a:cubicBezTo>
                  <a:pt x="775" y="287"/>
                  <a:pt x="775" y="285"/>
                  <a:pt x="774" y="284"/>
                </a:cubicBezTo>
                <a:cubicBezTo>
                  <a:pt x="773" y="283"/>
                  <a:pt x="771" y="283"/>
                  <a:pt x="770" y="284"/>
                </a:cubicBezTo>
                <a:cubicBezTo>
                  <a:pt x="757" y="297"/>
                  <a:pt x="757" y="297"/>
                  <a:pt x="757" y="297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2" y="312"/>
                  <a:pt x="742" y="314"/>
                  <a:pt x="744" y="315"/>
                </a:cubicBezTo>
                <a:cubicBezTo>
                  <a:pt x="744" y="315"/>
                  <a:pt x="745" y="316"/>
                  <a:pt x="746" y="316"/>
                </a:cubicBezTo>
                <a:close/>
                <a:moveTo>
                  <a:pt x="903" y="156"/>
                </a:moveTo>
                <a:cubicBezTo>
                  <a:pt x="903" y="156"/>
                  <a:pt x="904" y="157"/>
                  <a:pt x="905" y="157"/>
                </a:cubicBezTo>
                <a:cubicBezTo>
                  <a:pt x="906" y="157"/>
                  <a:pt x="907" y="156"/>
                  <a:pt x="907" y="156"/>
                </a:cubicBezTo>
                <a:cubicBezTo>
                  <a:pt x="916" y="147"/>
                  <a:pt x="916" y="147"/>
                  <a:pt x="916" y="147"/>
                </a:cubicBezTo>
                <a:cubicBezTo>
                  <a:pt x="917" y="146"/>
                  <a:pt x="917" y="144"/>
                  <a:pt x="916" y="143"/>
                </a:cubicBezTo>
                <a:cubicBezTo>
                  <a:pt x="914" y="142"/>
                  <a:pt x="912" y="142"/>
                  <a:pt x="911" y="143"/>
                </a:cubicBezTo>
                <a:cubicBezTo>
                  <a:pt x="903" y="151"/>
                  <a:pt x="903" y="151"/>
                  <a:pt x="903" y="151"/>
                </a:cubicBezTo>
                <a:cubicBezTo>
                  <a:pt x="902" y="152"/>
                  <a:pt x="902" y="154"/>
                  <a:pt x="903" y="156"/>
                </a:cubicBezTo>
                <a:close/>
                <a:moveTo>
                  <a:pt x="892" y="162"/>
                </a:moveTo>
                <a:cubicBezTo>
                  <a:pt x="821" y="233"/>
                  <a:pt x="821" y="233"/>
                  <a:pt x="821" y="233"/>
                </a:cubicBezTo>
                <a:cubicBezTo>
                  <a:pt x="820" y="234"/>
                  <a:pt x="820" y="236"/>
                  <a:pt x="821" y="237"/>
                </a:cubicBezTo>
                <a:cubicBezTo>
                  <a:pt x="822" y="238"/>
                  <a:pt x="823" y="238"/>
                  <a:pt x="824" y="238"/>
                </a:cubicBezTo>
                <a:cubicBezTo>
                  <a:pt x="824" y="238"/>
                  <a:pt x="825" y="238"/>
                  <a:pt x="826" y="237"/>
                </a:cubicBezTo>
                <a:cubicBezTo>
                  <a:pt x="896" y="166"/>
                  <a:pt x="896" y="166"/>
                  <a:pt x="896" y="166"/>
                </a:cubicBezTo>
                <a:cubicBezTo>
                  <a:pt x="898" y="165"/>
                  <a:pt x="898" y="163"/>
                  <a:pt x="896" y="162"/>
                </a:cubicBezTo>
                <a:cubicBezTo>
                  <a:pt x="895" y="161"/>
                  <a:pt x="893" y="161"/>
                  <a:pt x="892" y="162"/>
                </a:cubicBezTo>
                <a:close/>
                <a:moveTo>
                  <a:pt x="779" y="282"/>
                </a:moveTo>
                <a:cubicBezTo>
                  <a:pt x="780" y="282"/>
                  <a:pt x="781" y="282"/>
                  <a:pt x="781" y="281"/>
                </a:cubicBezTo>
                <a:cubicBezTo>
                  <a:pt x="821" y="242"/>
                  <a:pt x="821" y="242"/>
                  <a:pt x="821" y="242"/>
                </a:cubicBezTo>
                <a:cubicBezTo>
                  <a:pt x="822" y="241"/>
                  <a:pt x="822" y="239"/>
                  <a:pt x="821" y="238"/>
                </a:cubicBezTo>
                <a:cubicBezTo>
                  <a:pt x="820" y="236"/>
                  <a:pt x="818" y="236"/>
                  <a:pt x="816" y="238"/>
                </a:cubicBezTo>
                <a:cubicBezTo>
                  <a:pt x="802" y="252"/>
                  <a:pt x="802" y="252"/>
                  <a:pt x="802" y="252"/>
                </a:cubicBezTo>
                <a:cubicBezTo>
                  <a:pt x="777" y="277"/>
                  <a:pt x="777" y="277"/>
                  <a:pt x="777" y="277"/>
                </a:cubicBezTo>
                <a:cubicBezTo>
                  <a:pt x="776" y="278"/>
                  <a:pt x="776" y="280"/>
                  <a:pt x="777" y="281"/>
                </a:cubicBezTo>
                <a:cubicBezTo>
                  <a:pt x="778" y="282"/>
                  <a:pt x="778" y="282"/>
                  <a:pt x="779" y="282"/>
                </a:cubicBezTo>
                <a:close/>
                <a:moveTo>
                  <a:pt x="941" y="127"/>
                </a:moveTo>
                <a:cubicBezTo>
                  <a:pt x="941" y="127"/>
                  <a:pt x="941" y="127"/>
                  <a:pt x="941" y="127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32" y="236"/>
                  <a:pt x="832" y="238"/>
                  <a:pt x="833" y="240"/>
                </a:cubicBezTo>
                <a:cubicBezTo>
                  <a:pt x="833" y="240"/>
                  <a:pt x="834" y="241"/>
                  <a:pt x="835" y="241"/>
                </a:cubicBezTo>
                <a:cubicBezTo>
                  <a:pt x="836" y="241"/>
                  <a:pt x="836" y="240"/>
                  <a:pt x="837" y="240"/>
                </a:cubicBezTo>
                <a:cubicBezTo>
                  <a:pt x="945" y="132"/>
                  <a:pt x="945" y="132"/>
                  <a:pt x="945" y="132"/>
                </a:cubicBezTo>
                <a:cubicBezTo>
                  <a:pt x="945" y="131"/>
                  <a:pt x="945" y="131"/>
                  <a:pt x="946" y="131"/>
                </a:cubicBezTo>
                <a:cubicBezTo>
                  <a:pt x="946" y="131"/>
                  <a:pt x="946" y="131"/>
                  <a:pt x="946" y="131"/>
                </a:cubicBezTo>
                <a:cubicBezTo>
                  <a:pt x="986" y="91"/>
                  <a:pt x="986" y="91"/>
                  <a:pt x="986" y="91"/>
                </a:cubicBezTo>
                <a:cubicBezTo>
                  <a:pt x="987" y="90"/>
                  <a:pt x="987" y="88"/>
                  <a:pt x="986" y="86"/>
                </a:cubicBezTo>
                <a:cubicBezTo>
                  <a:pt x="985" y="85"/>
                  <a:pt x="983" y="85"/>
                  <a:pt x="982" y="86"/>
                </a:cubicBezTo>
                <a:cubicBezTo>
                  <a:pt x="942" y="126"/>
                  <a:pt x="942" y="126"/>
                  <a:pt x="942" y="126"/>
                </a:cubicBezTo>
                <a:cubicBezTo>
                  <a:pt x="941" y="127"/>
                  <a:pt x="941" y="127"/>
                  <a:pt x="941" y="127"/>
                </a:cubicBezTo>
                <a:close/>
                <a:moveTo>
                  <a:pt x="1015" y="57"/>
                </a:moveTo>
                <a:cubicBezTo>
                  <a:pt x="1016" y="58"/>
                  <a:pt x="1017" y="58"/>
                  <a:pt x="1017" y="58"/>
                </a:cubicBezTo>
                <a:cubicBezTo>
                  <a:pt x="1018" y="58"/>
                  <a:pt x="1019" y="58"/>
                  <a:pt x="1019" y="57"/>
                </a:cubicBezTo>
                <a:cubicBezTo>
                  <a:pt x="1022" y="55"/>
                  <a:pt x="1022" y="55"/>
                  <a:pt x="1022" y="55"/>
                </a:cubicBezTo>
                <a:cubicBezTo>
                  <a:pt x="1022" y="55"/>
                  <a:pt x="1022" y="55"/>
                  <a:pt x="1022" y="54"/>
                </a:cubicBezTo>
                <a:cubicBezTo>
                  <a:pt x="1023" y="54"/>
                  <a:pt x="1023" y="54"/>
                  <a:pt x="1023" y="54"/>
                </a:cubicBezTo>
                <a:cubicBezTo>
                  <a:pt x="1035" y="41"/>
                  <a:pt x="1035" y="41"/>
                  <a:pt x="1035" y="41"/>
                </a:cubicBezTo>
                <a:cubicBezTo>
                  <a:pt x="1037" y="40"/>
                  <a:pt x="1037" y="38"/>
                  <a:pt x="1035" y="37"/>
                </a:cubicBezTo>
                <a:cubicBezTo>
                  <a:pt x="1034" y="36"/>
                  <a:pt x="1032" y="36"/>
                  <a:pt x="1031" y="37"/>
                </a:cubicBezTo>
                <a:cubicBezTo>
                  <a:pt x="1019" y="49"/>
                  <a:pt x="1019" y="49"/>
                  <a:pt x="1019" y="49"/>
                </a:cubicBezTo>
                <a:cubicBezTo>
                  <a:pt x="1018" y="50"/>
                  <a:pt x="1018" y="50"/>
                  <a:pt x="1018" y="50"/>
                </a:cubicBezTo>
                <a:cubicBezTo>
                  <a:pt x="1018" y="50"/>
                  <a:pt x="1018" y="50"/>
                  <a:pt x="1017" y="51"/>
                </a:cubicBezTo>
                <a:cubicBezTo>
                  <a:pt x="1015" y="53"/>
                  <a:pt x="1015" y="53"/>
                  <a:pt x="1015" y="53"/>
                </a:cubicBezTo>
                <a:cubicBezTo>
                  <a:pt x="1014" y="54"/>
                  <a:pt x="1014" y="56"/>
                  <a:pt x="1015" y="57"/>
                </a:cubicBezTo>
                <a:close/>
                <a:moveTo>
                  <a:pt x="397" y="676"/>
                </a:moveTo>
                <a:cubicBezTo>
                  <a:pt x="397" y="676"/>
                  <a:pt x="398" y="677"/>
                  <a:pt x="399" y="677"/>
                </a:cubicBezTo>
                <a:cubicBezTo>
                  <a:pt x="400" y="677"/>
                  <a:pt x="400" y="676"/>
                  <a:pt x="401" y="676"/>
                </a:cubicBezTo>
                <a:cubicBezTo>
                  <a:pt x="541" y="536"/>
                  <a:pt x="541" y="536"/>
                  <a:pt x="541" y="536"/>
                </a:cubicBezTo>
                <a:cubicBezTo>
                  <a:pt x="542" y="535"/>
                  <a:pt x="542" y="533"/>
                  <a:pt x="541" y="532"/>
                </a:cubicBezTo>
                <a:cubicBezTo>
                  <a:pt x="540" y="530"/>
                  <a:pt x="538" y="530"/>
                  <a:pt x="536" y="532"/>
                </a:cubicBezTo>
                <a:cubicBezTo>
                  <a:pt x="397" y="671"/>
                  <a:pt x="397" y="671"/>
                  <a:pt x="397" y="671"/>
                </a:cubicBezTo>
                <a:cubicBezTo>
                  <a:pt x="395" y="673"/>
                  <a:pt x="395" y="675"/>
                  <a:pt x="397" y="676"/>
                </a:cubicBezTo>
                <a:close/>
                <a:moveTo>
                  <a:pt x="990" y="82"/>
                </a:moveTo>
                <a:cubicBezTo>
                  <a:pt x="991" y="83"/>
                  <a:pt x="991" y="83"/>
                  <a:pt x="992" y="83"/>
                </a:cubicBezTo>
                <a:cubicBezTo>
                  <a:pt x="993" y="83"/>
                  <a:pt x="994" y="83"/>
                  <a:pt x="994" y="82"/>
                </a:cubicBezTo>
                <a:cubicBezTo>
                  <a:pt x="997" y="80"/>
                  <a:pt x="997" y="80"/>
                  <a:pt x="997" y="80"/>
                </a:cubicBezTo>
                <a:cubicBezTo>
                  <a:pt x="998" y="79"/>
                  <a:pt x="998" y="77"/>
                  <a:pt x="997" y="76"/>
                </a:cubicBezTo>
                <a:cubicBezTo>
                  <a:pt x="996" y="74"/>
                  <a:pt x="994" y="74"/>
                  <a:pt x="992" y="76"/>
                </a:cubicBezTo>
                <a:cubicBezTo>
                  <a:pt x="990" y="78"/>
                  <a:pt x="990" y="78"/>
                  <a:pt x="990" y="78"/>
                </a:cubicBezTo>
                <a:cubicBezTo>
                  <a:pt x="989" y="79"/>
                  <a:pt x="989" y="81"/>
                  <a:pt x="990" y="82"/>
                </a:cubicBezTo>
                <a:close/>
                <a:moveTo>
                  <a:pt x="807" y="261"/>
                </a:moveTo>
                <a:cubicBezTo>
                  <a:pt x="806" y="262"/>
                  <a:pt x="806" y="262"/>
                  <a:pt x="806" y="262"/>
                </a:cubicBezTo>
                <a:cubicBezTo>
                  <a:pt x="805" y="263"/>
                  <a:pt x="805" y="265"/>
                  <a:pt x="806" y="267"/>
                </a:cubicBezTo>
                <a:cubicBezTo>
                  <a:pt x="806" y="267"/>
                  <a:pt x="807" y="267"/>
                  <a:pt x="808" y="267"/>
                </a:cubicBezTo>
                <a:cubicBezTo>
                  <a:pt x="809" y="267"/>
                  <a:pt x="810" y="267"/>
                  <a:pt x="810" y="267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3" y="264"/>
                  <a:pt x="813" y="262"/>
                  <a:pt x="812" y="261"/>
                </a:cubicBezTo>
                <a:cubicBezTo>
                  <a:pt x="811" y="259"/>
                  <a:pt x="809" y="259"/>
                  <a:pt x="807" y="261"/>
                </a:cubicBezTo>
                <a:close/>
                <a:moveTo>
                  <a:pt x="714" y="358"/>
                </a:moveTo>
                <a:cubicBezTo>
                  <a:pt x="715" y="359"/>
                  <a:pt x="716" y="359"/>
                  <a:pt x="716" y="359"/>
                </a:cubicBezTo>
                <a:cubicBezTo>
                  <a:pt x="717" y="359"/>
                  <a:pt x="718" y="359"/>
                  <a:pt x="719" y="358"/>
                </a:cubicBezTo>
                <a:cubicBezTo>
                  <a:pt x="787" y="290"/>
                  <a:pt x="787" y="290"/>
                  <a:pt x="787" y="290"/>
                </a:cubicBezTo>
                <a:cubicBezTo>
                  <a:pt x="788" y="289"/>
                  <a:pt x="788" y="287"/>
                  <a:pt x="787" y="286"/>
                </a:cubicBezTo>
                <a:cubicBezTo>
                  <a:pt x="785" y="284"/>
                  <a:pt x="784" y="284"/>
                  <a:pt x="782" y="286"/>
                </a:cubicBezTo>
                <a:cubicBezTo>
                  <a:pt x="714" y="354"/>
                  <a:pt x="714" y="354"/>
                  <a:pt x="714" y="354"/>
                </a:cubicBezTo>
                <a:cubicBezTo>
                  <a:pt x="713" y="355"/>
                  <a:pt x="713" y="357"/>
                  <a:pt x="714" y="358"/>
                </a:cubicBezTo>
                <a:close/>
                <a:moveTo>
                  <a:pt x="1041" y="49"/>
                </a:moveTo>
                <a:cubicBezTo>
                  <a:pt x="1041" y="49"/>
                  <a:pt x="1042" y="49"/>
                  <a:pt x="1043" y="48"/>
                </a:cubicBezTo>
                <a:cubicBezTo>
                  <a:pt x="1052" y="38"/>
                  <a:pt x="1052" y="38"/>
                  <a:pt x="1052" y="38"/>
                </a:cubicBezTo>
                <a:cubicBezTo>
                  <a:pt x="1053" y="37"/>
                  <a:pt x="1053" y="35"/>
                  <a:pt x="1052" y="34"/>
                </a:cubicBezTo>
                <a:cubicBezTo>
                  <a:pt x="1051" y="33"/>
                  <a:pt x="1049" y="33"/>
                  <a:pt x="1048" y="34"/>
                </a:cubicBezTo>
                <a:cubicBezTo>
                  <a:pt x="1038" y="44"/>
                  <a:pt x="1038" y="44"/>
                  <a:pt x="1038" y="44"/>
                </a:cubicBezTo>
                <a:cubicBezTo>
                  <a:pt x="1037" y="45"/>
                  <a:pt x="1037" y="47"/>
                  <a:pt x="1038" y="48"/>
                </a:cubicBezTo>
                <a:cubicBezTo>
                  <a:pt x="1039" y="49"/>
                  <a:pt x="1040" y="49"/>
                  <a:pt x="1041" y="49"/>
                </a:cubicBezTo>
                <a:close/>
                <a:moveTo>
                  <a:pt x="399" y="690"/>
                </a:moveTo>
                <a:cubicBezTo>
                  <a:pt x="400" y="690"/>
                  <a:pt x="401" y="690"/>
                  <a:pt x="401" y="689"/>
                </a:cubicBezTo>
                <a:cubicBezTo>
                  <a:pt x="548" y="543"/>
                  <a:pt x="548" y="543"/>
                  <a:pt x="548" y="543"/>
                </a:cubicBezTo>
                <a:cubicBezTo>
                  <a:pt x="549" y="542"/>
                  <a:pt x="549" y="540"/>
                  <a:pt x="548" y="538"/>
                </a:cubicBezTo>
                <a:cubicBezTo>
                  <a:pt x="547" y="537"/>
                  <a:pt x="545" y="537"/>
                  <a:pt x="544" y="538"/>
                </a:cubicBezTo>
                <a:cubicBezTo>
                  <a:pt x="397" y="685"/>
                  <a:pt x="397" y="685"/>
                  <a:pt x="397" y="685"/>
                </a:cubicBezTo>
                <a:cubicBezTo>
                  <a:pt x="396" y="686"/>
                  <a:pt x="396" y="688"/>
                  <a:pt x="397" y="689"/>
                </a:cubicBezTo>
                <a:cubicBezTo>
                  <a:pt x="398" y="690"/>
                  <a:pt x="398" y="690"/>
                  <a:pt x="399" y="690"/>
                </a:cubicBezTo>
                <a:close/>
                <a:moveTo>
                  <a:pt x="703" y="387"/>
                </a:moveTo>
                <a:cubicBezTo>
                  <a:pt x="704" y="387"/>
                  <a:pt x="704" y="386"/>
                  <a:pt x="705" y="386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04" y="286"/>
                  <a:pt x="804" y="286"/>
                  <a:pt x="805" y="286"/>
                </a:cubicBezTo>
                <a:cubicBezTo>
                  <a:pt x="805" y="286"/>
                  <a:pt x="805" y="286"/>
                  <a:pt x="805" y="286"/>
                </a:cubicBezTo>
                <a:cubicBezTo>
                  <a:pt x="808" y="283"/>
                  <a:pt x="808" y="283"/>
                  <a:pt x="808" y="283"/>
                </a:cubicBezTo>
                <a:cubicBezTo>
                  <a:pt x="809" y="281"/>
                  <a:pt x="809" y="279"/>
                  <a:pt x="808" y="278"/>
                </a:cubicBezTo>
                <a:cubicBezTo>
                  <a:pt x="807" y="277"/>
                  <a:pt x="805" y="277"/>
                  <a:pt x="804" y="278"/>
                </a:cubicBezTo>
                <a:cubicBezTo>
                  <a:pt x="801" y="281"/>
                  <a:pt x="801" y="281"/>
                  <a:pt x="801" y="281"/>
                </a:cubicBezTo>
                <a:cubicBezTo>
                  <a:pt x="801" y="281"/>
                  <a:pt x="800" y="282"/>
                  <a:pt x="800" y="282"/>
                </a:cubicBezTo>
                <a:cubicBezTo>
                  <a:pt x="800" y="282"/>
                  <a:pt x="800" y="282"/>
                  <a:pt x="800" y="282"/>
                </a:cubicBezTo>
                <a:cubicBezTo>
                  <a:pt x="701" y="381"/>
                  <a:pt x="701" y="381"/>
                  <a:pt x="701" y="381"/>
                </a:cubicBezTo>
                <a:cubicBezTo>
                  <a:pt x="699" y="382"/>
                  <a:pt x="699" y="384"/>
                  <a:pt x="701" y="386"/>
                </a:cubicBezTo>
                <a:cubicBezTo>
                  <a:pt x="701" y="386"/>
                  <a:pt x="702" y="387"/>
                  <a:pt x="703" y="387"/>
                </a:cubicBezTo>
                <a:close/>
                <a:moveTo>
                  <a:pt x="933" y="157"/>
                </a:moveTo>
                <a:cubicBezTo>
                  <a:pt x="933" y="157"/>
                  <a:pt x="933" y="157"/>
                  <a:pt x="933" y="157"/>
                </a:cubicBezTo>
                <a:cubicBezTo>
                  <a:pt x="999" y="91"/>
                  <a:pt x="999" y="91"/>
                  <a:pt x="999" y="91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6" y="84"/>
                  <a:pt x="1006" y="84"/>
                  <a:pt x="1006" y="84"/>
                </a:cubicBezTo>
                <a:cubicBezTo>
                  <a:pt x="1007" y="84"/>
                  <a:pt x="1007" y="83"/>
                  <a:pt x="1007" y="82"/>
                </a:cubicBezTo>
                <a:cubicBezTo>
                  <a:pt x="1007" y="81"/>
                  <a:pt x="1007" y="81"/>
                  <a:pt x="1006" y="80"/>
                </a:cubicBezTo>
                <a:cubicBezTo>
                  <a:pt x="1006" y="80"/>
                  <a:pt x="1006" y="80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4" y="79"/>
                </a:cubicBezTo>
                <a:cubicBezTo>
                  <a:pt x="1004" y="79"/>
                  <a:pt x="1003" y="79"/>
                  <a:pt x="1002" y="80"/>
                </a:cubicBezTo>
                <a:cubicBezTo>
                  <a:pt x="1002" y="80"/>
                  <a:pt x="1002" y="80"/>
                  <a:pt x="1002" y="80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852" y="229"/>
                  <a:pt x="852" y="229"/>
                  <a:pt x="852" y="229"/>
                </a:cubicBezTo>
                <a:cubicBezTo>
                  <a:pt x="851" y="231"/>
                  <a:pt x="851" y="233"/>
                  <a:pt x="852" y="234"/>
                </a:cubicBezTo>
                <a:cubicBezTo>
                  <a:pt x="853" y="234"/>
                  <a:pt x="854" y="235"/>
                  <a:pt x="855" y="235"/>
                </a:cubicBezTo>
                <a:cubicBezTo>
                  <a:pt x="855" y="235"/>
                  <a:pt x="856" y="234"/>
                  <a:pt x="857" y="234"/>
                </a:cubicBezTo>
                <a:cubicBezTo>
                  <a:pt x="933" y="158"/>
                  <a:pt x="933" y="158"/>
                  <a:pt x="933" y="158"/>
                </a:cubicBezTo>
                <a:cubicBezTo>
                  <a:pt x="933" y="158"/>
                  <a:pt x="933" y="157"/>
                  <a:pt x="933" y="157"/>
                </a:cubicBezTo>
                <a:close/>
                <a:moveTo>
                  <a:pt x="1009" y="80"/>
                </a:moveTo>
                <a:cubicBezTo>
                  <a:pt x="1010" y="80"/>
                  <a:pt x="1011" y="80"/>
                  <a:pt x="1012" y="79"/>
                </a:cubicBezTo>
                <a:cubicBezTo>
                  <a:pt x="1015" y="76"/>
                  <a:pt x="1015" y="76"/>
                  <a:pt x="1015" y="76"/>
                </a:cubicBezTo>
                <a:cubicBezTo>
                  <a:pt x="1016" y="75"/>
                  <a:pt x="1016" y="73"/>
                  <a:pt x="1015" y="71"/>
                </a:cubicBezTo>
                <a:cubicBezTo>
                  <a:pt x="1014" y="70"/>
                  <a:pt x="1012" y="70"/>
                  <a:pt x="1011" y="71"/>
                </a:cubicBezTo>
                <a:cubicBezTo>
                  <a:pt x="1007" y="75"/>
                  <a:pt x="1007" y="75"/>
                  <a:pt x="1007" y="75"/>
                </a:cubicBezTo>
                <a:cubicBezTo>
                  <a:pt x="1006" y="76"/>
                  <a:pt x="1006" y="78"/>
                  <a:pt x="1007" y="79"/>
                </a:cubicBezTo>
                <a:cubicBezTo>
                  <a:pt x="1008" y="80"/>
                  <a:pt x="1009" y="80"/>
                  <a:pt x="1009" y="80"/>
                </a:cubicBezTo>
                <a:close/>
                <a:moveTo>
                  <a:pt x="1027" y="55"/>
                </a:moveTo>
                <a:cubicBezTo>
                  <a:pt x="1020" y="62"/>
                  <a:pt x="1020" y="62"/>
                  <a:pt x="1020" y="62"/>
                </a:cubicBezTo>
                <a:cubicBezTo>
                  <a:pt x="1018" y="63"/>
                  <a:pt x="1018" y="65"/>
                  <a:pt x="1020" y="67"/>
                </a:cubicBezTo>
                <a:cubicBezTo>
                  <a:pt x="1020" y="67"/>
                  <a:pt x="1021" y="68"/>
                  <a:pt x="1022" y="68"/>
                </a:cubicBezTo>
                <a:cubicBezTo>
                  <a:pt x="1023" y="68"/>
                  <a:pt x="1023" y="67"/>
                  <a:pt x="1024" y="67"/>
                </a:cubicBezTo>
                <a:cubicBezTo>
                  <a:pt x="1031" y="59"/>
                  <a:pt x="1031" y="59"/>
                  <a:pt x="1031" y="59"/>
                </a:cubicBezTo>
                <a:cubicBezTo>
                  <a:pt x="1032" y="58"/>
                  <a:pt x="1032" y="56"/>
                  <a:pt x="1031" y="55"/>
                </a:cubicBezTo>
                <a:cubicBezTo>
                  <a:pt x="1030" y="54"/>
                  <a:pt x="1028" y="54"/>
                  <a:pt x="1027" y="55"/>
                </a:cubicBezTo>
                <a:close/>
                <a:moveTo>
                  <a:pt x="860" y="243"/>
                </a:moveTo>
                <a:cubicBezTo>
                  <a:pt x="861" y="243"/>
                  <a:pt x="862" y="243"/>
                  <a:pt x="863" y="242"/>
                </a:cubicBezTo>
                <a:cubicBezTo>
                  <a:pt x="872" y="232"/>
                  <a:pt x="872" y="232"/>
                  <a:pt x="872" y="232"/>
                </a:cubicBezTo>
                <a:cubicBezTo>
                  <a:pt x="874" y="231"/>
                  <a:pt x="874" y="229"/>
                  <a:pt x="872" y="228"/>
                </a:cubicBezTo>
                <a:cubicBezTo>
                  <a:pt x="871" y="227"/>
                  <a:pt x="869" y="227"/>
                  <a:pt x="868" y="22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7" y="239"/>
                  <a:pt x="857" y="241"/>
                  <a:pt x="858" y="242"/>
                </a:cubicBezTo>
                <a:cubicBezTo>
                  <a:pt x="859" y="243"/>
                  <a:pt x="860" y="243"/>
                  <a:pt x="860" y="243"/>
                </a:cubicBezTo>
                <a:close/>
                <a:moveTo>
                  <a:pt x="1034" y="62"/>
                </a:moveTo>
                <a:cubicBezTo>
                  <a:pt x="1031" y="65"/>
                  <a:pt x="1031" y="65"/>
                  <a:pt x="1031" y="65"/>
                </a:cubicBezTo>
                <a:cubicBezTo>
                  <a:pt x="1030" y="66"/>
                  <a:pt x="1030" y="68"/>
                  <a:pt x="1031" y="69"/>
                </a:cubicBezTo>
                <a:cubicBezTo>
                  <a:pt x="1032" y="70"/>
                  <a:pt x="1033" y="70"/>
                  <a:pt x="1033" y="70"/>
                </a:cubicBezTo>
                <a:cubicBezTo>
                  <a:pt x="1034" y="70"/>
                  <a:pt x="1035" y="70"/>
                  <a:pt x="1036" y="69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39" y="65"/>
                  <a:pt x="1039" y="63"/>
                  <a:pt x="1038" y="62"/>
                </a:cubicBezTo>
                <a:cubicBezTo>
                  <a:pt x="1037" y="61"/>
                  <a:pt x="1035" y="61"/>
                  <a:pt x="1034" y="62"/>
                </a:cubicBezTo>
                <a:close/>
                <a:moveTo>
                  <a:pt x="705" y="399"/>
                </a:moveTo>
                <a:cubicBezTo>
                  <a:pt x="706" y="399"/>
                  <a:pt x="706" y="398"/>
                  <a:pt x="707" y="398"/>
                </a:cubicBezTo>
                <a:cubicBezTo>
                  <a:pt x="825" y="280"/>
                  <a:pt x="825" y="280"/>
                  <a:pt x="825" y="280"/>
                </a:cubicBezTo>
                <a:cubicBezTo>
                  <a:pt x="826" y="278"/>
                  <a:pt x="826" y="277"/>
                  <a:pt x="825" y="275"/>
                </a:cubicBezTo>
                <a:cubicBezTo>
                  <a:pt x="824" y="274"/>
                  <a:pt x="822" y="274"/>
                  <a:pt x="821" y="275"/>
                </a:cubicBezTo>
                <a:cubicBezTo>
                  <a:pt x="703" y="393"/>
                  <a:pt x="703" y="393"/>
                  <a:pt x="703" y="393"/>
                </a:cubicBezTo>
                <a:cubicBezTo>
                  <a:pt x="701" y="395"/>
                  <a:pt x="701" y="396"/>
                  <a:pt x="703" y="398"/>
                </a:cubicBezTo>
                <a:cubicBezTo>
                  <a:pt x="703" y="398"/>
                  <a:pt x="704" y="399"/>
                  <a:pt x="705" y="399"/>
                </a:cubicBezTo>
                <a:close/>
                <a:moveTo>
                  <a:pt x="853" y="251"/>
                </a:moveTo>
                <a:cubicBezTo>
                  <a:pt x="854" y="250"/>
                  <a:pt x="854" y="248"/>
                  <a:pt x="853" y="247"/>
                </a:cubicBezTo>
                <a:cubicBezTo>
                  <a:pt x="852" y="246"/>
                  <a:pt x="850" y="246"/>
                  <a:pt x="849" y="247"/>
                </a:cubicBezTo>
                <a:cubicBezTo>
                  <a:pt x="844" y="252"/>
                  <a:pt x="844" y="252"/>
                  <a:pt x="844" y="252"/>
                </a:cubicBezTo>
                <a:cubicBezTo>
                  <a:pt x="842" y="254"/>
                  <a:pt x="842" y="256"/>
                  <a:pt x="844" y="257"/>
                </a:cubicBezTo>
                <a:cubicBezTo>
                  <a:pt x="844" y="257"/>
                  <a:pt x="845" y="258"/>
                  <a:pt x="846" y="258"/>
                </a:cubicBezTo>
                <a:cubicBezTo>
                  <a:pt x="847" y="258"/>
                  <a:pt x="847" y="257"/>
                  <a:pt x="848" y="257"/>
                </a:cubicBezTo>
                <a:lnTo>
                  <a:pt x="853" y="251"/>
                </a:lnTo>
                <a:close/>
                <a:moveTo>
                  <a:pt x="400" y="703"/>
                </a:moveTo>
                <a:cubicBezTo>
                  <a:pt x="401" y="703"/>
                  <a:pt x="402" y="703"/>
                  <a:pt x="402" y="702"/>
                </a:cubicBezTo>
                <a:cubicBezTo>
                  <a:pt x="559" y="545"/>
                  <a:pt x="559" y="545"/>
                  <a:pt x="559" y="545"/>
                </a:cubicBezTo>
                <a:cubicBezTo>
                  <a:pt x="561" y="544"/>
                  <a:pt x="561" y="542"/>
                  <a:pt x="559" y="541"/>
                </a:cubicBezTo>
                <a:cubicBezTo>
                  <a:pt x="558" y="540"/>
                  <a:pt x="556" y="540"/>
                  <a:pt x="555" y="541"/>
                </a:cubicBezTo>
                <a:cubicBezTo>
                  <a:pt x="398" y="698"/>
                  <a:pt x="398" y="698"/>
                  <a:pt x="398" y="698"/>
                </a:cubicBezTo>
                <a:cubicBezTo>
                  <a:pt x="397" y="699"/>
                  <a:pt x="397" y="701"/>
                  <a:pt x="398" y="702"/>
                </a:cubicBezTo>
                <a:cubicBezTo>
                  <a:pt x="399" y="703"/>
                  <a:pt x="399" y="703"/>
                  <a:pt x="400" y="703"/>
                </a:cubicBezTo>
                <a:close/>
                <a:moveTo>
                  <a:pt x="873" y="223"/>
                </a:moveTo>
                <a:cubicBezTo>
                  <a:pt x="872" y="224"/>
                  <a:pt x="872" y="226"/>
                  <a:pt x="873" y="228"/>
                </a:cubicBezTo>
                <a:cubicBezTo>
                  <a:pt x="873" y="228"/>
                  <a:pt x="874" y="229"/>
                  <a:pt x="875" y="229"/>
                </a:cubicBezTo>
                <a:cubicBezTo>
                  <a:pt x="876" y="229"/>
                  <a:pt x="876" y="228"/>
                  <a:pt x="877" y="228"/>
                </a:cubicBezTo>
                <a:cubicBezTo>
                  <a:pt x="1023" y="82"/>
                  <a:pt x="1023" y="82"/>
                  <a:pt x="1023" y="82"/>
                </a:cubicBezTo>
                <a:cubicBezTo>
                  <a:pt x="1024" y="81"/>
                  <a:pt x="1024" y="79"/>
                  <a:pt x="1023" y="78"/>
                </a:cubicBezTo>
                <a:cubicBezTo>
                  <a:pt x="1021" y="77"/>
                  <a:pt x="1019" y="77"/>
                  <a:pt x="1018" y="78"/>
                </a:cubicBezTo>
                <a:lnTo>
                  <a:pt x="873" y="223"/>
                </a:lnTo>
                <a:close/>
                <a:moveTo>
                  <a:pt x="1062" y="42"/>
                </a:moveTo>
                <a:cubicBezTo>
                  <a:pt x="1063" y="42"/>
                  <a:pt x="1063" y="41"/>
                  <a:pt x="1064" y="41"/>
                </a:cubicBezTo>
                <a:cubicBezTo>
                  <a:pt x="1069" y="36"/>
                  <a:pt x="1069" y="36"/>
                  <a:pt x="1069" y="36"/>
                </a:cubicBezTo>
                <a:cubicBezTo>
                  <a:pt x="1070" y="35"/>
                  <a:pt x="1070" y="33"/>
                  <a:pt x="1069" y="32"/>
                </a:cubicBezTo>
                <a:cubicBezTo>
                  <a:pt x="1067" y="30"/>
                  <a:pt x="1066" y="30"/>
                  <a:pt x="1064" y="32"/>
                </a:cubicBezTo>
                <a:cubicBezTo>
                  <a:pt x="1060" y="36"/>
                  <a:pt x="1060" y="36"/>
                  <a:pt x="1060" y="36"/>
                </a:cubicBezTo>
                <a:cubicBezTo>
                  <a:pt x="1058" y="38"/>
                  <a:pt x="1058" y="39"/>
                  <a:pt x="1060" y="41"/>
                </a:cubicBezTo>
                <a:cubicBezTo>
                  <a:pt x="1060" y="41"/>
                  <a:pt x="1061" y="42"/>
                  <a:pt x="1062" y="42"/>
                </a:cubicBezTo>
                <a:close/>
                <a:moveTo>
                  <a:pt x="867" y="250"/>
                </a:moveTo>
                <a:cubicBezTo>
                  <a:pt x="868" y="250"/>
                  <a:pt x="869" y="250"/>
                  <a:pt x="870" y="249"/>
                </a:cubicBezTo>
                <a:cubicBezTo>
                  <a:pt x="878" y="240"/>
                  <a:pt x="878" y="240"/>
                  <a:pt x="878" y="240"/>
                </a:cubicBezTo>
                <a:cubicBezTo>
                  <a:pt x="880" y="239"/>
                  <a:pt x="880" y="237"/>
                  <a:pt x="878" y="236"/>
                </a:cubicBezTo>
                <a:cubicBezTo>
                  <a:pt x="877" y="235"/>
                  <a:pt x="875" y="235"/>
                  <a:pt x="874" y="236"/>
                </a:cubicBezTo>
                <a:cubicBezTo>
                  <a:pt x="865" y="245"/>
                  <a:pt x="865" y="245"/>
                  <a:pt x="865" y="245"/>
                </a:cubicBezTo>
                <a:cubicBezTo>
                  <a:pt x="864" y="246"/>
                  <a:pt x="864" y="248"/>
                  <a:pt x="865" y="249"/>
                </a:cubicBezTo>
                <a:cubicBezTo>
                  <a:pt x="866" y="250"/>
                  <a:pt x="867" y="250"/>
                  <a:pt x="867" y="250"/>
                </a:cubicBezTo>
                <a:close/>
                <a:moveTo>
                  <a:pt x="708" y="410"/>
                </a:moveTo>
                <a:cubicBezTo>
                  <a:pt x="709" y="410"/>
                  <a:pt x="709" y="409"/>
                  <a:pt x="710" y="409"/>
                </a:cubicBezTo>
                <a:cubicBezTo>
                  <a:pt x="840" y="279"/>
                  <a:pt x="840" y="279"/>
                  <a:pt x="840" y="279"/>
                </a:cubicBezTo>
                <a:cubicBezTo>
                  <a:pt x="841" y="278"/>
                  <a:pt x="841" y="276"/>
                  <a:pt x="840" y="275"/>
                </a:cubicBezTo>
                <a:cubicBezTo>
                  <a:pt x="839" y="273"/>
                  <a:pt x="837" y="273"/>
                  <a:pt x="835" y="275"/>
                </a:cubicBezTo>
                <a:cubicBezTo>
                  <a:pt x="706" y="404"/>
                  <a:pt x="706" y="404"/>
                  <a:pt x="706" y="404"/>
                </a:cubicBezTo>
                <a:cubicBezTo>
                  <a:pt x="704" y="406"/>
                  <a:pt x="704" y="407"/>
                  <a:pt x="706" y="409"/>
                </a:cubicBezTo>
                <a:cubicBezTo>
                  <a:pt x="706" y="409"/>
                  <a:pt x="707" y="410"/>
                  <a:pt x="708" y="410"/>
                </a:cubicBezTo>
                <a:close/>
                <a:moveTo>
                  <a:pt x="1037" y="82"/>
                </a:moveTo>
                <a:cubicBezTo>
                  <a:pt x="1038" y="81"/>
                  <a:pt x="1038" y="79"/>
                  <a:pt x="1037" y="78"/>
                </a:cubicBezTo>
                <a:cubicBezTo>
                  <a:pt x="1035" y="77"/>
                  <a:pt x="1033" y="77"/>
                  <a:pt x="1032" y="78"/>
                </a:cubicBezTo>
                <a:cubicBezTo>
                  <a:pt x="880" y="230"/>
                  <a:pt x="880" y="230"/>
                  <a:pt x="880" y="230"/>
                </a:cubicBezTo>
                <a:cubicBezTo>
                  <a:pt x="879" y="231"/>
                  <a:pt x="879" y="233"/>
                  <a:pt x="880" y="234"/>
                </a:cubicBezTo>
                <a:cubicBezTo>
                  <a:pt x="881" y="235"/>
                  <a:pt x="881" y="235"/>
                  <a:pt x="882" y="235"/>
                </a:cubicBezTo>
                <a:cubicBezTo>
                  <a:pt x="883" y="235"/>
                  <a:pt x="884" y="235"/>
                  <a:pt x="884" y="234"/>
                </a:cubicBezTo>
                <a:lnTo>
                  <a:pt x="1037" y="82"/>
                </a:lnTo>
                <a:close/>
                <a:moveTo>
                  <a:pt x="849" y="268"/>
                </a:moveTo>
                <a:cubicBezTo>
                  <a:pt x="850" y="268"/>
                  <a:pt x="851" y="268"/>
                  <a:pt x="852" y="267"/>
                </a:cubicBezTo>
                <a:cubicBezTo>
                  <a:pt x="856" y="262"/>
                  <a:pt x="856" y="262"/>
                  <a:pt x="856" y="262"/>
                </a:cubicBezTo>
                <a:cubicBezTo>
                  <a:pt x="858" y="261"/>
                  <a:pt x="858" y="259"/>
                  <a:pt x="856" y="258"/>
                </a:cubicBezTo>
                <a:cubicBezTo>
                  <a:pt x="855" y="257"/>
                  <a:pt x="853" y="257"/>
                  <a:pt x="852" y="258"/>
                </a:cubicBezTo>
                <a:cubicBezTo>
                  <a:pt x="847" y="263"/>
                  <a:pt x="847" y="263"/>
                  <a:pt x="847" y="263"/>
                </a:cubicBezTo>
                <a:cubicBezTo>
                  <a:pt x="846" y="264"/>
                  <a:pt x="846" y="266"/>
                  <a:pt x="847" y="267"/>
                </a:cubicBezTo>
                <a:cubicBezTo>
                  <a:pt x="848" y="268"/>
                  <a:pt x="849" y="268"/>
                  <a:pt x="849" y="268"/>
                </a:cubicBezTo>
                <a:close/>
                <a:moveTo>
                  <a:pt x="401" y="717"/>
                </a:moveTo>
                <a:cubicBezTo>
                  <a:pt x="401" y="717"/>
                  <a:pt x="402" y="716"/>
                  <a:pt x="403" y="716"/>
                </a:cubicBezTo>
                <a:cubicBezTo>
                  <a:pt x="572" y="546"/>
                  <a:pt x="572" y="546"/>
                  <a:pt x="572" y="546"/>
                </a:cubicBezTo>
                <a:cubicBezTo>
                  <a:pt x="574" y="545"/>
                  <a:pt x="574" y="543"/>
                  <a:pt x="572" y="542"/>
                </a:cubicBezTo>
                <a:cubicBezTo>
                  <a:pt x="571" y="541"/>
                  <a:pt x="569" y="541"/>
                  <a:pt x="568" y="542"/>
                </a:cubicBezTo>
                <a:cubicBezTo>
                  <a:pt x="399" y="711"/>
                  <a:pt x="399" y="711"/>
                  <a:pt x="399" y="711"/>
                </a:cubicBezTo>
                <a:cubicBezTo>
                  <a:pt x="397" y="713"/>
                  <a:pt x="397" y="715"/>
                  <a:pt x="399" y="716"/>
                </a:cubicBezTo>
                <a:cubicBezTo>
                  <a:pt x="399" y="716"/>
                  <a:pt x="400" y="717"/>
                  <a:pt x="401" y="717"/>
                </a:cubicBezTo>
                <a:close/>
                <a:moveTo>
                  <a:pt x="1053" y="75"/>
                </a:moveTo>
                <a:cubicBezTo>
                  <a:pt x="1054" y="76"/>
                  <a:pt x="1055" y="76"/>
                  <a:pt x="1056" y="76"/>
                </a:cubicBezTo>
                <a:cubicBezTo>
                  <a:pt x="1056" y="76"/>
                  <a:pt x="1057" y="76"/>
                  <a:pt x="1058" y="75"/>
                </a:cubicBezTo>
                <a:cubicBezTo>
                  <a:pt x="1059" y="74"/>
                  <a:pt x="1059" y="74"/>
                  <a:pt x="1059" y="74"/>
                </a:cubicBezTo>
                <a:cubicBezTo>
                  <a:pt x="1060" y="72"/>
                  <a:pt x="1060" y="71"/>
                  <a:pt x="1059" y="69"/>
                </a:cubicBezTo>
                <a:cubicBezTo>
                  <a:pt x="1058" y="68"/>
                  <a:pt x="1056" y="68"/>
                  <a:pt x="1055" y="69"/>
                </a:cubicBezTo>
                <a:cubicBezTo>
                  <a:pt x="1053" y="71"/>
                  <a:pt x="1053" y="71"/>
                  <a:pt x="1053" y="71"/>
                </a:cubicBezTo>
                <a:cubicBezTo>
                  <a:pt x="1052" y="72"/>
                  <a:pt x="1052" y="74"/>
                  <a:pt x="1053" y="75"/>
                </a:cubicBezTo>
                <a:close/>
                <a:moveTo>
                  <a:pt x="1052" y="76"/>
                </a:moveTo>
                <a:cubicBezTo>
                  <a:pt x="1051" y="75"/>
                  <a:pt x="1049" y="75"/>
                  <a:pt x="1048" y="76"/>
                </a:cubicBezTo>
                <a:cubicBezTo>
                  <a:pt x="890" y="234"/>
                  <a:pt x="890" y="234"/>
                  <a:pt x="890" y="234"/>
                </a:cubicBezTo>
                <a:cubicBezTo>
                  <a:pt x="889" y="235"/>
                  <a:pt x="889" y="237"/>
                  <a:pt x="890" y="238"/>
                </a:cubicBezTo>
                <a:cubicBezTo>
                  <a:pt x="891" y="239"/>
                  <a:pt x="891" y="239"/>
                  <a:pt x="892" y="239"/>
                </a:cubicBezTo>
                <a:cubicBezTo>
                  <a:pt x="893" y="239"/>
                  <a:pt x="894" y="239"/>
                  <a:pt x="894" y="238"/>
                </a:cubicBezTo>
                <a:cubicBezTo>
                  <a:pt x="1052" y="81"/>
                  <a:pt x="1052" y="81"/>
                  <a:pt x="1052" y="81"/>
                </a:cubicBezTo>
                <a:cubicBezTo>
                  <a:pt x="1053" y="79"/>
                  <a:pt x="1053" y="77"/>
                  <a:pt x="1052" y="76"/>
                </a:cubicBezTo>
                <a:close/>
                <a:moveTo>
                  <a:pt x="874" y="254"/>
                </a:moveTo>
                <a:cubicBezTo>
                  <a:pt x="875" y="254"/>
                  <a:pt x="876" y="255"/>
                  <a:pt x="877" y="255"/>
                </a:cubicBezTo>
                <a:cubicBezTo>
                  <a:pt x="877" y="255"/>
                  <a:pt x="878" y="254"/>
                  <a:pt x="879" y="254"/>
                </a:cubicBezTo>
                <a:cubicBezTo>
                  <a:pt x="887" y="246"/>
                  <a:pt x="887" y="246"/>
                  <a:pt x="887" y="246"/>
                </a:cubicBezTo>
                <a:cubicBezTo>
                  <a:pt x="888" y="245"/>
                  <a:pt x="888" y="243"/>
                  <a:pt x="887" y="242"/>
                </a:cubicBezTo>
                <a:cubicBezTo>
                  <a:pt x="886" y="240"/>
                  <a:pt x="884" y="240"/>
                  <a:pt x="882" y="242"/>
                </a:cubicBezTo>
                <a:cubicBezTo>
                  <a:pt x="874" y="249"/>
                  <a:pt x="874" y="249"/>
                  <a:pt x="874" y="249"/>
                </a:cubicBezTo>
                <a:cubicBezTo>
                  <a:pt x="873" y="251"/>
                  <a:pt x="873" y="253"/>
                  <a:pt x="874" y="254"/>
                </a:cubicBezTo>
                <a:close/>
                <a:moveTo>
                  <a:pt x="401" y="732"/>
                </a:moveTo>
                <a:cubicBezTo>
                  <a:pt x="580" y="552"/>
                  <a:pt x="580" y="552"/>
                  <a:pt x="580" y="552"/>
                </a:cubicBezTo>
                <a:cubicBezTo>
                  <a:pt x="582" y="551"/>
                  <a:pt x="582" y="549"/>
                  <a:pt x="580" y="548"/>
                </a:cubicBezTo>
                <a:cubicBezTo>
                  <a:pt x="579" y="547"/>
                  <a:pt x="577" y="547"/>
                  <a:pt x="576" y="548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395" y="729"/>
                  <a:pt x="395" y="731"/>
                  <a:pt x="396" y="732"/>
                </a:cubicBezTo>
                <a:cubicBezTo>
                  <a:pt x="397" y="732"/>
                  <a:pt x="398" y="733"/>
                  <a:pt x="399" y="733"/>
                </a:cubicBezTo>
                <a:cubicBezTo>
                  <a:pt x="399" y="733"/>
                  <a:pt x="400" y="732"/>
                  <a:pt x="401" y="732"/>
                </a:cubicBezTo>
                <a:close/>
                <a:moveTo>
                  <a:pt x="703" y="430"/>
                </a:moveTo>
                <a:cubicBezTo>
                  <a:pt x="856" y="276"/>
                  <a:pt x="856" y="276"/>
                  <a:pt x="856" y="276"/>
                </a:cubicBezTo>
                <a:cubicBezTo>
                  <a:pt x="858" y="275"/>
                  <a:pt x="858" y="273"/>
                  <a:pt x="856" y="272"/>
                </a:cubicBezTo>
                <a:cubicBezTo>
                  <a:pt x="855" y="271"/>
                  <a:pt x="853" y="271"/>
                  <a:pt x="852" y="272"/>
                </a:cubicBezTo>
                <a:cubicBezTo>
                  <a:pt x="698" y="426"/>
                  <a:pt x="698" y="426"/>
                  <a:pt x="698" y="426"/>
                </a:cubicBezTo>
                <a:cubicBezTo>
                  <a:pt x="697" y="427"/>
                  <a:pt x="697" y="429"/>
                  <a:pt x="698" y="430"/>
                </a:cubicBezTo>
                <a:cubicBezTo>
                  <a:pt x="699" y="431"/>
                  <a:pt x="700" y="431"/>
                  <a:pt x="700" y="431"/>
                </a:cubicBezTo>
                <a:cubicBezTo>
                  <a:pt x="701" y="431"/>
                  <a:pt x="702" y="431"/>
                  <a:pt x="703" y="430"/>
                </a:cubicBezTo>
                <a:close/>
                <a:moveTo>
                  <a:pt x="870" y="276"/>
                </a:moveTo>
                <a:cubicBezTo>
                  <a:pt x="871" y="276"/>
                  <a:pt x="871" y="275"/>
                  <a:pt x="872" y="275"/>
                </a:cubicBezTo>
                <a:cubicBezTo>
                  <a:pt x="875" y="271"/>
                  <a:pt x="875" y="271"/>
                  <a:pt x="875" y="271"/>
                </a:cubicBezTo>
                <a:cubicBezTo>
                  <a:pt x="877" y="270"/>
                  <a:pt x="877" y="268"/>
                  <a:pt x="875" y="267"/>
                </a:cubicBezTo>
                <a:cubicBezTo>
                  <a:pt x="874" y="266"/>
                  <a:pt x="872" y="266"/>
                  <a:pt x="871" y="267"/>
                </a:cubicBezTo>
                <a:cubicBezTo>
                  <a:pt x="868" y="270"/>
                  <a:pt x="868" y="270"/>
                  <a:pt x="868" y="270"/>
                </a:cubicBezTo>
                <a:cubicBezTo>
                  <a:pt x="866" y="271"/>
                  <a:pt x="866" y="273"/>
                  <a:pt x="868" y="275"/>
                </a:cubicBezTo>
                <a:cubicBezTo>
                  <a:pt x="868" y="275"/>
                  <a:pt x="869" y="276"/>
                  <a:pt x="870" y="276"/>
                </a:cubicBezTo>
                <a:close/>
                <a:moveTo>
                  <a:pt x="862" y="280"/>
                </a:moveTo>
                <a:cubicBezTo>
                  <a:pt x="861" y="279"/>
                  <a:pt x="859" y="279"/>
                  <a:pt x="858" y="280"/>
                </a:cubicBezTo>
                <a:cubicBezTo>
                  <a:pt x="700" y="438"/>
                  <a:pt x="700" y="438"/>
                  <a:pt x="700" y="438"/>
                </a:cubicBezTo>
                <a:cubicBezTo>
                  <a:pt x="699" y="439"/>
                  <a:pt x="699" y="441"/>
                  <a:pt x="700" y="442"/>
                </a:cubicBezTo>
                <a:cubicBezTo>
                  <a:pt x="701" y="443"/>
                  <a:pt x="702" y="443"/>
                  <a:pt x="702" y="443"/>
                </a:cubicBezTo>
                <a:cubicBezTo>
                  <a:pt x="703" y="443"/>
                  <a:pt x="704" y="443"/>
                  <a:pt x="704" y="442"/>
                </a:cubicBezTo>
                <a:cubicBezTo>
                  <a:pt x="862" y="285"/>
                  <a:pt x="862" y="285"/>
                  <a:pt x="862" y="285"/>
                </a:cubicBezTo>
                <a:cubicBezTo>
                  <a:pt x="863" y="283"/>
                  <a:pt x="863" y="281"/>
                  <a:pt x="862" y="280"/>
                </a:cubicBezTo>
                <a:close/>
                <a:moveTo>
                  <a:pt x="583" y="555"/>
                </a:moveTo>
                <a:cubicBezTo>
                  <a:pt x="399" y="738"/>
                  <a:pt x="399" y="738"/>
                  <a:pt x="399" y="738"/>
                </a:cubicBezTo>
                <a:cubicBezTo>
                  <a:pt x="398" y="740"/>
                  <a:pt x="398" y="742"/>
                  <a:pt x="399" y="743"/>
                </a:cubicBezTo>
                <a:cubicBezTo>
                  <a:pt x="400" y="743"/>
                  <a:pt x="401" y="744"/>
                  <a:pt x="402" y="744"/>
                </a:cubicBezTo>
                <a:cubicBezTo>
                  <a:pt x="402" y="744"/>
                  <a:pt x="403" y="743"/>
                  <a:pt x="404" y="743"/>
                </a:cubicBezTo>
                <a:cubicBezTo>
                  <a:pt x="587" y="559"/>
                  <a:pt x="587" y="559"/>
                  <a:pt x="587" y="559"/>
                </a:cubicBezTo>
                <a:cubicBezTo>
                  <a:pt x="589" y="558"/>
                  <a:pt x="589" y="556"/>
                  <a:pt x="587" y="555"/>
                </a:cubicBezTo>
                <a:cubicBezTo>
                  <a:pt x="586" y="554"/>
                  <a:pt x="584" y="554"/>
                  <a:pt x="583" y="555"/>
                </a:cubicBezTo>
                <a:close/>
                <a:moveTo>
                  <a:pt x="1084" y="61"/>
                </a:moveTo>
                <a:cubicBezTo>
                  <a:pt x="1085" y="61"/>
                  <a:pt x="1086" y="61"/>
                  <a:pt x="1087" y="60"/>
                </a:cubicBezTo>
                <a:cubicBezTo>
                  <a:pt x="1090" y="57"/>
                  <a:pt x="1090" y="57"/>
                  <a:pt x="1090" y="57"/>
                </a:cubicBezTo>
                <a:cubicBezTo>
                  <a:pt x="1091" y="56"/>
                  <a:pt x="1091" y="54"/>
                  <a:pt x="1090" y="53"/>
                </a:cubicBezTo>
                <a:cubicBezTo>
                  <a:pt x="1088" y="51"/>
                  <a:pt x="1087" y="51"/>
                  <a:pt x="1085" y="53"/>
                </a:cubicBezTo>
                <a:cubicBezTo>
                  <a:pt x="1082" y="56"/>
                  <a:pt x="1082" y="56"/>
                  <a:pt x="1082" y="56"/>
                </a:cubicBezTo>
                <a:cubicBezTo>
                  <a:pt x="1081" y="57"/>
                  <a:pt x="1081" y="59"/>
                  <a:pt x="1082" y="60"/>
                </a:cubicBezTo>
                <a:cubicBezTo>
                  <a:pt x="1083" y="61"/>
                  <a:pt x="1084" y="61"/>
                  <a:pt x="1084" y="61"/>
                </a:cubicBezTo>
                <a:close/>
                <a:moveTo>
                  <a:pt x="885" y="261"/>
                </a:moveTo>
                <a:cubicBezTo>
                  <a:pt x="885" y="261"/>
                  <a:pt x="886" y="260"/>
                  <a:pt x="887" y="260"/>
                </a:cubicBezTo>
                <a:cubicBezTo>
                  <a:pt x="895" y="252"/>
                  <a:pt x="895" y="252"/>
                  <a:pt x="895" y="252"/>
                </a:cubicBezTo>
                <a:cubicBezTo>
                  <a:pt x="896" y="251"/>
                  <a:pt x="896" y="249"/>
                  <a:pt x="895" y="248"/>
                </a:cubicBezTo>
                <a:cubicBezTo>
                  <a:pt x="893" y="247"/>
                  <a:pt x="891" y="247"/>
                  <a:pt x="890" y="248"/>
                </a:cubicBezTo>
                <a:cubicBezTo>
                  <a:pt x="883" y="255"/>
                  <a:pt x="883" y="255"/>
                  <a:pt x="883" y="255"/>
                </a:cubicBezTo>
                <a:cubicBezTo>
                  <a:pt x="881" y="257"/>
                  <a:pt x="881" y="259"/>
                  <a:pt x="883" y="260"/>
                </a:cubicBezTo>
                <a:cubicBezTo>
                  <a:pt x="883" y="260"/>
                  <a:pt x="884" y="261"/>
                  <a:pt x="885" y="261"/>
                </a:cubicBezTo>
                <a:close/>
                <a:moveTo>
                  <a:pt x="937" y="200"/>
                </a:moveTo>
                <a:cubicBezTo>
                  <a:pt x="898" y="240"/>
                  <a:pt x="898" y="240"/>
                  <a:pt x="898" y="240"/>
                </a:cubicBezTo>
                <a:cubicBezTo>
                  <a:pt x="897" y="241"/>
                  <a:pt x="897" y="243"/>
                  <a:pt x="898" y="244"/>
                </a:cubicBezTo>
                <a:cubicBezTo>
                  <a:pt x="898" y="245"/>
                  <a:pt x="899" y="245"/>
                  <a:pt x="900" y="245"/>
                </a:cubicBezTo>
                <a:cubicBezTo>
                  <a:pt x="901" y="245"/>
                  <a:pt x="902" y="245"/>
                  <a:pt x="902" y="244"/>
                </a:cubicBezTo>
                <a:cubicBezTo>
                  <a:pt x="942" y="205"/>
                  <a:pt x="942" y="205"/>
                  <a:pt x="942" y="205"/>
                </a:cubicBezTo>
                <a:cubicBezTo>
                  <a:pt x="1072" y="75"/>
                  <a:pt x="1072" y="75"/>
                  <a:pt x="1072" y="75"/>
                </a:cubicBezTo>
                <a:cubicBezTo>
                  <a:pt x="1073" y="74"/>
                  <a:pt x="1073" y="72"/>
                  <a:pt x="1072" y="70"/>
                </a:cubicBezTo>
                <a:cubicBezTo>
                  <a:pt x="1071" y="69"/>
                  <a:pt x="1069" y="69"/>
                  <a:pt x="1068" y="70"/>
                </a:cubicBezTo>
                <a:lnTo>
                  <a:pt x="937" y="200"/>
                </a:lnTo>
                <a:close/>
                <a:moveTo>
                  <a:pt x="860" y="300"/>
                </a:moveTo>
                <a:cubicBezTo>
                  <a:pt x="861" y="299"/>
                  <a:pt x="861" y="297"/>
                  <a:pt x="860" y="296"/>
                </a:cubicBezTo>
                <a:cubicBezTo>
                  <a:pt x="859" y="295"/>
                  <a:pt x="857" y="295"/>
                  <a:pt x="856" y="296"/>
                </a:cubicBezTo>
                <a:cubicBezTo>
                  <a:pt x="708" y="444"/>
                  <a:pt x="708" y="444"/>
                  <a:pt x="708" y="444"/>
                </a:cubicBezTo>
                <a:cubicBezTo>
                  <a:pt x="707" y="445"/>
                  <a:pt x="707" y="447"/>
                  <a:pt x="708" y="448"/>
                </a:cubicBezTo>
                <a:cubicBezTo>
                  <a:pt x="708" y="449"/>
                  <a:pt x="709" y="449"/>
                  <a:pt x="710" y="449"/>
                </a:cubicBezTo>
                <a:cubicBezTo>
                  <a:pt x="711" y="449"/>
                  <a:pt x="712" y="449"/>
                  <a:pt x="712" y="448"/>
                </a:cubicBezTo>
                <a:lnTo>
                  <a:pt x="860" y="300"/>
                </a:lnTo>
                <a:close/>
                <a:moveTo>
                  <a:pt x="904" y="253"/>
                </a:moveTo>
                <a:cubicBezTo>
                  <a:pt x="904" y="253"/>
                  <a:pt x="905" y="254"/>
                  <a:pt x="906" y="254"/>
                </a:cubicBezTo>
                <a:cubicBezTo>
                  <a:pt x="906" y="254"/>
                  <a:pt x="907" y="253"/>
                  <a:pt x="908" y="253"/>
                </a:cubicBezTo>
                <a:cubicBezTo>
                  <a:pt x="1083" y="77"/>
                  <a:pt x="1083" y="77"/>
                  <a:pt x="1083" y="77"/>
                </a:cubicBezTo>
                <a:cubicBezTo>
                  <a:pt x="1102" y="59"/>
                  <a:pt x="1102" y="59"/>
                  <a:pt x="1102" y="59"/>
                </a:cubicBezTo>
                <a:cubicBezTo>
                  <a:pt x="1103" y="58"/>
                  <a:pt x="1103" y="56"/>
                  <a:pt x="1102" y="54"/>
                </a:cubicBezTo>
                <a:cubicBezTo>
                  <a:pt x="1101" y="53"/>
                  <a:pt x="1099" y="53"/>
                  <a:pt x="1098" y="54"/>
                </a:cubicBezTo>
                <a:cubicBezTo>
                  <a:pt x="1079" y="73"/>
                  <a:pt x="1079" y="73"/>
                  <a:pt x="1079" y="73"/>
                </a:cubicBezTo>
                <a:cubicBezTo>
                  <a:pt x="904" y="248"/>
                  <a:pt x="904" y="248"/>
                  <a:pt x="904" y="248"/>
                </a:cubicBezTo>
                <a:cubicBezTo>
                  <a:pt x="902" y="250"/>
                  <a:pt x="902" y="252"/>
                  <a:pt x="904" y="253"/>
                </a:cubicBezTo>
                <a:close/>
                <a:moveTo>
                  <a:pt x="1137" y="22"/>
                </a:moveTo>
                <a:cubicBezTo>
                  <a:pt x="1138" y="22"/>
                  <a:pt x="1139" y="22"/>
                  <a:pt x="1139" y="2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46" y="15"/>
                  <a:pt x="1146" y="13"/>
                  <a:pt x="1144" y="12"/>
                </a:cubicBezTo>
                <a:cubicBezTo>
                  <a:pt x="1143" y="11"/>
                  <a:pt x="1141" y="11"/>
                  <a:pt x="1140" y="12"/>
                </a:cubicBezTo>
                <a:cubicBezTo>
                  <a:pt x="1135" y="17"/>
                  <a:pt x="1135" y="17"/>
                  <a:pt x="1135" y="17"/>
                </a:cubicBezTo>
                <a:cubicBezTo>
                  <a:pt x="1134" y="18"/>
                  <a:pt x="1134" y="20"/>
                  <a:pt x="1135" y="21"/>
                </a:cubicBezTo>
                <a:cubicBezTo>
                  <a:pt x="1136" y="22"/>
                  <a:pt x="1136" y="22"/>
                  <a:pt x="1137" y="22"/>
                </a:cubicBezTo>
                <a:close/>
                <a:moveTo>
                  <a:pt x="879" y="280"/>
                </a:moveTo>
                <a:cubicBezTo>
                  <a:pt x="880" y="280"/>
                  <a:pt x="881" y="280"/>
                  <a:pt x="881" y="279"/>
                </a:cubicBezTo>
                <a:cubicBezTo>
                  <a:pt x="888" y="272"/>
                  <a:pt x="888" y="272"/>
                  <a:pt x="888" y="272"/>
                </a:cubicBezTo>
                <a:cubicBezTo>
                  <a:pt x="888" y="272"/>
                  <a:pt x="888" y="272"/>
                  <a:pt x="889" y="272"/>
                </a:cubicBezTo>
                <a:cubicBezTo>
                  <a:pt x="889" y="272"/>
                  <a:pt x="889" y="272"/>
                  <a:pt x="889" y="272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3" y="258"/>
                  <a:pt x="903" y="258"/>
                  <a:pt x="903" y="258"/>
                </a:cubicBezTo>
                <a:cubicBezTo>
                  <a:pt x="904" y="257"/>
                  <a:pt x="904" y="255"/>
                  <a:pt x="903" y="253"/>
                </a:cubicBezTo>
                <a:cubicBezTo>
                  <a:pt x="902" y="252"/>
                  <a:pt x="900" y="252"/>
                  <a:pt x="899" y="253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85" y="267"/>
                  <a:pt x="885" y="267"/>
                  <a:pt x="885" y="267"/>
                </a:cubicBezTo>
                <a:cubicBezTo>
                  <a:pt x="885" y="267"/>
                  <a:pt x="885" y="268"/>
                  <a:pt x="885" y="268"/>
                </a:cubicBezTo>
                <a:cubicBezTo>
                  <a:pt x="884" y="268"/>
                  <a:pt x="884" y="268"/>
                  <a:pt x="884" y="268"/>
                </a:cubicBezTo>
                <a:cubicBezTo>
                  <a:pt x="877" y="275"/>
                  <a:pt x="877" y="275"/>
                  <a:pt x="877" y="275"/>
                </a:cubicBezTo>
                <a:cubicBezTo>
                  <a:pt x="876" y="276"/>
                  <a:pt x="876" y="278"/>
                  <a:pt x="877" y="279"/>
                </a:cubicBezTo>
                <a:cubicBezTo>
                  <a:pt x="877" y="280"/>
                  <a:pt x="878" y="280"/>
                  <a:pt x="879" y="280"/>
                </a:cubicBezTo>
                <a:close/>
                <a:moveTo>
                  <a:pt x="399" y="757"/>
                </a:moveTo>
                <a:cubicBezTo>
                  <a:pt x="400" y="758"/>
                  <a:pt x="400" y="758"/>
                  <a:pt x="401" y="758"/>
                </a:cubicBezTo>
                <a:cubicBezTo>
                  <a:pt x="402" y="758"/>
                  <a:pt x="403" y="758"/>
                  <a:pt x="403" y="757"/>
                </a:cubicBezTo>
                <a:cubicBezTo>
                  <a:pt x="598" y="563"/>
                  <a:pt x="598" y="563"/>
                  <a:pt x="598" y="563"/>
                </a:cubicBezTo>
                <a:cubicBezTo>
                  <a:pt x="599" y="561"/>
                  <a:pt x="599" y="559"/>
                  <a:pt x="598" y="558"/>
                </a:cubicBezTo>
                <a:cubicBezTo>
                  <a:pt x="597" y="557"/>
                  <a:pt x="595" y="557"/>
                  <a:pt x="594" y="558"/>
                </a:cubicBezTo>
                <a:cubicBezTo>
                  <a:pt x="399" y="753"/>
                  <a:pt x="399" y="753"/>
                  <a:pt x="399" y="753"/>
                </a:cubicBezTo>
                <a:cubicBezTo>
                  <a:pt x="398" y="754"/>
                  <a:pt x="398" y="756"/>
                  <a:pt x="399" y="757"/>
                </a:cubicBezTo>
                <a:close/>
                <a:moveTo>
                  <a:pt x="1146" y="24"/>
                </a:moveTo>
                <a:cubicBezTo>
                  <a:pt x="1147" y="25"/>
                  <a:pt x="1147" y="25"/>
                  <a:pt x="1148" y="25"/>
                </a:cubicBezTo>
                <a:cubicBezTo>
                  <a:pt x="1149" y="25"/>
                  <a:pt x="1150" y="25"/>
                  <a:pt x="1150" y="24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5" y="20"/>
                  <a:pt x="1155" y="20"/>
                  <a:pt x="1155" y="20"/>
                </a:cubicBezTo>
                <a:cubicBezTo>
                  <a:pt x="1157" y="18"/>
                  <a:pt x="1157" y="18"/>
                  <a:pt x="1157" y="18"/>
                </a:cubicBezTo>
                <a:cubicBezTo>
                  <a:pt x="1158" y="17"/>
                  <a:pt x="1158" y="15"/>
                  <a:pt x="1157" y="13"/>
                </a:cubicBezTo>
                <a:cubicBezTo>
                  <a:pt x="1156" y="12"/>
                  <a:pt x="1154" y="12"/>
                  <a:pt x="1152" y="13"/>
                </a:cubicBezTo>
                <a:cubicBezTo>
                  <a:pt x="1150" y="15"/>
                  <a:pt x="1150" y="15"/>
                  <a:pt x="1150" y="15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46" y="20"/>
                  <a:pt x="1146" y="20"/>
                  <a:pt x="1146" y="20"/>
                </a:cubicBezTo>
                <a:cubicBezTo>
                  <a:pt x="1145" y="21"/>
                  <a:pt x="1145" y="23"/>
                  <a:pt x="1146" y="24"/>
                </a:cubicBezTo>
                <a:close/>
                <a:moveTo>
                  <a:pt x="870" y="301"/>
                </a:moveTo>
                <a:cubicBezTo>
                  <a:pt x="868" y="299"/>
                  <a:pt x="866" y="299"/>
                  <a:pt x="865" y="301"/>
                </a:cubicBezTo>
                <a:cubicBezTo>
                  <a:pt x="713" y="453"/>
                  <a:pt x="713" y="453"/>
                  <a:pt x="713" y="453"/>
                </a:cubicBezTo>
                <a:cubicBezTo>
                  <a:pt x="712" y="454"/>
                  <a:pt x="712" y="456"/>
                  <a:pt x="713" y="457"/>
                </a:cubicBezTo>
                <a:cubicBezTo>
                  <a:pt x="714" y="458"/>
                  <a:pt x="714" y="458"/>
                  <a:pt x="715" y="458"/>
                </a:cubicBezTo>
                <a:cubicBezTo>
                  <a:pt x="716" y="458"/>
                  <a:pt x="717" y="458"/>
                  <a:pt x="717" y="457"/>
                </a:cubicBezTo>
                <a:cubicBezTo>
                  <a:pt x="870" y="305"/>
                  <a:pt x="870" y="305"/>
                  <a:pt x="870" y="305"/>
                </a:cubicBezTo>
                <a:cubicBezTo>
                  <a:pt x="871" y="304"/>
                  <a:pt x="871" y="302"/>
                  <a:pt x="870" y="301"/>
                </a:cubicBezTo>
                <a:close/>
                <a:moveTo>
                  <a:pt x="1091" y="73"/>
                </a:moveTo>
                <a:cubicBezTo>
                  <a:pt x="1091" y="73"/>
                  <a:pt x="1091" y="73"/>
                  <a:pt x="1091" y="73"/>
                </a:cubicBezTo>
                <a:cubicBezTo>
                  <a:pt x="906" y="259"/>
                  <a:pt x="906" y="259"/>
                  <a:pt x="906" y="259"/>
                </a:cubicBezTo>
                <a:cubicBezTo>
                  <a:pt x="905" y="260"/>
                  <a:pt x="905" y="262"/>
                  <a:pt x="906" y="264"/>
                </a:cubicBezTo>
                <a:cubicBezTo>
                  <a:pt x="907" y="264"/>
                  <a:pt x="908" y="265"/>
                  <a:pt x="909" y="265"/>
                </a:cubicBezTo>
                <a:cubicBezTo>
                  <a:pt x="909" y="265"/>
                  <a:pt x="910" y="264"/>
                  <a:pt x="911" y="264"/>
                </a:cubicBezTo>
                <a:cubicBezTo>
                  <a:pt x="1109" y="65"/>
                  <a:pt x="1109" y="65"/>
                  <a:pt x="1109" y="65"/>
                </a:cubicBezTo>
                <a:cubicBezTo>
                  <a:pt x="1114" y="60"/>
                  <a:pt x="1114" y="60"/>
                  <a:pt x="1114" y="60"/>
                </a:cubicBezTo>
                <a:cubicBezTo>
                  <a:pt x="1116" y="59"/>
                  <a:pt x="1116" y="57"/>
                  <a:pt x="1114" y="56"/>
                </a:cubicBezTo>
                <a:cubicBezTo>
                  <a:pt x="1113" y="55"/>
                  <a:pt x="1111" y="55"/>
                  <a:pt x="1110" y="56"/>
                </a:cubicBezTo>
                <a:cubicBezTo>
                  <a:pt x="1105" y="61"/>
                  <a:pt x="1105" y="61"/>
                  <a:pt x="1105" y="61"/>
                </a:cubicBezTo>
                <a:cubicBezTo>
                  <a:pt x="1103" y="63"/>
                  <a:pt x="1103" y="63"/>
                  <a:pt x="1103" y="63"/>
                </a:cubicBezTo>
                <a:cubicBezTo>
                  <a:pt x="1103" y="63"/>
                  <a:pt x="1102" y="63"/>
                  <a:pt x="1102" y="63"/>
                </a:cubicBezTo>
                <a:lnTo>
                  <a:pt x="1091" y="73"/>
                </a:lnTo>
                <a:close/>
                <a:moveTo>
                  <a:pt x="597" y="569"/>
                </a:moveTo>
                <a:cubicBezTo>
                  <a:pt x="399" y="767"/>
                  <a:pt x="399" y="767"/>
                  <a:pt x="399" y="767"/>
                </a:cubicBezTo>
                <a:cubicBezTo>
                  <a:pt x="398" y="768"/>
                  <a:pt x="398" y="770"/>
                  <a:pt x="399" y="771"/>
                </a:cubicBezTo>
                <a:cubicBezTo>
                  <a:pt x="399" y="772"/>
                  <a:pt x="400" y="772"/>
                  <a:pt x="401" y="772"/>
                </a:cubicBezTo>
                <a:cubicBezTo>
                  <a:pt x="402" y="772"/>
                  <a:pt x="403" y="772"/>
                  <a:pt x="403" y="771"/>
                </a:cubicBezTo>
                <a:cubicBezTo>
                  <a:pt x="601" y="573"/>
                  <a:pt x="601" y="573"/>
                  <a:pt x="601" y="573"/>
                </a:cubicBezTo>
                <a:cubicBezTo>
                  <a:pt x="603" y="572"/>
                  <a:pt x="603" y="570"/>
                  <a:pt x="601" y="569"/>
                </a:cubicBezTo>
                <a:cubicBezTo>
                  <a:pt x="600" y="568"/>
                  <a:pt x="598" y="568"/>
                  <a:pt x="597" y="569"/>
                </a:cubicBezTo>
                <a:close/>
                <a:moveTo>
                  <a:pt x="880" y="308"/>
                </a:moveTo>
                <a:cubicBezTo>
                  <a:pt x="881" y="307"/>
                  <a:pt x="881" y="305"/>
                  <a:pt x="880" y="304"/>
                </a:cubicBezTo>
                <a:cubicBezTo>
                  <a:pt x="879" y="303"/>
                  <a:pt x="877" y="303"/>
                  <a:pt x="876" y="304"/>
                </a:cubicBezTo>
                <a:cubicBezTo>
                  <a:pt x="720" y="460"/>
                  <a:pt x="720" y="460"/>
                  <a:pt x="720" y="460"/>
                </a:cubicBezTo>
                <a:cubicBezTo>
                  <a:pt x="719" y="461"/>
                  <a:pt x="719" y="463"/>
                  <a:pt x="720" y="464"/>
                </a:cubicBezTo>
                <a:cubicBezTo>
                  <a:pt x="720" y="465"/>
                  <a:pt x="721" y="465"/>
                  <a:pt x="722" y="465"/>
                </a:cubicBezTo>
                <a:cubicBezTo>
                  <a:pt x="723" y="465"/>
                  <a:pt x="724" y="465"/>
                  <a:pt x="724" y="464"/>
                </a:cubicBezTo>
                <a:lnTo>
                  <a:pt x="880" y="308"/>
                </a:lnTo>
                <a:close/>
                <a:moveTo>
                  <a:pt x="966" y="214"/>
                </a:moveTo>
                <a:cubicBezTo>
                  <a:pt x="965" y="215"/>
                  <a:pt x="965" y="217"/>
                  <a:pt x="966" y="218"/>
                </a:cubicBezTo>
                <a:cubicBezTo>
                  <a:pt x="967" y="219"/>
                  <a:pt x="968" y="219"/>
                  <a:pt x="968" y="219"/>
                </a:cubicBezTo>
                <a:cubicBezTo>
                  <a:pt x="969" y="219"/>
                  <a:pt x="970" y="219"/>
                  <a:pt x="971" y="218"/>
                </a:cubicBezTo>
                <a:cubicBezTo>
                  <a:pt x="1116" y="73"/>
                  <a:pt x="1116" y="73"/>
                  <a:pt x="1116" y="73"/>
                </a:cubicBezTo>
                <a:cubicBezTo>
                  <a:pt x="1116" y="72"/>
                  <a:pt x="1116" y="72"/>
                  <a:pt x="1116" y="72"/>
                </a:cubicBezTo>
                <a:cubicBezTo>
                  <a:pt x="1124" y="65"/>
                  <a:pt x="1124" y="65"/>
                  <a:pt x="1124" y="65"/>
                </a:cubicBezTo>
                <a:cubicBezTo>
                  <a:pt x="1128" y="60"/>
                  <a:pt x="1128" y="60"/>
                  <a:pt x="1128" y="60"/>
                </a:cubicBezTo>
                <a:cubicBezTo>
                  <a:pt x="1133" y="56"/>
                  <a:pt x="1133" y="56"/>
                  <a:pt x="1133" y="56"/>
                </a:cubicBezTo>
                <a:cubicBezTo>
                  <a:pt x="1136" y="53"/>
                  <a:pt x="1136" y="53"/>
                  <a:pt x="1136" y="53"/>
                </a:cubicBezTo>
                <a:cubicBezTo>
                  <a:pt x="1137" y="52"/>
                  <a:pt x="1137" y="50"/>
                  <a:pt x="1136" y="49"/>
                </a:cubicBezTo>
                <a:cubicBezTo>
                  <a:pt x="1134" y="47"/>
                  <a:pt x="1132" y="47"/>
                  <a:pt x="1131" y="49"/>
                </a:cubicBezTo>
                <a:cubicBezTo>
                  <a:pt x="1128" y="52"/>
                  <a:pt x="1128" y="52"/>
                  <a:pt x="1128" y="5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2" y="68"/>
                  <a:pt x="1112" y="68"/>
                  <a:pt x="1112" y="68"/>
                </a:cubicBezTo>
                <a:lnTo>
                  <a:pt x="966" y="214"/>
                </a:lnTo>
                <a:close/>
                <a:moveTo>
                  <a:pt x="956" y="229"/>
                </a:moveTo>
                <a:cubicBezTo>
                  <a:pt x="954" y="227"/>
                  <a:pt x="952" y="227"/>
                  <a:pt x="951" y="229"/>
                </a:cubicBezTo>
                <a:cubicBezTo>
                  <a:pt x="923" y="257"/>
                  <a:pt x="923" y="257"/>
                  <a:pt x="923" y="257"/>
                </a:cubicBezTo>
                <a:cubicBezTo>
                  <a:pt x="914" y="265"/>
                  <a:pt x="914" y="265"/>
                  <a:pt x="914" y="265"/>
                </a:cubicBezTo>
                <a:cubicBezTo>
                  <a:pt x="913" y="267"/>
                  <a:pt x="913" y="269"/>
                  <a:pt x="914" y="270"/>
                </a:cubicBezTo>
                <a:cubicBezTo>
                  <a:pt x="915" y="270"/>
                  <a:pt x="916" y="271"/>
                  <a:pt x="917" y="271"/>
                </a:cubicBezTo>
                <a:cubicBezTo>
                  <a:pt x="917" y="271"/>
                  <a:pt x="918" y="270"/>
                  <a:pt x="919" y="270"/>
                </a:cubicBezTo>
                <a:cubicBezTo>
                  <a:pt x="927" y="261"/>
                  <a:pt x="927" y="261"/>
                  <a:pt x="927" y="261"/>
                </a:cubicBezTo>
                <a:cubicBezTo>
                  <a:pt x="956" y="233"/>
                  <a:pt x="956" y="233"/>
                  <a:pt x="956" y="233"/>
                </a:cubicBezTo>
                <a:cubicBezTo>
                  <a:pt x="957" y="232"/>
                  <a:pt x="957" y="230"/>
                  <a:pt x="956" y="229"/>
                </a:cubicBezTo>
                <a:close/>
                <a:moveTo>
                  <a:pt x="1158" y="27"/>
                </a:moveTo>
                <a:cubicBezTo>
                  <a:pt x="1158" y="27"/>
                  <a:pt x="1159" y="28"/>
                  <a:pt x="1160" y="28"/>
                </a:cubicBezTo>
                <a:cubicBezTo>
                  <a:pt x="1161" y="28"/>
                  <a:pt x="1161" y="27"/>
                  <a:pt x="1162" y="27"/>
                </a:cubicBezTo>
                <a:cubicBezTo>
                  <a:pt x="1167" y="21"/>
                  <a:pt x="1167" y="21"/>
                  <a:pt x="1167" y="21"/>
                </a:cubicBezTo>
                <a:cubicBezTo>
                  <a:pt x="1168" y="20"/>
                  <a:pt x="1168" y="18"/>
                  <a:pt x="1167" y="17"/>
                </a:cubicBezTo>
                <a:cubicBezTo>
                  <a:pt x="1166" y="16"/>
                  <a:pt x="1164" y="16"/>
                  <a:pt x="1163" y="17"/>
                </a:cubicBezTo>
                <a:cubicBezTo>
                  <a:pt x="1158" y="22"/>
                  <a:pt x="1158" y="22"/>
                  <a:pt x="1158" y="22"/>
                </a:cubicBezTo>
                <a:cubicBezTo>
                  <a:pt x="1156" y="23"/>
                  <a:pt x="1156" y="25"/>
                  <a:pt x="1158" y="27"/>
                </a:cubicBezTo>
                <a:close/>
                <a:moveTo>
                  <a:pt x="593" y="594"/>
                </a:moveTo>
                <a:cubicBezTo>
                  <a:pt x="592" y="594"/>
                  <a:pt x="593" y="594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7" y="592"/>
                </a:cubicBezTo>
                <a:cubicBezTo>
                  <a:pt x="401" y="779"/>
                  <a:pt x="401" y="779"/>
                  <a:pt x="401" y="779"/>
                </a:cubicBezTo>
                <a:cubicBezTo>
                  <a:pt x="400" y="780"/>
                  <a:pt x="400" y="782"/>
                  <a:pt x="401" y="784"/>
                </a:cubicBezTo>
                <a:cubicBezTo>
                  <a:pt x="401" y="784"/>
                  <a:pt x="402" y="784"/>
                  <a:pt x="403" y="784"/>
                </a:cubicBezTo>
                <a:cubicBezTo>
                  <a:pt x="404" y="784"/>
                  <a:pt x="404" y="784"/>
                  <a:pt x="405" y="784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3" y="596"/>
                  <a:pt x="592" y="596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4"/>
                  <a:pt x="593" y="594"/>
                </a:cubicBezTo>
                <a:cubicBezTo>
                  <a:pt x="593" y="594"/>
                  <a:pt x="593" y="594"/>
                  <a:pt x="593" y="594"/>
                </a:cubicBezTo>
                <a:close/>
                <a:moveTo>
                  <a:pt x="1115" y="79"/>
                </a:moveTo>
                <a:cubicBezTo>
                  <a:pt x="1106" y="87"/>
                  <a:pt x="1106" y="87"/>
                  <a:pt x="1106" y="87"/>
                </a:cubicBezTo>
                <a:cubicBezTo>
                  <a:pt x="1106" y="88"/>
                  <a:pt x="1106" y="88"/>
                  <a:pt x="1106" y="88"/>
                </a:cubicBezTo>
                <a:cubicBezTo>
                  <a:pt x="1106" y="88"/>
                  <a:pt x="1106" y="88"/>
                  <a:pt x="1105" y="88"/>
                </a:cubicBezTo>
                <a:cubicBezTo>
                  <a:pt x="973" y="220"/>
                  <a:pt x="973" y="220"/>
                  <a:pt x="973" y="220"/>
                </a:cubicBezTo>
                <a:cubicBezTo>
                  <a:pt x="972" y="222"/>
                  <a:pt x="972" y="224"/>
                  <a:pt x="973" y="225"/>
                </a:cubicBezTo>
                <a:cubicBezTo>
                  <a:pt x="974" y="225"/>
                  <a:pt x="975" y="226"/>
                  <a:pt x="976" y="226"/>
                </a:cubicBezTo>
                <a:cubicBezTo>
                  <a:pt x="976" y="226"/>
                  <a:pt x="977" y="225"/>
                  <a:pt x="978" y="225"/>
                </a:cubicBezTo>
                <a:cubicBezTo>
                  <a:pt x="1110" y="93"/>
                  <a:pt x="1110" y="93"/>
                  <a:pt x="1110" y="93"/>
                </a:cubicBezTo>
                <a:cubicBezTo>
                  <a:pt x="1110" y="93"/>
                  <a:pt x="1110" y="92"/>
                  <a:pt x="1110" y="92"/>
                </a:cubicBezTo>
                <a:cubicBezTo>
                  <a:pt x="1110" y="92"/>
                  <a:pt x="1111" y="92"/>
                  <a:pt x="1111" y="92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21" y="82"/>
                  <a:pt x="1121" y="80"/>
                  <a:pt x="1119" y="79"/>
                </a:cubicBezTo>
                <a:cubicBezTo>
                  <a:pt x="1118" y="78"/>
                  <a:pt x="1116" y="78"/>
                  <a:pt x="1115" y="79"/>
                </a:cubicBezTo>
                <a:close/>
                <a:moveTo>
                  <a:pt x="889" y="309"/>
                </a:moveTo>
                <a:cubicBezTo>
                  <a:pt x="888" y="308"/>
                  <a:pt x="886" y="308"/>
                  <a:pt x="885" y="309"/>
                </a:cubicBezTo>
                <a:cubicBezTo>
                  <a:pt x="724" y="470"/>
                  <a:pt x="724" y="470"/>
                  <a:pt x="724" y="470"/>
                </a:cubicBezTo>
                <a:cubicBezTo>
                  <a:pt x="723" y="471"/>
                  <a:pt x="723" y="473"/>
                  <a:pt x="724" y="474"/>
                </a:cubicBezTo>
                <a:cubicBezTo>
                  <a:pt x="725" y="475"/>
                  <a:pt x="726" y="475"/>
                  <a:pt x="726" y="475"/>
                </a:cubicBezTo>
                <a:cubicBezTo>
                  <a:pt x="727" y="475"/>
                  <a:pt x="728" y="475"/>
                  <a:pt x="729" y="474"/>
                </a:cubicBezTo>
                <a:cubicBezTo>
                  <a:pt x="889" y="313"/>
                  <a:pt x="889" y="313"/>
                  <a:pt x="889" y="313"/>
                </a:cubicBezTo>
                <a:cubicBezTo>
                  <a:pt x="891" y="312"/>
                  <a:pt x="891" y="310"/>
                  <a:pt x="889" y="309"/>
                </a:cubicBezTo>
                <a:close/>
                <a:moveTo>
                  <a:pt x="929" y="273"/>
                </a:moveTo>
                <a:cubicBezTo>
                  <a:pt x="929" y="273"/>
                  <a:pt x="929" y="273"/>
                  <a:pt x="929" y="273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5" y="268"/>
                  <a:pt x="935" y="268"/>
                  <a:pt x="935" y="268"/>
                </a:cubicBezTo>
                <a:cubicBezTo>
                  <a:pt x="936" y="266"/>
                  <a:pt x="936" y="264"/>
                  <a:pt x="935" y="263"/>
                </a:cubicBezTo>
                <a:cubicBezTo>
                  <a:pt x="934" y="262"/>
                  <a:pt x="932" y="262"/>
                  <a:pt x="931" y="263"/>
                </a:cubicBezTo>
                <a:cubicBezTo>
                  <a:pt x="929" y="265"/>
                  <a:pt x="929" y="265"/>
                  <a:pt x="929" y="265"/>
                </a:cubicBezTo>
                <a:cubicBezTo>
                  <a:pt x="929" y="265"/>
                  <a:pt x="928" y="265"/>
                  <a:pt x="928" y="265"/>
                </a:cubicBezTo>
                <a:cubicBezTo>
                  <a:pt x="928" y="266"/>
                  <a:pt x="928" y="266"/>
                  <a:pt x="928" y="266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18" y="276"/>
                  <a:pt x="918" y="276"/>
                  <a:pt x="918" y="276"/>
                </a:cubicBezTo>
                <a:cubicBezTo>
                  <a:pt x="917" y="277"/>
                  <a:pt x="917" y="279"/>
                  <a:pt x="918" y="280"/>
                </a:cubicBezTo>
                <a:cubicBezTo>
                  <a:pt x="919" y="281"/>
                  <a:pt x="919" y="281"/>
                  <a:pt x="920" y="281"/>
                </a:cubicBezTo>
                <a:cubicBezTo>
                  <a:pt x="921" y="281"/>
                  <a:pt x="922" y="281"/>
                  <a:pt x="922" y="280"/>
                </a:cubicBezTo>
                <a:cubicBezTo>
                  <a:pt x="929" y="274"/>
                  <a:pt x="929" y="274"/>
                  <a:pt x="929" y="274"/>
                </a:cubicBezTo>
                <a:cubicBezTo>
                  <a:pt x="929" y="274"/>
                  <a:pt x="929" y="274"/>
                  <a:pt x="929" y="273"/>
                </a:cubicBezTo>
                <a:close/>
                <a:moveTo>
                  <a:pt x="950" y="244"/>
                </a:moveTo>
                <a:cubicBezTo>
                  <a:pt x="942" y="252"/>
                  <a:pt x="942" y="252"/>
                  <a:pt x="942" y="252"/>
                </a:cubicBezTo>
                <a:cubicBezTo>
                  <a:pt x="941" y="253"/>
                  <a:pt x="941" y="255"/>
                  <a:pt x="942" y="256"/>
                </a:cubicBezTo>
                <a:cubicBezTo>
                  <a:pt x="943" y="257"/>
                  <a:pt x="943" y="257"/>
                  <a:pt x="944" y="257"/>
                </a:cubicBezTo>
                <a:cubicBezTo>
                  <a:pt x="945" y="257"/>
                  <a:pt x="946" y="257"/>
                  <a:pt x="946" y="256"/>
                </a:cubicBezTo>
                <a:cubicBezTo>
                  <a:pt x="954" y="248"/>
                  <a:pt x="954" y="248"/>
                  <a:pt x="954" y="248"/>
                </a:cubicBezTo>
                <a:cubicBezTo>
                  <a:pt x="955" y="247"/>
                  <a:pt x="955" y="245"/>
                  <a:pt x="954" y="244"/>
                </a:cubicBezTo>
                <a:cubicBezTo>
                  <a:pt x="953" y="243"/>
                  <a:pt x="951" y="243"/>
                  <a:pt x="950" y="244"/>
                </a:cubicBezTo>
                <a:close/>
                <a:moveTo>
                  <a:pt x="574" y="620"/>
                </a:moveTo>
                <a:cubicBezTo>
                  <a:pt x="401" y="792"/>
                  <a:pt x="401" y="792"/>
                  <a:pt x="401" y="792"/>
                </a:cubicBezTo>
                <a:cubicBezTo>
                  <a:pt x="400" y="794"/>
                  <a:pt x="400" y="796"/>
                  <a:pt x="401" y="797"/>
                </a:cubicBezTo>
                <a:cubicBezTo>
                  <a:pt x="402" y="797"/>
                  <a:pt x="403" y="798"/>
                  <a:pt x="404" y="798"/>
                </a:cubicBezTo>
                <a:cubicBezTo>
                  <a:pt x="404" y="798"/>
                  <a:pt x="405" y="797"/>
                  <a:pt x="406" y="797"/>
                </a:cubicBezTo>
                <a:cubicBezTo>
                  <a:pt x="578" y="625"/>
                  <a:pt x="578" y="625"/>
                  <a:pt x="578" y="625"/>
                </a:cubicBezTo>
                <a:cubicBezTo>
                  <a:pt x="579" y="623"/>
                  <a:pt x="579" y="622"/>
                  <a:pt x="578" y="620"/>
                </a:cubicBezTo>
                <a:cubicBezTo>
                  <a:pt x="577" y="619"/>
                  <a:pt x="575" y="619"/>
                  <a:pt x="574" y="620"/>
                </a:cubicBezTo>
                <a:close/>
                <a:moveTo>
                  <a:pt x="1150" y="52"/>
                </a:moveTo>
                <a:cubicBezTo>
                  <a:pt x="1152" y="50"/>
                  <a:pt x="1152" y="50"/>
                  <a:pt x="1152" y="50"/>
                </a:cubicBezTo>
                <a:cubicBezTo>
                  <a:pt x="1153" y="50"/>
                  <a:pt x="1153" y="50"/>
                  <a:pt x="1153" y="50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60" y="42"/>
                  <a:pt x="1160" y="42"/>
                  <a:pt x="1160" y="42"/>
                </a:cubicBezTo>
                <a:cubicBezTo>
                  <a:pt x="1162" y="41"/>
                  <a:pt x="1162" y="39"/>
                  <a:pt x="1160" y="38"/>
                </a:cubicBezTo>
                <a:cubicBezTo>
                  <a:pt x="1159" y="37"/>
                  <a:pt x="1157" y="37"/>
                  <a:pt x="1156" y="38"/>
                </a:cubicBezTo>
                <a:cubicBezTo>
                  <a:pt x="1149" y="45"/>
                  <a:pt x="1149" y="45"/>
                  <a:pt x="1149" y="45"/>
                </a:cubicBezTo>
                <a:cubicBezTo>
                  <a:pt x="1121" y="73"/>
                  <a:pt x="1121" y="73"/>
                  <a:pt x="1121" y="73"/>
                </a:cubicBezTo>
                <a:cubicBezTo>
                  <a:pt x="1119" y="75"/>
                  <a:pt x="1119" y="76"/>
                  <a:pt x="1121" y="78"/>
                </a:cubicBezTo>
                <a:cubicBezTo>
                  <a:pt x="1121" y="78"/>
                  <a:pt x="1122" y="79"/>
                  <a:pt x="1123" y="79"/>
                </a:cubicBezTo>
                <a:cubicBezTo>
                  <a:pt x="1123" y="79"/>
                  <a:pt x="1124" y="78"/>
                  <a:pt x="1125" y="78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50" y="52"/>
                  <a:pt x="1150" y="52"/>
                  <a:pt x="1150" y="52"/>
                </a:cubicBezTo>
                <a:close/>
                <a:moveTo>
                  <a:pt x="945" y="272"/>
                </a:moveTo>
                <a:cubicBezTo>
                  <a:pt x="950" y="266"/>
                  <a:pt x="950" y="266"/>
                  <a:pt x="950" y="266"/>
                </a:cubicBezTo>
                <a:cubicBezTo>
                  <a:pt x="961" y="256"/>
                  <a:pt x="961" y="256"/>
                  <a:pt x="961" y="256"/>
                </a:cubicBezTo>
                <a:cubicBezTo>
                  <a:pt x="961" y="256"/>
                  <a:pt x="961" y="255"/>
                  <a:pt x="961" y="255"/>
                </a:cubicBezTo>
                <a:cubicBezTo>
                  <a:pt x="961" y="255"/>
                  <a:pt x="962" y="255"/>
                  <a:pt x="962" y="255"/>
                </a:cubicBezTo>
                <a:cubicBezTo>
                  <a:pt x="965" y="252"/>
                  <a:pt x="965" y="252"/>
                  <a:pt x="965" y="252"/>
                </a:cubicBezTo>
                <a:cubicBezTo>
                  <a:pt x="966" y="251"/>
                  <a:pt x="966" y="249"/>
                  <a:pt x="965" y="247"/>
                </a:cubicBezTo>
                <a:cubicBezTo>
                  <a:pt x="964" y="246"/>
                  <a:pt x="962" y="246"/>
                  <a:pt x="960" y="247"/>
                </a:cubicBezTo>
                <a:cubicBezTo>
                  <a:pt x="958" y="250"/>
                  <a:pt x="958" y="250"/>
                  <a:pt x="958" y="250"/>
                </a:cubicBezTo>
                <a:cubicBezTo>
                  <a:pt x="957" y="250"/>
                  <a:pt x="957" y="251"/>
                  <a:pt x="957" y="251"/>
                </a:cubicBezTo>
                <a:cubicBezTo>
                  <a:pt x="957" y="251"/>
                  <a:pt x="957" y="251"/>
                  <a:pt x="956" y="251"/>
                </a:cubicBezTo>
                <a:cubicBezTo>
                  <a:pt x="946" y="262"/>
                  <a:pt x="946" y="262"/>
                  <a:pt x="946" y="262"/>
                </a:cubicBezTo>
                <a:cubicBezTo>
                  <a:pt x="940" y="267"/>
                  <a:pt x="940" y="267"/>
                  <a:pt x="940" y="267"/>
                </a:cubicBezTo>
                <a:cubicBezTo>
                  <a:pt x="939" y="269"/>
                  <a:pt x="939" y="271"/>
                  <a:pt x="940" y="272"/>
                </a:cubicBezTo>
                <a:cubicBezTo>
                  <a:pt x="941" y="272"/>
                  <a:pt x="942" y="273"/>
                  <a:pt x="943" y="273"/>
                </a:cubicBezTo>
                <a:cubicBezTo>
                  <a:pt x="943" y="273"/>
                  <a:pt x="944" y="272"/>
                  <a:pt x="945" y="272"/>
                </a:cubicBezTo>
                <a:close/>
                <a:moveTo>
                  <a:pt x="1184" y="31"/>
                </a:moveTo>
                <a:cubicBezTo>
                  <a:pt x="1185" y="31"/>
                  <a:pt x="1186" y="31"/>
                  <a:pt x="1186" y="30"/>
                </a:cubicBezTo>
                <a:cubicBezTo>
                  <a:pt x="1190" y="27"/>
                  <a:pt x="1190" y="27"/>
                  <a:pt x="1190" y="27"/>
                </a:cubicBezTo>
                <a:cubicBezTo>
                  <a:pt x="1191" y="25"/>
                  <a:pt x="1191" y="23"/>
                  <a:pt x="1190" y="22"/>
                </a:cubicBezTo>
                <a:cubicBezTo>
                  <a:pt x="1189" y="21"/>
                  <a:pt x="1187" y="21"/>
                  <a:pt x="1186" y="22"/>
                </a:cubicBezTo>
                <a:cubicBezTo>
                  <a:pt x="1182" y="26"/>
                  <a:pt x="1182" y="26"/>
                  <a:pt x="1182" y="26"/>
                </a:cubicBezTo>
                <a:cubicBezTo>
                  <a:pt x="1181" y="27"/>
                  <a:pt x="1181" y="29"/>
                  <a:pt x="1182" y="30"/>
                </a:cubicBezTo>
                <a:cubicBezTo>
                  <a:pt x="1182" y="31"/>
                  <a:pt x="1183" y="31"/>
                  <a:pt x="1184" y="31"/>
                </a:cubicBezTo>
                <a:close/>
                <a:moveTo>
                  <a:pt x="897" y="315"/>
                </a:moveTo>
                <a:cubicBezTo>
                  <a:pt x="896" y="314"/>
                  <a:pt x="894" y="314"/>
                  <a:pt x="893" y="315"/>
                </a:cubicBezTo>
                <a:cubicBezTo>
                  <a:pt x="731" y="477"/>
                  <a:pt x="731" y="477"/>
                  <a:pt x="731" y="477"/>
                </a:cubicBezTo>
                <a:cubicBezTo>
                  <a:pt x="729" y="478"/>
                  <a:pt x="729" y="480"/>
                  <a:pt x="731" y="482"/>
                </a:cubicBezTo>
                <a:cubicBezTo>
                  <a:pt x="731" y="482"/>
                  <a:pt x="732" y="483"/>
                  <a:pt x="733" y="483"/>
                </a:cubicBezTo>
                <a:cubicBezTo>
                  <a:pt x="734" y="483"/>
                  <a:pt x="734" y="482"/>
                  <a:pt x="735" y="482"/>
                </a:cubicBezTo>
                <a:cubicBezTo>
                  <a:pt x="897" y="319"/>
                  <a:pt x="897" y="319"/>
                  <a:pt x="897" y="319"/>
                </a:cubicBezTo>
                <a:cubicBezTo>
                  <a:pt x="899" y="318"/>
                  <a:pt x="899" y="316"/>
                  <a:pt x="897" y="315"/>
                </a:cubicBezTo>
                <a:close/>
                <a:moveTo>
                  <a:pt x="573" y="634"/>
                </a:moveTo>
                <a:cubicBezTo>
                  <a:pt x="406" y="802"/>
                  <a:pt x="406" y="802"/>
                  <a:pt x="406" y="802"/>
                </a:cubicBezTo>
                <a:cubicBezTo>
                  <a:pt x="406" y="802"/>
                  <a:pt x="406" y="802"/>
                  <a:pt x="406" y="802"/>
                </a:cubicBezTo>
                <a:cubicBezTo>
                  <a:pt x="403" y="804"/>
                  <a:pt x="403" y="804"/>
                  <a:pt x="403" y="804"/>
                </a:cubicBezTo>
                <a:cubicBezTo>
                  <a:pt x="402" y="806"/>
                  <a:pt x="402" y="808"/>
                  <a:pt x="403" y="809"/>
                </a:cubicBezTo>
                <a:cubicBezTo>
                  <a:pt x="404" y="809"/>
                  <a:pt x="405" y="810"/>
                  <a:pt x="406" y="810"/>
                </a:cubicBezTo>
                <a:cubicBezTo>
                  <a:pt x="406" y="810"/>
                  <a:pt x="407" y="809"/>
                  <a:pt x="407" y="809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577" y="639"/>
                  <a:pt x="577" y="639"/>
                  <a:pt x="577" y="639"/>
                </a:cubicBezTo>
                <a:cubicBezTo>
                  <a:pt x="578" y="638"/>
                  <a:pt x="579" y="636"/>
                  <a:pt x="577" y="635"/>
                </a:cubicBezTo>
                <a:cubicBezTo>
                  <a:pt x="576" y="633"/>
                  <a:pt x="574" y="633"/>
                  <a:pt x="573" y="634"/>
                </a:cubicBezTo>
                <a:close/>
                <a:moveTo>
                  <a:pt x="988" y="219"/>
                </a:moveTo>
                <a:cubicBezTo>
                  <a:pt x="987" y="221"/>
                  <a:pt x="987" y="221"/>
                  <a:pt x="987" y="221"/>
                </a:cubicBezTo>
                <a:cubicBezTo>
                  <a:pt x="985" y="223"/>
                  <a:pt x="985" y="224"/>
                  <a:pt x="987" y="226"/>
                </a:cubicBezTo>
                <a:cubicBezTo>
                  <a:pt x="987" y="226"/>
                  <a:pt x="988" y="227"/>
                  <a:pt x="989" y="227"/>
                </a:cubicBezTo>
                <a:cubicBezTo>
                  <a:pt x="989" y="227"/>
                  <a:pt x="990" y="226"/>
                  <a:pt x="991" y="226"/>
                </a:cubicBezTo>
                <a:cubicBezTo>
                  <a:pt x="993" y="224"/>
                  <a:pt x="993" y="224"/>
                  <a:pt x="993" y="224"/>
                </a:cubicBezTo>
                <a:cubicBezTo>
                  <a:pt x="994" y="223"/>
                  <a:pt x="994" y="221"/>
                  <a:pt x="993" y="219"/>
                </a:cubicBezTo>
                <a:cubicBezTo>
                  <a:pt x="992" y="218"/>
                  <a:pt x="990" y="218"/>
                  <a:pt x="988" y="219"/>
                </a:cubicBezTo>
                <a:close/>
                <a:moveTo>
                  <a:pt x="1125" y="82"/>
                </a:moveTo>
                <a:cubicBezTo>
                  <a:pt x="998" y="210"/>
                  <a:pt x="998" y="210"/>
                  <a:pt x="998" y="210"/>
                </a:cubicBezTo>
                <a:cubicBezTo>
                  <a:pt x="997" y="211"/>
                  <a:pt x="997" y="213"/>
                  <a:pt x="998" y="214"/>
                </a:cubicBezTo>
                <a:cubicBezTo>
                  <a:pt x="999" y="215"/>
                  <a:pt x="1000" y="215"/>
                  <a:pt x="1000" y="215"/>
                </a:cubicBezTo>
                <a:cubicBezTo>
                  <a:pt x="1001" y="215"/>
                  <a:pt x="1002" y="215"/>
                  <a:pt x="1002" y="214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76" y="41"/>
                  <a:pt x="1176" y="41"/>
                  <a:pt x="1176" y="41"/>
                </a:cubicBezTo>
                <a:cubicBezTo>
                  <a:pt x="1177" y="39"/>
                  <a:pt x="1177" y="38"/>
                  <a:pt x="1176" y="36"/>
                </a:cubicBezTo>
                <a:cubicBezTo>
                  <a:pt x="1174" y="35"/>
                  <a:pt x="1172" y="35"/>
                  <a:pt x="1171" y="36"/>
                </a:cubicBezTo>
                <a:cubicBezTo>
                  <a:pt x="1125" y="82"/>
                  <a:pt x="1125" y="82"/>
                  <a:pt x="1125" y="82"/>
                </a:cubicBezTo>
                <a:close/>
                <a:moveTo>
                  <a:pt x="936" y="293"/>
                </a:moveTo>
                <a:cubicBezTo>
                  <a:pt x="937" y="293"/>
                  <a:pt x="938" y="293"/>
                  <a:pt x="939" y="292"/>
                </a:cubicBezTo>
                <a:cubicBezTo>
                  <a:pt x="941" y="290"/>
                  <a:pt x="941" y="290"/>
                  <a:pt x="941" y="290"/>
                </a:cubicBezTo>
                <a:cubicBezTo>
                  <a:pt x="942" y="288"/>
                  <a:pt x="942" y="286"/>
                  <a:pt x="941" y="285"/>
                </a:cubicBezTo>
                <a:cubicBezTo>
                  <a:pt x="940" y="284"/>
                  <a:pt x="938" y="284"/>
                  <a:pt x="937" y="285"/>
                </a:cubicBezTo>
                <a:cubicBezTo>
                  <a:pt x="934" y="288"/>
                  <a:pt x="934" y="288"/>
                  <a:pt x="934" y="288"/>
                </a:cubicBezTo>
                <a:cubicBezTo>
                  <a:pt x="933" y="289"/>
                  <a:pt x="933" y="291"/>
                  <a:pt x="934" y="292"/>
                </a:cubicBezTo>
                <a:cubicBezTo>
                  <a:pt x="935" y="293"/>
                  <a:pt x="936" y="293"/>
                  <a:pt x="936" y="293"/>
                </a:cubicBezTo>
                <a:close/>
                <a:moveTo>
                  <a:pt x="951" y="278"/>
                </a:moveTo>
                <a:cubicBezTo>
                  <a:pt x="952" y="278"/>
                  <a:pt x="953" y="278"/>
                  <a:pt x="954" y="277"/>
                </a:cubicBezTo>
                <a:cubicBezTo>
                  <a:pt x="984" y="246"/>
                  <a:pt x="984" y="246"/>
                  <a:pt x="984" y="246"/>
                </a:cubicBezTo>
                <a:cubicBezTo>
                  <a:pt x="985" y="245"/>
                  <a:pt x="985" y="243"/>
                  <a:pt x="984" y="242"/>
                </a:cubicBezTo>
                <a:cubicBezTo>
                  <a:pt x="983" y="241"/>
                  <a:pt x="981" y="241"/>
                  <a:pt x="980" y="242"/>
                </a:cubicBezTo>
                <a:cubicBezTo>
                  <a:pt x="949" y="273"/>
                  <a:pt x="949" y="273"/>
                  <a:pt x="949" y="273"/>
                </a:cubicBezTo>
                <a:cubicBezTo>
                  <a:pt x="948" y="274"/>
                  <a:pt x="948" y="276"/>
                  <a:pt x="949" y="277"/>
                </a:cubicBezTo>
                <a:cubicBezTo>
                  <a:pt x="950" y="278"/>
                  <a:pt x="951" y="278"/>
                  <a:pt x="951" y="278"/>
                </a:cubicBezTo>
                <a:close/>
                <a:moveTo>
                  <a:pt x="911" y="315"/>
                </a:moveTo>
                <a:cubicBezTo>
                  <a:pt x="912" y="316"/>
                  <a:pt x="912" y="316"/>
                  <a:pt x="913" y="316"/>
                </a:cubicBezTo>
                <a:cubicBezTo>
                  <a:pt x="914" y="316"/>
                  <a:pt x="915" y="316"/>
                  <a:pt x="915" y="315"/>
                </a:cubicBezTo>
                <a:cubicBezTo>
                  <a:pt x="924" y="306"/>
                  <a:pt x="924" y="306"/>
                  <a:pt x="924" y="306"/>
                </a:cubicBezTo>
                <a:cubicBezTo>
                  <a:pt x="926" y="305"/>
                  <a:pt x="926" y="303"/>
                  <a:pt x="924" y="302"/>
                </a:cubicBezTo>
                <a:cubicBezTo>
                  <a:pt x="923" y="301"/>
                  <a:pt x="921" y="301"/>
                  <a:pt x="920" y="302"/>
                </a:cubicBezTo>
                <a:cubicBezTo>
                  <a:pt x="911" y="311"/>
                  <a:pt x="911" y="311"/>
                  <a:pt x="911" y="311"/>
                </a:cubicBezTo>
                <a:cubicBezTo>
                  <a:pt x="910" y="312"/>
                  <a:pt x="910" y="314"/>
                  <a:pt x="911" y="315"/>
                </a:cubicBezTo>
                <a:close/>
                <a:moveTo>
                  <a:pt x="572" y="650"/>
                </a:moveTo>
                <a:cubicBezTo>
                  <a:pt x="545" y="677"/>
                  <a:pt x="545" y="677"/>
                  <a:pt x="545" y="677"/>
                </a:cubicBezTo>
                <a:cubicBezTo>
                  <a:pt x="543" y="678"/>
                  <a:pt x="543" y="680"/>
                  <a:pt x="545" y="681"/>
                </a:cubicBezTo>
                <a:cubicBezTo>
                  <a:pt x="545" y="682"/>
                  <a:pt x="546" y="682"/>
                  <a:pt x="547" y="682"/>
                </a:cubicBezTo>
                <a:cubicBezTo>
                  <a:pt x="548" y="682"/>
                  <a:pt x="548" y="682"/>
                  <a:pt x="549" y="681"/>
                </a:cubicBezTo>
                <a:cubicBezTo>
                  <a:pt x="577" y="654"/>
                  <a:pt x="577" y="654"/>
                  <a:pt x="577" y="654"/>
                </a:cubicBezTo>
                <a:cubicBezTo>
                  <a:pt x="578" y="653"/>
                  <a:pt x="578" y="651"/>
                  <a:pt x="577" y="650"/>
                </a:cubicBezTo>
                <a:cubicBezTo>
                  <a:pt x="575" y="648"/>
                  <a:pt x="574" y="648"/>
                  <a:pt x="572" y="650"/>
                </a:cubicBezTo>
                <a:close/>
                <a:moveTo>
                  <a:pt x="523" y="699"/>
                </a:moveTo>
                <a:cubicBezTo>
                  <a:pt x="412" y="810"/>
                  <a:pt x="412" y="810"/>
                  <a:pt x="412" y="810"/>
                </a:cubicBezTo>
                <a:cubicBezTo>
                  <a:pt x="410" y="811"/>
                  <a:pt x="410" y="813"/>
                  <a:pt x="412" y="814"/>
                </a:cubicBezTo>
                <a:cubicBezTo>
                  <a:pt x="412" y="815"/>
                  <a:pt x="413" y="815"/>
                  <a:pt x="414" y="815"/>
                </a:cubicBezTo>
                <a:cubicBezTo>
                  <a:pt x="415" y="815"/>
                  <a:pt x="415" y="815"/>
                  <a:pt x="416" y="814"/>
                </a:cubicBezTo>
                <a:cubicBezTo>
                  <a:pt x="527" y="703"/>
                  <a:pt x="527" y="703"/>
                  <a:pt x="527" y="703"/>
                </a:cubicBezTo>
                <a:cubicBezTo>
                  <a:pt x="529" y="702"/>
                  <a:pt x="529" y="700"/>
                  <a:pt x="527" y="699"/>
                </a:cubicBezTo>
                <a:cubicBezTo>
                  <a:pt x="526" y="697"/>
                  <a:pt x="524" y="697"/>
                  <a:pt x="523" y="699"/>
                </a:cubicBezTo>
                <a:close/>
                <a:moveTo>
                  <a:pt x="908" y="318"/>
                </a:moveTo>
                <a:cubicBezTo>
                  <a:pt x="907" y="317"/>
                  <a:pt x="905" y="317"/>
                  <a:pt x="903" y="318"/>
                </a:cubicBezTo>
                <a:cubicBezTo>
                  <a:pt x="739" y="483"/>
                  <a:pt x="739" y="483"/>
                  <a:pt x="739" y="483"/>
                </a:cubicBezTo>
                <a:cubicBezTo>
                  <a:pt x="738" y="484"/>
                  <a:pt x="738" y="486"/>
                  <a:pt x="739" y="487"/>
                </a:cubicBezTo>
                <a:cubicBezTo>
                  <a:pt x="740" y="488"/>
                  <a:pt x="740" y="488"/>
                  <a:pt x="741" y="488"/>
                </a:cubicBezTo>
                <a:cubicBezTo>
                  <a:pt x="742" y="488"/>
                  <a:pt x="743" y="488"/>
                  <a:pt x="743" y="487"/>
                </a:cubicBezTo>
                <a:cubicBezTo>
                  <a:pt x="908" y="323"/>
                  <a:pt x="908" y="323"/>
                  <a:pt x="908" y="323"/>
                </a:cubicBezTo>
                <a:cubicBezTo>
                  <a:pt x="909" y="321"/>
                  <a:pt x="909" y="320"/>
                  <a:pt x="908" y="318"/>
                </a:cubicBezTo>
                <a:close/>
                <a:moveTo>
                  <a:pt x="1140" y="82"/>
                </a:moveTo>
                <a:cubicBezTo>
                  <a:pt x="1140" y="82"/>
                  <a:pt x="1140" y="82"/>
                  <a:pt x="1140" y="82"/>
                </a:cubicBezTo>
                <a:cubicBezTo>
                  <a:pt x="1140" y="82"/>
                  <a:pt x="1139" y="82"/>
                  <a:pt x="1139" y="82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998" y="224"/>
                  <a:pt x="998" y="224"/>
                  <a:pt x="998" y="224"/>
                </a:cubicBezTo>
                <a:cubicBezTo>
                  <a:pt x="997" y="225"/>
                  <a:pt x="997" y="227"/>
                  <a:pt x="998" y="228"/>
                </a:cubicBezTo>
                <a:cubicBezTo>
                  <a:pt x="999" y="229"/>
                  <a:pt x="999" y="229"/>
                  <a:pt x="1000" y="229"/>
                </a:cubicBezTo>
                <a:cubicBezTo>
                  <a:pt x="1001" y="229"/>
                  <a:pt x="1002" y="229"/>
                  <a:pt x="1002" y="228"/>
                </a:cubicBezTo>
                <a:cubicBezTo>
                  <a:pt x="1143" y="87"/>
                  <a:pt x="1143" y="87"/>
                  <a:pt x="1143" y="87"/>
                </a:cubicBezTo>
                <a:cubicBezTo>
                  <a:pt x="1144" y="87"/>
                  <a:pt x="1144" y="87"/>
                  <a:pt x="1145" y="86"/>
                </a:cubicBezTo>
                <a:cubicBezTo>
                  <a:pt x="1198" y="33"/>
                  <a:pt x="1198" y="33"/>
                  <a:pt x="1198" y="33"/>
                </a:cubicBezTo>
                <a:cubicBezTo>
                  <a:pt x="1199" y="32"/>
                  <a:pt x="1199" y="30"/>
                  <a:pt x="1198" y="28"/>
                </a:cubicBezTo>
                <a:cubicBezTo>
                  <a:pt x="1196" y="27"/>
                  <a:pt x="1195" y="27"/>
                  <a:pt x="1193" y="28"/>
                </a:cubicBezTo>
                <a:cubicBezTo>
                  <a:pt x="1189" y="33"/>
                  <a:pt x="1189" y="33"/>
                  <a:pt x="1189" y="33"/>
                </a:cubicBezTo>
                <a:lnTo>
                  <a:pt x="1140" y="82"/>
                </a:lnTo>
                <a:close/>
                <a:moveTo>
                  <a:pt x="960" y="283"/>
                </a:moveTo>
                <a:cubicBezTo>
                  <a:pt x="961" y="283"/>
                  <a:pt x="961" y="283"/>
                  <a:pt x="962" y="282"/>
                </a:cubicBezTo>
                <a:cubicBezTo>
                  <a:pt x="997" y="248"/>
                  <a:pt x="997" y="248"/>
                  <a:pt x="997" y="248"/>
                </a:cubicBezTo>
                <a:cubicBezTo>
                  <a:pt x="998" y="247"/>
                  <a:pt x="998" y="245"/>
                  <a:pt x="997" y="243"/>
                </a:cubicBezTo>
                <a:cubicBezTo>
                  <a:pt x="996" y="242"/>
                  <a:pt x="994" y="242"/>
                  <a:pt x="992" y="243"/>
                </a:cubicBezTo>
                <a:cubicBezTo>
                  <a:pt x="958" y="278"/>
                  <a:pt x="958" y="278"/>
                  <a:pt x="958" y="278"/>
                </a:cubicBezTo>
                <a:cubicBezTo>
                  <a:pt x="956" y="279"/>
                  <a:pt x="956" y="281"/>
                  <a:pt x="958" y="282"/>
                </a:cubicBezTo>
                <a:cubicBezTo>
                  <a:pt x="958" y="283"/>
                  <a:pt x="959" y="283"/>
                  <a:pt x="960" y="283"/>
                </a:cubicBezTo>
                <a:close/>
                <a:moveTo>
                  <a:pt x="1007" y="234"/>
                </a:moveTo>
                <a:cubicBezTo>
                  <a:pt x="1007" y="234"/>
                  <a:pt x="1008" y="235"/>
                  <a:pt x="1009" y="235"/>
                </a:cubicBezTo>
                <a:cubicBezTo>
                  <a:pt x="1009" y="235"/>
                  <a:pt x="1010" y="234"/>
                  <a:pt x="1011" y="234"/>
                </a:cubicBezTo>
                <a:cubicBezTo>
                  <a:pt x="1209" y="36"/>
                  <a:pt x="1209" y="36"/>
                  <a:pt x="1209" y="36"/>
                </a:cubicBezTo>
                <a:cubicBezTo>
                  <a:pt x="1210" y="35"/>
                  <a:pt x="1210" y="33"/>
                  <a:pt x="1209" y="31"/>
                </a:cubicBezTo>
                <a:cubicBezTo>
                  <a:pt x="1208" y="30"/>
                  <a:pt x="1206" y="30"/>
                  <a:pt x="1204" y="31"/>
                </a:cubicBezTo>
                <a:cubicBezTo>
                  <a:pt x="1007" y="229"/>
                  <a:pt x="1007" y="229"/>
                  <a:pt x="1007" y="229"/>
                </a:cubicBezTo>
                <a:cubicBezTo>
                  <a:pt x="1005" y="230"/>
                  <a:pt x="1005" y="232"/>
                  <a:pt x="1007" y="234"/>
                </a:cubicBezTo>
                <a:close/>
                <a:moveTo>
                  <a:pt x="522" y="714"/>
                </a:moveTo>
                <a:cubicBezTo>
                  <a:pt x="486" y="749"/>
                  <a:pt x="486" y="749"/>
                  <a:pt x="486" y="749"/>
                </a:cubicBezTo>
                <a:cubicBezTo>
                  <a:pt x="486" y="749"/>
                  <a:pt x="486" y="749"/>
                  <a:pt x="486" y="749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7"/>
                  <a:pt x="410" y="827"/>
                  <a:pt x="410" y="828"/>
                </a:cubicBezTo>
                <a:cubicBezTo>
                  <a:pt x="410" y="829"/>
                  <a:pt x="411" y="829"/>
                  <a:pt x="411" y="829"/>
                </a:cubicBezTo>
                <a:cubicBezTo>
                  <a:pt x="411" y="829"/>
                  <a:pt x="412" y="830"/>
                  <a:pt x="412" y="830"/>
                </a:cubicBezTo>
                <a:cubicBezTo>
                  <a:pt x="412" y="830"/>
                  <a:pt x="412" y="830"/>
                  <a:pt x="412" y="830"/>
                </a:cubicBezTo>
                <a:cubicBezTo>
                  <a:pt x="412" y="830"/>
                  <a:pt x="413" y="830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8"/>
                  <a:pt x="416" y="828"/>
                  <a:pt x="416" y="828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526" y="718"/>
                  <a:pt x="526" y="718"/>
                  <a:pt x="526" y="718"/>
                </a:cubicBezTo>
                <a:cubicBezTo>
                  <a:pt x="528" y="716"/>
                  <a:pt x="528" y="715"/>
                  <a:pt x="526" y="713"/>
                </a:cubicBezTo>
                <a:cubicBezTo>
                  <a:pt x="525" y="712"/>
                  <a:pt x="523" y="712"/>
                  <a:pt x="522" y="714"/>
                </a:cubicBezTo>
                <a:close/>
                <a:moveTo>
                  <a:pt x="932" y="308"/>
                </a:moveTo>
                <a:cubicBezTo>
                  <a:pt x="931" y="307"/>
                  <a:pt x="929" y="307"/>
                  <a:pt x="928" y="308"/>
                </a:cubicBezTo>
                <a:cubicBezTo>
                  <a:pt x="746" y="490"/>
                  <a:pt x="746" y="490"/>
                  <a:pt x="746" y="490"/>
                </a:cubicBezTo>
                <a:cubicBezTo>
                  <a:pt x="745" y="491"/>
                  <a:pt x="745" y="493"/>
                  <a:pt x="746" y="494"/>
                </a:cubicBezTo>
                <a:cubicBezTo>
                  <a:pt x="746" y="495"/>
                  <a:pt x="747" y="495"/>
                  <a:pt x="748" y="495"/>
                </a:cubicBezTo>
                <a:cubicBezTo>
                  <a:pt x="749" y="495"/>
                  <a:pt x="750" y="495"/>
                  <a:pt x="750" y="494"/>
                </a:cubicBezTo>
                <a:cubicBezTo>
                  <a:pt x="932" y="312"/>
                  <a:pt x="932" y="312"/>
                  <a:pt x="932" y="312"/>
                </a:cubicBezTo>
                <a:cubicBezTo>
                  <a:pt x="933" y="311"/>
                  <a:pt x="933" y="309"/>
                  <a:pt x="932" y="308"/>
                </a:cubicBezTo>
                <a:close/>
                <a:moveTo>
                  <a:pt x="944" y="310"/>
                </a:moveTo>
                <a:cubicBezTo>
                  <a:pt x="943" y="309"/>
                  <a:pt x="941" y="309"/>
                  <a:pt x="940" y="310"/>
                </a:cubicBezTo>
                <a:cubicBezTo>
                  <a:pt x="762" y="488"/>
                  <a:pt x="762" y="488"/>
                  <a:pt x="762" y="488"/>
                </a:cubicBezTo>
                <a:cubicBezTo>
                  <a:pt x="761" y="489"/>
                  <a:pt x="761" y="491"/>
                  <a:pt x="762" y="492"/>
                </a:cubicBezTo>
                <a:cubicBezTo>
                  <a:pt x="763" y="493"/>
                  <a:pt x="763" y="493"/>
                  <a:pt x="764" y="493"/>
                </a:cubicBezTo>
                <a:cubicBezTo>
                  <a:pt x="765" y="493"/>
                  <a:pt x="766" y="493"/>
                  <a:pt x="766" y="492"/>
                </a:cubicBezTo>
                <a:cubicBezTo>
                  <a:pt x="944" y="315"/>
                  <a:pt x="944" y="315"/>
                  <a:pt x="944" y="315"/>
                </a:cubicBezTo>
                <a:cubicBezTo>
                  <a:pt x="945" y="313"/>
                  <a:pt x="945" y="311"/>
                  <a:pt x="944" y="310"/>
                </a:cubicBezTo>
                <a:close/>
                <a:moveTo>
                  <a:pt x="507" y="742"/>
                </a:moveTo>
                <a:cubicBezTo>
                  <a:pt x="495" y="754"/>
                  <a:pt x="495" y="754"/>
                  <a:pt x="495" y="754"/>
                </a:cubicBezTo>
                <a:cubicBezTo>
                  <a:pt x="494" y="756"/>
                  <a:pt x="494" y="758"/>
                  <a:pt x="495" y="759"/>
                </a:cubicBezTo>
                <a:cubicBezTo>
                  <a:pt x="496" y="759"/>
                  <a:pt x="497" y="760"/>
                  <a:pt x="498" y="760"/>
                </a:cubicBezTo>
                <a:cubicBezTo>
                  <a:pt x="498" y="760"/>
                  <a:pt x="499" y="759"/>
                  <a:pt x="500" y="759"/>
                </a:cubicBezTo>
                <a:cubicBezTo>
                  <a:pt x="512" y="747"/>
                  <a:pt x="512" y="747"/>
                  <a:pt x="512" y="747"/>
                </a:cubicBezTo>
                <a:cubicBezTo>
                  <a:pt x="513" y="745"/>
                  <a:pt x="513" y="743"/>
                  <a:pt x="512" y="742"/>
                </a:cubicBezTo>
                <a:cubicBezTo>
                  <a:pt x="511" y="741"/>
                  <a:pt x="509" y="741"/>
                  <a:pt x="507" y="742"/>
                </a:cubicBezTo>
                <a:close/>
                <a:moveTo>
                  <a:pt x="975" y="282"/>
                </a:moveTo>
                <a:cubicBezTo>
                  <a:pt x="976" y="282"/>
                  <a:pt x="976" y="282"/>
                  <a:pt x="977" y="282"/>
                </a:cubicBezTo>
                <a:cubicBezTo>
                  <a:pt x="1007" y="252"/>
                  <a:pt x="1007" y="252"/>
                  <a:pt x="1007" y="252"/>
                </a:cubicBezTo>
                <a:cubicBezTo>
                  <a:pt x="1008" y="250"/>
                  <a:pt x="1008" y="248"/>
                  <a:pt x="1007" y="247"/>
                </a:cubicBezTo>
                <a:cubicBezTo>
                  <a:pt x="1006" y="246"/>
                  <a:pt x="1004" y="246"/>
                  <a:pt x="1003" y="247"/>
                </a:cubicBezTo>
                <a:cubicBezTo>
                  <a:pt x="973" y="277"/>
                  <a:pt x="973" y="277"/>
                  <a:pt x="973" y="277"/>
                </a:cubicBezTo>
                <a:cubicBezTo>
                  <a:pt x="971" y="278"/>
                  <a:pt x="971" y="280"/>
                  <a:pt x="973" y="282"/>
                </a:cubicBezTo>
                <a:cubicBezTo>
                  <a:pt x="973" y="282"/>
                  <a:pt x="974" y="282"/>
                  <a:pt x="975" y="282"/>
                </a:cubicBezTo>
                <a:close/>
                <a:moveTo>
                  <a:pt x="1017" y="237"/>
                </a:moveTo>
                <a:cubicBezTo>
                  <a:pt x="1017" y="238"/>
                  <a:pt x="1018" y="238"/>
                  <a:pt x="1019" y="238"/>
                </a:cubicBezTo>
                <a:cubicBezTo>
                  <a:pt x="1020" y="238"/>
                  <a:pt x="1020" y="238"/>
                  <a:pt x="1021" y="237"/>
                </a:cubicBezTo>
                <a:cubicBezTo>
                  <a:pt x="1220" y="39"/>
                  <a:pt x="1220" y="39"/>
                  <a:pt x="1220" y="39"/>
                </a:cubicBezTo>
                <a:cubicBezTo>
                  <a:pt x="1221" y="38"/>
                  <a:pt x="1221" y="36"/>
                  <a:pt x="1220" y="35"/>
                </a:cubicBezTo>
                <a:cubicBezTo>
                  <a:pt x="1218" y="33"/>
                  <a:pt x="1216" y="33"/>
                  <a:pt x="1215" y="35"/>
                </a:cubicBezTo>
                <a:cubicBezTo>
                  <a:pt x="1017" y="233"/>
                  <a:pt x="1017" y="233"/>
                  <a:pt x="1017" y="233"/>
                </a:cubicBezTo>
                <a:cubicBezTo>
                  <a:pt x="1016" y="234"/>
                  <a:pt x="1016" y="236"/>
                  <a:pt x="1017" y="237"/>
                </a:cubicBezTo>
                <a:close/>
                <a:moveTo>
                  <a:pt x="486" y="764"/>
                </a:moveTo>
                <a:cubicBezTo>
                  <a:pt x="468" y="782"/>
                  <a:pt x="468" y="782"/>
                  <a:pt x="468" y="782"/>
                </a:cubicBezTo>
                <a:cubicBezTo>
                  <a:pt x="467" y="783"/>
                  <a:pt x="467" y="785"/>
                  <a:pt x="468" y="786"/>
                </a:cubicBezTo>
                <a:cubicBezTo>
                  <a:pt x="468" y="787"/>
                  <a:pt x="469" y="787"/>
                  <a:pt x="470" y="787"/>
                </a:cubicBezTo>
                <a:cubicBezTo>
                  <a:pt x="471" y="787"/>
                  <a:pt x="472" y="787"/>
                  <a:pt x="472" y="786"/>
                </a:cubicBezTo>
                <a:cubicBezTo>
                  <a:pt x="491" y="768"/>
                  <a:pt x="491" y="768"/>
                  <a:pt x="491" y="768"/>
                </a:cubicBezTo>
                <a:cubicBezTo>
                  <a:pt x="492" y="767"/>
                  <a:pt x="492" y="765"/>
                  <a:pt x="491" y="764"/>
                </a:cubicBezTo>
                <a:cubicBezTo>
                  <a:pt x="489" y="762"/>
                  <a:pt x="487" y="762"/>
                  <a:pt x="486" y="764"/>
                </a:cubicBezTo>
                <a:close/>
                <a:moveTo>
                  <a:pt x="420" y="838"/>
                </a:moveTo>
                <a:cubicBezTo>
                  <a:pt x="467" y="791"/>
                  <a:pt x="467" y="791"/>
                  <a:pt x="467" y="791"/>
                </a:cubicBezTo>
                <a:cubicBezTo>
                  <a:pt x="469" y="790"/>
                  <a:pt x="469" y="788"/>
                  <a:pt x="467" y="787"/>
                </a:cubicBezTo>
                <a:cubicBezTo>
                  <a:pt x="466" y="786"/>
                  <a:pt x="464" y="786"/>
                  <a:pt x="463" y="787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16" y="834"/>
                  <a:pt x="416" y="834"/>
                  <a:pt x="416" y="834"/>
                </a:cubicBezTo>
                <a:cubicBezTo>
                  <a:pt x="415" y="835"/>
                  <a:pt x="415" y="837"/>
                  <a:pt x="416" y="838"/>
                </a:cubicBezTo>
                <a:cubicBezTo>
                  <a:pt x="417" y="839"/>
                  <a:pt x="417" y="839"/>
                  <a:pt x="418" y="839"/>
                </a:cubicBezTo>
                <a:cubicBezTo>
                  <a:pt x="419" y="839"/>
                  <a:pt x="420" y="839"/>
                  <a:pt x="420" y="838"/>
                </a:cubicBezTo>
                <a:close/>
                <a:moveTo>
                  <a:pt x="423" y="850"/>
                </a:moveTo>
                <a:cubicBezTo>
                  <a:pt x="462" y="810"/>
                  <a:pt x="462" y="810"/>
                  <a:pt x="462" y="810"/>
                </a:cubicBezTo>
                <a:cubicBezTo>
                  <a:pt x="465" y="807"/>
                  <a:pt x="465" y="807"/>
                  <a:pt x="465" y="807"/>
                </a:cubicBezTo>
                <a:cubicBezTo>
                  <a:pt x="466" y="806"/>
                  <a:pt x="466" y="804"/>
                  <a:pt x="465" y="803"/>
                </a:cubicBezTo>
                <a:cubicBezTo>
                  <a:pt x="464" y="802"/>
                  <a:pt x="462" y="802"/>
                  <a:pt x="461" y="803"/>
                </a:cubicBezTo>
                <a:cubicBezTo>
                  <a:pt x="458" y="806"/>
                  <a:pt x="458" y="806"/>
                  <a:pt x="458" y="806"/>
                </a:cubicBezTo>
                <a:cubicBezTo>
                  <a:pt x="433" y="831"/>
                  <a:pt x="433" y="831"/>
                  <a:pt x="433" y="831"/>
                </a:cubicBezTo>
                <a:cubicBezTo>
                  <a:pt x="413" y="851"/>
                  <a:pt x="413" y="851"/>
                  <a:pt x="413" y="851"/>
                </a:cubicBezTo>
                <a:cubicBezTo>
                  <a:pt x="412" y="852"/>
                  <a:pt x="412" y="854"/>
                  <a:pt x="413" y="855"/>
                </a:cubicBezTo>
                <a:cubicBezTo>
                  <a:pt x="413" y="856"/>
                  <a:pt x="414" y="856"/>
                  <a:pt x="415" y="856"/>
                </a:cubicBezTo>
                <a:cubicBezTo>
                  <a:pt x="416" y="856"/>
                  <a:pt x="416" y="856"/>
                  <a:pt x="417" y="855"/>
                </a:cubicBezTo>
                <a:cubicBezTo>
                  <a:pt x="423" y="850"/>
                  <a:pt x="423" y="850"/>
                  <a:pt x="423" y="850"/>
                </a:cubicBezTo>
                <a:cubicBezTo>
                  <a:pt x="423" y="850"/>
                  <a:pt x="423" y="850"/>
                  <a:pt x="423" y="850"/>
                </a:cubicBezTo>
                <a:close/>
                <a:moveTo>
                  <a:pt x="983" y="281"/>
                </a:moveTo>
                <a:cubicBezTo>
                  <a:pt x="982" y="282"/>
                  <a:pt x="982" y="284"/>
                  <a:pt x="983" y="285"/>
                </a:cubicBezTo>
                <a:cubicBezTo>
                  <a:pt x="984" y="286"/>
                  <a:pt x="984" y="286"/>
                  <a:pt x="985" y="286"/>
                </a:cubicBezTo>
                <a:cubicBezTo>
                  <a:pt x="986" y="286"/>
                  <a:pt x="987" y="286"/>
                  <a:pt x="987" y="285"/>
                </a:cubicBezTo>
                <a:cubicBezTo>
                  <a:pt x="1235" y="38"/>
                  <a:pt x="1235" y="38"/>
                  <a:pt x="1235" y="38"/>
                </a:cubicBezTo>
                <a:cubicBezTo>
                  <a:pt x="1236" y="37"/>
                  <a:pt x="1236" y="35"/>
                  <a:pt x="1235" y="33"/>
                </a:cubicBezTo>
                <a:cubicBezTo>
                  <a:pt x="1234" y="32"/>
                  <a:pt x="1232" y="32"/>
                  <a:pt x="1230" y="33"/>
                </a:cubicBezTo>
                <a:cubicBezTo>
                  <a:pt x="1018" y="246"/>
                  <a:pt x="1018" y="246"/>
                  <a:pt x="1018" y="246"/>
                </a:cubicBezTo>
                <a:lnTo>
                  <a:pt x="983" y="281"/>
                </a:lnTo>
                <a:close/>
                <a:moveTo>
                  <a:pt x="955" y="313"/>
                </a:moveTo>
                <a:cubicBezTo>
                  <a:pt x="954" y="312"/>
                  <a:pt x="952" y="312"/>
                  <a:pt x="951" y="313"/>
                </a:cubicBezTo>
                <a:cubicBezTo>
                  <a:pt x="777" y="486"/>
                  <a:pt x="777" y="486"/>
                  <a:pt x="777" y="486"/>
                </a:cubicBezTo>
                <a:cubicBezTo>
                  <a:pt x="776" y="488"/>
                  <a:pt x="776" y="490"/>
                  <a:pt x="777" y="491"/>
                </a:cubicBezTo>
                <a:cubicBezTo>
                  <a:pt x="778" y="491"/>
                  <a:pt x="779" y="492"/>
                  <a:pt x="780" y="492"/>
                </a:cubicBezTo>
                <a:cubicBezTo>
                  <a:pt x="780" y="492"/>
                  <a:pt x="781" y="491"/>
                  <a:pt x="782" y="491"/>
                </a:cubicBezTo>
                <a:cubicBezTo>
                  <a:pt x="955" y="318"/>
                  <a:pt x="955" y="318"/>
                  <a:pt x="955" y="318"/>
                </a:cubicBezTo>
                <a:cubicBezTo>
                  <a:pt x="956" y="316"/>
                  <a:pt x="956" y="314"/>
                  <a:pt x="955" y="313"/>
                </a:cubicBezTo>
                <a:close/>
                <a:moveTo>
                  <a:pt x="1068" y="214"/>
                </a:moveTo>
                <a:cubicBezTo>
                  <a:pt x="1069" y="214"/>
                  <a:pt x="1070" y="215"/>
                  <a:pt x="1070" y="215"/>
                </a:cubicBezTo>
                <a:cubicBezTo>
                  <a:pt x="1071" y="215"/>
                  <a:pt x="1072" y="214"/>
                  <a:pt x="1073" y="214"/>
                </a:cubicBezTo>
                <a:cubicBezTo>
                  <a:pt x="1246" y="41"/>
                  <a:pt x="1246" y="41"/>
                  <a:pt x="1246" y="41"/>
                </a:cubicBezTo>
                <a:cubicBezTo>
                  <a:pt x="1247" y="39"/>
                  <a:pt x="1247" y="38"/>
                  <a:pt x="1246" y="36"/>
                </a:cubicBezTo>
                <a:cubicBezTo>
                  <a:pt x="1245" y="35"/>
                  <a:pt x="1243" y="35"/>
                  <a:pt x="1241" y="36"/>
                </a:cubicBezTo>
                <a:cubicBezTo>
                  <a:pt x="1068" y="209"/>
                  <a:pt x="1068" y="209"/>
                  <a:pt x="1068" y="209"/>
                </a:cubicBezTo>
                <a:cubicBezTo>
                  <a:pt x="1067" y="211"/>
                  <a:pt x="1067" y="213"/>
                  <a:pt x="1068" y="214"/>
                </a:cubicBezTo>
                <a:close/>
                <a:moveTo>
                  <a:pt x="998" y="287"/>
                </a:moveTo>
                <a:cubicBezTo>
                  <a:pt x="999" y="287"/>
                  <a:pt x="1000" y="287"/>
                  <a:pt x="1001" y="286"/>
                </a:cubicBezTo>
                <a:cubicBezTo>
                  <a:pt x="1054" y="232"/>
                  <a:pt x="1054" y="232"/>
                  <a:pt x="1054" y="232"/>
                </a:cubicBezTo>
                <a:cubicBezTo>
                  <a:pt x="1055" y="231"/>
                  <a:pt x="1055" y="229"/>
                  <a:pt x="1054" y="228"/>
                </a:cubicBezTo>
                <a:cubicBezTo>
                  <a:pt x="1053" y="227"/>
                  <a:pt x="1051" y="227"/>
                  <a:pt x="1050" y="228"/>
                </a:cubicBezTo>
                <a:cubicBezTo>
                  <a:pt x="996" y="282"/>
                  <a:pt x="996" y="282"/>
                  <a:pt x="996" y="282"/>
                </a:cubicBezTo>
                <a:cubicBezTo>
                  <a:pt x="995" y="283"/>
                  <a:pt x="995" y="285"/>
                  <a:pt x="996" y="286"/>
                </a:cubicBezTo>
                <a:cubicBezTo>
                  <a:pt x="997" y="287"/>
                  <a:pt x="998" y="287"/>
                  <a:pt x="998" y="287"/>
                </a:cubicBezTo>
                <a:close/>
                <a:moveTo>
                  <a:pt x="965" y="317"/>
                </a:moveTo>
                <a:cubicBezTo>
                  <a:pt x="964" y="316"/>
                  <a:pt x="962" y="316"/>
                  <a:pt x="961" y="317"/>
                </a:cubicBezTo>
                <a:cubicBezTo>
                  <a:pt x="792" y="486"/>
                  <a:pt x="792" y="486"/>
                  <a:pt x="792" y="486"/>
                </a:cubicBezTo>
                <a:cubicBezTo>
                  <a:pt x="790" y="487"/>
                  <a:pt x="790" y="489"/>
                  <a:pt x="792" y="491"/>
                </a:cubicBezTo>
                <a:cubicBezTo>
                  <a:pt x="792" y="491"/>
                  <a:pt x="793" y="491"/>
                  <a:pt x="794" y="491"/>
                </a:cubicBezTo>
                <a:cubicBezTo>
                  <a:pt x="795" y="491"/>
                  <a:pt x="795" y="491"/>
                  <a:pt x="796" y="491"/>
                </a:cubicBezTo>
                <a:cubicBezTo>
                  <a:pt x="965" y="321"/>
                  <a:pt x="965" y="321"/>
                  <a:pt x="965" y="321"/>
                </a:cubicBezTo>
                <a:cubicBezTo>
                  <a:pt x="967" y="320"/>
                  <a:pt x="967" y="318"/>
                  <a:pt x="965" y="317"/>
                </a:cubicBezTo>
                <a:close/>
                <a:moveTo>
                  <a:pt x="453" y="829"/>
                </a:moveTo>
                <a:cubicBezTo>
                  <a:pt x="451" y="828"/>
                  <a:pt x="449" y="828"/>
                  <a:pt x="448" y="829"/>
                </a:cubicBezTo>
                <a:cubicBezTo>
                  <a:pt x="422" y="856"/>
                  <a:pt x="422" y="856"/>
                  <a:pt x="422" y="856"/>
                </a:cubicBezTo>
                <a:cubicBezTo>
                  <a:pt x="421" y="857"/>
                  <a:pt x="421" y="859"/>
                  <a:pt x="422" y="860"/>
                </a:cubicBezTo>
                <a:cubicBezTo>
                  <a:pt x="423" y="861"/>
                  <a:pt x="424" y="861"/>
                  <a:pt x="424" y="861"/>
                </a:cubicBezTo>
                <a:cubicBezTo>
                  <a:pt x="425" y="861"/>
                  <a:pt x="426" y="861"/>
                  <a:pt x="427" y="860"/>
                </a:cubicBezTo>
                <a:cubicBezTo>
                  <a:pt x="453" y="834"/>
                  <a:pt x="453" y="834"/>
                  <a:pt x="453" y="834"/>
                </a:cubicBezTo>
                <a:cubicBezTo>
                  <a:pt x="454" y="833"/>
                  <a:pt x="454" y="831"/>
                  <a:pt x="453" y="829"/>
                </a:cubicBezTo>
                <a:close/>
                <a:moveTo>
                  <a:pt x="983" y="313"/>
                </a:moveTo>
                <a:cubicBezTo>
                  <a:pt x="982" y="312"/>
                  <a:pt x="980" y="312"/>
                  <a:pt x="979" y="313"/>
                </a:cubicBezTo>
                <a:cubicBezTo>
                  <a:pt x="812" y="479"/>
                  <a:pt x="812" y="479"/>
                  <a:pt x="812" y="479"/>
                </a:cubicBezTo>
                <a:cubicBezTo>
                  <a:pt x="811" y="480"/>
                  <a:pt x="811" y="482"/>
                  <a:pt x="812" y="484"/>
                </a:cubicBezTo>
                <a:cubicBezTo>
                  <a:pt x="813" y="484"/>
                  <a:pt x="814" y="485"/>
                  <a:pt x="815" y="485"/>
                </a:cubicBezTo>
                <a:cubicBezTo>
                  <a:pt x="815" y="485"/>
                  <a:pt x="816" y="484"/>
                  <a:pt x="817" y="484"/>
                </a:cubicBezTo>
                <a:cubicBezTo>
                  <a:pt x="983" y="318"/>
                  <a:pt x="983" y="318"/>
                  <a:pt x="983" y="318"/>
                </a:cubicBezTo>
                <a:cubicBezTo>
                  <a:pt x="984" y="316"/>
                  <a:pt x="984" y="314"/>
                  <a:pt x="983" y="313"/>
                </a:cubicBezTo>
                <a:close/>
                <a:moveTo>
                  <a:pt x="1242" y="50"/>
                </a:moveTo>
                <a:cubicBezTo>
                  <a:pt x="1242" y="50"/>
                  <a:pt x="1242" y="50"/>
                  <a:pt x="1242" y="50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076" y="215"/>
                  <a:pt x="1076" y="215"/>
                  <a:pt x="1076" y="215"/>
                </a:cubicBezTo>
                <a:cubicBezTo>
                  <a:pt x="1065" y="227"/>
                  <a:pt x="1065" y="227"/>
                  <a:pt x="1065" y="227"/>
                </a:cubicBezTo>
                <a:cubicBezTo>
                  <a:pt x="1064" y="228"/>
                  <a:pt x="1064" y="230"/>
                  <a:pt x="1065" y="231"/>
                </a:cubicBezTo>
                <a:cubicBezTo>
                  <a:pt x="1066" y="232"/>
                  <a:pt x="1067" y="232"/>
                  <a:pt x="1067" y="232"/>
                </a:cubicBezTo>
                <a:cubicBezTo>
                  <a:pt x="1068" y="232"/>
                  <a:pt x="1069" y="232"/>
                  <a:pt x="1070" y="231"/>
                </a:cubicBezTo>
                <a:cubicBezTo>
                  <a:pt x="1081" y="220"/>
                  <a:pt x="1081" y="220"/>
                  <a:pt x="1081" y="220"/>
                </a:cubicBezTo>
                <a:cubicBezTo>
                  <a:pt x="1246" y="55"/>
                  <a:pt x="1246" y="55"/>
                  <a:pt x="1246" y="55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9" y="51"/>
                  <a:pt x="1249" y="51"/>
                  <a:pt x="1249" y="51"/>
                </a:cubicBezTo>
                <a:cubicBezTo>
                  <a:pt x="1250" y="50"/>
                  <a:pt x="1250" y="48"/>
                  <a:pt x="1249" y="47"/>
                </a:cubicBezTo>
                <a:cubicBezTo>
                  <a:pt x="1248" y="46"/>
                  <a:pt x="1246" y="46"/>
                  <a:pt x="1245" y="47"/>
                </a:cubicBezTo>
                <a:lnTo>
                  <a:pt x="1242" y="50"/>
                </a:lnTo>
                <a:close/>
                <a:moveTo>
                  <a:pt x="996" y="301"/>
                </a:moveTo>
                <a:cubicBezTo>
                  <a:pt x="996" y="301"/>
                  <a:pt x="997" y="301"/>
                  <a:pt x="998" y="301"/>
                </a:cubicBezTo>
                <a:cubicBezTo>
                  <a:pt x="998" y="301"/>
                  <a:pt x="999" y="301"/>
                  <a:pt x="1000" y="301"/>
                </a:cubicBezTo>
                <a:cubicBezTo>
                  <a:pt x="1059" y="242"/>
                  <a:pt x="1059" y="242"/>
                  <a:pt x="1059" y="242"/>
                </a:cubicBezTo>
                <a:cubicBezTo>
                  <a:pt x="1060" y="241"/>
                  <a:pt x="1060" y="239"/>
                  <a:pt x="1059" y="238"/>
                </a:cubicBezTo>
                <a:cubicBezTo>
                  <a:pt x="1057" y="236"/>
                  <a:pt x="1055" y="236"/>
                  <a:pt x="1054" y="238"/>
                </a:cubicBezTo>
                <a:cubicBezTo>
                  <a:pt x="996" y="296"/>
                  <a:pt x="996" y="296"/>
                  <a:pt x="996" y="296"/>
                </a:cubicBezTo>
                <a:cubicBezTo>
                  <a:pt x="994" y="297"/>
                  <a:pt x="994" y="299"/>
                  <a:pt x="996" y="301"/>
                </a:cubicBezTo>
                <a:close/>
                <a:moveTo>
                  <a:pt x="433" y="867"/>
                </a:moveTo>
                <a:cubicBezTo>
                  <a:pt x="461" y="840"/>
                  <a:pt x="461" y="840"/>
                  <a:pt x="461" y="840"/>
                </a:cubicBezTo>
                <a:cubicBezTo>
                  <a:pt x="462" y="839"/>
                  <a:pt x="462" y="837"/>
                  <a:pt x="461" y="835"/>
                </a:cubicBezTo>
                <a:cubicBezTo>
                  <a:pt x="459" y="834"/>
                  <a:pt x="457" y="834"/>
                  <a:pt x="456" y="835"/>
                </a:cubicBezTo>
                <a:cubicBezTo>
                  <a:pt x="429" y="863"/>
                  <a:pt x="429" y="863"/>
                  <a:pt x="429" y="863"/>
                </a:cubicBezTo>
                <a:cubicBezTo>
                  <a:pt x="428" y="864"/>
                  <a:pt x="428" y="866"/>
                  <a:pt x="429" y="867"/>
                </a:cubicBezTo>
                <a:cubicBezTo>
                  <a:pt x="429" y="868"/>
                  <a:pt x="430" y="868"/>
                  <a:pt x="431" y="868"/>
                </a:cubicBezTo>
                <a:cubicBezTo>
                  <a:pt x="432" y="868"/>
                  <a:pt x="432" y="868"/>
                  <a:pt x="433" y="867"/>
                </a:cubicBezTo>
                <a:close/>
                <a:moveTo>
                  <a:pt x="459" y="851"/>
                </a:moveTo>
                <a:cubicBezTo>
                  <a:pt x="458" y="850"/>
                  <a:pt x="456" y="850"/>
                  <a:pt x="455" y="851"/>
                </a:cubicBezTo>
                <a:cubicBezTo>
                  <a:pt x="434" y="872"/>
                  <a:pt x="434" y="872"/>
                  <a:pt x="434" y="872"/>
                </a:cubicBezTo>
                <a:cubicBezTo>
                  <a:pt x="430" y="875"/>
                  <a:pt x="430" y="875"/>
                  <a:pt x="430" y="875"/>
                </a:cubicBezTo>
                <a:cubicBezTo>
                  <a:pt x="429" y="877"/>
                  <a:pt x="429" y="879"/>
                  <a:pt x="430" y="880"/>
                </a:cubicBezTo>
                <a:cubicBezTo>
                  <a:pt x="431" y="880"/>
                  <a:pt x="432" y="881"/>
                  <a:pt x="433" y="881"/>
                </a:cubicBezTo>
                <a:cubicBezTo>
                  <a:pt x="433" y="881"/>
                  <a:pt x="434" y="880"/>
                  <a:pt x="435" y="880"/>
                </a:cubicBezTo>
                <a:cubicBezTo>
                  <a:pt x="459" y="856"/>
                  <a:pt x="459" y="856"/>
                  <a:pt x="459" y="856"/>
                </a:cubicBezTo>
                <a:cubicBezTo>
                  <a:pt x="460" y="854"/>
                  <a:pt x="460" y="852"/>
                  <a:pt x="459" y="851"/>
                </a:cubicBezTo>
                <a:close/>
                <a:moveTo>
                  <a:pt x="1072" y="238"/>
                </a:moveTo>
                <a:cubicBezTo>
                  <a:pt x="1073" y="239"/>
                  <a:pt x="1074" y="239"/>
                  <a:pt x="1074" y="239"/>
                </a:cubicBezTo>
                <a:cubicBezTo>
                  <a:pt x="1075" y="239"/>
                  <a:pt x="1076" y="239"/>
                  <a:pt x="1077" y="238"/>
                </a:cubicBezTo>
                <a:cubicBezTo>
                  <a:pt x="1261" y="53"/>
                  <a:pt x="1261" y="53"/>
                  <a:pt x="1261" y="53"/>
                </a:cubicBezTo>
                <a:cubicBezTo>
                  <a:pt x="1262" y="52"/>
                  <a:pt x="1262" y="50"/>
                  <a:pt x="1261" y="49"/>
                </a:cubicBezTo>
                <a:cubicBezTo>
                  <a:pt x="1260" y="48"/>
                  <a:pt x="1258" y="48"/>
                  <a:pt x="1257" y="49"/>
                </a:cubicBezTo>
                <a:cubicBezTo>
                  <a:pt x="1072" y="234"/>
                  <a:pt x="1072" y="234"/>
                  <a:pt x="1072" y="234"/>
                </a:cubicBezTo>
                <a:cubicBezTo>
                  <a:pt x="1071" y="235"/>
                  <a:pt x="1071" y="237"/>
                  <a:pt x="1072" y="238"/>
                </a:cubicBezTo>
                <a:close/>
                <a:moveTo>
                  <a:pt x="986" y="328"/>
                </a:moveTo>
                <a:cubicBezTo>
                  <a:pt x="986" y="328"/>
                  <a:pt x="986" y="328"/>
                  <a:pt x="987" y="328"/>
                </a:cubicBezTo>
                <a:cubicBezTo>
                  <a:pt x="987" y="328"/>
                  <a:pt x="987" y="328"/>
                  <a:pt x="987" y="327"/>
                </a:cubicBezTo>
                <a:cubicBezTo>
                  <a:pt x="1065" y="249"/>
                  <a:pt x="1065" y="249"/>
                  <a:pt x="1065" y="249"/>
                </a:cubicBezTo>
                <a:cubicBezTo>
                  <a:pt x="1066" y="248"/>
                  <a:pt x="1066" y="246"/>
                  <a:pt x="1065" y="245"/>
                </a:cubicBezTo>
                <a:cubicBezTo>
                  <a:pt x="1064" y="244"/>
                  <a:pt x="1062" y="244"/>
                  <a:pt x="1061" y="245"/>
                </a:cubicBezTo>
                <a:cubicBezTo>
                  <a:pt x="983" y="323"/>
                  <a:pt x="983" y="323"/>
                  <a:pt x="983" y="323"/>
                </a:cubicBezTo>
                <a:cubicBezTo>
                  <a:pt x="983" y="323"/>
                  <a:pt x="982" y="323"/>
                  <a:pt x="982" y="323"/>
                </a:cubicBezTo>
                <a:cubicBezTo>
                  <a:pt x="982" y="324"/>
                  <a:pt x="982" y="324"/>
                  <a:pt x="982" y="324"/>
                </a:cubicBezTo>
                <a:cubicBezTo>
                  <a:pt x="825" y="481"/>
                  <a:pt x="825" y="481"/>
                  <a:pt x="825" y="481"/>
                </a:cubicBezTo>
                <a:cubicBezTo>
                  <a:pt x="824" y="482"/>
                  <a:pt x="824" y="484"/>
                  <a:pt x="825" y="485"/>
                </a:cubicBezTo>
                <a:cubicBezTo>
                  <a:pt x="825" y="486"/>
                  <a:pt x="826" y="486"/>
                  <a:pt x="827" y="486"/>
                </a:cubicBezTo>
                <a:cubicBezTo>
                  <a:pt x="828" y="486"/>
                  <a:pt x="828" y="486"/>
                  <a:pt x="829" y="485"/>
                </a:cubicBezTo>
                <a:lnTo>
                  <a:pt x="986" y="328"/>
                </a:lnTo>
                <a:close/>
                <a:moveTo>
                  <a:pt x="1080" y="244"/>
                </a:moveTo>
                <a:cubicBezTo>
                  <a:pt x="1080" y="245"/>
                  <a:pt x="1081" y="245"/>
                  <a:pt x="1082" y="245"/>
                </a:cubicBezTo>
                <a:cubicBezTo>
                  <a:pt x="1083" y="245"/>
                  <a:pt x="1083" y="245"/>
                  <a:pt x="1084" y="244"/>
                </a:cubicBezTo>
                <a:cubicBezTo>
                  <a:pt x="1275" y="54"/>
                  <a:pt x="1275" y="54"/>
                  <a:pt x="1275" y="54"/>
                </a:cubicBezTo>
                <a:cubicBezTo>
                  <a:pt x="1276" y="52"/>
                  <a:pt x="1276" y="50"/>
                  <a:pt x="1275" y="49"/>
                </a:cubicBezTo>
                <a:cubicBezTo>
                  <a:pt x="1274" y="48"/>
                  <a:pt x="1272" y="48"/>
                  <a:pt x="1270" y="49"/>
                </a:cubicBezTo>
                <a:cubicBezTo>
                  <a:pt x="1080" y="240"/>
                  <a:pt x="1080" y="240"/>
                  <a:pt x="1080" y="240"/>
                </a:cubicBezTo>
                <a:cubicBezTo>
                  <a:pt x="1078" y="241"/>
                  <a:pt x="1078" y="243"/>
                  <a:pt x="1080" y="244"/>
                </a:cubicBezTo>
                <a:close/>
                <a:moveTo>
                  <a:pt x="991" y="337"/>
                </a:moveTo>
                <a:cubicBezTo>
                  <a:pt x="991" y="337"/>
                  <a:pt x="992" y="337"/>
                  <a:pt x="992" y="337"/>
                </a:cubicBezTo>
                <a:cubicBezTo>
                  <a:pt x="1072" y="256"/>
                  <a:pt x="1072" y="256"/>
                  <a:pt x="1072" y="256"/>
                </a:cubicBezTo>
                <a:cubicBezTo>
                  <a:pt x="1074" y="255"/>
                  <a:pt x="1074" y="253"/>
                  <a:pt x="1072" y="252"/>
                </a:cubicBezTo>
                <a:cubicBezTo>
                  <a:pt x="1071" y="250"/>
                  <a:pt x="1069" y="250"/>
                  <a:pt x="1068" y="252"/>
                </a:cubicBezTo>
                <a:cubicBezTo>
                  <a:pt x="987" y="332"/>
                  <a:pt x="987" y="332"/>
                  <a:pt x="987" y="332"/>
                </a:cubicBezTo>
                <a:cubicBezTo>
                  <a:pt x="987" y="333"/>
                  <a:pt x="987" y="333"/>
                  <a:pt x="987" y="333"/>
                </a:cubicBezTo>
                <a:cubicBezTo>
                  <a:pt x="986" y="333"/>
                  <a:pt x="986" y="334"/>
                  <a:pt x="986" y="334"/>
                </a:cubicBezTo>
                <a:cubicBezTo>
                  <a:pt x="830" y="490"/>
                  <a:pt x="830" y="490"/>
                  <a:pt x="830" y="490"/>
                </a:cubicBezTo>
                <a:cubicBezTo>
                  <a:pt x="829" y="491"/>
                  <a:pt x="829" y="493"/>
                  <a:pt x="830" y="494"/>
                </a:cubicBezTo>
                <a:cubicBezTo>
                  <a:pt x="830" y="495"/>
                  <a:pt x="831" y="495"/>
                  <a:pt x="832" y="495"/>
                </a:cubicBezTo>
                <a:cubicBezTo>
                  <a:pt x="833" y="495"/>
                  <a:pt x="833" y="495"/>
                  <a:pt x="834" y="494"/>
                </a:cubicBezTo>
                <a:cubicBezTo>
                  <a:pt x="990" y="338"/>
                  <a:pt x="990" y="338"/>
                  <a:pt x="990" y="338"/>
                </a:cubicBezTo>
                <a:cubicBezTo>
                  <a:pt x="990" y="338"/>
                  <a:pt x="991" y="338"/>
                  <a:pt x="991" y="337"/>
                </a:cubicBezTo>
                <a:close/>
                <a:moveTo>
                  <a:pt x="458" y="866"/>
                </a:moveTo>
                <a:cubicBezTo>
                  <a:pt x="457" y="865"/>
                  <a:pt x="454" y="865"/>
                  <a:pt x="453" y="866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38" y="882"/>
                  <a:pt x="438" y="882"/>
                  <a:pt x="438" y="882"/>
                </a:cubicBezTo>
                <a:cubicBezTo>
                  <a:pt x="436" y="883"/>
                  <a:pt x="437" y="885"/>
                  <a:pt x="438" y="886"/>
                </a:cubicBezTo>
                <a:cubicBezTo>
                  <a:pt x="438" y="887"/>
                  <a:pt x="439" y="887"/>
                  <a:pt x="440" y="887"/>
                </a:cubicBezTo>
                <a:cubicBezTo>
                  <a:pt x="441" y="887"/>
                  <a:pt x="442" y="887"/>
                  <a:pt x="442" y="886"/>
                </a:cubicBezTo>
                <a:cubicBezTo>
                  <a:pt x="458" y="870"/>
                  <a:pt x="458" y="870"/>
                  <a:pt x="458" y="870"/>
                </a:cubicBezTo>
                <a:cubicBezTo>
                  <a:pt x="459" y="869"/>
                  <a:pt x="459" y="867"/>
                  <a:pt x="458" y="866"/>
                </a:cubicBezTo>
                <a:close/>
                <a:moveTo>
                  <a:pt x="1120" y="218"/>
                </a:moveTo>
                <a:cubicBezTo>
                  <a:pt x="1120" y="219"/>
                  <a:pt x="1121" y="219"/>
                  <a:pt x="1122" y="219"/>
                </a:cubicBezTo>
                <a:cubicBezTo>
                  <a:pt x="1123" y="219"/>
                  <a:pt x="1123" y="219"/>
                  <a:pt x="1124" y="218"/>
                </a:cubicBezTo>
                <a:cubicBezTo>
                  <a:pt x="1287" y="56"/>
                  <a:pt x="1287" y="56"/>
                  <a:pt x="1287" y="56"/>
                </a:cubicBezTo>
                <a:cubicBezTo>
                  <a:pt x="1288" y="55"/>
                  <a:pt x="1288" y="53"/>
                  <a:pt x="1287" y="52"/>
                </a:cubicBezTo>
                <a:cubicBezTo>
                  <a:pt x="1285" y="50"/>
                  <a:pt x="1283" y="50"/>
                  <a:pt x="1282" y="52"/>
                </a:cubicBezTo>
                <a:cubicBezTo>
                  <a:pt x="1120" y="214"/>
                  <a:pt x="1120" y="214"/>
                  <a:pt x="1120" y="214"/>
                </a:cubicBezTo>
                <a:cubicBezTo>
                  <a:pt x="1119" y="215"/>
                  <a:pt x="1119" y="217"/>
                  <a:pt x="1120" y="218"/>
                </a:cubicBezTo>
                <a:close/>
                <a:moveTo>
                  <a:pt x="1094" y="249"/>
                </a:moveTo>
                <a:cubicBezTo>
                  <a:pt x="1111" y="231"/>
                  <a:pt x="1111" y="231"/>
                  <a:pt x="1111" y="231"/>
                </a:cubicBezTo>
                <a:cubicBezTo>
                  <a:pt x="1112" y="230"/>
                  <a:pt x="1112" y="228"/>
                  <a:pt x="1111" y="227"/>
                </a:cubicBezTo>
                <a:cubicBezTo>
                  <a:pt x="1110" y="226"/>
                  <a:pt x="1108" y="226"/>
                  <a:pt x="1107" y="227"/>
                </a:cubicBezTo>
                <a:cubicBezTo>
                  <a:pt x="1089" y="244"/>
                  <a:pt x="1089" y="244"/>
                  <a:pt x="1089" y="244"/>
                </a:cubicBezTo>
                <a:cubicBezTo>
                  <a:pt x="1088" y="246"/>
                  <a:pt x="1088" y="248"/>
                  <a:pt x="1089" y="249"/>
                </a:cubicBezTo>
                <a:cubicBezTo>
                  <a:pt x="1090" y="249"/>
                  <a:pt x="1091" y="250"/>
                  <a:pt x="1092" y="250"/>
                </a:cubicBezTo>
                <a:cubicBezTo>
                  <a:pt x="1092" y="250"/>
                  <a:pt x="1093" y="249"/>
                  <a:pt x="1094" y="249"/>
                </a:cubicBezTo>
                <a:close/>
                <a:moveTo>
                  <a:pt x="1070" y="272"/>
                </a:moveTo>
                <a:cubicBezTo>
                  <a:pt x="1072" y="271"/>
                  <a:pt x="1072" y="269"/>
                  <a:pt x="1070" y="268"/>
                </a:cubicBezTo>
                <a:cubicBezTo>
                  <a:pt x="1069" y="266"/>
                  <a:pt x="1067" y="266"/>
                  <a:pt x="1066" y="268"/>
                </a:cubicBezTo>
                <a:cubicBezTo>
                  <a:pt x="996" y="337"/>
                  <a:pt x="996" y="337"/>
                  <a:pt x="996" y="337"/>
                </a:cubicBezTo>
                <a:cubicBezTo>
                  <a:pt x="995" y="339"/>
                  <a:pt x="995" y="341"/>
                  <a:pt x="996" y="342"/>
                </a:cubicBezTo>
                <a:cubicBezTo>
                  <a:pt x="997" y="342"/>
                  <a:pt x="998" y="343"/>
                  <a:pt x="998" y="343"/>
                </a:cubicBezTo>
                <a:cubicBezTo>
                  <a:pt x="999" y="343"/>
                  <a:pt x="1000" y="342"/>
                  <a:pt x="1001" y="342"/>
                </a:cubicBezTo>
                <a:lnTo>
                  <a:pt x="1070" y="272"/>
                </a:lnTo>
                <a:close/>
                <a:moveTo>
                  <a:pt x="995" y="343"/>
                </a:moveTo>
                <a:cubicBezTo>
                  <a:pt x="994" y="341"/>
                  <a:pt x="992" y="341"/>
                  <a:pt x="991" y="343"/>
                </a:cubicBezTo>
                <a:cubicBezTo>
                  <a:pt x="843" y="491"/>
                  <a:pt x="843" y="491"/>
                  <a:pt x="843" y="491"/>
                </a:cubicBezTo>
                <a:cubicBezTo>
                  <a:pt x="842" y="492"/>
                  <a:pt x="842" y="494"/>
                  <a:pt x="843" y="495"/>
                </a:cubicBezTo>
                <a:cubicBezTo>
                  <a:pt x="844" y="496"/>
                  <a:pt x="844" y="496"/>
                  <a:pt x="845" y="496"/>
                </a:cubicBezTo>
                <a:cubicBezTo>
                  <a:pt x="846" y="496"/>
                  <a:pt x="847" y="496"/>
                  <a:pt x="847" y="495"/>
                </a:cubicBezTo>
                <a:cubicBezTo>
                  <a:pt x="995" y="347"/>
                  <a:pt x="995" y="347"/>
                  <a:pt x="995" y="347"/>
                </a:cubicBezTo>
                <a:cubicBezTo>
                  <a:pt x="997" y="346"/>
                  <a:pt x="997" y="344"/>
                  <a:pt x="995" y="343"/>
                </a:cubicBezTo>
                <a:close/>
                <a:moveTo>
                  <a:pt x="852" y="500"/>
                </a:moveTo>
                <a:cubicBezTo>
                  <a:pt x="853" y="501"/>
                  <a:pt x="853" y="501"/>
                  <a:pt x="854" y="501"/>
                </a:cubicBezTo>
                <a:cubicBezTo>
                  <a:pt x="855" y="501"/>
                  <a:pt x="856" y="501"/>
                  <a:pt x="856" y="500"/>
                </a:cubicBezTo>
                <a:cubicBezTo>
                  <a:pt x="1001" y="355"/>
                  <a:pt x="1001" y="355"/>
                  <a:pt x="1001" y="355"/>
                </a:cubicBezTo>
                <a:cubicBezTo>
                  <a:pt x="1002" y="354"/>
                  <a:pt x="1002" y="352"/>
                  <a:pt x="1001" y="351"/>
                </a:cubicBezTo>
                <a:cubicBezTo>
                  <a:pt x="1000" y="350"/>
                  <a:pt x="998" y="350"/>
                  <a:pt x="997" y="351"/>
                </a:cubicBezTo>
                <a:cubicBezTo>
                  <a:pt x="852" y="496"/>
                  <a:pt x="852" y="496"/>
                  <a:pt x="852" y="496"/>
                </a:cubicBezTo>
                <a:cubicBezTo>
                  <a:pt x="851" y="497"/>
                  <a:pt x="851" y="499"/>
                  <a:pt x="852" y="500"/>
                </a:cubicBezTo>
                <a:close/>
                <a:moveTo>
                  <a:pt x="472" y="880"/>
                </a:moveTo>
                <a:cubicBezTo>
                  <a:pt x="471" y="879"/>
                  <a:pt x="469" y="879"/>
                  <a:pt x="468" y="880"/>
                </a:cubicBezTo>
                <a:cubicBezTo>
                  <a:pt x="461" y="886"/>
                  <a:pt x="461" y="886"/>
                  <a:pt x="461" y="886"/>
                </a:cubicBezTo>
                <a:cubicBezTo>
                  <a:pt x="460" y="887"/>
                  <a:pt x="460" y="889"/>
                  <a:pt x="461" y="891"/>
                </a:cubicBezTo>
                <a:cubicBezTo>
                  <a:pt x="462" y="891"/>
                  <a:pt x="463" y="892"/>
                  <a:pt x="464" y="892"/>
                </a:cubicBezTo>
                <a:cubicBezTo>
                  <a:pt x="464" y="892"/>
                  <a:pt x="465" y="891"/>
                  <a:pt x="466" y="891"/>
                </a:cubicBezTo>
                <a:cubicBezTo>
                  <a:pt x="472" y="884"/>
                  <a:pt x="472" y="884"/>
                  <a:pt x="472" y="884"/>
                </a:cubicBezTo>
                <a:cubicBezTo>
                  <a:pt x="473" y="883"/>
                  <a:pt x="473" y="881"/>
                  <a:pt x="472" y="880"/>
                </a:cubicBezTo>
                <a:close/>
                <a:moveTo>
                  <a:pt x="1087" y="265"/>
                </a:moveTo>
                <a:cubicBezTo>
                  <a:pt x="1088" y="265"/>
                  <a:pt x="1089" y="266"/>
                  <a:pt x="1089" y="266"/>
                </a:cubicBezTo>
                <a:cubicBezTo>
                  <a:pt x="1090" y="266"/>
                  <a:pt x="1091" y="265"/>
                  <a:pt x="1092" y="265"/>
                </a:cubicBezTo>
                <a:cubicBezTo>
                  <a:pt x="1120" y="236"/>
                  <a:pt x="1120" y="236"/>
                  <a:pt x="1120" y="236"/>
                </a:cubicBezTo>
                <a:cubicBezTo>
                  <a:pt x="1121" y="235"/>
                  <a:pt x="1121" y="233"/>
                  <a:pt x="1120" y="232"/>
                </a:cubicBezTo>
                <a:cubicBezTo>
                  <a:pt x="1119" y="231"/>
                  <a:pt x="1117" y="231"/>
                  <a:pt x="1116" y="232"/>
                </a:cubicBezTo>
                <a:cubicBezTo>
                  <a:pt x="1087" y="260"/>
                  <a:pt x="1087" y="260"/>
                  <a:pt x="1087" y="260"/>
                </a:cubicBezTo>
                <a:cubicBezTo>
                  <a:pt x="1086" y="262"/>
                  <a:pt x="1086" y="264"/>
                  <a:pt x="1087" y="265"/>
                </a:cubicBezTo>
                <a:close/>
                <a:moveTo>
                  <a:pt x="1079" y="277"/>
                </a:moveTo>
                <a:cubicBezTo>
                  <a:pt x="1080" y="276"/>
                  <a:pt x="1080" y="274"/>
                  <a:pt x="1079" y="273"/>
                </a:cubicBezTo>
                <a:cubicBezTo>
                  <a:pt x="1078" y="272"/>
                  <a:pt x="1076" y="272"/>
                  <a:pt x="1075" y="273"/>
                </a:cubicBezTo>
                <a:cubicBezTo>
                  <a:pt x="1004" y="344"/>
                  <a:pt x="1004" y="344"/>
                  <a:pt x="1004" y="344"/>
                </a:cubicBezTo>
                <a:cubicBezTo>
                  <a:pt x="1003" y="345"/>
                  <a:pt x="1003" y="347"/>
                  <a:pt x="1004" y="348"/>
                </a:cubicBezTo>
                <a:cubicBezTo>
                  <a:pt x="1004" y="349"/>
                  <a:pt x="1005" y="349"/>
                  <a:pt x="1006" y="349"/>
                </a:cubicBezTo>
                <a:cubicBezTo>
                  <a:pt x="1007" y="349"/>
                  <a:pt x="1008" y="349"/>
                  <a:pt x="1008" y="348"/>
                </a:cubicBezTo>
                <a:lnTo>
                  <a:pt x="1079" y="277"/>
                </a:lnTo>
                <a:close/>
                <a:moveTo>
                  <a:pt x="1121" y="231"/>
                </a:moveTo>
                <a:cubicBezTo>
                  <a:pt x="1122" y="231"/>
                  <a:pt x="1123" y="232"/>
                  <a:pt x="1123" y="232"/>
                </a:cubicBezTo>
                <a:cubicBezTo>
                  <a:pt x="1124" y="232"/>
                  <a:pt x="1125" y="231"/>
                  <a:pt x="1125" y="231"/>
                </a:cubicBezTo>
                <a:cubicBezTo>
                  <a:pt x="1299" y="58"/>
                  <a:pt x="1299" y="58"/>
                  <a:pt x="1299" y="58"/>
                </a:cubicBezTo>
                <a:cubicBezTo>
                  <a:pt x="1300" y="56"/>
                  <a:pt x="1300" y="55"/>
                  <a:pt x="1299" y="53"/>
                </a:cubicBezTo>
                <a:cubicBezTo>
                  <a:pt x="1298" y="52"/>
                  <a:pt x="1296" y="52"/>
                  <a:pt x="1294" y="53"/>
                </a:cubicBezTo>
                <a:cubicBezTo>
                  <a:pt x="1121" y="227"/>
                  <a:pt x="1121" y="227"/>
                  <a:pt x="1121" y="227"/>
                </a:cubicBezTo>
                <a:cubicBezTo>
                  <a:pt x="1120" y="228"/>
                  <a:pt x="1120" y="230"/>
                  <a:pt x="1121" y="231"/>
                </a:cubicBezTo>
                <a:close/>
                <a:moveTo>
                  <a:pt x="856" y="513"/>
                </a:moveTo>
                <a:cubicBezTo>
                  <a:pt x="857" y="513"/>
                  <a:pt x="858" y="512"/>
                  <a:pt x="859" y="512"/>
                </a:cubicBezTo>
                <a:cubicBezTo>
                  <a:pt x="1006" y="365"/>
                  <a:pt x="1006" y="365"/>
                  <a:pt x="1006" y="365"/>
                </a:cubicBezTo>
                <a:cubicBezTo>
                  <a:pt x="1007" y="364"/>
                  <a:pt x="1007" y="362"/>
                  <a:pt x="1006" y="360"/>
                </a:cubicBezTo>
                <a:cubicBezTo>
                  <a:pt x="1004" y="359"/>
                  <a:pt x="1002" y="359"/>
                  <a:pt x="1001" y="360"/>
                </a:cubicBezTo>
                <a:cubicBezTo>
                  <a:pt x="854" y="507"/>
                  <a:pt x="854" y="507"/>
                  <a:pt x="854" y="507"/>
                </a:cubicBezTo>
                <a:cubicBezTo>
                  <a:pt x="853" y="509"/>
                  <a:pt x="853" y="511"/>
                  <a:pt x="854" y="512"/>
                </a:cubicBezTo>
                <a:cubicBezTo>
                  <a:pt x="855" y="512"/>
                  <a:pt x="856" y="513"/>
                  <a:pt x="856" y="513"/>
                </a:cubicBezTo>
                <a:close/>
                <a:moveTo>
                  <a:pt x="1012" y="357"/>
                </a:moveTo>
                <a:cubicBezTo>
                  <a:pt x="1013" y="357"/>
                  <a:pt x="1014" y="357"/>
                  <a:pt x="1014" y="356"/>
                </a:cubicBezTo>
                <a:cubicBezTo>
                  <a:pt x="1090" y="281"/>
                  <a:pt x="1090" y="281"/>
                  <a:pt x="1090" y="281"/>
                </a:cubicBezTo>
                <a:cubicBezTo>
                  <a:pt x="1091" y="279"/>
                  <a:pt x="1091" y="277"/>
                  <a:pt x="1090" y="276"/>
                </a:cubicBezTo>
                <a:cubicBezTo>
                  <a:pt x="1089" y="275"/>
                  <a:pt x="1087" y="275"/>
                  <a:pt x="1085" y="276"/>
                </a:cubicBezTo>
                <a:cubicBezTo>
                  <a:pt x="1010" y="352"/>
                  <a:pt x="1010" y="352"/>
                  <a:pt x="1010" y="352"/>
                </a:cubicBezTo>
                <a:cubicBezTo>
                  <a:pt x="1009" y="353"/>
                  <a:pt x="1009" y="355"/>
                  <a:pt x="1010" y="356"/>
                </a:cubicBezTo>
                <a:cubicBezTo>
                  <a:pt x="1010" y="357"/>
                  <a:pt x="1011" y="357"/>
                  <a:pt x="1012" y="357"/>
                </a:cubicBezTo>
                <a:close/>
                <a:moveTo>
                  <a:pt x="1093" y="273"/>
                </a:moveTo>
                <a:cubicBezTo>
                  <a:pt x="1094" y="273"/>
                  <a:pt x="1095" y="274"/>
                  <a:pt x="1095" y="274"/>
                </a:cubicBezTo>
                <a:cubicBezTo>
                  <a:pt x="1096" y="274"/>
                  <a:pt x="1097" y="273"/>
                  <a:pt x="1098" y="273"/>
                </a:cubicBezTo>
                <a:cubicBezTo>
                  <a:pt x="1315" y="55"/>
                  <a:pt x="1315" y="55"/>
                  <a:pt x="1315" y="55"/>
                </a:cubicBezTo>
                <a:cubicBezTo>
                  <a:pt x="1316" y="54"/>
                  <a:pt x="1316" y="52"/>
                  <a:pt x="1315" y="51"/>
                </a:cubicBezTo>
                <a:cubicBezTo>
                  <a:pt x="1314" y="50"/>
                  <a:pt x="1312" y="50"/>
                  <a:pt x="1311" y="51"/>
                </a:cubicBezTo>
                <a:cubicBezTo>
                  <a:pt x="1093" y="268"/>
                  <a:pt x="1093" y="268"/>
                  <a:pt x="1093" y="268"/>
                </a:cubicBezTo>
                <a:cubicBezTo>
                  <a:pt x="1092" y="270"/>
                  <a:pt x="1092" y="271"/>
                  <a:pt x="1093" y="273"/>
                </a:cubicBezTo>
                <a:close/>
                <a:moveTo>
                  <a:pt x="478" y="884"/>
                </a:moveTo>
                <a:cubicBezTo>
                  <a:pt x="476" y="886"/>
                  <a:pt x="476" y="886"/>
                  <a:pt x="476" y="886"/>
                </a:cubicBezTo>
                <a:cubicBezTo>
                  <a:pt x="475" y="887"/>
                  <a:pt x="473" y="889"/>
                  <a:pt x="472" y="890"/>
                </a:cubicBezTo>
                <a:cubicBezTo>
                  <a:pt x="471" y="890"/>
                  <a:pt x="471" y="890"/>
                  <a:pt x="471" y="890"/>
                </a:cubicBezTo>
                <a:cubicBezTo>
                  <a:pt x="471" y="890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2"/>
                  <a:pt x="470" y="892"/>
                  <a:pt x="470" y="892"/>
                </a:cubicBezTo>
                <a:cubicBezTo>
                  <a:pt x="470" y="893"/>
                  <a:pt x="471" y="893"/>
                  <a:pt x="471" y="893"/>
                </a:cubicBezTo>
                <a:cubicBezTo>
                  <a:pt x="471" y="893"/>
                  <a:pt x="471" y="894"/>
                  <a:pt x="471" y="894"/>
                </a:cubicBezTo>
                <a:cubicBezTo>
                  <a:pt x="471" y="894"/>
                  <a:pt x="471" y="894"/>
                  <a:pt x="471" y="895"/>
                </a:cubicBezTo>
                <a:cubicBezTo>
                  <a:pt x="471" y="895"/>
                  <a:pt x="471" y="895"/>
                  <a:pt x="471" y="895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4"/>
                  <a:pt x="472" y="894"/>
                  <a:pt x="472" y="894"/>
                </a:cubicBezTo>
                <a:cubicBezTo>
                  <a:pt x="473" y="894"/>
                  <a:pt x="473" y="895"/>
                  <a:pt x="473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5" y="895"/>
                </a:cubicBezTo>
                <a:cubicBezTo>
                  <a:pt x="475" y="895"/>
                  <a:pt x="475" y="895"/>
                  <a:pt x="475" y="895"/>
                </a:cubicBezTo>
                <a:cubicBezTo>
                  <a:pt x="475" y="895"/>
                  <a:pt x="476" y="895"/>
                  <a:pt x="476" y="895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7" y="893"/>
                  <a:pt x="478" y="892"/>
                  <a:pt x="479" y="891"/>
                </a:cubicBezTo>
                <a:cubicBezTo>
                  <a:pt x="479" y="891"/>
                  <a:pt x="480" y="891"/>
                  <a:pt x="480" y="891"/>
                </a:cubicBezTo>
                <a:cubicBezTo>
                  <a:pt x="482" y="888"/>
                  <a:pt x="482" y="888"/>
                  <a:pt x="482" y="888"/>
                </a:cubicBezTo>
                <a:cubicBezTo>
                  <a:pt x="484" y="887"/>
                  <a:pt x="484" y="885"/>
                  <a:pt x="482" y="884"/>
                </a:cubicBezTo>
                <a:cubicBezTo>
                  <a:pt x="481" y="882"/>
                  <a:pt x="479" y="882"/>
                  <a:pt x="478" y="884"/>
                </a:cubicBezTo>
                <a:close/>
                <a:moveTo>
                  <a:pt x="1010" y="375"/>
                </a:moveTo>
                <a:cubicBezTo>
                  <a:pt x="1011" y="373"/>
                  <a:pt x="1011" y="371"/>
                  <a:pt x="1010" y="370"/>
                </a:cubicBezTo>
                <a:cubicBezTo>
                  <a:pt x="1009" y="369"/>
                  <a:pt x="1007" y="369"/>
                  <a:pt x="1005" y="370"/>
                </a:cubicBezTo>
                <a:cubicBezTo>
                  <a:pt x="850" y="526"/>
                  <a:pt x="850" y="526"/>
                  <a:pt x="850" y="526"/>
                </a:cubicBezTo>
                <a:cubicBezTo>
                  <a:pt x="849" y="527"/>
                  <a:pt x="849" y="529"/>
                  <a:pt x="850" y="530"/>
                </a:cubicBezTo>
                <a:cubicBezTo>
                  <a:pt x="851" y="531"/>
                  <a:pt x="851" y="531"/>
                  <a:pt x="852" y="531"/>
                </a:cubicBezTo>
                <a:cubicBezTo>
                  <a:pt x="853" y="531"/>
                  <a:pt x="854" y="531"/>
                  <a:pt x="854" y="530"/>
                </a:cubicBezTo>
                <a:lnTo>
                  <a:pt x="1010" y="375"/>
                </a:lnTo>
                <a:close/>
                <a:moveTo>
                  <a:pt x="1340" y="43"/>
                </a:moveTo>
                <a:cubicBezTo>
                  <a:pt x="1340" y="43"/>
                  <a:pt x="1341" y="43"/>
                  <a:pt x="1342" y="43"/>
                </a:cubicBezTo>
                <a:cubicBezTo>
                  <a:pt x="1345" y="40"/>
                  <a:pt x="1345" y="40"/>
                  <a:pt x="1345" y="40"/>
                </a:cubicBezTo>
                <a:cubicBezTo>
                  <a:pt x="1346" y="39"/>
                  <a:pt x="1346" y="37"/>
                  <a:pt x="1345" y="35"/>
                </a:cubicBezTo>
                <a:cubicBezTo>
                  <a:pt x="1343" y="34"/>
                  <a:pt x="1341" y="34"/>
                  <a:pt x="1340" y="35"/>
                </a:cubicBezTo>
                <a:cubicBezTo>
                  <a:pt x="1337" y="38"/>
                  <a:pt x="1337" y="38"/>
                  <a:pt x="1337" y="38"/>
                </a:cubicBezTo>
                <a:cubicBezTo>
                  <a:pt x="1336" y="39"/>
                  <a:pt x="1336" y="41"/>
                  <a:pt x="1337" y="43"/>
                </a:cubicBezTo>
                <a:cubicBezTo>
                  <a:pt x="1338" y="43"/>
                  <a:pt x="1339" y="43"/>
                  <a:pt x="1340" y="43"/>
                </a:cubicBezTo>
                <a:close/>
                <a:moveTo>
                  <a:pt x="1015" y="365"/>
                </a:moveTo>
                <a:cubicBezTo>
                  <a:pt x="1015" y="366"/>
                  <a:pt x="1016" y="366"/>
                  <a:pt x="1017" y="366"/>
                </a:cubicBezTo>
                <a:cubicBezTo>
                  <a:pt x="1018" y="366"/>
                  <a:pt x="1018" y="366"/>
                  <a:pt x="1019" y="365"/>
                </a:cubicBezTo>
                <a:cubicBezTo>
                  <a:pt x="1326" y="58"/>
                  <a:pt x="1326" y="58"/>
                  <a:pt x="1326" y="58"/>
                </a:cubicBezTo>
                <a:cubicBezTo>
                  <a:pt x="1328" y="56"/>
                  <a:pt x="1328" y="56"/>
                  <a:pt x="1328" y="56"/>
                </a:cubicBezTo>
                <a:cubicBezTo>
                  <a:pt x="1329" y="56"/>
                  <a:pt x="1329" y="55"/>
                  <a:pt x="1329" y="54"/>
                </a:cubicBezTo>
                <a:cubicBezTo>
                  <a:pt x="1329" y="53"/>
                  <a:pt x="1329" y="52"/>
                  <a:pt x="1328" y="52"/>
                </a:cubicBezTo>
                <a:cubicBezTo>
                  <a:pt x="1327" y="51"/>
                  <a:pt x="1326" y="51"/>
                  <a:pt x="1325" y="51"/>
                </a:cubicBezTo>
                <a:cubicBezTo>
                  <a:pt x="1325" y="51"/>
                  <a:pt x="1324" y="51"/>
                  <a:pt x="1324" y="52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015" y="361"/>
                  <a:pt x="1015" y="361"/>
                  <a:pt x="1015" y="361"/>
                </a:cubicBezTo>
                <a:cubicBezTo>
                  <a:pt x="1013" y="362"/>
                  <a:pt x="1013" y="364"/>
                  <a:pt x="1015" y="365"/>
                </a:cubicBezTo>
                <a:close/>
                <a:moveTo>
                  <a:pt x="1022" y="372"/>
                </a:moveTo>
                <a:cubicBezTo>
                  <a:pt x="1022" y="373"/>
                  <a:pt x="1023" y="373"/>
                  <a:pt x="1024" y="373"/>
                </a:cubicBezTo>
                <a:cubicBezTo>
                  <a:pt x="1025" y="373"/>
                  <a:pt x="1025" y="373"/>
                  <a:pt x="1026" y="372"/>
                </a:cubicBezTo>
                <a:cubicBezTo>
                  <a:pt x="1335" y="63"/>
                  <a:pt x="1335" y="63"/>
                  <a:pt x="1335" y="63"/>
                </a:cubicBezTo>
                <a:cubicBezTo>
                  <a:pt x="1337" y="62"/>
                  <a:pt x="1337" y="60"/>
                  <a:pt x="1335" y="59"/>
                </a:cubicBezTo>
                <a:cubicBezTo>
                  <a:pt x="1334" y="57"/>
                  <a:pt x="1332" y="57"/>
                  <a:pt x="1331" y="59"/>
                </a:cubicBezTo>
                <a:cubicBezTo>
                  <a:pt x="1022" y="368"/>
                  <a:pt x="1022" y="368"/>
                  <a:pt x="1022" y="368"/>
                </a:cubicBezTo>
                <a:cubicBezTo>
                  <a:pt x="1020" y="369"/>
                  <a:pt x="1020" y="371"/>
                  <a:pt x="1022" y="372"/>
                </a:cubicBezTo>
                <a:close/>
                <a:moveTo>
                  <a:pt x="1349" y="48"/>
                </a:moveTo>
                <a:cubicBezTo>
                  <a:pt x="1349" y="48"/>
                  <a:pt x="1350" y="48"/>
                  <a:pt x="1351" y="48"/>
                </a:cubicBezTo>
                <a:cubicBezTo>
                  <a:pt x="1357" y="41"/>
                  <a:pt x="1357" y="41"/>
                  <a:pt x="1357" y="41"/>
                </a:cubicBezTo>
                <a:cubicBezTo>
                  <a:pt x="1358" y="40"/>
                  <a:pt x="1358" y="38"/>
                  <a:pt x="1357" y="37"/>
                </a:cubicBezTo>
                <a:cubicBezTo>
                  <a:pt x="1356" y="35"/>
                  <a:pt x="1354" y="35"/>
                  <a:pt x="1353" y="37"/>
                </a:cubicBezTo>
                <a:cubicBezTo>
                  <a:pt x="1346" y="43"/>
                  <a:pt x="1346" y="43"/>
                  <a:pt x="1346" y="43"/>
                </a:cubicBezTo>
                <a:cubicBezTo>
                  <a:pt x="1345" y="44"/>
                  <a:pt x="1345" y="46"/>
                  <a:pt x="1346" y="48"/>
                </a:cubicBezTo>
                <a:cubicBezTo>
                  <a:pt x="1347" y="48"/>
                  <a:pt x="1348" y="48"/>
                  <a:pt x="1349" y="48"/>
                </a:cubicBezTo>
                <a:close/>
                <a:moveTo>
                  <a:pt x="1016" y="378"/>
                </a:moveTo>
                <a:cubicBezTo>
                  <a:pt x="1015" y="377"/>
                  <a:pt x="1013" y="377"/>
                  <a:pt x="1011" y="378"/>
                </a:cubicBezTo>
                <a:cubicBezTo>
                  <a:pt x="853" y="536"/>
                  <a:pt x="853" y="536"/>
                  <a:pt x="853" y="536"/>
                </a:cubicBezTo>
                <a:cubicBezTo>
                  <a:pt x="852" y="537"/>
                  <a:pt x="852" y="539"/>
                  <a:pt x="853" y="541"/>
                </a:cubicBezTo>
                <a:cubicBezTo>
                  <a:pt x="854" y="541"/>
                  <a:pt x="855" y="541"/>
                  <a:pt x="856" y="541"/>
                </a:cubicBezTo>
                <a:cubicBezTo>
                  <a:pt x="856" y="541"/>
                  <a:pt x="857" y="541"/>
                  <a:pt x="858" y="541"/>
                </a:cubicBezTo>
                <a:cubicBezTo>
                  <a:pt x="1016" y="383"/>
                  <a:pt x="1016" y="383"/>
                  <a:pt x="1016" y="383"/>
                </a:cubicBezTo>
                <a:cubicBezTo>
                  <a:pt x="1017" y="381"/>
                  <a:pt x="1017" y="379"/>
                  <a:pt x="1016" y="378"/>
                </a:cubicBezTo>
                <a:close/>
                <a:moveTo>
                  <a:pt x="1017" y="395"/>
                </a:moveTo>
                <a:cubicBezTo>
                  <a:pt x="1019" y="394"/>
                  <a:pt x="1019" y="392"/>
                  <a:pt x="1017" y="391"/>
                </a:cubicBezTo>
                <a:cubicBezTo>
                  <a:pt x="1016" y="389"/>
                  <a:pt x="1014" y="389"/>
                  <a:pt x="1013" y="391"/>
                </a:cubicBezTo>
                <a:cubicBezTo>
                  <a:pt x="859" y="544"/>
                  <a:pt x="859" y="544"/>
                  <a:pt x="859" y="544"/>
                </a:cubicBezTo>
                <a:cubicBezTo>
                  <a:pt x="858" y="546"/>
                  <a:pt x="858" y="547"/>
                  <a:pt x="859" y="549"/>
                </a:cubicBezTo>
                <a:cubicBezTo>
                  <a:pt x="860" y="549"/>
                  <a:pt x="861" y="550"/>
                  <a:pt x="861" y="550"/>
                </a:cubicBezTo>
                <a:cubicBezTo>
                  <a:pt x="862" y="550"/>
                  <a:pt x="863" y="549"/>
                  <a:pt x="864" y="549"/>
                </a:cubicBezTo>
                <a:lnTo>
                  <a:pt x="1017" y="395"/>
                </a:lnTo>
                <a:close/>
                <a:moveTo>
                  <a:pt x="1364" y="47"/>
                </a:moveTo>
                <a:cubicBezTo>
                  <a:pt x="1365" y="47"/>
                  <a:pt x="1365" y="47"/>
                  <a:pt x="1366" y="46"/>
                </a:cubicBezTo>
                <a:cubicBezTo>
                  <a:pt x="1369" y="43"/>
                  <a:pt x="1369" y="43"/>
                  <a:pt x="1369" y="43"/>
                </a:cubicBezTo>
                <a:cubicBezTo>
                  <a:pt x="1371" y="42"/>
                  <a:pt x="1371" y="40"/>
                  <a:pt x="1369" y="39"/>
                </a:cubicBezTo>
                <a:cubicBezTo>
                  <a:pt x="1368" y="37"/>
                  <a:pt x="1366" y="37"/>
                  <a:pt x="1365" y="39"/>
                </a:cubicBezTo>
                <a:cubicBezTo>
                  <a:pt x="1362" y="42"/>
                  <a:pt x="1362" y="42"/>
                  <a:pt x="1362" y="42"/>
                </a:cubicBezTo>
                <a:cubicBezTo>
                  <a:pt x="1360" y="43"/>
                  <a:pt x="1360" y="45"/>
                  <a:pt x="1362" y="46"/>
                </a:cubicBezTo>
                <a:cubicBezTo>
                  <a:pt x="1362" y="47"/>
                  <a:pt x="1363" y="47"/>
                  <a:pt x="1364" y="47"/>
                </a:cubicBezTo>
                <a:close/>
                <a:moveTo>
                  <a:pt x="1345" y="63"/>
                </a:moveTo>
                <a:cubicBezTo>
                  <a:pt x="1344" y="62"/>
                  <a:pt x="1342" y="62"/>
                  <a:pt x="1341" y="63"/>
                </a:cubicBezTo>
                <a:cubicBezTo>
                  <a:pt x="1081" y="322"/>
                  <a:pt x="1081" y="322"/>
                  <a:pt x="1081" y="322"/>
                </a:cubicBezTo>
                <a:cubicBezTo>
                  <a:pt x="1080" y="324"/>
                  <a:pt x="1080" y="326"/>
                  <a:pt x="1081" y="327"/>
                </a:cubicBezTo>
                <a:cubicBezTo>
                  <a:pt x="1082" y="327"/>
                  <a:pt x="1082" y="328"/>
                  <a:pt x="1083" y="328"/>
                </a:cubicBezTo>
                <a:cubicBezTo>
                  <a:pt x="1084" y="328"/>
                  <a:pt x="1085" y="327"/>
                  <a:pt x="1085" y="327"/>
                </a:cubicBezTo>
                <a:cubicBezTo>
                  <a:pt x="1345" y="67"/>
                  <a:pt x="1345" y="67"/>
                  <a:pt x="1345" y="67"/>
                </a:cubicBezTo>
                <a:cubicBezTo>
                  <a:pt x="1346" y="66"/>
                  <a:pt x="1346" y="64"/>
                  <a:pt x="1345" y="63"/>
                </a:cubicBezTo>
                <a:close/>
                <a:moveTo>
                  <a:pt x="1072" y="331"/>
                </a:moveTo>
                <a:cubicBezTo>
                  <a:pt x="1023" y="380"/>
                  <a:pt x="1023" y="380"/>
                  <a:pt x="1023" y="380"/>
                </a:cubicBezTo>
                <a:cubicBezTo>
                  <a:pt x="1022" y="382"/>
                  <a:pt x="1022" y="384"/>
                  <a:pt x="1023" y="385"/>
                </a:cubicBezTo>
                <a:cubicBezTo>
                  <a:pt x="1024" y="385"/>
                  <a:pt x="1025" y="386"/>
                  <a:pt x="1025" y="386"/>
                </a:cubicBezTo>
                <a:cubicBezTo>
                  <a:pt x="1026" y="386"/>
                  <a:pt x="1027" y="385"/>
                  <a:pt x="1028" y="385"/>
                </a:cubicBezTo>
                <a:cubicBezTo>
                  <a:pt x="1077" y="336"/>
                  <a:pt x="1077" y="336"/>
                  <a:pt x="1077" y="336"/>
                </a:cubicBezTo>
                <a:cubicBezTo>
                  <a:pt x="1078" y="334"/>
                  <a:pt x="1078" y="333"/>
                  <a:pt x="1077" y="331"/>
                </a:cubicBezTo>
                <a:cubicBezTo>
                  <a:pt x="1075" y="330"/>
                  <a:pt x="1073" y="330"/>
                  <a:pt x="1072" y="331"/>
                </a:cubicBezTo>
                <a:close/>
                <a:moveTo>
                  <a:pt x="1367" y="51"/>
                </a:moveTo>
                <a:cubicBezTo>
                  <a:pt x="1365" y="52"/>
                  <a:pt x="1365" y="54"/>
                  <a:pt x="1367" y="55"/>
                </a:cubicBezTo>
                <a:cubicBezTo>
                  <a:pt x="1367" y="56"/>
                  <a:pt x="1368" y="56"/>
                  <a:pt x="1369" y="56"/>
                </a:cubicBezTo>
                <a:cubicBezTo>
                  <a:pt x="1369" y="56"/>
                  <a:pt x="1370" y="56"/>
                  <a:pt x="1371" y="55"/>
                </a:cubicBezTo>
                <a:cubicBezTo>
                  <a:pt x="1374" y="52"/>
                  <a:pt x="1374" y="52"/>
                  <a:pt x="1374" y="52"/>
                </a:cubicBezTo>
                <a:cubicBezTo>
                  <a:pt x="1375" y="51"/>
                  <a:pt x="1375" y="49"/>
                  <a:pt x="1374" y="48"/>
                </a:cubicBezTo>
                <a:cubicBezTo>
                  <a:pt x="1373" y="47"/>
                  <a:pt x="1371" y="47"/>
                  <a:pt x="1370" y="48"/>
                </a:cubicBezTo>
                <a:lnTo>
                  <a:pt x="1367" y="51"/>
                </a:lnTo>
                <a:close/>
                <a:moveTo>
                  <a:pt x="1030" y="387"/>
                </a:moveTo>
                <a:cubicBezTo>
                  <a:pt x="1029" y="388"/>
                  <a:pt x="1029" y="390"/>
                  <a:pt x="1030" y="392"/>
                </a:cubicBezTo>
                <a:cubicBezTo>
                  <a:pt x="1031" y="392"/>
                  <a:pt x="1032" y="393"/>
                  <a:pt x="1033" y="393"/>
                </a:cubicBezTo>
                <a:cubicBezTo>
                  <a:pt x="1033" y="393"/>
                  <a:pt x="1034" y="392"/>
                  <a:pt x="1035" y="392"/>
                </a:cubicBezTo>
                <a:cubicBezTo>
                  <a:pt x="1083" y="344"/>
                  <a:pt x="1083" y="344"/>
                  <a:pt x="1083" y="344"/>
                </a:cubicBezTo>
                <a:cubicBezTo>
                  <a:pt x="1084" y="342"/>
                  <a:pt x="1084" y="341"/>
                  <a:pt x="1083" y="339"/>
                </a:cubicBezTo>
                <a:cubicBezTo>
                  <a:pt x="1081" y="338"/>
                  <a:pt x="1079" y="338"/>
                  <a:pt x="1078" y="339"/>
                </a:cubicBezTo>
                <a:lnTo>
                  <a:pt x="1030" y="387"/>
                </a:lnTo>
                <a:close/>
                <a:moveTo>
                  <a:pt x="1019" y="399"/>
                </a:moveTo>
                <a:cubicBezTo>
                  <a:pt x="865" y="553"/>
                  <a:pt x="865" y="553"/>
                  <a:pt x="865" y="553"/>
                </a:cubicBezTo>
                <a:cubicBezTo>
                  <a:pt x="863" y="554"/>
                  <a:pt x="863" y="556"/>
                  <a:pt x="865" y="557"/>
                </a:cubicBezTo>
                <a:cubicBezTo>
                  <a:pt x="865" y="558"/>
                  <a:pt x="866" y="558"/>
                  <a:pt x="867" y="558"/>
                </a:cubicBezTo>
                <a:cubicBezTo>
                  <a:pt x="867" y="558"/>
                  <a:pt x="868" y="558"/>
                  <a:pt x="869" y="557"/>
                </a:cubicBezTo>
                <a:cubicBezTo>
                  <a:pt x="1023" y="403"/>
                  <a:pt x="1023" y="403"/>
                  <a:pt x="1023" y="403"/>
                </a:cubicBezTo>
                <a:cubicBezTo>
                  <a:pt x="1024" y="402"/>
                  <a:pt x="1024" y="400"/>
                  <a:pt x="1023" y="399"/>
                </a:cubicBezTo>
                <a:cubicBezTo>
                  <a:pt x="1022" y="398"/>
                  <a:pt x="1020" y="398"/>
                  <a:pt x="1019" y="399"/>
                </a:cubicBezTo>
                <a:close/>
                <a:moveTo>
                  <a:pt x="1356" y="62"/>
                </a:moveTo>
                <a:cubicBezTo>
                  <a:pt x="1087" y="331"/>
                  <a:pt x="1087" y="331"/>
                  <a:pt x="1087" y="331"/>
                </a:cubicBezTo>
                <a:cubicBezTo>
                  <a:pt x="1085" y="332"/>
                  <a:pt x="1085" y="334"/>
                  <a:pt x="1087" y="335"/>
                </a:cubicBezTo>
                <a:cubicBezTo>
                  <a:pt x="1087" y="336"/>
                  <a:pt x="1088" y="336"/>
                  <a:pt x="1089" y="336"/>
                </a:cubicBezTo>
                <a:cubicBezTo>
                  <a:pt x="1090" y="336"/>
                  <a:pt x="1090" y="336"/>
                  <a:pt x="1091" y="335"/>
                </a:cubicBezTo>
                <a:cubicBezTo>
                  <a:pt x="1360" y="66"/>
                  <a:pt x="1360" y="66"/>
                  <a:pt x="1360" y="66"/>
                </a:cubicBezTo>
                <a:cubicBezTo>
                  <a:pt x="1361" y="65"/>
                  <a:pt x="1361" y="63"/>
                  <a:pt x="1360" y="62"/>
                </a:cubicBezTo>
                <a:cubicBezTo>
                  <a:pt x="1359" y="60"/>
                  <a:pt x="1357" y="60"/>
                  <a:pt x="1356" y="62"/>
                </a:cubicBezTo>
                <a:close/>
                <a:moveTo>
                  <a:pt x="1378" y="47"/>
                </a:moveTo>
                <a:cubicBezTo>
                  <a:pt x="1379" y="47"/>
                  <a:pt x="1379" y="47"/>
                  <a:pt x="1380" y="46"/>
                </a:cubicBezTo>
                <a:cubicBezTo>
                  <a:pt x="1382" y="44"/>
                  <a:pt x="1382" y="44"/>
                  <a:pt x="1382" y="44"/>
                </a:cubicBezTo>
                <a:cubicBezTo>
                  <a:pt x="1383" y="43"/>
                  <a:pt x="1383" y="41"/>
                  <a:pt x="1382" y="40"/>
                </a:cubicBezTo>
                <a:cubicBezTo>
                  <a:pt x="1381" y="39"/>
                  <a:pt x="1379" y="39"/>
                  <a:pt x="1377" y="40"/>
                </a:cubicBezTo>
                <a:cubicBezTo>
                  <a:pt x="1376" y="42"/>
                  <a:pt x="1376" y="42"/>
                  <a:pt x="1376" y="42"/>
                </a:cubicBezTo>
                <a:cubicBezTo>
                  <a:pt x="1374" y="43"/>
                  <a:pt x="1374" y="45"/>
                  <a:pt x="1376" y="46"/>
                </a:cubicBezTo>
                <a:cubicBezTo>
                  <a:pt x="1376" y="47"/>
                  <a:pt x="1377" y="47"/>
                  <a:pt x="1378" y="47"/>
                </a:cubicBezTo>
                <a:close/>
                <a:moveTo>
                  <a:pt x="1371" y="61"/>
                </a:moveTo>
                <a:cubicBezTo>
                  <a:pt x="1093" y="339"/>
                  <a:pt x="1093" y="339"/>
                  <a:pt x="1093" y="339"/>
                </a:cubicBezTo>
                <a:cubicBezTo>
                  <a:pt x="1092" y="340"/>
                  <a:pt x="1092" y="342"/>
                  <a:pt x="1093" y="343"/>
                </a:cubicBezTo>
                <a:cubicBezTo>
                  <a:pt x="1094" y="344"/>
                  <a:pt x="1094" y="344"/>
                  <a:pt x="1095" y="344"/>
                </a:cubicBezTo>
                <a:cubicBezTo>
                  <a:pt x="1096" y="344"/>
                  <a:pt x="1097" y="344"/>
                  <a:pt x="1097" y="343"/>
                </a:cubicBezTo>
                <a:cubicBezTo>
                  <a:pt x="1375" y="65"/>
                  <a:pt x="1375" y="65"/>
                  <a:pt x="1375" y="65"/>
                </a:cubicBezTo>
                <a:cubicBezTo>
                  <a:pt x="1385" y="55"/>
                  <a:pt x="1385" y="55"/>
                  <a:pt x="1385" y="55"/>
                </a:cubicBezTo>
                <a:cubicBezTo>
                  <a:pt x="1386" y="55"/>
                  <a:pt x="1386" y="54"/>
                  <a:pt x="1386" y="53"/>
                </a:cubicBezTo>
                <a:cubicBezTo>
                  <a:pt x="1386" y="52"/>
                  <a:pt x="1386" y="52"/>
                  <a:pt x="1385" y="51"/>
                </a:cubicBezTo>
                <a:cubicBezTo>
                  <a:pt x="1384" y="50"/>
                  <a:pt x="1384" y="50"/>
                  <a:pt x="1383" y="50"/>
                </a:cubicBezTo>
                <a:cubicBezTo>
                  <a:pt x="1382" y="50"/>
                  <a:pt x="1381" y="50"/>
                  <a:pt x="1381" y="51"/>
                </a:cubicBezTo>
                <a:lnTo>
                  <a:pt x="1371" y="61"/>
                </a:lnTo>
                <a:close/>
                <a:moveTo>
                  <a:pt x="1390" y="49"/>
                </a:moveTo>
                <a:cubicBezTo>
                  <a:pt x="1390" y="49"/>
                  <a:pt x="1391" y="49"/>
                  <a:pt x="1392" y="48"/>
                </a:cubicBezTo>
                <a:cubicBezTo>
                  <a:pt x="1394" y="46"/>
                  <a:pt x="1394" y="46"/>
                  <a:pt x="1394" y="46"/>
                </a:cubicBezTo>
                <a:cubicBezTo>
                  <a:pt x="1396" y="45"/>
                  <a:pt x="1396" y="43"/>
                  <a:pt x="1394" y="42"/>
                </a:cubicBezTo>
                <a:cubicBezTo>
                  <a:pt x="1393" y="40"/>
                  <a:pt x="1391" y="40"/>
                  <a:pt x="1390" y="42"/>
                </a:cubicBezTo>
                <a:cubicBezTo>
                  <a:pt x="1388" y="44"/>
                  <a:pt x="1388" y="44"/>
                  <a:pt x="1388" y="44"/>
                </a:cubicBezTo>
                <a:cubicBezTo>
                  <a:pt x="1386" y="45"/>
                  <a:pt x="1386" y="47"/>
                  <a:pt x="1388" y="48"/>
                </a:cubicBezTo>
                <a:cubicBezTo>
                  <a:pt x="1388" y="49"/>
                  <a:pt x="1389" y="49"/>
                  <a:pt x="1390" y="49"/>
                </a:cubicBezTo>
                <a:close/>
                <a:moveTo>
                  <a:pt x="1086" y="346"/>
                </a:moveTo>
                <a:cubicBezTo>
                  <a:pt x="1084" y="347"/>
                  <a:pt x="1084" y="347"/>
                  <a:pt x="1084" y="347"/>
                </a:cubicBezTo>
                <a:cubicBezTo>
                  <a:pt x="1084" y="347"/>
                  <a:pt x="1084" y="347"/>
                  <a:pt x="1084" y="348"/>
                </a:cubicBezTo>
                <a:cubicBezTo>
                  <a:pt x="1084" y="348"/>
                  <a:pt x="1084" y="348"/>
                  <a:pt x="1083" y="348"/>
                </a:cubicBezTo>
                <a:cubicBezTo>
                  <a:pt x="1036" y="396"/>
                  <a:pt x="1036" y="396"/>
                  <a:pt x="1036" y="396"/>
                </a:cubicBezTo>
                <a:cubicBezTo>
                  <a:pt x="1034" y="397"/>
                  <a:pt x="1034" y="399"/>
                  <a:pt x="1036" y="400"/>
                </a:cubicBezTo>
                <a:cubicBezTo>
                  <a:pt x="1036" y="401"/>
                  <a:pt x="1037" y="401"/>
                  <a:pt x="1038" y="401"/>
                </a:cubicBezTo>
                <a:cubicBezTo>
                  <a:pt x="1039" y="401"/>
                  <a:pt x="1039" y="401"/>
                  <a:pt x="1040" y="400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9" y="352"/>
                  <a:pt x="1089" y="351"/>
                </a:cubicBezTo>
                <a:cubicBezTo>
                  <a:pt x="1090" y="350"/>
                  <a:pt x="1090" y="350"/>
                  <a:pt x="1090" y="350"/>
                </a:cubicBezTo>
                <a:cubicBezTo>
                  <a:pt x="1091" y="349"/>
                  <a:pt x="1091" y="347"/>
                  <a:pt x="1090" y="346"/>
                </a:cubicBezTo>
                <a:cubicBezTo>
                  <a:pt x="1089" y="345"/>
                  <a:pt x="1087" y="345"/>
                  <a:pt x="1086" y="346"/>
                </a:cubicBezTo>
                <a:close/>
                <a:moveTo>
                  <a:pt x="1029" y="407"/>
                </a:moveTo>
                <a:cubicBezTo>
                  <a:pt x="1027" y="406"/>
                  <a:pt x="1025" y="406"/>
                  <a:pt x="1024" y="407"/>
                </a:cubicBezTo>
                <a:cubicBezTo>
                  <a:pt x="868" y="564"/>
                  <a:pt x="868" y="564"/>
                  <a:pt x="868" y="564"/>
                </a:cubicBezTo>
                <a:cubicBezTo>
                  <a:pt x="866" y="565"/>
                  <a:pt x="866" y="567"/>
                  <a:pt x="868" y="568"/>
                </a:cubicBezTo>
                <a:cubicBezTo>
                  <a:pt x="868" y="569"/>
                  <a:pt x="869" y="569"/>
                  <a:pt x="870" y="569"/>
                </a:cubicBezTo>
                <a:cubicBezTo>
                  <a:pt x="871" y="569"/>
                  <a:pt x="871" y="569"/>
                  <a:pt x="872" y="568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30" y="411"/>
                  <a:pt x="1030" y="409"/>
                  <a:pt x="1029" y="407"/>
                </a:cubicBezTo>
                <a:close/>
                <a:moveTo>
                  <a:pt x="1093" y="353"/>
                </a:moveTo>
                <a:cubicBezTo>
                  <a:pt x="1090" y="356"/>
                  <a:pt x="1090" y="356"/>
                  <a:pt x="1090" y="356"/>
                </a:cubicBezTo>
                <a:cubicBezTo>
                  <a:pt x="1089" y="356"/>
                  <a:pt x="1089" y="356"/>
                  <a:pt x="1089" y="357"/>
                </a:cubicBezTo>
                <a:cubicBezTo>
                  <a:pt x="1089" y="357"/>
                  <a:pt x="1089" y="357"/>
                  <a:pt x="1089" y="357"/>
                </a:cubicBezTo>
                <a:cubicBezTo>
                  <a:pt x="1041" y="404"/>
                  <a:pt x="1041" y="404"/>
                  <a:pt x="1041" y="404"/>
                </a:cubicBezTo>
                <a:cubicBezTo>
                  <a:pt x="1040" y="405"/>
                  <a:pt x="1040" y="407"/>
                  <a:pt x="1041" y="408"/>
                </a:cubicBezTo>
                <a:cubicBezTo>
                  <a:pt x="1042" y="409"/>
                  <a:pt x="1043" y="409"/>
                  <a:pt x="1044" y="409"/>
                </a:cubicBezTo>
                <a:cubicBezTo>
                  <a:pt x="1044" y="409"/>
                  <a:pt x="1045" y="409"/>
                  <a:pt x="1046" y="408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4" y="361"/>
                  <a:pt x="1094" y="361"/>
                  <a:pt x="1094" y="360"/>
                </a:cubicBezTo>
                <a:cubicBezTo>
                  <a:pt x="1097" y="357"/>
                  <a:pt x="1097" y="357"/>
                  <a:pt x="1097" y="357"/>
                </a:cubicBezTo>
                <a:cubicBezTo>
                  <a:pt x="1098" y="356"/>
                  <a:pt x="1098" y="354"/>
                  <a:pt x="1097" y="353"/>
                </a:cubicBezTo>
                <a:cubicBezTo>
                  <a:pt x="1096" y="351"/>
                  <a:pt x="1094" y="351"/>
                  <a:pt x="1093" y="353"/>
                </a:cubicBezTo>
                <a:close/>
                <a:moveTo>
                  <a:pt x="1391" y="55"/>
                </a:moveTo>
                <a:cubicBezTo>
                  <a:pt x="1102" y="343"/>
                  <a:pt x="1102" y="343"/>
                  <a:pt x="1102" y="343"/>
                </a:cubicBezTo>
                <a:cubicBezTo>
                  <a:pt x="1101" y="344"/>
                  <a:pt x="1101" y="346"/>
                  <a:pt x="1102" y="348"/>
                </a:cubicBezTo>
                <a:cubicBezTo>
                  <a:pt x="1103" y="348"/>
                  <a:pt x="1104" y="349"/>
                  <a:pt x="1104" y="349"/>
                </a:cubicBezTo>
                <a:cubicBezTo>
                  <a:pt x="1105" y="349"/>
                  <a:pt x="1106" y="348"/>
                  <a:pt x="1107" y="348"/>
                </a:cubicBezTo>
                <a:cubicBezTo>
                  <a:pt x="1395" y="59"/>
                  <a:pt x="1395" y="59"/>
                  <a:pt x="1395" y="59"/>
                </a:cubicBezTo>
                <a:cubicBezTo>
                  <a:pt x="1396" y="58"/>
                  <a:pt x="1396" y="56"/>
                  <a:pt x="1395" y="55"/>
                </a:cubicBezTo>
                <a:cubicBezTo>
                  <a:pt x="1394" y="54"/>
                  <a:pt x="1392" y="54"/>
                  <a:pt x="1391" y="55"/>
                </a:cubicBezTo>
                <a:close/>
                <a:moveTo>
                  <a:pt x="874" y="579"/>
                </a:moveTo>
                <a:cubicBezTo>
                  <a:pt x="875" y="579"/>
                  <a:pt x="876" y="578"/>
                  <a:pt x="876" y="578"/>
                </a:cubicBezTo>
                <a:cubicBezTo>
                  <a:pt x="1032" y="423"/>
                  <a:pt x="1032" y="423"/>
                  <a:pt x="1032" y="423"/>
                </a:cubicBezTo>
                <a:cubicBezTo>
                  <a:pt x="1033" y="421"/>
                  <a:pt x="1033" y="419"/>
                  <a:pt x="1032" y="418"/>
                </a:cubicBezTo>
                <a:cubicBezTo>
                  <a:pt x="1030" y="417"/>
                  <a:pt x="1029" y="417"/>
                  <a:pt x="1027" y="418"/>
                </a:cubicBezTo>
                <a:cubicBezTo>
                  <a:pt x="872" y="573"/>
                  <a:pt x="872" y="573"/>
                  <a:pt x="872" y="573"/>
                </a:cubicBezTo>
                <a:cubicBezTo>
                  <a:pt x="871" y="575"/>
                  <a:pt x="871" y="577"/>
                  <a:pt x="872" y="578"/>
                </a:cubicBezTo>
                <a:cubicBezTo>
                  <a:pt x="873" y="578"/>
                  <a:pt x="874" y="579"/>
                  <a:pt x="874" y="579"/>
                </a:cubicBezTo>
                <a:close/>
                <a:moveTo>
                  <a:pt x="1052" y="416"/>
                </a:moveTo>
                <a:cubicBezTo>
                  <a:pt x="1102" y="367"/>
                  <a:pt x="1102" y="367"/>
                  <a:pt x="1102" y="367"/>
                </a:cubicBezTo>
                <a:cubicBezTo>
                  <a:pt x="1103" y="365"/>
                  <a:pt x="1103" y="364"/>
                  <a:pt x="1102" y="362"/>
                </a:cubicBezTo>
                <a:cubicBezTo>
                  <a:pt x="1100" y="361"/>
                  <a:pt x="1098" y="361"/>
                  <a:pt x="1097" y="362"/>
                </a:cubicBezTo>
                <a:cubicBezTo>
                  <a:pt x="1047" y="412"/>
                  <a:pt x="1047" y="412"/>
                  <a:pt x="1047" y="412"/>
                </a:cubicBezTo>
                <a:cubicBezTo>
                  <a:pt x="1046" y="413"/>
                  <a:pt x="1046" y="415"/>
                  <a:pt x="1047" y="416"/>
                </a:cubicBezTo>
                <a:cubicBezTo>
                  <a:pt x="1048" y="417"/>
                  <a:pt x="1049" y="417"/>
                  <a:pt x="1050" y="417"/>
                </a:cubicBezTo>
                <a:cubicBezTo>
                  <a:pt x="1050" y="417"/>
                  <a:pt x="1051" y="417"/>
                  <a:pt x="1052" y="416"/>
                </a:cubicBezTo>
                <a:close/>
                <a:moveTo>
                  <a:pt x="1118" y="342"/>
                </a:moveTo>
                <a:cubicBezTo>
                  <a:pt x="1118" y="342"/>
                  <a:pt x="1117" y="342"/>
                  <a:pt x="1117" y="342"/>
                </a:cubicBezTo>
                <a:cubicBezTo>
                  <a:pt x="1114" y="345"/>
                  <a:pt x="1114" y="345"/>
                  <a:pt x="1114" y="345"/>
                </a:cubicBezTo>
                <a:cubicBezTo>
                  <a:pt x="1113" y="346"/>
                  <a:pt x="1113" y="348"/>
                  <a:pt x="1114" y="350"/>
                </a:cubicBezTo>
                <a:cubicBezTo>
                  <a:pt x="1115" y="350"/>
                  <a:pt x="1116" y="350"/>
                  <a:pt x="1117" y="350"/>
                </a:cubicBezTo>
                <a:cubicBezTo>
                  <a:pt x="1117" y="350"/>
                  <a:pt x="1118" y="350"/>
                  <a:pt x="1119" y="350"/>
                </a:cubicBezTo>
                <a:cubicBezTo>
                  <a:pt x="1122" y="347"/>
                  <a:pt x="1122" y="347"/>
                  <a:pt x="1122" y="347"/>
                </a:cubicBezTo>
                <a:cubicBezTo>
                  <a:pt x="1122" y="346"/>
                  <a:pt x="1122" y="346"/>
                  <a:pt x="1122" y="346"/>
                </a:cubicBezTo>
                <a:cubicBezTo>
                  <a:pt x="1122" y="346"/>
                  <a:pt x="1123" y="346"/>
                  <a:pt x="1123" y="345"/>
                </a:cubicBezTo>
                <a:cubicBezTo>
                  <a:pt x="1407" y="61"/>
                  <a:pt x="1407" y="61"/>
                  <a:pt x="1407" y="61"/>
                </a:cubicBezTo>
                <a:cubicBezTo>
                  <a:pt x="1408" y="60"/>
                  <a:pt x="1408" y="58"/>
                  <a:pt x="1407" y="57"/>
                </a:cubicBezTo>
                <a:cubicBezTo>
                  <a:pt x="1406" y="55"/>
                  <a:pt x="1404" y="55"/>
                  <a:pt x="1403" y="57"/>
                </a:cubicBezTo>
                <a:cubicBezTo>
                  <a:pt x="1118" y="341"/>
                  <a:pt x="1118" y="341"/>
                  <a:pt x="1118" y="341"/>
                </a:cubicBezTo>
                <a:cubicBezTo>
                  <a:pt x="1118" y="341"/>
                  <a:pt x="1118" y="342"/>
                  <a:pt x="1118" y="342"/>
                </a:cubicBezTo>
                <a:close/>
                <a:moveTo>
                  <a:pt x="875" y="592"/>
                </a:moveTo>
                <a:cubicBezTo>
                  <a:pt x="876" y="592"/>
                  <a:pt x="877" y="591"/>
                  <a:pt x="877" y="591"/>
                </a:cubicBezTo>
                <a:cubicBezTo>
                  <a:pt x="1040" y="428"/>
                  <a:pt x="1040" y="428"/>
                  <a:pt x="1040" y="428"/>
                </a:cubicBezTo>
                <a:cubicBezTo>
                  <a:pt x="1041" y="427"/>
                  <a:pt x="1041" y="425"/>
                  <a:pt x="1040" y="424"/>
                </a:cubicBezTo>
                <a:cubicBezTo>
                  <a:pt x="1039" y="423"/>
                  <a:pt x="1037" y="423"/>
                  <a:pt x="1035" y="424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8"/>
                  <a:pt x="872" y="590"/>
                  <a:pt x="873" y="591"/>
                </a:cubicBezTo>
                <a:cubicBezTo>
                  <a:pt x="874" y="591"/>
                  <a:pt x="875" y="592"/>
                  <a:pt x="875" y="592"/>
                </a:cubicBezTo>
                <a:close/>
                <a:moveTo>
                  <a:pt x="1124" y="352"/>
                </a:moveTo>
                <a:cubicBezTo>
                  <a:pt x="1123" y="352"/>
                  <a:pt x="1121" y="352"/>
                  <a:pt x="1121" y="353"/>
                </a:cubicBezTo>
                <a:cubicBezTo>
                  <a:pt x="1048" y="425"/>
                  <a:pt x="1048" y="425"/>
                  <a:pt x="1048" y="425"/>
                </a:cubicBezTo>
                <a:cubicBezTo>
                  <a:pt x="1047" y="426"/>
                  <a:pt x="1047" y="428"/>
                  <a:pt x="1048" y="429"/>
                </a:cubicBezTo>
                <a:cubicBezTo>
                  <a:pt x="1049" y="430"/>
                  <a:pt x="1050" y="430"/>
                  <a:pt x="1051" y="430"/>
                </a:cubicBezTo>
                <a:cubicBezTo>
                  <a:pt x="1051" y="430"/>
                  <a:pt x="1052" y="430"/>
                  <a:pt x="1053" y="429"/>
                </a:cubicBezTo>
                <a:cubicBezTo>
                  <a:pt x="1125" y="357"/>
                  <a:pt x="1125" y="357"/>
                  <a:pt x="1125" y="357"/>
                </a:cubicBezTo>
                <a:cubicBezTo>
                  <a:pt x="1126" y="356"/>
                  <a:pt x="1126" y="355"/>
                  <a:pt x="1126" y="354"/>
                </a:cubicBezTo>
                <a:cubicBezTo>
                  <a:pt x="1126" y="354"/>
                  <a:pt x="1126" y="354"/>
                  <a:pt x="1127" y="354"/>
                </a:cubicBezTo>
                <a:cubicBezTo>
                  <a:pt x="1127" y="354"/>
                  <a:pt x="1128" y="354"/>
                  <a:pt x="1129" y="353"/>
                </a:cubicBezTo>
                <a:cubicBezTo>
                  <a:pt x="1421" y="62"/>
                  <a:pt x="1421" y="62"/>
                  <a:pt x="1421" y="62"/>
                </a:cubicBezTo>
                <a:cubicBezTo>
                  <a:pt x="1422" y="60"/>
                  <a:pt x="1422" y="58"/>
                  <a:pt x="1421" y="57"/>
                </a:cubicBezTo>
                <a:cubicBezTo>
                  <a:pt x="1419" y="56"/>
                  <a:pt x="1417" y="56"/>
                  <a:pt x="1416" y="57"/>
                </a:cubicBezTo>
                <a:cubicBezTo>
                  <a:pt x="1124" y="349"/>
                  <a:pt x="1124" y="349"/>
                  <a:pt x="1124" y="349"/>
                </a:cubicBezTo>
                <a:cubicBezTo>
                  <a:pt x="1124" y="350"/>
                  <a:pt x="1123" y="351"/>
                  <a:pt x="1124" y="352"/>
                </a:cubicBezTo>
                <a:close/>
                <a:moveTo>
                  <a:pt x="879" y="602"/>
                </a:moveTo>
                <a:cubicBezTo>
                  <a:pt x="880" y="602"/>
                  <a:pt x="881" y="602"/>
                  <a:pt x="881" y="601"/>
                </a:cubicBezTo>
                <a:cubicBezTo>
                  <a:pt x="1048" y="434"/>
                  <a:pt x="1048" y="434"/>
                  <a:pt x="1048" y="434"/>
                </a:cubicBezTo>
                <a:cubicBezTo>
                  <a:pt x="1049" y="433"/>
                  <a:pt x="1049" y="431"/>
                  <a:pt x="1048" y="430"/>
                </a:cubicBezTo>
                <a:cubicBezTo>
                  <a:pt x="1047" y="429"/>
                  <a:pt x="1045" y="429"/>
                  <a:pt x="1044" y="430"/>
                </a:cubicBezTo>
                <a:cubicBezTo>
                  <a:pt x="877" y="597"/>
                  <a:pt x="877" y="597"/>
                  <a:pt x="877" y="597"/>
                </a:cubicBezTo>
                <a:cubicBezTo>
                  <a:pt x="876" y="598"/>
                  <a:pt x="876" y="600"/>
                  <a:pt x="877" y="601"/>
                </a:cubicBezTo>
                <a:cubicBezTo>
                  <a:pt x="878" y="602"/>
                  <a:pt x="878" y="602"/>
                  <a:pt x="879" y="602"/>
                </a:cubicBezTo>
                <a:close/>
                <a:moveTo>
                  <a:pt x="869" y="626"/>
                </a:moveTo>
                <a:cubicBezTo>
                  <a:pt x="870" y="626"/>
                  <a:pt x="871" y="626"/>
                  <a:pt x="871" y="625"/>
                </a:cubicBezTo>
                <a:cubicBezTo>
                  <a:pt x="1054" y="442"/>
                  <a:pt x="1054" y="442"/>
                  <a:pt x="1054" y="442"/>
                </a:cubicBezTo>
                <a:cubicBezTo>
                  <a:pt x="1054" y="442"/>
                  <a:pt x="1054" y="442"/>
                  <a:pt x="1054" y="441"/>
                </a:cubicBezTo>
                <a:cubicBezTo>
                  <a:pt x="1055" y="441"/>
                  <a:pt x="1055" y="441"/>
                  <a:pt x="1055" y="441"/>
                </a:cubicBezTo>
                <a:cubicBezTo>
                  <a:pt x="1130" y="367"/>
                  <a:pt x="1130" y="367"/>
                  <a:pt x="1130" y="367"/>
                </a:cubicBezTo>
                <a:cubicBezTo>
                  <a:pt x="1131" y="365"/>
                  <a:pt x="1131" y="364"/>
                  <a:pt x="1130" y="362"/>
                </a:cubicBezTo>
                <a:cubicBezTo>
                  <a:pt x="1128" y="361"/>
                  <a:pt x="1126" y="361"/>
                  <a:pt x="1125" y="362"/>
                </a:cubicBezTo>
                <a:cubicBezTo>
                  <a:pt x="1051" y="437"/>
                  <a:pt x="1051" y="437"/>
                  <a:pt x="1051" y="437"/>
                </a:cubicBezTo>
                <a:cubicBezTo>
                  <a:pt x="1051" y="437"/>
                  <a:pt x="1051" y="437"/>
                  <a:pt x="1050" y="437"/>
                </a:cubicBezTo>
                <a:cubicBezTo>
                  <a:pt x="1050" y="438"/>
                  <a:pt x="1050" y="438"/>
                  <a:pt x="1050" y="438"/>
                </a:cubicBezTo>
                <a:cubicBezTo>
                  <a:pt x="867" y="621"/>
                  <a:pt x="867" y="621"/>
                  <a:pt x="867" y="621"/>
                </a:cubicBezTo>
                <a:cubicBezTo>
                  <a:pt x="866" y="622"/>
                  <a:pt x="866" y="624"/>
                  <a:pt x="867" y="625"/>
                </a:cubicBezTo>
                <a:cubicBezTo>
                  <a:pt x="868" y="626"/>
                  <a:pt x="868" y="626"/>
                  <a:pt x="869" y="626"/>
                </a:cubicBezTo>
                <a:close/>
                <a:moveTo>
                  <a:pt x="1134" y="357"/>
                </a:moveTo>
                <a:cubicBezTo>
                  <a:pt x="1135" y="358"/>
                  <a:pt x="1136" y="358"/>
                  <a:pt x="1137" y="358"/>
                </a:cubicBezTo>
                <a:cubicBezTo>
                  <a:pt x="1137" y="358"/>
                  <a:pt x="1138" y="358"/>
                  <a:pt x="1139" y="357"/>
                </a:cubicBezTo>
                <a:cubicBezTo>
                  <a:pt x="1430" y="66"/>
                  <a:pt x="1430" y="66"/>
                  <a:pt x="1430" y="66"/>
                </a:cubicBezTo>
                <a:cubicBezTo>
                  <a:pt x="1432" y="65"/>
                  <a:pt x="1432" y="63"/>
                  <a:pt x="1430" y="61"/>
                </a:cubicBezTo>
                <a:cubicBezTo>
                  <a:pt x="1429" y="60"/>
                  <a:pt x="1427" y="60"/>
                  <a:pt x="1426" y="61"/>
                </a:cubicBezTo>
                <a:cubicBezTo>
                  <a:pt x="1134" y="353"/>
                  <a:pt x="1134" y="353"/>
                  <a:pt x="1134" y="353"/>
                </a:cubicBezTo>
                <a:cubicBezTo>
                  <a:pt x="1133" y="354"/>
                  <a:pt x="1133" y="356"/>
                  <a:pt x="1134" y="357"/>
                </a:cubicBezTo>
                <a:close/>
                <a:moveTo>
                  <a:pt x="1441" y="64"/>
                </a:moveTo>
                <a:cubicBezTo>
                  <a:pt x="1440" y="63"/>
                  <a:pt x="1438" y="63"/>
                  <a:pt x="1437" y="64"/>
                </a:cubicBezTo>
                <a:cubicBezTo>
                  <a:pt x="1146" y="355"/>
                  <a:pt x="1146" y="355"/>
                  <a:pt x="1146" y="355"/>
                </a:cubicBezTo>
                <a:cubicBezTo>
                  <a:pt x="1145" y="356"/>
                  <a:pt x="1145" y="358"/>
                  <a:pt x="1146" y="359"/>
                </a:cubicBezTo>
                <a:cubicBezTo>
                  <a:pt x="1147" y="360"/>
                  <a:pt x="1148" y="360"/>
                  <a:pt x="1149" y="360"/>
                </a:cubicBezTo>
                <a:cubicBezTo>
                  <a:pt x="1149" y="360"/>
                  <a:pt x="1150" y="360"/>
                  <a:pt x="1151" y="359"/>
                </a:cubicBezTo>
                <a:cubicBezTo>
                  <a:pt x="1441" y="69"/>
                  <a:pt x="1441" y="69"/>
                  <a:pt x="1441" y="69"/>
                </a:cubicBezTo>
                <a:cubicBezTo>
                  <a:pt x="1443" y="68"/>
                  <a:pt x="1443" y="66"/>
                  <a:pt x="1441" y="64"/>
                </a:cubicBezTo>
                <a:close/>
                <a:moveTo>
                  <a:pt x="929" y="581"/>
                </a:moveTo>
                <a:cubicBezTo>
                  <a:pt x="929" y="581"/>
                  <a:pt x="929" y="581"/>
                  <a:pt x="929" y="581"/>
                </a:cubicBezTo>
                <a:cubicBezTo>
                  <a:pt x="1057" y="453"/>
                  <a:pt x="1057" y="453"/>
                  <a:pt x="1057" y="453"/>
                </a:cubicBezTo>
                <a:cubicBezTo>
                  <a:pt x="1058" y="452"/>
                  <a:pt x="1058" y="450"/>
                  <a:pt x="1057" y="449"/>
                </a:cubicBezTo>
                <a:cubicBezTo>
                  <a:pt x="1056" y="448"/>
                  <a:pt x="1054" y="448"/>
                  <a:pt x="1052" y="449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864" y="638"/>
                  <a:pt x="864" y="638"/>
                  <a:pt x="864" y="638"/>
                </a:cubicBezTo>
                <a:cubicBezTo>
                  <a:pt x="863" y="639"/>
                  <a:pt x="863" y="641"/>
                  <a:pt x="864" y="642"/>
                </a:cubicBezTo>
                <a:cubicBezTo>
                  <a:pt x="864" y="643"/>
                  <a:pt x="865" y="643"/>
                  <a:pt x="866" y="643"/>
                </a:cubicBezTo>
                <a:cubicBezTo>
                  <a:pt x="867" y="643"/>
                  <a:pt x="868" y="643"/>
                  <a:pt x="868" y="642"/>
                </a:cubicBezTo>
                <a:lnTo>
                  <a:pt x="929" y="581"/>
                </a:lnTo>
                <a:close/>
                <a:moveTo>
                  <a:pt x="1071" y="438"/>
                </a:moveTo>
                <a:cubicBezTo>
                  <a:pt x="1072" y="438"/>
                  <a:pt x="1073" y="437"/>
                  <a:pt x="1073" y="437"/>
                </a:cubicBezTo>
                <a:cubicBezTo>
                  <a:pt x="1140" y="370"/>
                  <a:pt x="1140" y="370"/>
                  <a:pt x="1140" y="370"/>
                </a:cubicBezTo>
                <a:cubicBezTo>
                  <a:pt x="1141" y="369"/>
                  <a:pt x="1141" y="367"/>
                  <a:pt x="1140" y="366"/>
                </a:cubicBezTo>
                <a:cubicBezTo>
                  <a:pt x="1139" y="365"/>
                  <a:pt x="1137" y="365"/>
                  <a:pt x="1135" y="366"/>
                </a:cubicBezTo>
                <a:cubicBezTo>
                  <a:pt x="1069" y="432"/>
                  <a:pt x="1069" y="432"/>
                  <a:pt x="1069" y="432"/>
                </a:cubicBezTo>
                <a:cubicBezTo>
                  <a:pt x="1068" y="434"/>
                  <a:pt x="1068" y="436"/>
                  <a:pt x="1069" y="437"/>
                </a:cubicBezTo>
                <a:cubicBezTo>
                  <a:pt x="1070" y="437"/>
                  <a:pt x="1070" y="438"/>
                  <a:pt x="1071" y="438"/>
                </a:cubicBezTo>
                <a:close/>
                <a:moveTo>
                  <a:pt x="1070" y="455"/>
                </a:moveTo>
                <a:cubicBezTo>
                  <a:pt x="1071" y="453"/>
                  <a:pt x="1071" y="451"/>
                  <a:pt x="1070" y="450"/>
                </a:cubicBezTo>
                <a:cubicBezTo>
                  <a:pt x="1068" y="449"/>
                  <a:pt x="1066" y="449"/>
                  <a:pt x="1065" y="450"/>
                </a:cubicBezTo>
                <a:cubicBezTo>
                  <a:pt x="868" y="647"/>
                  <a:pt x="868" y="647"/>
                  <a:pt x="868" y="647"/>
                </a:cubicBezTo>
                <a:cubicBezTo>
                  <a:pt x="867" y="649"/>
                  <a:pt x="867" y="651"/>
                  <a:pt x="868" y="652"/>
                </a:cubicBezTo>
                <a:cubicBezTo>
                  <a:pt x="869" y="652"/>
                  <a:pt x="870" y="653"/>
                  <a:pt x="870" y="653"/>
                </a:cubicBezTo>
                <a:cubicBezTo>
                  <a:pt x="871" y="653"/>
                  <a:pt x="872" y="652"/>
                  <a:pt x="872" y="652"/>
                </a:cubicBezTo>
                <a:lnTo>
                  <a:pt x="1070" y="455"/>
                </a:lnTo>
                <a:close/>
                <a:moveTo>
                  <a:pt x="1233" y="292"/>
                </a:moveTo>
                <a:cubicBezTo>
                  <a:pt x="1233" y="292"/>
                  <a:pt x="1233" y="292"/>
                  <a:pt x="1233" y="292"/>
                </a:cubicBezTo>
                <a:cubicBezTo>
                  <a:pt x="1457" y="68"/>
                  <a:pt x="1457" y="68"/>
                  <a:pt x="1457" y="68"/>
                </a:cubicBezTo>
                <a:cubicBezTo>
                  <a:pt x="1458" y="66"/>
                  <a:pt x="1458" y="64"/>
                  <a:pt x="1457" y="63"/>
                </a:cubicBezTo>
                <a:cubicBezTo>
                  <a:pt x="1455" y="62"/>
                  <a:pt x="1453" y="62"/>
                  <a:pt x="1452" y="63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161" y="354"/>
                  <a:pt x="1161" y="354"/>
                  <a:pt x="1161" y="354"/>
                </a:cubicBezTo>
                <a:cubicBezTo>
                  <a:pt x="1160" y="356"/>
                  <a:pt x="1160" y="358"/>
                  <a:pt x="1161" y="359"/>
                </a:cubicBezTo>
                <a:cubicBezTo>
                  <a:pt x="1162" y="359"/>
                  <a:pt x="1162" y="360"/>
                  <a:pt x="1163" y="360"/>
                </a:cubicBezTo>
                <a:cubicBezTo>
                  <a:pt x="1164" y="360"/>
                  <a:pt x="1165" y="359"/>
                  <a:pt x="1165" y="359"/>
                </a:cubicBezTo>
                <a:cubicBezTo>
                  <a:pt x="1233" y="292"/>
                  <a:pt x="1233" y="292"/>
                  <a:pt x="1233" y="292"/>
                </a:cubicBezTo>
                <a:cubicBezTo>
                  <a:pt x="1233" y="292"/>
                  <a:pt x="1233" y="292"/>
                  <a:pt x="1233" y="292"/>
                </a:cubicBezTo>
                <a:close/>
                <a:moveTo>
                  <a:pt x="1142" y="373"/>
                </a:moveTo>
                <a:cubicBezTo>
                  <a:pt x="1106" y="410"/>
                  <a:pt x="1106" y="410"/>
                  <a:pt x="1106" y="410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094" y="422"/>
                  <a:pt x="1094" y="422"/>
                  <a:pt x="1094" y="422"/>
                </a:cubicBezTo>
                <a:cubicBezTo>
                  <a:pt x="1093" y="424"/>
                  <a:pt x="1092" y="425"/>
                  <a:pt x="1093" y="427"/>
                </a:cubicBezTo>
                <a:cubicBezTo>
                  <a:pt x="1094" y="427"/>
                  <a:pt x="1095" y="428"/>
                  <a:pt x="1095" y="428"/>
                </a:cubicBezTo>
                <a:cubicBezTo>
                  <a:pt x="1096" y="428"/>
                  <a:pt x="1097" y="427"/>
                  <a:pt x="1098" y="42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47" y="378"/>
                  <a:pt x="1147" y="378"/>
                  <a:pt x="1147" y="378"/>
                </a:cubicBezTo>
                <a:cubicBezTo>
                  <a:pt x="1148" y="377"/>
                  <a:pt x="1148" y="375"/>
                  <a:pt x="1146" y="373"/>
                </a:cubicBezTo>
                <a:cubicBezTo>
                  <a:pt x="1145" y="372"/>
                  <a:pt x="1143" y="372"/>
                  <a:pt x="1142" y="373"/>
                </a:cubicBezTo>
                <a:close/>
                <a:moveTo>
                  <a:pt x="1087" y="451"/>
                </a:moveTo>
                <a:cubicBezTo>
                  <a:pt x="1088" y="450"/>
                  <a:pt x="1088" y="448"/>
                  <a:pt x="1087" y="447"/>
                </a:cubicBezTo>
                <a:cubicBezTo>
                  <a:pt x="1086" y="446"/>
                  <a:pt x="1084" y="446"/>
                  <a:pt x="1083" y="447"/>
                </a:cubicBezTo>
                <a:cubicBezTo>
                  <a:pt x="873" y="657"/>
                  <a:pt x="873" y="657"/>
                  <a:pt x="873" y="657"/>
                </a:cubicBezTo>
                <a:cubicBezTo>
                  <a:pt x="871" y="658"/>
                  <a:pt x="871" y="660"/>
                  <a:pt x="873" y="661"/>
                </a:cubicBezTo>
                <a:cubicBezTo>
                  <a:pt x="873" y="662"/>
                  <a:pt x="874" y="662"/>
                  <a:pt x="875" y="662"/>
                </a:cubicBezTo>
                <a:cubicBezTo>
                  <a:pt x="876" y="662"/>
                  <a:pt x="876" y="662"/>
                  <a:pt x="877" y="661"/>
                </a:cubicBezTo>
                <a:lnTo>
                  <a:pt x="1087" y="451"/>
                </a:lnTo>
                <a:close/>
                <a:moveTo>
                  <a:pt x="1469" y="65"/>
                </a:moveTo>
                <a:cubicBezTo>
                  <a:pt x="1468" y="63"/>
                  <a:pt x="1466" y="63"/>
                  <a:pt x="1465" y="65"/>
                </a:cubicBezTo>
                <a:cubicBezTo>
                  <a:pt x="1177" y="353"/>
                  <a:pt x="1177" y="353"/>
                  <a:pt x="1177" y="353"/>
                </a:cubicBezTo>
                <a:cubicBezTo>
                  <a:pt x="1176" y="354"/>
                  <a:pt x="1176" y="356"/>
                  <a:pt x="1177" y="357"/>
                </a:cubicBezTo>
                <a:cubicBezTo>
                  <a:pt x="1178" y="358"/>
                  <a:pt x="1178" y="358"/>
                  <a:pt x="1179" y="358"/>
                </a:cubicBezTo>
                <a:cubicBezTo>
                  <a:pt x="1180" y="358"/>
                  <a:pt x="1181" y="358"/>
                  <a:pt x="1181" y="357"/>
                </a:cubicBezTo>
                <a:cubicBezTo>
                  <a:pt x="1469" y="69"/>
                  <a:pt x="1469" y="69"/>
                  <a:pt x="1469" y="69"/>
                </a:cubicBezTo>
                <a:cubicBezTo>
                  <a:pt x="1470" y="68"/>
                  <a:pt x="1470" y="66"/>
                  <a:pt x="1469" y="65"/>
                </a:cubicBezTo>
                <a:close/>
                <a:moveTo>
                  <a:pt x="1480" y="68"/>
                </a:moveTo>
                <a:cubicBezTo>
                  <a:pt x="1479" y="67"/>
                  <a:pt x="1477" y="67"/>
                  <a:pt x="1475" y="68"/>
                </a:cubicBezTo>
                <a:cubicBezTo>
                  <a:pt x="1184" y="360"/>
                  <a:pt x="1184" y="360"/>
                  <a:pt x="1184" y="360"/>
                </a:cubicBezTo>
                <a:cubicBezTo>
                  <a:pt x="1183" y="361"/>
                  <a:pt x="1183" y="363"/>
                  <a:pt x="1184" y="364"/>
                </a:cubicBezTo>
                <a:cubicBezTo>
                  <a:pt x="1184" y="365"/>
                  <a:pt x="1185" y="365"/>
                  <a:pt x="1186" y="365"/>
                </a:cubicBezTo>
                <a:cubicBezTo>
                  <a:pt x="1187" y="365"/>
                  <a:pt x="1188" y="365"/>
                  <a:pt x="1188" y="364"/>
                </a:cubicBezTo>
                <a:cubicBezTo>
                  <a:pt x="1480" y="72"/>
                  <a:pt x="1480" y="72"/>
                  <a:pt x="1480" y="72"/>
                </a:cubicBezTo>
                <a:cubicBezTo>
                  <a:pt x="1481" y="71"/>
                  <a:pt x="1481" y="69"/>
                  <a:pt x="1480" y="68"/>
                </a:cubicBezTo>
                <a:close/>
                <a:moveTo>
                  <a:pt x="1096" y="448"/>
                </a:moveTo>
                <a:cubicBezTo>
                  <a:pt x="876" y="667"/>
                  <a:pt x="876" y="667"/>
                  <a:pt x="876" y="667"/>
                </a:cubicBezTo>
                <a:cubicBezTo>
                  <a:pt x="875" y="668"/>
                  <a:pt x="875" y="670"/>
                  <a:pt x="876" y="671"/>
                </a:cubicBezTo>
                <a:cubicBezTo>
                  <a:pt x="877" y="672"/>
                  <a:pt x="878" y="672"/>
                  <a:pt x="879" y="672"/>
                </a:cubicBezTo>
                <a:cubicBezTo>
                  <a:pt x="879" y="672"/>
                  <a:pt x="880" y="672"/>
                  <a:pt x="881" y="671"/>
                </a:cubicBezTo>
                <a:cubicBezTo>
                  <a:pt x="1100" y="452"/>
                  <a:pt x="1100" y="452"/>
                  <a:pt x="1100" y="452"/>
                </a:cubicBezTo>
                <a:cubicBezTo>
                  <a:pt x="1101" y="451"/>
                  <a:pt x="1101" y="449"/>
                  <a:pt x="1100" y="448"/>
                </a:cubicBezTo>
                <a:cubicBezTo>
                  <a:pt x="1099" y="446"/>
                  <a:pt x="1097" y="446"/>
                  <a:pt x="1096" y="448"/>
                </a:cubicBezTo>
                <a:close/>
                <a:moveTo>
                  <a:pt x="1490" y="76"/>
                </a:moveTo>
                <a:cubicBezTo>
                  <a:pt x="1491" y="75"/>
                  <a:pt x="1491" y="73"/>
                  <a:pt x="1490" y="72"/>
                </a:cubicBezTo>
                <a:cubicBezTo>
                  <a:pt x="1489" y="71"/>
                  <a:pt x="1487" y="71"/>
                  <a:pt x="1486" y="72"/>
                </a:cubicBezTo>
                <a:cubicBezTo>
                  <a:pt x="1191" y="367"/>
                  <a:pt x="1191" y="367"/>
                  <a:pt x="1191" y="367"/>
                </a:cubicBezTo>
                <a:cubicBezTo>
                  <a:pt x="1190" y="368"/>
                  <a:pt x="1190" y="370"/>
                  <a:pt x="1191" y="371"/>
                </a:cubicBezTo>
                <a:cubicBezTo>
                  <a:pt x="1191" y="372"/>
                  <a:pt x="1192" y="372"/>
                  <a:pt x="1193" y="372"/>
                </a:cubicBezTo>
                <a:cubicBezTo>
                  <a:pt x="1194" y="372"/>
                  <a:pt x="1195" y="372"/>
                  <a:pt x="1195" y="371"/>
                </a:cubicBezTo>
                <a:lnTo>
                  <a:pt x="1490" y="76"/>
                </a:lnTo>
                <a:close/>
                <a:moveTo>
                  <a:pt x="1090" y="467"/>
                </a:moveTo>
                <a:cubicBezTo>
                  <a:pt x="879" y="678"/>
                  <a:pt x="879" y="678"/>
                  <a:pt x="879" y="678"/>
                </a:cubicBezTo>
                <a:cubicBezTo>
                  <a:pt x="878" y="679"/>
                  <a:pt x="878" y="681"/>
                  <a:pt x="879" y="683"/>
                </a:cubicBezTo>
                <a:cubicBezTo>
                  <a:pt x="880" y="683"/>
                  <a:pt x="881" y="683"/>
                  <a:pt x="881" y="683"/>
                </a:cubicBezTo>
                <a:cubicBezTo>
                  <a:pt x="882" y="683"/>
                  <a:pt x="883" y="683"/>
                  <a:pt x="884" y="683"/>
                </a:cubicBezTo>
                <a:cubicBezTo>
                  <a:pt x="1094" y="472"/>
                  <a:pt x="1094" y="472"/>
                  <a:pt x="1094" y="472"/>
                </a:cubicBezTo>
                <a:cubicBezTo>
                  <a:pt x="1096" y="470"/>
                  <a:pt x="1096" y="469"/>
                  <a:pt x="1094" y="467"/>
                </a:cubicBezTo>
                <a:cubicBezTo>
                  <a:pt x="1093" y="466"/>
                  <a:pt x="1091" y="466"/>
                  <a:pt x="1090" y="467"/>
                </a:cubicBezTo>
                <a:close/>
                <a:moveTo>
                  <a:pt x="1504" y="76"/>
                </a:moveTo>
                <a:cubicBezTo>
                  <a:pt x="1506" y="75"/>
                  <a:pt x="1506" y="73"/>
                  <a:pt x="1504" y="71"/>
                </a:cubicBezTo>
                <a:cubicBezTo>
                  <a:pt x="1503" y="70"/>
                  <a:pt x="1501" y="70"/>
                  <a:pt x="1500" y="71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196" y="376"/>
                  <a:pt x="1196" y="376"/>
                  <a:pt x="1196" y="376"/>
                </a:cubicBezTo>
                <a:cubicBezTo>
                  <a:pt x="1195" y="377"/>
                  <a:pt x="1195" y="379"/>
                  <a:pt x="1196" y="380"/>
                </a:cubicBezTo>
                <a:cubicBezTo>
                  <a:pt x="1196" y="381"/>
                  <a:pt x="1197" y="381"/>
                  <a:pt x="1198" y="381"/>
                </a:cubicBezTo>
                <a:cubicBezTo>
                  <a:pt x="1199" y="381"/>
                  <a:pt x="1200" y="381"/>
                  <a:pt x="1200" y="380"/>
                </a:cubicBezTo>
                <a:cubicBezTo>
                  <a:pt x="1212" y="368"/>
                  <a:pt x="1212" y="368"/>
                  <a:pt x="1212" y="368"/>
                </a:cubicBezTo>
                <a:lnTo>
                  <a:pt x="1504" y="76"/>
                </a:lnTo>
                <a:close/>
                <a:moveTo>
                  <a:pt x="885" y="695"/>
                </a:move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6" y="525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7" y="523"/>
                  <a:pt x="1058" y="523"/>
                  <a:pt x="1058" y="522"/>
                </a:cubicBezTo>
                <a:cubicBezTo>
                  <a:pt x="1058" y="522"/>
                  <a:pt x="1059" y="522"/>
                  <a:pt x="1059" y="521"/>
                </a:cubicBezTo>
                <a:cubicBezTo>
                  <a:pt x="1059" y="521"/>
                  <a:pt x="1059" y="521"/>
                  <a:pt x="1059" y="521"/>
                </a:cubicBezTo>
                <a:cubicBezTo>
                  <a:pt x="1059" y="521"/>
                  <a:pt x="1059" y="521"/>
                  <a:pt x="1059" y="520"/>
                </a:cubicBezTo>
                <a:cubicBezTo>
                  <a:pt x="1059" y="520"/>
                  <a:pt x="1059" y="520"/>
                  <a:pt x="1059" y="520"/>
                </a:cubicBezTo>
                <a:cubicBezTo>
                  <a:pt x="1059" y="520"/>
                  <a:pt x="1059" y="519"/>
                  <a:pt x="1059" y="519"/>
                </a:cubicBezTo>
                <a:cubicBezTo>
                  <a:pt x="1059" y="519"/>
                  <a:pt x="1059" y="519"/>
                  <a:pt x="1059" y="519"/>
                </a:cubicBezTo>
                <a:cubicBezTo>
                  <a:pt x="1059" y="518"/>
                  <a:pt x="1059" y="518"/>
                  <a:pt x="1059" y="518"/>
                </a:cubicBezTo>
                <a:cubicBezTo>
                  <a:pt x="1060" y="518"/>
                  <a:pt x="1060" y="518"/>
                  <a:pt x="1060" y="518"/>
                </a:cubicBezTo>
                <a:cubicBezTo>
                  <a:pt x="1061" y="518"/>
                  <a:pt x="1062" y="518"/>
                  <a:pt x="1063" y="518"/>
                </a:cubicBezTo>
                <a:cubicBezTo>
                  <a:pt x="1083" y="497"/>
                  <a:pt x="1083" y="497"/>
                  <a:pt x="1083" y="497"/>
                </a:cubicBezTo>
                <a:cubicBezTo>
                  <a:pt x="1084" y="496"/>
                  <a:pt x="1084" y="494"/>
                  <a:pt x="1083" y="493"/>
                </a:cubicBezTo>
                <a:cubicBezTo>
                  <a:pt x="1082" y="492"/>
                  <a:pt x="1080" y="492"/>
                  <a:pt x="1079" y="493"/>
                </a:cubicBezTo>
                <a:cubicBezTo>
                  <a:pt x="1058" y="513"/>
                  <a:pt x="1058" y="513"/>
                  <a:pt x="1058" y="513"/>
                </a:cubicBezTo>
                <a:cubicBezTo>
                  <a:pt x="1057" y="514"/>
                  <a:pt x="1057" y="515"/>
                  <a:pt x="1058" y="516"/>
                </a:cubicBezTo>
                <a:cubicBezTo>
                  <a:pt x="1058" y="516"/>
                  <a:pt x="1057" y="516"/>
                  <a:pt x="1057" y="516"/>
                </a:cubicBezTo>
                <a:cubicBezTo>
                  <a:pt x="1057" y="516"/>
                  <a:pt x="1057" y="516"/>
                  <a:pt x="1057" y="516"/>
                </a:cubicBezTo>
                <a:cubicBezTo>
                  <a:pt x="1057" y="516"/>
                  <a:pt x="1056" y="516"/>
                  <a:pt x="1056" y="516"/>
                </a:cubicBezTo>
                <a:cubicBezTo>
                  <a:pt x="1056" y="516"/>
                  <a:pt x="1056" y="516"/>
                  <a:pt x="1056" y="516"/>
                </a:cubicBezTo>
                <a:cubicBezTo>
                  <a:pt x="1056" y="516"/>
                  <a:pt x="1055" y="516"/>
                  <a:pt x="1055" y="517"/>
                </a:cubicBezTo>
                <a:cubicBezTo>
                  <a:pt x="1055" y="517"/>
                  <a:pt x="1055" y="517"/>
                  <a:pt x="1055" y="517"/>
                </a:cubicBezTo>
                <a:cubicBezTo>
                  <a:pt x="1054" y="517"/>
                  <a:pt x="1054" y="517"/>
                  <a:pt x="1054" y="517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1" y="520"/>
                  <a:pt x="1051" y="520"/>
                  <a:pt x="1051" y="521"/>
                </a:cubicBezTo>
                <a:cubicBezTo>
                  <a:pt x="1051" y="521"/>
                  <a:pt x="1051" y="521"/>
                  <a:pt x="1051" y="521"/>
                </a:cubicBezTo>
                <a:cubicBezTo>
                  <a:pt x="881" y="691"/>
                  <a:pt x="881" y="691"/>
                  <a:pt x="881" y="691"/>
                </a:cubicBezTo>
                <a:cubicBezTo>
                  <a:pt x="880" y="692"/>
                  <a:pt x="880" y="694"/>
                  <a:pt x="881" y="695"/>
                </a:cubicBezTo>
                <a:cubicBezTo>
                  <a:pt x="881" y="696"/>
                  <a:pt x="882" y="696"/>
                  <a:pt x="883" y="696"/>
                </a:cubicBezTo>
                <a:cubicBezTo>
                  <a:pt x="884" y="696"/>
                  <a:pt x="885" y="696"/>
                  <a:pt x="885" y="695"/>
                </a:cubicBezTo>
                <a:close/>
                <a:moveTo>
                  <a:pt x="1035" y="559"/>
                </a:moveTo>
                <a:cubicBezTo>
                  <a:pt x="1037" y="558"/>
                  <a:pt x="1037" y="556"/>
                  <a:pt x="1035" y="554"/>
                </a:cubicBezTo>
                <a:cubicBezTo>
                  <a:pt x="1034" y="553"/>
                  <a:pt x="1032" y="553"/>
                  <a:pt x="1031" y="554"/>
                </a:cubicBezTo>
                <a:cubicBezTo>
                  <a:pt x="883" y="702"/>
                  <a:pt x="883" y="702"/>
                  <a:pt x="883" y="702"/>
                </a:cubicBezTo>
                <a:cubicBezTo>
                  <a:pt x="882" y="704"/>
                  <a:pt x="882" y="706"/>
                  <a:pt x="883" y="707"/>
                </a:cubicBezTo>
                <a:cubicBezTo>
                  <a:pt x="884" y="707"/>
                  <a:pt x="884" y="708"/>
                  <a:pt x="885" y="708"/>
                </a:cubicBezTo>
                <a:cubicBezTo>
                  <a:pt x="886" y="708"/>
                  <a:pt x="887" y="707"/>
                  <a:pt x="887" y="707"/>
                </a:cubicBezTo>
                <a:lnTo>
                  <a:pt x="1035" y="559"/>
                </a:lnTo>
                <a:close/>
                <a:moveTo>
                  <a:pt x="1518" y="71"/>
                </a:moveTo>
                <a:cubicBezTo>
                  <a:pt x="1517" y="70"/>
                  <a:pt x="1515" y="70"/>
                  <a:pt x="1514" y="71"/>
                </a:cubicBezTo>
                <a:cubicBezTo>
                  <a:pt x="1203" y="382"/>
                  <a:pt x="1203" y="382"/>
                  <a:pt x="1203" y="382"/>
                </a:cubicBezTo>
                <a:cubicBezTo>
                  <a:pt x="1202" y="384"/>
                  <a:pt x="1202" y="385"/>
                  <a:pt x="1203" y="387"/>
                </a:cubicBezTo>
                <a:cubicBezTo>
                  <a:pt x="1204" y="387"/>
                  <a:pt x="1204" y="388"/>
                  <a:pt x="1205" y="388"/>
                </a:cubicBezTo>
                <a:cubicBezTo>
                  <a:pt x="1206" y="388"/>
                  <a:pt x="1207" y="387"/>
                  <a:pt x="1207" y="387"/>
                </a:cubicBezTo>
                <a:cubicBezTo>
                  <a:pt x="1518" y="76"/>
                  <a:pt x="1518" y="76"/>
                  <a:pt x="1518" y="76"/>
                </a:cubicBezTo>
                <a:cubicBezTo>
                  <a:pt x="1520" y="75"/>
                  <a:pt x="1520" y="73"/>
                  <a:pt x="1518" y="71"/>
                </a:cubicBezTo>
                <a:close/>
                <a:moveTo>
                  <a:pt x="1222" y="386"/>
                </a:moveTo>
                <a:cubicBezTo>
                  <a:pt x="1529" y="79"/>
                  <a:pt x="1529" y="79"/>
                  <a:pt x="1529" y="79"/>
                </a:cubicBezTo>
                <a:cubicBezTo>
                  <a:pt x="1533" y="75"/>
                  <a:pt x="1533" y="75"/>
                  <a:pt x="1533" y="75"/>
                </a:cubicBezTo>
                <a:cubicBezTo>
                  <a:pt x="1535" y="73"/>
                  <a:pt x="1535" y="71"/>
                  <a:pt x="1533" y="70"/>
                </a:cubicBezTo>
                <a:cubicBezTo>
                  <a:pt x="1532" y="69"/>
                  <a:pt x="1530" y="69"/>
                  <a:pt x="1529" y="70"/>
                </a:cubicBezTo>
                <a:cubicBezTo>
                  <a:pt x="1217" y="382"/>
                  <a:pt x="1217" y="382"/>
                  <a:pt x="1217" y="382"/>
                </a:cubicBezTo>
                <a:cubicBezTo>
                  <a:pt x="1216" y="383"/>
                  <a:pt x="1216" y="385"/>
                  <a:pt x="1217" y="386"/>
                </a:cubicBezTo>
                <a:cubicBezTo>
                  <a:pt x="1218" y="387"/>
                  <a:pt x="1219" y="387"/>
                  <a:pt x="1220" y="387"/>
                </a:cubicBezTo>
                <a:cubicBezTo>
                  <a:pt x="1220" y="387"/>
                  <a:pt x="1221" y="387"/>
                  <a:pt x="1222" y="386"/>
                </a:cubicBezTo>
                <a:close/>
                <a:moveTo>
                  <a:pt x="1031" y="577"/>
                </a:moveTo>
                <a:cubicBezTo>
                  <a:pt x="1032" y="576"/>
                  <a:pt x="1032" y="574"/>
                  <a:pt x="1031" y="573"/>
                </a:cubicBezTo>
                <a:cubicBezTo>
                  <a:pt x="1030" y="571"/>
                  <a:pt x="1028" y="571"/>
                  <a:pt x="1027" y="573"/>
                </a:cubicBezTo>
                <a:cubicBezTo>
                  <a:pt x="887" y="712"/>
                  <a:pt x="887" y="712"/>
                  <a:pt x="887" y="712"/>
                </a:cubicBezTo>
                <a:cubicBezTo>
                  <a:pt x="886" y="713"/>
                  <a:pt x="886" y="715"/>
                  <a:pt x="887" y="716"/>
                </a:cubicBezTo>
                <a:cubicBezTo>
                  <a:pt x="888" y="717"/>
                  <a:pt x="889" y="717"/>
                  <a:pt x="890" y="717"/>
                </a:cubicBezTo>
                <a:cubicBezTo>
                  <a:pt x="890" y="717"/>
                  <a:pt x="891" y="717"/>
                  <a:pt x="892" y="716"/>
                </a:cubicBezTo>
                <a:lnTo>
                  <a:pt x="1031" y="577"/>
                </a:lnTo>
                <a:close/>
                <a:moveTo>
                  <a:pt x="1478" y="144"/>
                </a:moveTo>
                <a:cubicBezTo>
                  <a:pt x="1479" y="143"/>
                  <a:pt x="1479" y="141"/>
                  <a:pt x="1478" y="140"/>
                </a:cubicBezTo>
                <a:cubicBezTo>
                  <a:pt x="1477" y="138"/>
                  <a:pt x="1475" y="138"/>
                  <a:pt x="1474" y="140"/>
                </a:cubicBezTo>
                <a:cubicBezTo>
                  <a:pt x="1218" y="395"/>
                  <a:pt x="1218" y="395"/>
                  <a:pt x="1218" y="395"/>
                </a:cubicBezTo>
                <a:cubicBezTo>
                  <a:pt x="1217" y="396"/>
                  <a:pt x="1217" y="398"/>
                  <a:pt x="1218" y="399"/>
                </a:cubicBezTo>
                <a:cubicBezTo>
                  <a:pt x="1219" y="400"/>
                  <a:pt x="1220" y="400"/>
                  <a:pt x="1221" y="400"/>
                </a:cubicBezTo>
                <a:cubicBezTo>
                  <a:pt x="1221" y="400"/>
                  <a:pt x="1222" y="400"/>
                  <a:pt x="1223" y="399"/>
                </a:cubicBezTo>
                <a:lnTo>
                  <a:pt x="1478" y="144"/>
                </a:lnTo>
                <a:close/>
                <a:moveTo>
                  <a:pt x="1481" y="137"/>
                </a:moveTo>
                <a:cubicBezTo>
                  <a:pt x="1482" y="137"/>
                  <a:pt x="1482" y="138"/>
                  <a:pt x="1483" y="138"/>
                </a:cubicBezTo>
                <a:cubicBezTo>
                  <a:pt x="1484" y="138"/>
                  <a:pt x="1485" y="137"/>
                  <a:pt x="1485" y="137"/>
                </a:cubicBezTo>
                <a:cubicBezTo>
                  <a:pt x="1547" y="75"/>
                  <a:pt x="1547" y="75"/>
                  <a:pt x="1547" y="75"/>
                </a:cubicBezTo>
                <a:cubicBezTo>
                  <a:pt x="1549" y="73"/>
                  <a:pt x="1549" y="71"/>
                  <a:pt x="1547" y="70"/>
                </a:cubicBezTo>
                <a:cubicBezTo>
                  <a:pt x="1546" y="69"/>
                  <a:pt x="1544" y="69"/>
                  <a:pt x="1543" y="70"/>
                </a:cubicBezTo>
                <a:cubicBezTo>
                  <a:pt x="1481" y="132"/>
                  <a:pt x="1481" y="132"/>
                  <a:pt x="1481" y="132"/>
                </a:cubicBezTo>
                <a:cubicBezTo>
                  <a:pt x="1480" y="133"/>
                  <a:pt x="1480" y="135"/>
                  <a:pt x="1481" y="137"/>
                </a:cubicBezTo>
                <a:close/>
                <a:moveTo>
                  <a:pt x="1033" y="589"/>
                </a:moveTo>
                <a:cubicBezTo>
                  <a:pt x="1034" y="588"/>
                  <a:pt x="1034" y="586"/>
                  <a:pt x="1033" y="585"/>
                </a:cubicBezTo>
                <a:cubicBezTo>
                  <a:pt x="1032" y="584"/>
                  <a:pt x="1030" y="584"/>
                  <a:pt x="1029" y="585"/>
                </a:cubicBezTo>
                <a:cubicBezTo>
                  <a:pt x="892" y="721"/>
                  <a:pt x="892" y="721"/>
                  <a:pt x="892" y="721"/>
                </a:cubicBezTo>
                <a:cubicBezTo>
                  <a:pt x="891" y="722"/>
                  <a:pt x="891" y="724"/>
                  <a:pt x="892" y="725"/>
                </a:cubicBezTo>
                <a:cubicBezTo>
                  <a:pt x="893" y="726"/>
                  <a:pt x="894" y="726"/>
                  <a:pt x="894" y="726"/>
                </a:cubicBezTo>
                <a:cubicBezTo>
                  <a:pt x="895" y="726"/>
                  <a:pt x="896" y="726"/>
                  <a:pt x="897" y="725"/>
                </a:cubicBezTo>
                <a:lnTo>
                  <a:pt x="1033" y="589"/>
                </a:lnTo>
                <a:close/>
                <a:moveTo>
                  <a:pt x="1495" y="137"/>
                </a:moveTo>
                <a:cubicBezTo>
                  <a:pt x="1495" y="138"/>
                  <a:pt x="1496" y="138"/>
                  <a:pt x="1497" y="138"/>
                </a:cubicBezTo>
                <a:cubicBezTo>
                  <a:pt x="1498" y="138"/>
                  <a:pt x="1498" y="138"/>
                  <a:pt x="1499" y="137"/>
                </a:cubicBezTo>
                <a:cubicBezTo>
                  <a:pt x="1559" y="77"/>
                  <a:pt x="1559" y="77"/>
                  <a:pt x="1559" y="77"/>
                </a:cubicBezTo>
                <a:cubicBezTo>
                  <a:pt x="1560" y="76"/>
                  <a:pt x="1560" y="74"/>
                  <a:pt x="1559" y="73"/>
                </a:cubicBezTo>
                <a:cubicBezTo>
                  <a:pt x="1558" y="72"/>
                  <a:pt x="1556" y="72"/>
                  <a:pt x="1554" y="73"/>
                </a:cubicBezTo>
                <a:cubicBezTo>
                  <a:pt x="1495" y="133"/>
                  <a:pt x="1495" y="133"/>
                  <a:pt x="1495" y="133"/>
                </a:cubicBezTo>
                <a:cubicBezTo>
                  <a:pt x="1493" y="134"/>
                  <a:pt x="1493" y="136"/>
                  <a:pt x="1495" y="137"/>
                </a:cubicBezTo>
                <a:close/>
                <a:moveTo>
                  <a:pt x="1472" y="164"/>
                </a:moveTo>
                <a:cubicBezTo>
                  <a:pt x="1473" y="163"/>
                  <a:pt x="1473" y="161"/>
                  <a:pt x="1472" y="160"/>
                </a:cubicBezTo>
                <a:cubicBezTo>
                  <a:pt x="1471" y="159"/>
                  <a:pt x="1469" y="159"/>
                  <a:pt x="1468" y="160"/>
                </a:cubicBezTo>
                <a:cubicBezTo>
                  <a:pt x="1222" y="405"/>
                  <a:pt x="1222" y="405"/>
                  <a:pt x="1222" y="405"/>
                </a:cubicBezTo>
                <a:cubicBezTo>
                  <a:pt x="1221" y="407"/>
                  <a:pt x="1221" y="409"/>
                  <a:pt x="1222" y="410"/>
                </a:cubicBezTo>
                <a:cubicBezTo>
                  <a:pt x="1222" y="410"/>
                  <a:pt x="1223" y="411"/>
                  <a:pt x="1224" y="411"/>
                </a:cubicBezTo>
                <a:cubicBezTo>
                  <a:pt x="1225" y="411"/>
                  <a:pt x="1226" y="410"/>
                  <a:pt x="1226" y="410"/>
                </a:cubicBezTo>
                <a:lnTo>
                  <a:pt x="1472" y="164"/>
                </a:lnTo>
                <a:close/>
                <a:moveTo>
                  <a:pt x="1034" y="593"/>
                </a:moveTo>
                <a:cubicBezTo>
                  <a:pt x="897" y="731"/>
                  <a:pt x="897" y="731"/>
                  <a:pt x="897" y="731"/>
                </a:cubicBezTo>
                <a:cubicBezTo>
                  <a:pt x="895" y="732"/>
                  <a:pt x="895" y="734"/>
                  <a:pt x="897" y="735"/>
                </a:cubicBezTo>
                <a:cubicBezTo>
                  <a:pt x="897" y="736"/>
                  <a:pt x="898" y="736"/>
                  <a:pt x="899" y="736"/>
                </a:cubicBezTo>
                <a:cubicBezTo>
                  <a:pt x="899" y="736"/>
                  <a:pt x="900" y="736"/>
                  <a:pt x="901" y="735"/>
                </a:cubicBezTo>
                <a:cubicBezTo>
                  <a:pt x="1039" y="597"/>
                  <a:pt x="1039" y="597"/>
                  <a:pt x="1039" y="597"/>
                </a:cubicBezTo>
                <a:cubicBezTo>
                  <a:pt x="1040" y="596"/>
                  <a:pt x="1040" y="594"/>
                  <a:pt x="1039" y="593"/>
                </a:cubicBezTo>
                <a:cubicBezTo>
                  <a:pt x="1037" y="592"/>
                  <a:pt x="1035" y="592"/>
                  <a:pt x="1034" y="593"/>
                </a:cubicBezTo>
                <a:close/>
                <a:moveTo>
                  <a:pt x="1510" y="136"/>
                </a:moveTo>
                <a:cubicBezTo>
                  <a:pt x="1510" y="137"/>
                  <a:pt x="1511" y="137"/>
                  <a:pt x="1512" y="137"/>
                </a:cubicBezTo>
                <a:cubicBezTo>
                  <a:pt x="1513" y="137"/>
                  <a:pt x="1513" y="137"/>
                  <a:pt x="1514" y="136"/>
                </a:cubicBezTo>
                <a:cubicBezTo>
                  <a:pt x="1572" y="79"/>
                  <a:pt x="1572" y="79"/>
                  <a:pt x="1572" y="79"/>
                </a:cubicBezTo>
                <a:cubicBezTo>
                  <a:pt x="1573" y="77"/>
                  <a:pt x="1573" y="75"/>
                  <a:pt x="1572" y="74"/>
                </a:cubicBezTo>
                <a:cubicBezTo>
                  <a:pt x="1570" y="73"/>
                  <a:pt x="1568" y="73"/>
                  <a:pt x="1567" y="74"/>
                </a:cubicBezTo>
                <a:cubicBezTo>
                  <a:pt x="1510" y="132"/>
                  <a:pt x="1510" y="132"/>
                  <a:pt x="1510" y="132"/>
                </a:cubicBezTo>
                <a:cubicBezTo>
                  <a:pt x="1508" y="133"/>
                  <a:pt x="1508" y="135"/>
                  <a:pt x="1510" y="136"/>
                </a:cubicBezTo>
                <a:close/>
                <a:moveTo>
                  <a:pt x="1483" y="167"/>
                </a:moveTo>
                <a:cubicBezTo>
                  <a:pt x="1484" y="166"/>
                  <a:pt x="1484" y="164"/>
                  <a:pt x="1483" y="163"/>
                </a:cubicBezTo>
                <a:cubicBezTo>
                  <a:pt x="1482" y="162"/>
                  <a:pt x="1480" y="162"/>
                  <a:pt x="1478" y="163"/>
                </a:cubicBezTo>
                <a:cubicBezTo>
                  <a:pt x="1225" y="416"/>
                  <a:pt x="1225" y="416"/>
                  <a:pt x="1225" y="416"/>
                </a:cubicBezTo>
                <a:cubicBezTo>
                  <a:pt x="1224" y="417"/>
                  <a:pt x="1224" y="419"/>
                  <a:pt x="1225" y="420"/>
                </a:cubicBezTo>
                <a:cubicBezTo>
                  <a:pt x="1226" y="421"/>
                  <a:pt x="1227" y="421"/>
                  <a:pt x="1228" y="421"/>
                </a:cubicBezTo>
                <a:cubicBezTo>
                  <a:pt x="1228" y="421"/>
                  <a:pt x="1229" y="421"/>
                  <a:pt x="1230" y="420"/>
                </a:cubicBezTo>
                <a:lnTo>
                  <a:pt x="1483" y="167"/>
                </a:lnTo>
                <a:close/>
                <a:moveTo>
                  <a:pt x="1034" y="607"/>
                </a:moveTo>
                <a:cubicBezTo>
                  <a:pt x="897" y="745"/>
                  <a:pt x="897" y="745"/>
                  <a:pt x="897" y="745"/>
                </a:cubicBezTo>
                <a:cubicBezTo>
                  <a:pt x="896" y="746"/>
                  <a:pt x="896" y="748"/>
                  <a:pt x="897" y="749"/>
                </a:cubicBezTo>
                <a:cubicBezTo>
                  <a:pt x="897" y="750"/>
                  <a:pt x="898" y="750"/>
                  <a:pt x="899" y="750"/>
                </a:cubicBezTo>
                <a:cubicBezTo>
                  <a:pt x="900" y="750"/>
                  <a:pt x="900" y="750"/>
                  <a:pt x="901" y="749"/>
                </a:cubicBezTo>
                <a:cubicBezTo>
                  <a:pt x="1039" y="611"/>
                  <a:pt x="1039" y="611"/>
                  <a:pt x="1039" y="611"/>
                </a:cubicBezTo>
                <a:cubicBezTo>
                  <a:pt x="1040" y="610"/>
                  <a:pt x="1040" y="608"/>
                  <a:pt x="1039" y="607"/>
                </a:cubicBezTo>
                <a:cubicBezTo>
                  <a:pt x="1037" y="606"/>
                  <a:pt x="1035" y="606"/>
                  <a:pt x="1034" y="607"/>
                </a:cubicBezTo>
                <a:close/>
                <a:moveTo>
                  <a:pt x="1530" y="130"/>
                </a:moveTo>
                <a:cubicBezTo>
                  <a:pt x="1529" y="128"/>
                  <a:pt x="1527" y="128"/>
                  <a:pt x="1526" y="130"/>
                </a:cubicBezTo>
                <a:cubicBezTo>
                  <a:pt x="1520" y="135"/>
                  <a:pt x="1520" y="135"/>
                  <a:pt x="1520" y="135"/>
                </a:cubicBezTo>
                <a:cubicBezTo>
                  <a:pt x="1519" y="137"/>
                  <a:pt x="1519" y="139"/>
                  <a:pt x="1520" y="140"/>
                </a:cubicBezTo>
                <a:cubicBezTo>
                  <a:pt x="1520" y="140"/>
                  <a:pt x="1521" y="141"/>
                  <a:pt x="1522" y="141"/>
                </a:cubicBezTo>
                <a:cubicBezTo>
                  <a:pt x="1523" y="141"/>
                  <a:pt x="1524" y="140"/>
                  <a:pt x="1524" y="140"/>
                </a:cubicBezTo>
                <a:cubicBezTo>
                  <a:pt x="1530" y="134"/>
                  <a:pt x="1530" y="134"/>
                  <a:pt x="1530" y="134"/>
                </a:cubicBezTo>
                <a:cubicBezTo>
                  <a:pt x="1531" y="133"/>
                  <a:pt x="1531" y="131"/>
                  <a:pt x="1530" y="130"/>
                </a:cubicBezTo>
                <a:close/>
                <a:moveTo>
                  <a:pt x="1001" y="659"/>
                </a:moveTo>
                <a:cubicBezTo>
                  <a:pt x="999" y="658"/>
                  <a:pt x="997" y="658"/>
                  <a:pt x="996" y="659"/>
                </a:cubicBezTo>
                <a:cubicBezTo>
                  <a:pt x="903" y="752"/>
                  <a:pt x="903" y="752"/>
                  <a:pt x="903" y="752"/>
                </a:cubicBezTo>
                <a:cubicBezTo>
                  <a:pt x="902" y="753"/>
                  <a:pt x="902" y="755"/>
                  <a:pt x="903" y="756"/>
                </a:cubicBezTo>
                <a:cubicBezTo>
                  <a:pt x="904" y="757"/>
                  <a:pt x="905" y="757"/>
                  <a:pt x="906" y="757"/>
                </a:cubicBezTo>
                <a:cubicBezTo>
                  <a:pt x="906" y="757"/>
                  <a:pt x="907" y="757"/>
                  <a:pt x="908" y="756"/>
                </a:cubicBezTo>
                <a:cubicBezTo>
                  <a:pt x="1001" y="663"/>
                  <a:pt x="1001" y="663"/>
                  <a:pt x="1001" y="663"/>
                </a:cubicBezTo>
                <a:cubicBezTo>
                  <a:pt x="1002" y="662"/>
                  <a:pt x="1002" y="660"/>
                  <a:pt x="1001" y="659"/>
                </a:cubicBezTo>
                <a:close/>
                <a:moveTo>
                  <a:pt x="1004" y="652"/>
                </a:moveTo>
                <a:cubicBezTo>
                  <a:pt x="1002" y="654"/>
                  <a:pt x="1002" y="654"/>
                  <a:pt x="1002" y="654"/>
                </a:cubicBezTo>
                <a:cubicBezTo>
                  <a:pt x="1000" y="655"/>
                  <a:pt x="1000" y="657"/>
                  <a:pt x="1002" y="658"/>
                </a:cubicBezTo>
                <a:cubicBezTo>
                  <a:pt x="1002" y="659"/>
                  <a:pt x="1003" y="659"/>
                  <a:pt x="1004" y="659"/>
                </a:cubicBezTo>
                <a:cubicBezTo>
                  <a:pt x="1005" y="659"/>
                  <a:pt x="1005" y="659"/>
                  <a:pt x="1006" y="658"/>
                </a:cubicBezTo>
                <a:cubicBezTo>
                  <a:pt x="1008" y="656"/>
                  <a:pt x="1008" y="656"/>
                  <a:pt x="1008" y="656"/>
                </a:cubicBezTo>
                <a:cubicBezTo>
                  <a:pt x="1009" y="655"/>
                  <a:pt x="1009" y="653"/>
                  <a:pt x="1008" y="652"/>
                </a:cubicBezTo>
                <a:cubicBezTo>
                  <a:pt x="1007" y="650"/>
                  <a:pt x="1005" y="650"/>
                  <a:pt x="1004" y="652"/>
                </a:cubicBezTo>
                <a:close/>
                <a:moveTo>
                  <a:pt x="1496" y="168"/>
                </a:moveTo>
                <a:cubicBezTo>
                  <a:pt x="1497" y="167"/>
                  <a:pt x="1497" y="165"/>
                  <a:pt x="1496" y="164"/>
                </a:cubicBezTo>
                <a:cubicBezTo>
                  <a:pt x="1495" y="163"/>
                  <a:pt x="1493" y="163"/>
                  <a:pt x="1492" y="164"/>
                </a:cubicBezTo>
                <a:cubicBezTo>
                  <a:pt x="1230" y="425"/>
                  <a:pt x="1230" y="425"/>
                  <a:pt x="1230" y="425"/>
                </a:cubicBezTo>
                <a:cubicBezTo>
                  <a:pt x="1229" y="426"/>
                  <a:pt x="1229" y="428"/>
                  <a:pt x="1230" y="429"/>
                </a:cubicBezTo>
                <a:cubicBezTo>
                  <a:pt x="1231" y="430"/>
                  <a:pt x="1232" y="430"/>
                  <a:pt x="1233" y="430"/>
                </a:cubicBezTo>
                <a:cubicBezTo>
                  <a:pt x="1233" y="430"/>
                  <a:pt x="1234" y="430"/>
                  <a:pt x="1235" y="429"/>
                </a:cubicBezTo>
                <a:lnTo>
                  <a:pt x="1496" y="168"/>
                </a:lnTo>
                <a:close/>
                <a:moveTo>
                  <a:pt x="1034" y="622"/>
                </a:moveTo>
                <a:cubicBezTo>
                  <a:pt x="1017" y="638"/>
                  <a:pt x="1017" y="638"/>
                  <a:pt x="1017" y="638"/>
                </a:cubicBezTo>
                <a:cubicBezTo>
                  <a:pt x="1016" y="639"/>
                  <a:pt x="1016" y="641"/>
                  <a:pt x="1017" y="642"/>
                </a:cubicBezTo>
                <a:cubicBezTo>
                  <a:pt x="1018" y="643"/>
                  <a:pt x="1019" y="643"/>
                  <a:pt x="1020" y="643"/>
                </a:cubicBezTo>
                <a:cubicBezTo>
                  <a:pt x="1020" y="643"/>
                  <a:pt x="1021" y="643"/>
                  <a:pt x="1022" y="642"/>
                </a:cubicBezTo>
                <a:cubicBezTo>
                  <a:pt x="1038" y="626"/>
                  <a:pt x="1038" y="626"/>
                  <a:pt x="1038" y="626"/>
                </a:cubicBezTo>
                <a:cubicBezTo>
                  <a:pt x="1039" y="625"/>
                  <a:pt x="1039" y="623"/>
                  <a:pt x="1038" y="622"/>
                </a:cubicBezTo>
                <a:cubicBezTo>
                  <a:pt x="1037" y="620"/>
                  <a:pt x="1035" y="620"/>
                  <a:pt x="1034" y="622"/>
                </a:cubicBezTo>
                <a:close/>
                <a:moveTo>
                  <a:pt x="1538" y="121"/>
                </a:moveTo>
                <a:cubicBezTo>
                  <a:pt x="1539" y="122"/>
                  <a:pt x="1540" y="122"/>
                  <a:pt x="1540" y="122"/>
                </a:cubicBezTo>
                <a:cubicBezTo>
                  <a:pt x="1541" y="122"/>
                  <a:pt x="1542" y="122"/>
                  <a:pt x="1543" y="121"/>
                </a:cubicBezTo>
                <a:cubicBezTo>
                  <a:pt x="1580" y="84"/>
                  <a:pt x="1580" y="84"/>
                  <a:pt x="1580" y="84"/>
                </a:cubicBezTo>
                <a:cubicBezTo>
                  <a:pt x="1581" y="83"/>
                  <a:pt x="1581" y="81"/>
                  <a:pt x="1580" y="80"/>
                </a:cubicBezTo>
                <a:cubicBezTo>
                  <a:pt x="1579" y="78"/>
                  <a:pt x="1577" y="78"/>
                  <a:pt x="1576" y="80"/>
                </a:cubicBezTo>
                <a:cubicBezTo>
                  <a:pt x="1538" y="117"/>
                  <a:pt x="1538" y="117"/>
                  <a:pt x="1538" y="117"/>
                </a:cubicBezTo>
                <a:cubicBezTo>
                  <a:pt x="1537" y="118"/>
                  <a:pt x="1537" y="120"/>
                  <a:pt x="1538" y="121"/>
                </a:cubicBezTo>
                <a:close/>
                <a:moveTo>
                  <a:pt x="999" y="670"/>
                </a:moveTo>
                <a:cubicBezTo>
                  <a:pt x="920" y="749"/>
                  <a:pt x="920" y="749"/>
                  <a:pt x="920" y="749"/>
                </a:cubicBezTo>
                <a:cubicBezTo>
                  <a:pt x="919" y="750"/>
                  <a:pt x="919" y="752"/>
                  <a:pt x="920" y="753"/>
                </a:cubicBezTo>
                <a:cubicBezTo>
                  <a:pt x="921" y="754"/>
                  <a:pt x="922" y="754"/>
                  <a:pt x="922" y="754"/>
                </a:cubicBezTo>
                <a:cubicBezTo>
                  <a:pt x="923" y="754"/>
                  <a:pt x="924" y="754"/>
                  <a:pt x="925" y="753"/>
                </a:cubicBezTo>
                <a:cubicBezTo>
                  <a:pt x="1004" y="674"/>
                  <a:pt x="1004" y="674"/>
                  <a:pt x="1004" y="674"/>
                </a:cubicBezTo>
                <a:cubicBezTo>
                  <a:pt x="1005" y="673"/>
                  <a:pt x="1005" y="671"/>
                  <a:pt x="1004" y="670"/>
                </a:cubicBezTo>
                <a:cubicBezTo>
                  <a:pt x="1003" y="669"/>
                  <a:pt x="1001" y="669"/>
                  <a:pt x="999" y="670"/>
                </a:cubicBezTo>
                <a:close/>
                <a:moveTo>
                  <a:pt x="1506" y="172"/>
                </a:moveTo>
                <a:cubicBezTo>
                  <a:pt x="1510" y="168"/>
                  <a:pt x="1510" y="168"/>
                  <a:pt x="1510" y="168"/>
                </a:cubicBezTo>
                <a:cubicBezTo>
                  <a:pt x="1512" y="166"/>
                  <a:pt x="1512" y="164"/>
                  <a:pt x="1510" y="163"/>
                </a:cubicBezTo>
                <a:cubicBezTo>
                  <a:pt x="1509" y="162"/>
                  <a:pt x="1507" y="162"/>
                  <a:pt x="1506" y="163"/>
                </a:cubicBezTo>
                <a:cubicBezTo>
                  <a:pt x="1499" y="170"/>
                  <a:pt x="1499" y="170"/>
                  <a:pt x="1499" y="170"/>
                </a:cubicBezTo>
                <a:cubicBezTo>
                  <a:pt x="1234" y="435"/>
                  <a:pt x="1234" y="435"/>
                  <a:pt x="1234" y="435"/>
                </a:cubicBezTo>
                <a:cubicBezTo>
                  <a:pt x="1233" y="436"/>
                  <a:pt x="1233" y="438"/>
                  <a:pt x="1234" y="440"/>
                </a:cubicBezTo>
                <a:cubicBezTo>
                  <a:pt x="1235" y="440"/>
                  <a:pt x="1235" y="440"/>
                  <a:pt x="1236" y="440"/>
                </a:cubicBezTo>
                <a:cubicBezTo>
                  <a:pt x="1237" y="440"/>
                  <a:pt x="1238" y="440"/>
                  <a:pt x="1238" y="440"/>
                </a:cubicBezTo>
                <a:lnTo>
                  <a:pt x="1506" y="172"/>
                </a:lnTo>
                <a:close/>
                <a:moveTo>
                  <a:pt x="1547" y="123"/>
                </a:moveTo>
                <a:cubicBezTo>
                  <a:pt x="1545" y="124"/>
                  <a:pt x="1545" y="126"/>
                  <a:pt x="1547" y="127"/>
                </a:cubicBezTo>
                <a:cubicBezTo>
                  <a:pt x="1547" y="128"/>
                  <a:pt x="1548" y="128"/>
                  <a:pt x="1549" y="128"/>
                </a:cubicBezTo>
                <a:cubicBezTo>
                  <a:pt x="1550" y="128"/>
                  <a:pt x="1550" y="128"/>
                  <a:pt x="1551" y="127"/>
                </a:cubicBezTo>
                <a:cubicBezTo>
                  <a:pt x="1557" y="121"/>
                  <a:pt x="1557" y="121"/>
                  <a:pt x="1557" y="121"/>
                </a:cubicBezTo>
                <a:cubicBezTo>
                  <a:pt x="1589" y="89"/>
                  <a:pt x="1589" y="89"/>
                  <a:pt x="1589" y="89"/>
                </a:cubicBezTo>
                <a:cubicBezTo>
                  <a:pt x="1590" y="88"/>
                  <a:pt x="1590" y="86"/>
                  <a:pt x="1589" y="85"/>
                </a:cubicBezTo>
                <a:cubicBezTo>
                  <a:pt x="1587" y="84"/>
                  <a:pt x="1585" y="84"/>
                  <a:pt x="1584" y="85"/>
                </a:cubicBezTo>
                <a:cubicBezTo>
                  <a:pt x="1550" y="119"/>
                  <a:pt x="1550" y="119"/>
                  <a:pt x="1550" y="119"/>
                </a:cubicBezTo>
                <a:lnTo>
                  <a:pt x="1547" y="123"/>
                </a:lnTo>
                <a:close/>
                <a:moveTo>
                  <a:pt x="1518" y="174"/>
                </a:moveTo>
                <a:cubicBezTo>
                  <a:pt x="1519" y="173"/>
                  <a:pt x="1519" y="171"/>
                  <a:pt x="1518" y="169"/>
                </a:cubicBezTo>
                <a:cubicBezTo>
                  <a:pt x="1517" y="168"/>
                  <a:pt x="1515" y="168"/>
                  <a:pt x="1514" y="169"/>
                </a:cubicBezTo>
                <a:cubicBezTo>
                  <a:pt x="1305" y="378"/>
                  <a:pt x="1305" y="378"/>
                  <a:pt x="1305" y="378"/>
                </a:cubicBezTo>
                <a:cubicBezTo>
                  <a:pt x="1304" y="380"/>
                  <a:pt x="1304" y="382"/>
                  <a:pt x="1305" y="383"/>
                </a:cubicBezTo>
                <a:cubicBezTo>
                  <a:pt x="1305" y="383"/>
                  <a:pt x="1306" y="384"/>
                  <a:pt x="1307" y="384"/>
                </a:cubicBezTo>
                <a:cubicBezTo>
                  <a:pt x="1308" y="384"/>
                  <a:pt x="1309" y="383"/>
                  <a:pt x="1309" y="383"/>
                </a:cubicBezTo>
                <a:cubicBezTo>
                  <a:pt x="1512" y="180"/>
                  <a:pt x="1512" y="180"/>
                  <a:pt x="1512" y="180"/>
                </a:cubicBezTo>
                <a:lnTo>
                  <a:pt x="1518" y="174"/>
                </a:lnTo>
                <a:close/>
                <a:moveTo>
                  <a:pt x="983" y="700"/>
                </a:moveTo>
                <a:cubicBezTo>
                  <a:pt x="934" y="749"/>
                  <a:pt x="934" y="749"/>
                  <a:pt x="934" y="749"/>
                </a:cubicBezTo>
                <a:cubicBezTo>
                  <a:pt x="933" y="751"/>
                  <a:pt x="933" y="753"/>
                  <a:pt x="934" y="754"/>
                </a:cubicBezTo>
                <a:cubicBezTo>
                  <a:pt x="934" y="754"/>
                  <a:pt x="935" y="755"/>
                  <a:pt x="936" y="755"/>
                </a:cubicBezTo>
                <a:cubicBezTo>
                  <a:pt x="937" y="755"/>
                  <a:pt x="938" y="754"/>
                  <a:pt x="938" y="754"/>
                </a:cubicBezTo>
                <a:cubicBezTo>
                  <a:pt x="988" y="704"/>
                  <a:pt x="988" y="704"/>
                  <a:pt x="988" y="704"/>
                </a:cubicBezTo>
                <a:cubicBezTo>
                  <a:pt x="989" y="703"/>
                  <a:pt x="989" y="701"/>
                  <a:pt x="988" y="700"/>
                </a:cubicBezTo>
                <a:cubicBezTo>
                  <a:pt x="987" y="699"/>
                  <a:pt x="985" y="699"/>
                  <a:pt x="983" y="700"/>
                </a:cubicBezTo>
                <a:close/>
                <a:moveTo>
                  <a:pt x="1299" y="384"/>
                </a:moveTo>
                <a:cubicBezTo>
                  <a:pt x="1239" y="444"/>
                  <a:pt x="1239" y="444"/>
                  <a:pt x="1239" y="444"/>
                </a:cubicBezTo>
                <a:cubicBezTo>
                  <a:pt x="1238" y="446"/>
                  <a:pt x="1238" y="448"/>
                  <a:pt x="1239" y="449"/>
                </a:cubicBezTo>
                <a:cubicBezTo>
                  <a:pt x="1240" y="449"/>
                  <a:pt x="1240" y="450"/>
                  <a:pt x="1241" y="450"/>
                </a:cubicBezTo>
                <a:cubicBezTo>
                  <a:pt x="1242" y="450"/>
                  <a:pt x="1243" y="449"/>
                  <a:pt x="1243" y="449"/>
                </a:cubicBezTo>
                <a:cubicBezTo>
                  <a:pt x="1303" y="389"/>
                  <a:pt x="1303" y="389"/>
                  <a:pt x="1303" y="389"/>
                </a:cubicBezTo>
                <a:cubicBezTo>
                  <a:pt x="1304" y="388"/>
                  <a:pt x="1304" y="386"/>
                  <a:pt x="1303" y="384"/>
                </a:cubicBezTo>
                <a:cubicBezTo>
                  <a:pt x="1302" y="383"/>
                  <a:pt x="1300" y="383"/>
                  <a:pt x="1299" y="384"/>
                </a:cubicBezTo>
                <a:close/>
                <a:moveTo>
                  <a:pt x="1561" y="126"/>
                </a:moveTo>
                <a:cubicBezTo>
                  <a:pt x="1562" y="127"/>
                  <a:pt x="1563" y="127"/>
                  <a:pt x="1563" y="127"/>
                </a:cubicBezTo>
                <a:cubicBezTo>
                  <a:pt x="1564" y="127"/>
                  <a:pt x="1565" y="127"/>
                  <a:pt x="1566" y="126"/>
                </a:cubicBezTo>
                <a:cubicBezTo>
                  <a:pt x="1597" y="95"/>
                  <a:pt x="1597" y="95"/>
                  <a:pt x="1597" y="95"/>
                </a:cubicBezTo>
                <a:cubicBezTo>
                  <a:pt x="1598" y="94"/>
                  <a:pt x="1598" y="92"/>
                  <a:pt x="1597" y="91"/>
                </a:cubicBezTo>
                <a:cubicBezTo>
                  <a:pt x="1596" y="89"/>
                  <a:pt x="1594" y="89"/>
                  <a:pt x="1593" y="91"/>
                </a:cubicBezTo>
                <a:cubicBezTo>
                  <a:pt x="1561" y="122"/>
                  <a:pt x="1561" y="122"/>
                  <a:pt x="1561" y="122"/>
                </a:cubicBezTo>
                <a:cubicBezTo>
                  <a:pt x="1560" y="123"/>
                  <a:pt x="1560" y="125"/>
                  <a:pt x="1561" y="126"/>
                </a:cubicBezTo>
                <a:close/>
                <a:moveTo>
                  <a:pt x="1051" y="651"/>
                </a:moveTo>
                <a:cubicBezTo>
                  <a:pt x="1051" y="651"/>
                  <a:pt x="1052" y="652"/>
                  <a:pt x="1053" y="652"/>
                </a:cubicBezTo>
                <a:cubicBezTo>
                  <a:pt x="1054" y="652"/>
                  <a:pt x="1055" y="651"/>
                  <a:pt x="1055" y="651"/>
                </a:cubicBezTo>
                <a:cubicBezTo>
                  <a:pt x="1092" y="614"/>
                  <a:pt x="1092" y="614"/>
                  <a:pt x="1092" y="614"/>
                </a:cubicBezTo>
                <a:cubicBezTo>
                  <a:pt x="1094" y="612"/>
                  <a:pt x="1094" y="610"/>
                  <a:pt x="1092" y="609"/>
                </a:cubicBezTo>
                <a:cubicBezTo>
                  <a:pt x="1091" y="608"/>
                  <a:pt x="1089" y="608"/>
                  <a:pt x="1088" y="609"/>
                </a:cubicBezTo>
                <a:cubicBezTo>
                  <a:pt x="1051" y="646"/>
                  <a:pt x="1051" y="646"/>
                  <a:pt x="1051" y="646"/>
                </a:cubicBezTo>
                <a:cubicBezTo>
                  <a:pt x="1050" y="648"/>
                  <a:pt x="1050" y="650"/>
                  <a:pt x="1051" y="651"/>
                </a:cubicBezTo>
                <a:close/>
                <a:moveTo>
                  <a:pt x="1554" y="148"/>
                </a:moveTo>
                <a:cubicBezTo>
                  <a:pt x="1555" y="148"/>
                  <a:pt x="1555" y="148"/>
                  <a:pt x="1556" y="148"/>
                </a:cubicBezTo>
                <a:cubicBezTo>
                  <a:pt x="1557" y="148"/>
                  <a:pt x="1558" y="148"/>
                  <a:pt x="1558" y="148"/>
                </a:cubicBezTo>
                <a:cubicBezTo>
                  <a:pt x="1605" y="101"/>
                  <a:pt x="1605" y="101"/>
                  <a:pt x="1605" y="101"/>
                </a:cubicBezTo>
                <a:cubicBezTo>
                  <a:pt x="1607" y="99"/>
                  <a:pt x="1607" y="97"/>
                  <a:pt x="1605" y="96"/>
                </a:cubicBezTo>
                <a:cubicBezTo>
                  <a:pt x="1604" y="95"/>
                  <a:pt x="1602" y="95"/>
                  <a:pt x="1601" y="96"/>
                </a:cubicBezTo>
                <a:cubicBezTo>
                  <a:pt x="1554" y="143"/>
                  <a:pt x="1554" y="143"/>
                  <a:pt x="1554" y="143"/>
                </a:cubicBezTo>
                <a:cubicBezTo>
                  <a:pt x="1553" y="144"/>
                  <a:pt x="1553" y="146"/>
                  <a:pt x="1554" y="148"/>
                </a:cubicBezTo>
                <a:close/>
                <a:moveTo>
                  <a:pt x="1269" y="437"/>
                </a:moveTo>
                <a:cubicBezTo>
                  <a:pt x="1270" y="436"/>
                  <a:pt x="1270" y="434"/>
                  <a:pt x="1269" y="433"/>
                </a:cubicBezTo>
                <a:cubicBezTo>
                  <a:pt x="1268" y="431"/>
                  <a:pt x="1266" y="431"/>
                  <a:pt x="1265" y="433"/>
                </a:cubicBezTo>
                <a:cubicBezTo>
                  <a:pt x="1243" y="454"/>
                  <a:pt x="1243" y="454"/>
                  <a:pt x="1243" y="454"/>
                </a:cubicBezTo>
                <a:cubicBezTo>
                  <a:pt x="1242" y="455"/>
                  <a:pt x="1242" y="457"/>
                  <a:pt x="1243" y="459"/>
                </a:cubicBezTo>
                <a:cubicBezTo>
                  <a:pt x="1244" y="459"/>
                  <a:pt x="1244" y="460"/>
                  <a:pt x="1245" y="460"/>
                </a:cubicBezTo>
                <a:cubicBezTo>
                  <a:pt x="1246" y="460"/>
                  <a:pt x="1247" y="459"/>
                  <a:pt x="1247" y="459"/>
                </a:cubicBezTo>
                <a:lnTo>
                  <a:pt x="1269" y="437"/>
                </a:lnTo>
                <a:close/>
                <a:moveTo>
                  <a:pt x="1329" y="377"/>
                </a:moveTo>
                <a:cubicBezTo>
                  <a:pt x="1517" y="189"/>
                  <a:pt x="1517" y="189"/>
                  <a:pt x="1517" y="189"/>
                </a:cubicBezTo>
                <a:cubicBezTo>
                  <a:pt x="1524" y="182"/>
                  <a:pt x="1524" y="182"/>
                  <a:pt x="1524" y="182"/>
                </a:cubicBezTo>
                <a:cubicBezTo>
                  <a:pt x="1526" y="180"/>
                  <a:pt x="1526" y="178"/>
                  <a:pt x="1524" y="177"/>
                </a:cubicBezTo>
                <a:cubicBezTo>
                  <a:pt x="1523" y="176"/>
                  <a:pt x="1521" y="176"/>
                  <a:pt x="1520" y="177"/>
                </a:cubicBezTo>
                <a:cubicBezTo>
                  <a:pt x="1511" y="186"/>
                  <a:pt x="1511" y="186"/>
                  <a:pt x="1511" y="186"/>
                </a:cubicBezTo>
                <a:cubicBezTo>
                  <a:pt x="1325" y="373"/>
                  <a:pt x="1325" y="373"/>
                  <a:pt x="1325" y="373"/>
                </a:cubicBezTo>
                <a:cubicBezTo>
                  <a:pt x="1323" y="374"/>
                  <a:pt x="1323" y="376"/>
                  <a:pt x="1325" y="377"/>
                </a:cubicBezTo>
                <a:cubicBezTo>
                  <a:pt x="1325" y="378"/>
                  <a:pt x="1326" y="378"/>
                  <a:pt x="1327" y="378"/>
                </a:cubicBezTo>
                <a:cubicBezTo>
                  <a:pt x="1328" y="378"/>
                  <a:pt x="1328" y="378"/>
                  <a:pt x="1329" y="377"/>
                </a:cubicBezTo>
                <a:close/>
                <a:moveTo>
                  <a:pt x="1449" y="267"/>
                </a:moveTo>
                <a:cubicBezTo>
                  <a:pt x="1447" y="266"/>
                  <a:pt x="1445" y="266"/>
                  <a:pt x="1444" y="267"/>
                </a:cubicBezTo>
                <a:cubicBezTo>
                  <a:pt x="1327" y="385"/>
                  <a:pt x="1327" y="385"/>
                  <a:pt x="1327" y="385"/>
                </a:cubicBezTo>
                <a:cubicBezTo>
                  <a:pt x="1325" y="386"/>
                  <a:pt x="1325" y="388"/>
                  <a:pt x="1327" y="389"/>
                </a:cubicBezTo>
                <a:cubicBezTo>
                  <a:pt x="1327" y="390"/>
                  <a:pt x="1328" y="390"/>
                  <a:pt x="1329" y="390"/>
                </a:cubicBezTo>
                <a:cubicBezTo>
                  <a:pt x="1330" y="390"/>
                  <a:pt x="1330" y="390"/>
                  <a:pt x="1331" y="389"/>
                </a:cubicBezTo>
                <a:cubicBezTo>
                  <a:pt x="1449" y="271"/>
                  <a:pt x="1449" y="271"/>
                  <a:pt x="1449" y="271"/>
                </a:cubicBezTo>
                <a:cubicBezTo>
                  <a:pt x="1450" y="270"/>
                  <a:pt x="1450" y="268"/>
                  <a:pt x="1449" y="267"/>
                </a:cubicBezTo>
                <a:close/>
                <a:moveTo>
                  <a:pt x="1268" y="448"/>
                </a:moveTo>
                <a:cubicBezTo>
                  <a:pt x="1267" y="446"/>
                  <a:pt x="1265" y="446"/>
                  <a:pt x="1264" y="448"/>
                </a:cubicBezTo>
                <a:cubicBezTo>
                  <a:pt x="1247" y="464"/>
                  <a:pt x="1247" y="464"/>
                  <a:pt x="1247" y="464"/>
                </a:cubicBezTo>
                <a:cubicBezTo>
                  <a:pt x="1246" y="466"/>
                  <a:pt x="1246" y="468"/>
                  <a:pt x="1247" y="469"/>
                </a:cubicBezTo>
                <a:cubicBezTo>
                  <a:pt x="1247" y="469"/>
                  <a:pt x="1248" y="470"/>
                  <a:pt x="1249" y="470"/>
                </a:cubicBezTo>
                <a:cubicBezTo>
                  <a:pt x="1250" y="470"/>
                  <a:pt x="1251" y="469"/>
                  <a:pt x="1251" y="469"/>
                </a:cubicBezTo>
                <a:cubicBezTo>
                  <a:pt x="1268" y="452"/>
                  <a:pt x="1268" y="452"/>
                  <a:pt x="1268" y="452"/>
                </a:cubicBezTo>
                <a:cubicBezTo>
                  <a:pt x="1269" y="451"/>
                  <a:pt x="1269" y="449"/>
                  <a:pt x="1268" y="448"/>
                </a:cubicBezTo>
                <a:close/>
                <a:moveTo>
                  <a:pt x="1587" y="129"/>
                </a:moveTo>
                <a:cubicBezTo>
                  <a:pt x="1588" y="129"/>
                  <a:pt x="1588" y="130"/>
                  <a:pt x="1589" y="130"/>
                </a:cubicBezTo>
                <a:cubicBezTo>
                  <a:pt x="1590" y="130"/>
                  <a:pt x="1591" y="129"/>
                  <a:pt x="1591" y="129"/>
                </a:cubicBezTo>
                <a:cubicBezTo>
                  <a:pt x="1614" y="106"/>
                  <a:pt x="1614" y="106"/>
                  <a:pt x="1614" y="106"/>
                </a:cubicBezTo>
                <a:cubicBezTo>
                  <a:pt x="1615" y="105"/>
                  <a:pt x="1615" y="103"/>
                  <a:pt x="1614" y="102"/>
                </a:cubicBezTo>
                <a:cubicBezTo>
                  <a:pt x="1612" y="101"/>
                  <a:pt x="1610" y="101"/>
                  <a:pt x="1609" y="102"/>
                </a:cubicBezTo>
                <a:cubicBezTo>
                  <a:pt x="1587" y="124"/>
                  <a:pt x="1587" y="124"/>
                  <a:pt x="1587" y="124"/>
                </a:cubicBezTo>
                <a:cubicBezTo>
                  <a:pt x="1586" y="126"/>
                  <a:pt x="1586" y="127"/>
                  <a:pt x="1587" y="129"/>
                </a:cubicBezTo>
                <a:close/>
                <a:moveTo>
                  <a:pt x="1090" y="621"/>
                </a:moveTo>
                <a:cubicBezTo>
                  <a:pt x="1050" y="662"/>
                  <a:pt x="1050" y="662"/>
                  <a:pt x="1050" y="662"/>
                </a:cubicBezTo>
                <a:cubicBezTo>
                  <a:pt x="1048" y="663"/>
                  <a:pt x="1048" y="665"/>
                  <a:pt x="1050" y="666"/>
                </a:cubicBezTo>
                <a:cubicBezTo>
                  <a:pt x="1050" y="667"/>
                  <a:pt x="1051" y="667"/>
                  <a:pt x="1052" y="667"/>
                </a:cubicBezTo>
                <a:cubicBezTo>
                  <a:pt x="1053" y="667"/>
                  <a:pt x="1053" y="667"/>
                  <a:pt x="1054" y="666"/>
                </a:cubicBezTo>
                <a:cubicBezTo>
                  <a:pt x="1094" y="626"/>
                  <a:pt x="1094" y="626"/>
                  <a:pt x="1094" y="626"/>
                </a:cubicBezTo>
                <a:cubicBezTo>
                  <a:pt x="1095" y="625"/>
                  <a:pt x="1095" y="623"/>
                  <a:pt x="1094" y="621"/>
                </a:cubicBezTo>
                <a:cubicBezTo>
                  <a:pt x="1093" y="620"/>
                  <a:pt x="1091" y="620"/>
                  <a:pt x="1090" y="621"/>
                </a:cubicBezTo>
                <a:close/>
                <a:moveTo>
                  <a:pt x="1573" y="138"/>
                </a:moveTo>
                <a:cubicBezTo>
                  <a:pt x="1558" y="153"/>
                  <a:pt x="1558" y="153"/>
                  <a:pt x="1558" y="153"/>
                </a:cubicBezTo>
                <a:cubicBezTo>
                  <a:pt x="1557" y="154"/>
                  <a:pt x="1557" y="156"/>
                  <a:pt x="1558" y="157"/>
                </a:cubicBezTo>
                <a:cubicBezTo>
                  <a:pt x="1559" y="158"/>
                  <a:pt x="1560" y="158"/>
                  <a:pt x="1560" y="158"/>
                </a:cubicBezTo>
                <a:cubicBezTo>
                  <a:pt x="1561" y="158"/>
                  <a:pt x="1562" y="158"/>
                  <a:pt x="1563" y="157"/>
                </a:cubicBezTo>
                <a:cubicBezTo>
                  <a:pt x="1578" y="142"/>
                  <a:pt x="1578" y="142"/>
                  <a:pt x="1578" y="142"/>
                </a:cubicBezTo>
                <a:cubicBezTo>
                  <a:pt x="1579" y="141"/>
                  <a:pt x="1579" y="139"/>
                  <a:pt x="1578" y="138"/>
                </a:cubicBezTo>
                <a:cubicBezTo>
                  <a:pt x="1577" y="137"/>
                  <a:pt x="1575" y="137"/>
                  <a:pt x="1573" y="138"/>
                </a:cubicBezTo>
                <a:close/>
                <a:moveTo>
                  <a:pt x="1460" y="251"/>
                </a:moveTo>
                <a:cubicBezTo>
                  <a:pt x="1459" y="253"/>
                  <a:pt x="1459" y="255"/>
                  <a:pt x="1460" y="256"/>
                </a:cubicBezTo>
                <a:cubicBezTo>
                  <a:pt x="1460" y="256"/>
                  <a:pt x="1461" y="257"/>
                  <a:pt x="1462" y="257"/>
                </a:cubicBezTo>
                <a:cubicBezTo>
                  <a:pt x="1463" y="257"/>
                  <a:pt x="1464" y="256"/>
                  <a:pt x="1464" y="256"/>
                </a:cubicBezTo>
                <a:cubicBezTo>
                  <a:pt x="1523" y="197"/>
                  <a:pt x="1523" y="197"/>
                  <a:pt x="1523" y="197"/>
                </a:cubicBezTo>
                <a:cubicBezTo>
                  <a:pt x="1532" y="188"/>
                  <a:pt x="1532" y="188"/>
                  <a:pt x="1532" y="188"/>
                </a:cubicBezTo>
                <a:cubicBezTo>
                  <a:pt x="1533" y="187"/>
                  <a:pt x="1533" y="185"/>
                  <a:pt x="1532" y="183"/>
                </a:cubicBezTo>
                <a:cubicBezTo>
                  <a:pt x="1531" y="182"/>
                  <a:pt x="1529" y="182"/>
                  <a:pt x="1528" y="183"/>
                </a:cubicBezTo>
                <a:cubicBezTo>
                  <a:pt x="1519" y="193"/>
                  <a:pt x="1519" y="193"/>
                  <a:pt x="1519" y="193"/>
                </a:cubicBezTo>
                <a:lnTo>
                  <a:pt x="1460" y="251"/>
                </a:lnTo>
                <a:close/>
                <a:moveTo>
                  <a:pt x="1338" y="394"/>
                </a:moveTo>
                <a:cubicBezTo>
                  <a:pt x="1339" y="394"/>
                  <a:pt x="1340" y="394"/>
                  <a:pt x="1341" y="393"/>
                </a:cubicBezTo>
                <a:cubicBezTo>
                  <a:pt x="1457" y="277"/>
                  <a:pt x="1457" y="277"/>
                  <a:pt x="1457" y="277"/>
                </a:cubicBezTo>
                <a:cubicBezTo>
                  <a:pt x="1458" y="276"/>
                  <a:pt x="1458" y="274"/>
                  <a:pt x="1457" y="273"/>
                </a:cubicBezTo>
                <a:cubicBezTo>
                  <a:pt x="1456" y="272"/>
                  <a:pt x="1454" y="272"/>
                  <a:pt x="1452" y="273"/>
                </a:cubicBezTo>
                <a:cubicBezTo>
                  <a:pt x="1336" y="389"/>
                  <a:pt x="1336" y="389"/>
                  <a:pt x="1336" y="389"/>
                </a:cubicBezTo>
                <a:cubicBezTo>
                  <a:pt x="1335" y="390"/>
                  <a:pt x="1335" y="392"/>
                  <a:pt x="1336" y="393"/>
                </a:cubicBezTo>
                <a:cubicBezTo>
                  <a:pt x="1337" y="394"/>
                  <a:pt x="1338" y="394"/>
                  <a:pt x="1338" y="394"/>
                </a:cubicBezTo>
                <a:close/>
                <a:moveTo>
                  <a:pt x="1535" y="190"/>
                </a:moveTo>
                <a:cubicBezTo>
                  <a:pt x="1529" y="197"/>
                  <a:pt x="1529" y="197"/>
                  <a:pt x="1529" y="197"/>
                </a:cubicBezTo>
                <a:cubicBezTo>
                  <a:pt x="1527" y="198"/>
                  <a:pt x="1527" y="200"/>
                  <a:pt x="1529" y="201"/>
                </a:cubicBezTo>
                <a:cubicBezTo>
                  <a:pt x="1529" y="202"/>
                  <a:pt x="1530" y="202"/>
                  <a:pt x="1531" y="202"/>
                </a:cubicBezTo>
                <a:cubicBezTo>
                  <a:pt x="1532" y="202"/>
                  <a:pt x="1532" y="202"/>
                  <a:pt x="1533" y="201"/>
                </a:cubicBezTo>
                <a:cubicBezTo>
                  <a:pt x="1539" y="195"/>
                  <a:pt x="1539" y="195"/>
                  <a:pt x="1539" y="195"/>
                </a:cubicBezTo>
                <a:cubicBezTo>
                  <a:pt x="1540" y="194"/>
                  <a:pt x="1540" y="192"/>
                  <a:pt x="1539" y="190"/>
                </a:cubicBezTo>
                <a:cubicBezTo>
                  <a:pt x="1538" y="189"/>
                  <a:pt x="1536" y="189"/>
                  <a:pt x="1535" y="190"/>
                </a:cubicBezTo>
                <a:close/>
                <a:moveTo>
                  <a:pt x="1525" y="209"/>
                </a:moveTo>
                <a:cubicBezTo>
                  <a:pt x="1526" y="208"/>
                  <a:pt x="1526" y="206"/>
                  <a:pt x="1525" y="204"/>
                </a:cubicBezTo>
                <a:cubicBezTo>
                  <a:pt x="1524" y="203"/>
                  <a:pt x="1522" y="203"/>
                  <a:pt x="1521" y="204"/>
                </a:cubicBezTo>
                <a:cubicBezTo>
                  <a:pt x="1470" y="256"/>
                  <a:pt x="1470" y="256"/>
                  <a:pt x="1470" y="256"/>
                </a:cubicBezTo>
                <a:cubicBezTo>
                  <a:pt x="1461" y="265"/>
                  <a:pt x="1461" y="265"/>
                  <a:pt x="1461" y="265"/>
                </a:cubicBezTo>
                <a:cubicBezTo>
                  <a:pt x="1459" y="266"/>
                  <a:pt x="1459" y="268"/>
                  <a:pt x="1461" y="269"/>
                </a:cubicBezTo>
                <a:cubicBezTo>
                  <a:pt x="1461" y="270"/>
                  <a:pt x="1462" y="270"/>
                  <a:pt x="1463" y="270"/>
                </a:cubicBezTo>
                <a:cubicBezTo>
                  <a:pt x="1463" y="270"/>
                  <a:pt x="1464" y="270"/>
                  <a:pt x="1465" y="269"/>
                </a:cubicBezTo>
                <a:cubicBezTo>
                  <a:pt x="1473" y="261"/>
                  <a:pt x="1473" y="261"/>
                  <a:pt x="1473" y="261"/>
                </a:cubicBezTo>
                <a:lnTo>
                  <a:pt x="1525" y="209"/>
                </a:lnTo>
                <a:close/>
                <a:moveTo>
                  <a:pt x="1612" y="117"/>
                </a:moveTo>
                <a:cubicBezTo>
                  <a:pt x="1613" y="118"/>
                  <a:pt x="1614" y="118"/>
                  <a:pt x="1614" y="118"/>
                </a:cubicBezTo>
                <a:cubicBezTo>
                  <a:pt x="1615" y="118"/>
                  <a:pt x="1616" y="118"/>
                  <a:pt x="1617" y="117"/>
                </a:cubicBezTo>
                <a:cubicBezTo>
                  <a:pt x="1622" y="112"/>
                  <a:pt x="1622" y="112"/>
                  <a:pt x="1622" y="112"/>
                </a:cubicBezTo>
                <a:cubicBezTo>
                  <a:pt x="1623" y="111"/>
                  <a:pt x="1623" y="109"/>
                  <a:pt x="1622" y="108"/>
                </a:cubicBezTo>
                <a:cubicBezTo>
                  <a:pt x="1620" y="107"/>
                  <a:pt x="1618" y="107"/>
                  <a:pt x="1617" y="108"/>
                </a:cubicBezTo>
                <a:cubicBezTo>
                  <a:pt x="1612" y="113"/>
                  <a:pt x="1612" y="113"/>
                  <a:pt x="1612" y="113"/>
                </a:cubicBezTo>
                <a:cubicBezTo>
                  <a:pt x="1611" y="114"/>
                  <a:pt x="1611" y="116"/>
                  <a:pt x="1612" y="117"/>
                </a:cubicBezTo>
                <a:close/>
                <a:moveTo>
                  <a:pt x="1082" y="643"/>
                </a:moveTo>
                <a:cubicBezTo>
                  <a:pt x="1047" y="679"/>
                  <a:pt x="1047" y="679"/>
                  <a:pt x="1047" y="679"/>
                </a:cubicBezTo>
                <a:cubicBezTo>
                  <a:pt x="1045" y="680"/>
                  <a:pt x="1045" y="682"/>
                  <a:pt x="1047" y="683"/>
                </a:cubicBezTo>
                <a:cubicBezTo>
                  <a:pt x="1047" y="684"/>
                  <a:pt x="1048" y="684"/>
                  <a:pt x="1049" y="684"/>
                </a:cubicBezTo>
                <a:cubicBezTo>
                  <a:pt x="1050" y="684"/>
                  <a:pt x="1050" y="684"/>
                  <a:pt x="1051" y="683"/>
                </a:cubicBezTo>
                <a:cubicBezTo>
                  <a:pt x="1087" y="647"/>
                  <a:pt x="1087" y="647"/>
                  <a:pt x="1087" y="647"/>
                </a:cubicBezTo>
                <a:cubicBezTo>
                  <a:pt x="1088" y="646"/>
                  <a:pt x="1088" y="644"/>
                  <a:pt x="1087" y="643"/>
                </a:cubicBezTo>
                <a:cubicBezTo>
                  <a:pt x="1085" y="642"/>
                  <a:pt x="1083" y="642"/>
                  <a:pt x="1082" y="643"/>
                </a:cubicBezTo>
                <a:close/>
                <a:moveTo>
                  <a:pt x="1583" y="142"/>
                </a:moveTo>
                <a:cubicBezTo>
                  <a:pt x="1565" y="160"/>
                  <a:pt x="1565" y="160"/>
                  <a:pt x="1565" y="160"/>
                </a:cubicBezTo>
                <a:cubicBezTo>
                  <a:pt x="1564" y="161"/>
                  <a:pt x="1564" y="163"/>
                  <a:pt x="1565" y="164"/>
                </a:cubicBezTo>
                <a:cubicBezTo>
                  <a:pt x="1566" y="165"/>
                  <a:pt x="1567" y="165"/>
                  <a:pt x="1567" y="165"/>
                </a:cubicBezTo>
                <a:cubicBezTo>
                  <a:pt x="1568" y="165"/>
                  <a:pt x="1569" y="165"/>
                  <a:pt x="1570" y="164"/>
                </a:cubicBezTo>
                <a:cubicBezTo>
                  <a:pt x="1588" y="146"/>
                  <a:pt x="1588" y="146"/>
                  <a:pt x="1588" y="146"/>
                </a:cubicBezTo>
                <a:cubicBezTo>
                  <a:pt x="1589" y="145"/>
                  <a:pt x="1589" y="143"/>
                  <a:pt x="1588" y="142"/>
                </a:cubicBezTo>
                <a:cubicBezTo>
                  <a:pt x="1586" y="141"/>
                  <a:pt x="1584" y="141"/>
                  <a:pt x="1583" y="142"/>
                </a:cubicBezTo>
                <a:close/>
                <a:moveTo>
                  <a:pt x="1265" y="460"/>
                </a:moveTo>
                <a:cubicBezTo>
                  <a:pt x="1264" y="461"/>
                  <a:pt x="1264" y="463"/>
                  <a:pt x="1265" y="464"/>
                </a:cubicBezTo>
                <a:cubicBezTo>
                  <a:pt x="1266" y="465"/>
                  <a:pt x="1267" y="465"/>
                  <a:pt x="1267" y="465"/>
                </a:cubicBezTo>
                <a:cubicBezTo>
                  <a:pt x="1268" y="465"/>
                  <a:pt x="1269" y="465"/>
                  <a:pt x="1270" y="464"/>
                </a:cubicBezTo>
                <a:cubicBezTo>
                  <a:pt x="1272" y="462"/>
                  <a:pt x="1272" y="462"/>
                  <a:pt x="1272" y="462"/>
                </a:cubicBezTo>
                <a:cubicBezTo>
                  <a:pt x="1273" y="461"/>
                  <a:pt x="1273" y="459"/>
                  <a:pt x="1272" y="457"/>
                </a:cubicBezTo>
                <a:cubicBezTo>
                  <a:pt x="1271" y="456"/>
                  <a:pt x="1269" y="456"/>
                  <a:pt x="1268" y="457"/>
                </a:cubicBezTo>
                <a:lnTo>
                  <a:pt x="1265" y="460"/>
                </a:lnTo>
                <a:close/>
                <a:moveTo>
                  <a:pt x="1604" y="130"/>
                </a:moveTo>
                <a:cubicBezTo>
                  <a:pt x="1605" y="129"/>
                  <a:pt x="1605" y="127"/>
                  <a:pt x="1604" y="125"/>
                </a:cubicBezTo>
                <a:cubicBezTo>
                  <a:pt x="1603" y="124"/>
                  <a:pt x="1601" y="124"/>
                  <a:pt x="1600" y="125"/>
                </a:cubicBezTo>
                <a:cubicBezTo>
                  <a:pt x="1597" y="128"/>
                  <a:pt x="1597" y="128"/>
                  <a:pt x="1597" y="128"/>
                </a:cubicBezTo>
                <a:cubicBezTo>
                  <a:pt x="1596" y="129"/>
                  <a:pt x="1596" y="131"/>
                  <a:pt x="1597" y="133"/>
                </a:cubicBezTo>
                <a:cubicBezTo>
                  <a:pt x="1598" y="133"/>
                  <a:pt x="1598" y="134"/>
                  <a:pt x="1599" y="134"/>
                </a:cubicBezTo>
                <a:cubicBezTo>
                  <a:pt x="1600" y="134"/>
                  <a:pt x="1601" y="133"/>
                  <a:pt x="1601" y="133"/>
                </a:cubicBezTo>
                <a:lnTo>
                  <a:pt x="1604" y="130"/>
                </a:lnTo>
                <a:close/>
                <a:moveTo>
                  <a:pt x="1521" y="218"/>
                </a:moveTo>
                <a:cubicBezTo>
                  <a:pt x="1504" y="236"/>
                  <a:pt x="1504" y="236"/>
                  <a:pt x="1504" y="236"/>
                </a:cubicBezTo>
                <a:cubicBezTo>
                  <a:pt x="1502" y="237"/>
                  <a:pt x="1502" y="239"/>
                  <a:pt x="1504" y="240"/>
                </a:cubicBezTo>
                <a:cubicBezTo>
                  <a:pt x="1504" y="241"/>
                  <a:pt x="1505" y="241"/>
                  <a:pt x="1506" y="241"/>
                </a:cubicBezTo>
                <a:cubicBezTo>
                  <a:pt x="1507" y="241"/>
                  <a:pt x="1507" y="241"/>
                  <a:pt x="1508" y="240"/>
                </a:cubicBezTo>
                <a:cubicBezTo>
                  <a:pt x="1526" y="222"/>
                  <a:pt x="1526" y="222"/>
                  <a:pt x="1526" y="222"/>
                </a:cubicBezTo>
                <a:cubicBezTo>
                  <a:pt x="1527" y="221"/>
                  <a:pt x="1527" y="219"/>
                  <a:pt x="1526" y="218"/>
                </a:cubicBezTo>
                <a:cubicBezTo>
                  <a:pt x="1524" y="217"/>
                  <a:pt x="1522" y="217"/>
                  <a:pt x="1521" y="218"/>
                </a:cubicBezTo>
                <a:close/>
                <a:moveTo>
                  <a:pt x="1591" y="148"/>
                </a:moveTo>
                <a:cubicBezTo>
                  <a:pt x="1573" y="166"/>
                  <a:pt x="1573" y="166"/>
                  <a:pt x="1573" y="166"/>
                </a:cubicBezTo>
                <a:cubicBezTo>
                  <a:pt x="1572" y="167"/>
                  <a:pt x="1572" y="169"/>
                  <a:pt x="1573" y="171"/>
                </a:cubicBezTo>
                <a:cubicBezTo>
                  <a:pt x="1574" y="171"/>
                  <a:pt x="1574" y="171"/>
                  <a:pt x="1575" y="171"/>
                </a:cubicBezTo>
                <a:cubicBezTo>
                  <a:pt x="1576" y="171"/>
                  <a:pt x="1577" y="171"/>
                  <a:pt x="1577" y="171"/>
                </a:cubicBezTo>
                <a:cubicBezTo>
                  <a:pt x="1595" y="153"/>
                  <a:pt x="1595" y="153"/>
                  <a:pt x="1595" y="153"/>
                </a:cubicBezTo>
                <a:cubicBezTo>
                  <a:pt x="1597" y="151"/>
                  <a:pt x="1597" y="149"/>
                  <a:pt x="1595" y="148"/>
                </a:cubicBezTo>
                <a:cubicBezTo>
                  <a:pt x="1594" y="147"/>
                  <a:pt x="1592" y="147"/>
                  <a:pt x="1591" y="148"/>
                </a:cubicBezTo>
                <a:close/>
                <a:moveTo>
                  <a:pt x="1277" y="467"/>
                </a:moveTo>
                <a:cubicBezTo>
                  <a:pt x="1276" y="466"/>
                  <a:pt x="1274" y="466"/>
                  <a:pt x="1272" y="467"/>
                </a:cubicBezTo>
                <a:cubicBezTo>
                  <a:pt x="1265" y="475"/>
                  <a:pt x="1265" y="475"/>
                  <a:pt x="1265" y="475"/>
                </a:cubicBezTo>
                <a:cubicBezTo>
                  <a:pt x="1263" y="476"/>
                  <a:pt x="1263" y="478"/>
                  <a:pt x="1265" y="479"/>
                </a:cubicBezTo>
                <a:cubicBezTo>
                  <a:pt x="1265" y="479"/>
                  <a:pt x="1266" y="480"/>
                  <a:pt x="1267" y="480"/>
                </a:cubicBezTo>
                <a:cubicBezTo>
                  <a:pt x="1268" y="480"/>
                  <a:pt x="1268" y="479"/>
                  <a:pt x="1269" y="479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8" y="470"/>
                  <a:pt x="1278" y="468"/>
                  <a:pt x="1277" y="467"/>
                </a:cubicBezTo>
                <a:close/>
                <a:moveTo>
                  <a:pt x="1471" y="273"/>
                </a:moveTo>
                <a:cubicBezTo>
                  <a:pt x="1470" y="271"/>
                  <a:pt x="1468" y="271"/>
                  <a:pt x="1467" y="273"/>
                </a:cubicBezTo>
                <a:cubicBezTo>
                  <a:pt x="1342" y="397"/>
                  <a:pt x="1342" y="397"/>
                  <a:pt x="1342" y="397"/>
                </a:cubicBezTo>
                <a:cubicBezTo>
                  <a:pt x="1341" y="399"/>
                  <a:pt x="1341" y="401"/>
                  <a:pt x="1342" y="402"/>
                </a:cubicBezTo>
                <a:cubicBezTo>
                  <a:pt x="1342" y="402"/>
                  <a:pt x="1343" y="403"/>
                  <a:pt x="1344" y="403"/>
                </a:cubicBezTo>
                <a:cubicBezTo>
                  <a:pt x="1345" y="403"/>
                  <a:pt x="1346" y="402"/>
                  <a:pt x="1346" y="402"/>
                </a:cubicBezTo>
                <a:cubicBezTo>
                  <a:pt x="1471" y="277"/>
                  <a:pt x="1471" y="277"/>
                  <a:pt x="1471" y="277"/>
                </a:cubicBezTo>
                <a:cubicBezTo>
                  <a:pt x="1472" y="276"/>
                  <a:pt x="1472" y="274"/>
                  <a:pt x="1471" y="273"/>
                </a:cubicBezTo>
                <a:close/>
                <a:moveTo>
                  <a:pt x="1543" y="197"/>
                </a:moveTo>
                <a:cubicBezTo>
                  <a:pt x="1542" y="198"/>
                  <a:pt x="1542" y="198"/>
                  <a:pt x="1542" y="198"/>
                </a:cubicBezTo>
                <a:cubicBezTo>
                  <a:pt x="1542" y="198"/>
                  <a:pt x="1542" y="198"/>
                  <a:pt x="1542" y="198"/>
                </a:cubicBezTo>
                <a:cubicBezTo>
                  <a:pt x="1535" y="205"/>
                  <a:pt x="1535" y="205"/>
                  <a:pt x="1535" y="205"/>
                </a:cubicBezTo>
                <a:cubicBezTo>
                  <a:pt x="1533" y="206"/>
                  <a:pt x="1533" y="208"/>
                  <a:pt x="1535" y="209"/>
                </a:cubicBezTo>
                <a:cubicBezTo>
                  <a:pt x="1535" y="210"/>
                  <a:pt x="1536" y="210"/>
                  <a:pt x="1537" y="210"/>
                </a:cubicBezTo>
                <a:cubicBezTo>
                  <a:pt x="1537" y="210"/>
                  <a:pt x="1538" y="210"/>
                  <a:pt x="1539" y="209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7" y="201"/>
                  <a:pt x="1547" y="201"/>
                  <a:pt x="1547" y="201"/>
                </a:cubicBezTo>
                <a:cubicBezTo>
                  <a:pt x="1548" y="200"/>
                  <a:pt x="1548" y="198"/>
                  <a:pt x="1547" y="197"/>
                </a:cubicBezTo>
                <a:cubicBezTo>
                  <a:pt x="1546" y="196"/>
                  <a:pt x="1544" y="196"/>
                  <a:pt x="1543" y="197"/>
                </a:cubicBezTo>
                <a:close/>
                <a:moveTo>
                  <a:pt x="1075" y="665"/>
                </a:moveTo>
                <a:cubicBezTo>
                  <a:pt x="1050" y="690"/>
                  <a:pt x="1050" y="690"/>
                  <a:pt x="1050" y="690"/>
                </a:cubicBezTo>
                <a:cubicBezTo>
                  <a:pt x="1048" y="691"/>
                  <a:pt x="1048" y="693"/>
                  <a:pt x="1050" y="694"/>
                </a:cubicBezTo>
                <a:cubicBezTo>
                  <a:pt x="1050" y="695"/>
                  <a:pt x="1051" y="695"/>
                  <a:pt x="1052" y="695"/>
                </a:cubicBezTo>
                <a:cubicBezTo>
                  <a:pt x="1052" y="695"/>
                  <a:pt x="1053" y="695"/>
                  <a:pt x="1054" y="694"/>
                </a:cubicBezTo>
                <a:cubicBezTo>
                  <a:pt x="1079" y="669"/>
                  <a:pt x="1079" y="669"/>
                  <a:pt x="1079" y="669"/>
                </a:cubicBezTo>
                <a:cubicBezTo>
                  <a:pt x="1080" y="668"/>
                  <a:pt x="1080" y="666"/>
                  <a:pt x="1079" y="665"/>
                </a:cubicBezTo>
                <a:cubicBezTo>
                  <a:pt x="1078" y="663"/>
                  <a:pt x="1076" y="663"/>
                  <a:pt x="1075" y="665"/>
                </a:cubicBezTo>
                <a:close/>
                <a:moveTo>
                  <a:pt x="1496" y="243"/>
                </a:moveTo>
                <a:cubicBezTo>
                  <a:pt x="1480" y="259"/>
                  <a:pt x="1480" y="259"/>
                  <a:pt x="1480" y="259"/>
                </a:cubicBezTo>
                <a:cubicBezTo>
                  <a:pt x="1479" y="260"/>
                  <a:pt x="1479" y="262"/>
                  <a:pt x="1480" y="263"/>
                </a:cubicBezTo>
                <a:cubicBezTo>
                  <a:pt x="1481" y="264"/>
                  <a:pt x="1482" y="264"/>
                  <a:pt x="1482" y="264"/>
                </a:cubicBezTo>
                <a:cubicBezTo>
                  <a:pt x="1483" y="264"/>
                  <a:pt x="1484" y="264"/>
                  <a:pt x="1485" y="263"/>
                </a:cubicBezTo>
                <a:cubicBezTo>
                  <a:pt x="1500" y="248"/>
                  <a:pt x="1500" y="248"/>
                  <a:pt x="1500" y="248"/>
                </a:cubicBezTo>
                <a:cubicBezTo>
                  <a:pt x="1501" y="247"/>
                  <a:pt x="1501" y="245"/>
                  <a:pt x="1500" y="243"/>
                </a:cubicBezTo>
                <a:cubicBezTo>
                  <a:pt x="1499" y="242"/>
                  <a:pt x="1497" y="242"/>
                  <a:pt x="1496" y="243"/>
                </a:cubicBezTo>
                <a:close/>
                <a:moveTo>
                  <a:pt x="1599" y="159"/>
                </a:moveTo>
                <a:cubicBezTo>
                  <a:pt x="1598" y="157"/>
                  <a:pt x="1596" y="157"/>
                  <a:pt x="1595" y="159"/>
                </a:cubicBezTo>
                <a:cubicBezTo>
                  <a:pt x="1580" y="173"/>
                  <a:pt x="1580" y="173"/>
                  <a:pt x="1580" y="173"/>
                </a:cubicBezTo>
                <a:cubicBezTo>
                  <a:pt x="1579" y="174"/>
                  <a:pt x="1579" y="176"/>
                  <a:pt x="1580" y="177"/>
                </a:cubicBezTo>
                <a:cubicBezTo>
                  <a:pt x="1581" y="178"/>
                  <a:pt x="1582" y="178"/>
                  <a:pt x="1582" y="178"/>
                </a:cubicBezTo>
                <a:cubicBezTo>
                  <a:pt x="1583" y="178"/>
                  <a:pt x="1584" y="178"/>
                  <a:pt x="1585" y="177"/>
                </a:cubicBezTo>
                <a:cubicBezTo>
                  <a:pt x="1599" y="163"/>
                  <a:pt x="1599" y="163"/>
                  <a:pt x="1599" y="163"/>
                </a:cubicBezTo>
                <a:cubicBezTo>
                  <a:pt x="1600" y="162"/>
                  <a:pt x="1600" y="160"/>
                  <a:pt x="1599" y="159"/>
                </a:cubicBezTo>
                <a:close/>
                <a:moveTo>
                  <a:pt x="1544" y="209"/>
                </a:moveTo>
                <a:cubicBezTo>
                  <a:pt x="1539" y="214"/>
                  <a:pt x="1539" y="214"/>
                  <a:pt x="1539" y="214"/>
                </a:cubicBezTo>
                <a:cubicBezTo>
                  <a:pt x="1538" y="215"/>
                  <a:pt x="1538" y="217"/>
                  <a:pt x="1539" y="218"/>
                </a:cubicBezTo>
                <a:cubicBezTo>
                  <a:pt x="1540" y="219"/>
                  <a:pt x="1541" y="219"/>
                  <a:pt x="1541" y="219"/>
                </a:cubicBezTo>
                <a:cubicBezTo>
                  <a:pt x="1542" y="219"/>
                  <a:pt x="1543" y="219"/>
                  <a:pt x="1544" y="218"/>
                </a:cubicBezTo>
                <a:cubicBezTo>
                  <a:pt x="1548" y="214"/>
                  <a:pt x="1548" y="214"/>
                  <a:pt x="1548" y="214"/>
                </a:cubicBezTo>
                <a:cubicBezTo>
                  <a:pt x="1549" y="212"/>
                  <a:pt x="1549" y="210"/>
                  <a:pt x="1548" y="209"/>
                </a:cubicBezTo>
                <a:cubicBezTo>
                  <a:pt x="1547" y="208"/>
                  <a:pt x="1545" y="208"/>
                  <a:pt x="1544" y="209"/>
                </a:cubicBezTo>
                <a:close/>
                <a:moveTo>
                  <a:pt x="1068" y="685"/>
                </a:moveTo>
                <a:cubicBezTo>
                  <a:pt x="1064" y="690"/>
                  <a:pt x="1064" y="690"/>
                  <a:pt x="1064" y="690"/>
                </a:cubicBezTo>
                <a:cubicBezTo>
                  <a:pt x="1062" y="691"/>
                  <a:pt x="1062" y="693"/>
                  <a:pt x="1064" y="694"/>
                </a:cubicBezTo>
                <a:cubicBezTo>
                  <a:pt x="1064" y="695"/>
                  <a:pt x="1065" y="695"/>
                  <a:pt x="1066" y="695"/>
                </a:cubicBezTo>
                <a:cubicBezTo>
                  <a:pt x="1067" y="695"/>
                  <a:pt x="1067" y="695"/>
                  <a:pt x="1068" y="694"/>
                </a:cubicBezTo>
                <a:cubicBezTo>
                  <a:pt x="1072" y="690"/>
                  <a:pt x="1072" y="690"/>
                  <a:pt x="1072" y="690"/>
                </a:cubicBezTo>
                <a:cubicBezTo>
                  <a:pt x="1073" y="688"/>
                  <a:pt x="1073" y="687"/>
                  <a:pt x="1072" y="685"/>
                </a:cubicBezTo>
                <a:cubicBezTo>
                  <a:pt x="1071" y="684"/>
                  <a:pt x="1069" y="684"/>
                  <a:pt x="1068" y="685"/>
                </a:cubicBezTo>
                <a:close/>
                <a:moveTo>
                  <a:pt x="1277" y="476"/>
                </a:moveTo>
                <a:cubicBezTo>
                  <a:pt x="1271" y="483"/>
                  <a:pt x="1271" y="483"/>
                  <a:pt x="1271" y="483"/>
                </a:cubicBezTo>
                <a:cubicBezTo>
                  <a:pt x="1269" y="484"/>
                  <a:pt x="1269" y="486"/>
                  <a:pt x="1271" y="487"/>
                </a:cubicBezTo>
                <a:cubicBezTo>
                  <a:pt x="1271" y="487"/>
                  <a:pt x="1272" y="488"/>
                  <a:pt x="1273" y="488"/>
                </a:cubicBezTo>
                <a:cubicBezTo>
                  <a:pt x="1274" y="488"/>
                  <a:pt x="1274" y="487"/>
                  <a:pt x="1275" y="487"/>
                </a:cubicBezTo>
                <a:cubicBezTo>
                  <a:pt x="1281" y="481"/>
                  <a:pt x="1281" y="481"/>
                  <a:pt x="1281" y="481"/>
                </a:cubicBezTo>
                <a:cubicBezTo>
                  <a:pt x="1282" y="480"/>
                  <a:pt x="1282" y="478"/>
                  <a:pt x="1281" y="476"/>
                </a:cubicBezTo>
                <a:cubicBezTo>
                  <a:pt x="1280" y="475"/>
                  <a:pt x="1278" y="475"/>
                  <a:pt x="1277" y="476"/>
                </a:cubicBezTo>
                <a:close/>
                <a:moveTo>
                  <a:pt x="1485" y="276"/>
                </a:moveTo>
                <a:cubicBezTo>
                  <a:pt x="1485" y="276"/>
                  <a:pt x="1486" y="276"/>
                  <a:pt x="1487" y="275"/>
                </a:cubicBezTo>
                <a:cubicBezTo>
                  <a:pt x="1498" y="264"/>
                  <a:pt x="1498" y="264"/>
                  <a:pt x="1498" y="264"/>
                </a:cubicBezTo>
                <a:cubicBezTo>
                  <a:pt x="1499" y="263"/>
                  <a:pt x="1499" y="261"/>
                  <a:pt x="1498" y="260"/>
                </a:cubicBezTo>
                <a:cubicBezTo>
                  <a:pt x="1497" y="259"/>
                  <a:pt x="1495" y="259"/>
                  <a:pt x="1493" y="260"/>
                </a:cubicBezTo>
                <a:cubicBezTo>
                  <a:pt x="1482" y="271"/>
                  <a:pt x="1482" y="271"/>
                  <a:pt x="1482" y="271"/>
                </a:cubicBezTo>
                <a:cubicBezTo>
                  <a:pt x="1481" y="272"/>
                  <a:pt x="1481" y="274"/>
                  <a:pt x="1482" y="275"/>
                </a:cubicBezTo>
                <a:cubicBezTo>
                  <a:pt x="1483" y="276"/>
                  <a:pt x="1484" y="276"/>
                  <a:pt x="1485" y="276"/>
                </a:cubicBezTo>
                <a:close/>
                <a:moveTo>
                  <a:pt x="1463" y="291"/>
                </a:moveTo>
                <a:cubicBezTo>
                  <a:pt x="1346" y="407"/>
                  <a:pt x="1346" y="407"/>
                  <a:pt x="1346" y="407"/>
                </a:cubicBezTo>
                <a:cubicBezTo>
                  <a:pt x="1345" y="408"/>
                  <a:pt x="1345" y="410"/>
                  <a:pt x="1346" y="411"/>
                </a:cubicBezTo>
                <a:cubicBezTo>
                  <a:pt x="1347" y="412"/>
                  <a:pt x="1347" y="412"/>
                  <a:pt x="1348" y="412"/>
                </a:cubicBezTo>
                <a:cubicBezTo>
                  <a:pt x="1349" y="412"/>
                  <a:pt x="1350" y="412"/>
                  <a:pt x="1350" y="411"/>
                </a:cubicBezTo>
                <a:cubicBezTo>
                  <a:pt x="1467" y="295"/>
                  <a:pt x="1467" y="295"/>
                  <a:pt x="1467" y="295"/>
                </a:cubicBezTo>
                <a:cubicBezTo>
                  <a:pt x="1468" y="294"/>
                  <a:pt x="1468" y="292"/>
                  <a:pt x="1467" y="291"/>
                </a:cubicBezTo>
                <a:cubicBezTo>
                  <a:pt x="1466" y="289"/>
                  <a:pt x="1464" y="289"/>
                  <a:pt x="1463" y="291"/>
                </a:cubicBezTo>
                <a:close/>
                <a:moveTo>
                  <a:pt x="1593" y="183"/>
                </a:moveTo>
                <a:cubicBezTo>
                  <a:pt x="1597" y="178"/>
                  <a:pt x="1597" y="178"/>
                  <a:pt x="1597" y="178"/>
                </a:cubicBezTo>
                <a:cubicBezTo>
                  <a:pt x="1599" y="177"/>
                  <a:pt x="1599" y="175"/>
                  <a:pt x="1597" y="174"/>
                </a:cubicBezTo>
                <a:cubicBezTo>
                  <a:pt x="1596" y="173"/>
                  <a:pt x="1594" y="173"/>
                  <a:pt x="1593" y="174"/>
                </a:cubicBezTo>
                <a:cubicBezTo>
                  <a:pt x="1588" y="179"/>
                  <a:pt x="1588" y="179"/>
                  <a:pt x="1588" y="179"/>
                </a:cubicBezTo>
                <a:cubicBezTo>
                  <a:pt x="1587" y="180"/>
                  <a:pt x="1587" y="182"/>
                  <a:pt x="1588" y="183"/>
                </a:cubicBezTo>
                <a:cubicBezTo>
                  <a:pt x="1589" y="184"/>
                  <a:pt x="1590" y="184"/>
                  <a:pt x="1590" y="184"/>
                </a:cubicBezTo>
                <a:cubicBezTo>
                  <a:pt x="1591" y="184"/>
                  <a:pt x="1592" y="184"/>
                  <a:pt x="1593" y="183"/>
                </a:cubicBezTo>
                <a:close/>
                <a:moveTo>
                  <a:pt x="1546" y="221"/>
                </a:moveTo>
                <a:cubicBezTo>
                  <a:pt x="1544" y="223"/>
                  <a:pt x="1544" y="223"/>
                  <a:pt x="1544" y="223"/>
                </a:cubicBezTo>
                <a:cubicBezTo>
                  <a:pt x="1543" y="224"/>
                  <a:pt x="1543" y="226"/>
                  <a:pt x="1544" y="227"/>
                </a:cubicBezTo>
                <a:cubicBezTo>
                  <a:pt x="1545" y="228"/>
                  <a:pt x="1545" y="228"/>
                  <a:pt x="1546" y="228"/>
                </a:cubicBezTo>
                <a:cubicBezTo>
                  <a:pt x="1547" y="228"/>
                  <a:pt x="1548" y="228"/>
                  <a:pt x="1548" y="227"/>
                </a:cubicBezTo>
                <a:cubicBezTo>
                  <a:pt x="1551" y="225"/>
                  <a:pt x="1551" y="225"/>
                  <a:pt x="1551" y="225"/>
                </a:cubicBezTo>
                <a:cubicBezTo>
                  <a:pt x="1552" y="224"/>
                  <a:pt x="1552" y="222"/>
                  <a:pt x="1551" y="221"/>
                </a:cubicBezTo>
                <a:cubicBezTo>
                  <a:pt x="1550" y="219"/>
                  <a:pt x="1548" y="219"/>
                  <a:pt x="1546" y="221"/>
                </a:cubicBezTo>
                <a:close/>
                <a:moveTo>
                  <a:pt x="1474" y="297"/>
                </a:moveTo>
                <a:cubicBezTo>
                  <a:pt x="1473" y="296"/>
                  <a:pt x="1471" y="296"/>
                  <a:pt x="1470" y="297"/>
                </a:cubicBezTo>
                <a:cubicBezTo>
                  <a:pt x="1351" y="417"/>
                  <a:pt x="1351" y="417"/>
                  <a:pt x="1351" y="417"/>
                </a:cubicBezTo>
                <a:cubicBezTo>
                  <a:pt x="1349" y="418"/>
                  <a:pt x="1349" y="420"/>
                  <a:pt x="1351" y="421"/>
                </a:cubicBezTo>
                <a:cubicBezTo>
                  <a:pt x="1351" y="422"/>
                  <a:pt x="1352" y="422"/>
                  <a:pt x="1353" y="422"/>
                </a:cubicBezTo>
                <a:cubicBezTo>
                  <a:pt x="1353" y="422"/>
                  <a:pt x="1354" y="422"/>
                  <a:pt x="1355" y="421"/>
                </a:cubicBezTo>
                <a:cubicBezTo>
                  <a:pt x="1474" y="302"/>
                  <a:pt x="1474" y="302"/>
                  <a:pt x="1474" y="302"/>
                </a:cubicBezTo>
                <a:cubicBezTo>
                  <a:pt x="1476" y="300"/>
                  <a:pt x="1476" y="298"/>
                  <a:pt x="1474" y="297"/>
                </a:cubicBezTo>
                <a:close/>
                <a:moveTo>
                  <a:pt x="1494" y="273"/>
                </a:moveTo>
                <a:cubicBezTo>
                  <a:pt x="1493" y="274"/>
                  <a:pt x="1493" y="276"/>
                  <a:pt x="1494" y="277"/>
                </a:cubicBezTo>
                <a:cubicBezTo>
                  <a:pt x="1495" y="278"/>
                  <a:pt x="1496" y="278"/>
                  <a:pt x="1496" y="278"/>
                </a:cubicBezTo>
                <a:cubicBezTo>
                  <a:pt x="1497" y="278"/>
                  <a:pt x="1498" y="278"/>
                  <a:pt x="1498" y="277"/>
                </a:cubicBezTo>
                <a:cubicBezTo>
                  <a:pt x="1506" y="270"/>
                  <a:pt x="1506" y="270"/>
                  <a:pt x="1506" y="270"/>
                </a:cubicBezTo>
                <a:cubicBezTo>
                  <a:pt x="1507" y="269"/>
                  <a:pt x="1507" y="267"/>
                  <a:pt x="1506" y="266"/>
                </a:cubicBezTo>
                <a:cubicBezTo>
                  <a:pt x="1505" y="264"/>
                  <a:pt x="1503" y="264"/>
                  <a:pt x="1502" y="266"/>
                </a:cubicBezTo>
                <a:lnTo>
                  <a:pt x="1494" y="273"/>
                </a:lnTo>
                <a:close/>
                <a:moveTo>
                  <a:pt x="1366" y="420"/>
                </a:moveTo>
                <a:cubicBezTo>
                  <a:pt x="1366" y="420"/>
                  <a:pt x="1367" y="421"/>
                  <a:pt x="1368" y="421"/>
                </a:cubicBezTo>
                <a:cubicBezTo>
                  <a:pt x="1369" y="421"/>
                  <a:pt x="1370" y="420"/>
                  <a:pt x="1370" y="420"/>
                </a:cubicBezTo>
                <a:cubicBezTo>
                  <a:pt x="1480" y="310"/>
                  <a:pt x="1480" y="310"/>
                  <a:pt x="1480" y="310"/>
                </a:cubicBezTo>
                <a:cubicBezTo>
                  <a:pt x="1481" y="309"/>
                  <a:pt x="1481" y="307"/>
                  <a:pt x="1480" y="306"/>
                </a:cubicBezTo>
                <a:cubicBezTo>
                  <a:pt x="1479" y="304"/>
                  <a:pt x="1477" y="304"/>
                  <a:pt x="1476" y="306"/>
                </a:cubicBezTo>
                <a:cubicBezTo>
                  <a:pt x="1366" y="415"/>
                  <a:pt x="1366" y="415"/>
                  <a:pt x="1366" y="415"/>
                </a:cubicBezTo>
                <a:cubicBezTo>
                  <a:pt x="1365" y="417"/>
                  <a:pt x="1365" y="419"/>
                  <a:pt x="1366" y="420"/>
                </a:cubicBezTo>
                <a:close/>
                <a:moveTo>
                  <a:pt x="1555" y="226"/>
                </a:moveTo>
                <a:cubicBezTo>
                  <a:pt x="1550" y="231"/>
                  <a:pt x="1550" y="231"/>
                  <a:pt x="1550" y="231"/>
                </a:cubicBezTo>
                <a:cubicBezTo>
                  <a:pt x="1549" y="233"/>
                  <a:pt x="1549" y="235"/>
                  <a:pt x="1550" y="236"/>
                </a:cubicBezTo>
                <a:cubicBezTo>
                  <a:pt x="1550" y="236"/>
                  <a:pt x="1551" y="237"/>
                  <a:pt x="1552" y="237"/>
                </a:cubicBezTo>
                <a:cubicBezTo>
                  <a:pt x="1553" y="237"/>
                  <a:pt x="1554" y="236"/>
                  <a:pt x="1554" y="236"/>
                </a:cubicBezTo>
                <a:cubicBezTo>
                  <a:pt x="1559" y="231"/>
                  <a:pt x="1559" y="231"/>
                  <a:pt x="1559" y="231"/>
                </a:cubicBezTo>
                <a:cubicBezTo>
                  <a:pt x="1561" y="229"/>
                  <a:pt x="1561" y="227"/>
                  <a:pt x="1559" y="226"/>
                </a:cubicBezTo>
                <a:cubicBezTo>
                  <a:pt x="1558" y="225"/>
                  <a:pt x="1556" y="225"/>
                  <a:pt x="1555" y="226"/>
                </a:cubicBezTo>
                <a:close/>
                <a:moveTo>
                  <a:pt x="1344" y="441"/>
                </a:moveTo>
                <a:cubicBezTo>
                  <a:pt x="1343" y="440"/>
                  <a:pt x="1341" y="440"/>
                  <a:pt x="1340" y="441"/>
                </a:cubicBezTo>
                <a:cubicBezTo>
                  <a:pt x="1336" y="445"/>
                  <a:pt x="1336" y="445"/>
                  <a:pt x="1336" y="445"/>
                </a:cubicBezTo>
                <a:cubicBezTo>
                  <a:pt x="1335" y="446"/>
                  <a:pt x="1335" y="448"/>
                  <a:pt x="1336" y="449"/>
                </a:cubicBezTo>
                <a:cubicBezTo>
                  <a:pt x="1337" y="450"/>
                  <a:pt x="1338" y="450"/>
                  <a:pt x="1339" y="450"/>
                </a:cubicBezTo>
                <a:cubicBezTo>
                  <a:pt x="1339" y="450"/>
                  <a:pt x="1340" y="450"/>
                  <a:pt x="1341" y="449"/>
                </a:cubicBezTo>
                <a:cubicBezTo>
                  <a:pt x="1344" y="445"/>
                  <a:pt x="1344" y="445"/>
                  <a:pt x="1344" y="445"/>
                </a:cubicBezTo>
                <a:cubicBezTo>
                  <a:pt x="1346" y="444"/>
                  <a:pt x="1346" y="442"/>
                  <a:pt x="1344" y="441"/>
                </a:cubicBezTo>
                <a:close/>
                <a:moveTo>
                  <a:pt x="1594" y="196"/>
                </a:moveTo>
                <a:cubicBezTo>
                  <a:pt x="1598" y="192"/>
                  <a:pt x="1598" y="192"/>
                  <a:pt x="1598" y="192"/>
                </a:cubicBezTo>
                <a:cubicBezTo>
                  <a:pt x="1599" y="191"/>
                  <a:pt x="1599" y="189"/>
                  <a:pt x="1598" y="188"/>
                </a:cubicBezTo>
                <a:cubicBezTo>
                  <a:pt x="1596" y="187"/>
                  <a:pt x="1594" y="187"/>
                  <a:pt x="1593" y="188"/>
                </a:cubicBezTo>
                <a:cubicBezTo>
                  <a:pt x="1590" y="191"/>
                  <a:pt x="1590" y="191"/>
                  <a:pt x="1590" y="191"/>
                </a:cubicBezTo>
                <a:cubicBezTo>
                  <a:pt x="1589" y="193"/>
                  <a:pt x="1589" y="194"/>
                  <a:pt x="1590" y="196"/>
                </a:cubicBezTo>
                <a:cubicBezTo>
                  <a:pt x="1590" y="196"/>
                  <a:pt x="1591" y="197"/>
                  <a:pt x="1592" y="197"/>
                </a:cubicBezTo>
                <a:cubicBezTo>
                  <a:pt x="1593" y="197"/>
                  <a:pt x="1594" y="196"/>
                  <a:pt x="1594" y="196"/>
                </a:cubicBezTo>
                <a:close/>
                <a:moveTo>
                  <a:pt x="1508" y="273"/>
                </a:moveTo>
                <a:cubicBezTo>
                  <a:pt x="1497" y="284"/>
                  <a:pt x="1497" y="284"/>
                  <a:pt x="1497" y="284"/>
                </a:cubicBezTo>
                <a:cubicBezTo>
                  <a:pt x="1496" y="285"/>
                  <a:pt x="1496" y="287"/>
                  <a:pt x="1497" y="289"/>
                </a:cubicBezTo>
                <a:cubicBezTo>
                  <a:pt x="1497" y="289"/>
                  <a:pt x="1498" y="290"/>
                  <a:pt x="1499" y="290"/>
                </a:cubicBezTo>
                <a:cubicBezTo>
                  <a:pt x="1500" y="290"/>
                  <a:pt x="1501" y="289"/>
                  <a:pt x="1501" y="289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4" y="276"/>
                  <a:pt x="1514" y="274"/>
                  <a:pt x="1513" y="273"/>
                </a:cubicBezTo>
                <a:cubicBezTo>
                  <a:pt x="1512" y="272"/>
                  <a:pt x="1510" y="272"/>
                  <a:pt x="1508" y="273"/>
                </a:cubicBezTo>
                <a:close/>
                <a:moveTo>
                  <a:pt x="1566" y="229"/>
                </a:moveTo>
                <a:cubicBezTo>
                  <a:pt x="1554" y="241"/>
                  <a:pt x="1554" y="241"/>
                  <a:pt x="1554" y="241"/>
                </a:cubicBezTo>
                <a:cubicBezTo>
                  <a:pt x="1550" y="245"/>
                  <a:pt x="1550" y="245"/>
                  <a:pt x="1550" y="245"/>
                </a:cubicBezTo>
                <a:cubicBezTo>
                  <a:pt x="1549" y="247"/>
                  <a:pt x="1549" y="248"/>
                  <a:pt x="1550" y="250"/>
                </a:cubicBezTo>
                <a:cubicBezTo>
                  <a:pt x="1550" y="250"/>
                  <a:pt x="1551" y="251"/>
                  <a:pt x="1552" y="251"/>
                </a:cubicBezTo>
                <a:cubicBezTo>
                  <a:pt x="1553" y="251"/>
                  <a:pt x="1554" y="250"/>
                  <a:pt x="1554" y="250"/>
                </a:cubicBezTo>
                <a:cubicBezTo>
                  <a:pt x="1559" y="245"/>
                  <a:pt x="1559" y="245"/>
                  <a:pt x="1559" y="245"/>
                </a:cubicBezTo>
                <a:cubicBezTo>
                  <a:pt x="1570" y="234"/>
                  <a:pt x="1570" y="234"/>
                  <a:pt x="1570" y="234"/>
                </a:cubicBezTo>
                <a:cubicBezTo>
                  <a:pt x="1571" y="232"/>
                  <a:pt x="1571" y="230"/>
                  <a:pt x="1570" y="229"/>
                </a:cubicBezTo>
                <a:cubicBezTo>
                  <a:pt x="1569" y="228"/>
                  <a:pt x="1567" y="228"/>
                  <a:pt x="1566" y="229"/>
                </a:cubicBezTo>
                <a:close/>
                <a:moveTo>
                  <a:pt x="1371" y="432"/>
                </a:moveTo>
                <a:cubicBezTo>
                  <a:pt x="1372" y="432"/>
                  <a:pt x="1372" y="431"/>
                  <a:pt x="1373" y="431"/>
                </a:cubicBezTo>
                <a:cubicBezTo>
                  <a:pt x="1487" y="317"/>
                  <a:pt x="1487" y="317"/>
                  <a:pt x="1487" y="317"/>
                </a:cubicBezTo>
                <a:cubicBezTo>
                  <a:pt x="1488" y="315"/>
                  <a:pt x="1488" y="313"/>
                  <a:pt x="1487" y="312"/>
                </a:cubicBezTo>
                <a:cubicBezTo>
                  <a:pt x="1486" y="311"/>
                  <a:pt x="1484" y="311"/>
                  <a:pt x="1483" y="312"/>
                </a:cubicBezTo>
                <a:cubicBezTo>
                  <a:pt x="1369" y="426"/>
                  <a:pt x="1369" y="426"/>
                  <a:pt x="1369" y="426"/>
                </a:cubicBezTo>
                <a:cubicBezTo>
                  <a:pt x="1367" y="428"/>
                  <a:pt x="1367" y="430"/>
                  <a:pt x="1369" y="431"/>
                </a:cubicBezTo>
                <a:cubicBezTo>
                  <a:pt x="1369" y="431"/>
                  <a:pt x="1370" y="432"/>
                  <a:pt x="1371" y="432"/>
                </a:cubicBezTo>
                <a:close/>
                <a:moveTo>
                  <a:pt x="1514" y="281"/>
                </a:moveTo>
                <a:cubicBezTo>
                  <a:pt x="1499" y="296"/>
                  <a:pt x="1499" y="296"/>
                  <a:pt x="1499" y="296"/>
                </a:cubicBezTo>
                <a:cubicBezTo>
                  <a:pt x="1498" y="297"/>
                  <a:pt x="1498" y="299"/>
                  <a:pt x="1499" y="300"/>
                </a:cubicBezTo>
                <a:cubicBezTo>
                  <a:pt x="1500" y="301"/>
                  <a:pt x="1500" y="301"/>
                  <a:pt x="1501" y="301"/>
                </a:cubicBezTo>
                <a:cubicBezTo>
                  <a:pt x="1502" y="301"/>
                  <a:pt x="1503" y="301"/>
                  <a:pt x="1503" y="300"/>
                </a:cubicBezTo>
                <a:cubicBezTo>
                  <a:pt x="1519" y="285"/>
                  <a:pt x="1519" y="285"/>
                  <a:pt x="1519" y="285"/>
                </a:cubicBezTo>
                <a:cubicBezTo>
                  <a:pt x="1520" y="284"/>
                  <a:pt x="1520" y="282"/>
                  <a:pt x="1519" y="281"/>
                </a:cubicBezTo>
                <a:cubicBezTo>
                  <a:pt x="1518" y="280"/>
                  <a:pt x="1516" y="280"/>
                  <a:pt x="1514" y="281"/>
                </a:cubicBezTo>
                <a:close/>
                <a:moveTo>
                  <a:pt x="1576" y="242"/>
                </a:moveTo>
                <a:cubicBezTo>
                  <a:pt x="1577" y="241"/>
                  <a:pt x="1577" y="241"/>
                  <a:pt x="1577" y="241"/>
                </a:cubicBezTo>
                <a:cubicBezTo>
                  <a:pt x="1578" y="240"/>
                  <a:pt x="1578" y="238"/>
                  <a:pt x="1577" y="236"/>
                </a:cubicBezTo>
                <a:cubicBezTo>
                  <a:pt x="1576" y="235"/>
                  <a:pt x="1574" y="235"/>
                  <a:pt x="1573" y="236"/>
                </a:cubicBezTo>
                <a:cubicBezTo>
                  <a:pt x="1572" y="237"/>
                  <a:pt x="1572" y="237"/>
                  <a:pt x="1572" y="237"/>
                </a:cubicBezTo>
                <a:cubicBezTo>
                  <a:pt x="1571" y="238"/>
                  <a:pt x="1571" y="240"/>
                  <a:pt x="1572" y="242"/>
                </a:cubicBezTo>
                <a:cubicBezTo>
                  <a:pt x="1573" y="242"/>
                  <a:pt x="1573" y="242"/>
                  <a:pt x="1574" y="242"/>
                </a:cubicBezTo>
                <a:cubicBezTo>
                  <a:pt x="1575" y="242"/>
                  <a:pt x="1576" y="242"/>
                  <a:pt x="1576" y="242"/>
                </a:cubicBezTo>
                <a:close/>
                <a:moveTo>
                  <a:pt x="1374" y="443"/>
                </a:moveTo>
                <a:cubicBezTo>
                  <a:pt x="1374" y="443"/>
                  <a:pt x="1375" y="443"/>
                  <a:pt x="1376" y="442"/>
                </a:cubicBezTo>
                <a:cubicBezTo>
                  <a:pt x="1415" y="403"/>
                  <a:pt x="1415" y="403"/>
                  <a:pt x="1415" y="403"/>
                </a:cubicBezTo>
                <a:cubicBezTo>
                  <a:pt x="1416" y="402"/>
                  <a:pt x="1416" y="400"/>
                  <a:pt x="1415" y="399"/>
                </a:cubicBezTo>
                <a:cubicBezTo>
                  <a:pt x="1414" y="397"/>
                  <a:pt x="1412" y="397"/>
                  <a:pt x="1411" y="399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0" y="439"/>
                  <a:pt x="1370" y="441"/>
                  <a:pt x="1371" y="442"/>
                </a:cubicBezTo>
                <a:cubicBezTo>
                  <a:pt x="1372" y="443"/>
                  <a:pt x="1373" y="443"/>
                  <a:pt x="1374" y="443"/>
                </a:cubicBezTo>
                <a:close/>
                <a:moveTo>
                  <a:pt x="1491" y="322"/>
                </a:moveTo>
                <a:cubicBezTo>
                  <a:pt x="1490" y="321"/>
                  <a:pt x="1488" y="321"/>
                  <a:pt x="1487" y="322"/>
                </a:cubicBezTo>
                <a:cubicBezTo>
                  <a:pt x="1429" y="380"/>
                  <a:pt x="1429" y="380"/>
                  <a:pt x="1429" y="380"/>
                </a:cubicBezTo>
                <a:cubicBezTo>
                  <a:pt x="1428" y="381"/>
                  <a:pt x="1428" y="383"/>
                  <a:pt x="1429" y="384"/>
                </a:cubicBezTo>
                <a:cubicBezTo>
                  <a:pt x="1430" y="385"/>
                  <a:pt x="1430" y="385"/>
                  <a:pt x="1431" y="385"/>
                </a:cubicBezTo>
                <a:cubicBezTo>
                  <a:pt x="1432" y="385"/>
                  <a:pt x="1433" y="385"/>
                  <a:pt x="1433" y="384"/>
                </a:cubicBezTo>
                <a:cubicBezTo>
                  <a:pt x="1491" y="327"/>
                  <a:pt x="1491" y="327"/>
                  <a:pt x="1491" y="327"/>
                </a:cubicBezTo>
                <a:cubicBezTo>
                  <a:pt x="1492" y="326"/>
                  <a:pt x="1492" y="324"/>
                  <a:pt x="1491" y="322"/>
                </a:cubicBezTo>
                <a:close/>
                <a:moveTo>
                  <a:pt x="1569" y="249"/>
                </a:moveTo>
                <a:cubicBezTo>
                  <a:pt x="1572" y="246"/>
                  <a:pt x="1572" y="246"/>
                  <a:pt x="1572" y="246"/>
                </a:cubicBezTo>
                <a:cubicBezTo>
                  <a:pt x="1572" y="246"/>
                  <a:pt x="1572" y="246"/>
                  <a:pt x="1572" y="245"/>
                </a:cubicBezTo>
                <a:cubicBezTo>
                  <a:pt x="1573" y="245"/>
                  <a:pt x="1573" y="244"/>
                  <a:pt x="1573" y="244"/>
                </a:cubicBezTo>
                <a:cubicBezTo>
                  <a:pt x="1573" y="243"/>
                  <a:pt x="1572" y="242"/>
                  <a:pt x="1572" y="242"/>
                </a:cubicBezTo>
                <a:cubicBezTo>
                  <a:pt x="1571" y="241"/>
                  <a:pt x="1571" y="241"/>
                  <a:pt x="1571" y="241"/>
                </a:cubicBezTo>
                <a:cubicBezTo>
                  <a:pt x="1570" y="241"/>
                  <a:pt x="1568" y="241"/>
                  <a:pt x="1567" y="242"/>
                </a:cubicBezTo>
                <a:cubicBezTo>
                  <a:pt x="1555" y="254"/>
                  <a:pt x="1555" y="254"/>
                  <a:pt x="1555" y="254"/>
                </a:cubicBezTo>
                <a:cubicBezTo>
                  <a:pt x="1554" y="255"/>
                  <a:pt x="1554" y="257"/>
                  <a:pt x="1555" y="258"/>
                </a:cubicBezTo>
                <a:cubicBezTo>
                  <a:pt x="1556" y="259"/>
                  <a:pt x="1557" y="259"/>
                  <a:pt x="1557" y="259"/>
                </a:cubicBezTo>
                <a:cubicBezTo>
                  <a:pt x="1558" y="259"/>
                  <a:pt x="1559" y="259"/>
                  <a:pt x="1560" y="258"/>
                </a:cubicBezTo>
                <a:lnTo>
                  <a:pt x="1569" y="249"/>
                </a:lnTo>
                <a:close/>
                <a:moveTo>
                  <a:pt x="1438" y="390"/>
                </a:moveTo>
                <a:cubicBezTo>
                  <a:pt x="1436" y="389"/>
                  <a:pt x="1434" y="389"/>
                  <a:pt x="1433" y="390"/>
                </a:cubicBezTo>
                <a:cubicBezTo>
                  <a:pt x="1425" y="398"/>
                  <a:pt x="1425" y="398"/>
                  <a:pt x="1425" y="398"/>
                </a:cubicBezTo>
                <a:cubicBezTo>
                  <a:pt x="1424" y="399"/>
                  <a:pt x="1424" y="401"/>
                  <a:pt x="1425" y="402"/>
                </a:cubicBezTo>
                <a:cubicBezTo>
                  <a:pt x="1426" y="403"/>
                  <a:pt x="1427" y="403"/>
                  <a:pt x="1427" y="403"/>
                </a:cubicBezTo>
                <a:cubicBezTo>
                  <a:pt x="1428" y="403"/>
                  <a:pt x="1429" y="403"/>
                  <a:pt x="1429" y="402"/>
                </a:cubicBezTo>
                <a:cubicBezTo>
                  <a:pt x="1438" y="394"/>
                  <a:pt x="1438" y="394"/>
                  <a:pt x="1438" y="394"/>
                </a:cubicBezTo>
                <a:cubicBezTo>
                  <a:pt x="1439" y="393"/>
                  <a:pt x="1439" y="391"/>
                  <a:pt x="1438" y="390"/>
                </a:cubicBezTo>
                <a:close/>
                <a:moveTo>
                  <a:pt x="1488" y="340"/>
                </a:moveTo>
                <a:cubicBezTo>
                  <a:pt x="1486" y="339"/>
                  <a:pt x="1484" y="339"/>
                  <a:pt x="1483" y="340"/>
                </a:cubicBezTo>
                <a:cubicBezTo>
                  <a:pt x="1445" y="378"/>
                  <a:pt x="1445" y="378"/>
                  <a:pt x="1445" y="378"/>
                </a:cubicBezTo>
                <a:cubicBezTo>
                  <a:pt x="1443" y="380"/>
                  <a:pt x="1443" y="382"/>
                  <a:pt x="1445" y="383"/>
                </a:cubicBezTo>
                <a:cubicBezTo>
                  <a:pt x="1445" y="383"/>
                  <a:pt x="1446" y="384"/>
                  <a:pt x="1447" y="384"/>
                </a:cubicBezTo>
                <a:cubicBezTo>
                  <a:pt x="1448" y="384"/>
                  <a:pt x="1448" y="383"/>
                  <a:pt x="1449" y="383"/>
                </a:cubicBezTo>
                <a:cubicBezTo>
                  <a:pt x="1488" y="344"/>
                  <a:pt x="1488" y="344"/>
                  <a:pt x="1488" y="344"/>
                </a:cubicBezTo>
                <a:cubicBezTo>
                  <a:pt x="1489" y="343"/>
                  <a:pt x="1489" y="341"/>
                  <a:pt x="1488" y="340"/>
                </a:cubicBezTo>
                <a:close/>
                <a:moveTo>
                  <a:pt x="1561" y="269"/>
                </a:moveTo>
                <a:cubicBezTo>
                  <a:pt x="1562" y="269"/>
                  <a:pt x="1563" y="269"/>
                  <a:pt x="1563" y="269"/>
                </a:cubicBezTo>
                <a:cubicBezTo>
                  <a:pt x="1572" y="260"/>
                  <a:pt x="1572" y="260"/>
                  <a:pt x="1572" y="260"/>
                </a:cubicBezTo>
                <a:cubicBezTo>
                  <a:pt x="1573" y="259"/>
                  <a:pt x="1573" y="257"/>
                  <a:pt x="1572" y="256"/>
                </a:cubicBezTo>
                <a:cubicBezTo>
                  <a:pt x="1571" y="254"/>
                  <a:pt x="1569" y="254"/>
                  <a:pt x="1567" y="256"/>
                </a:cubicBezTo>
                <a:cubicBezTo>
                  <a:pt x="1559" y="264"/>
                  <a:pt x="1559" y="264"/>
                  <a:pt x="1559" y="264"/>
                </a:cubicBezTo>
                <a:cubicBezTo>
                  <a:pt x="1558" y="265"/>
                  <a:pt x="1558" y="267"/>
                  <a:pt x="1559" y="269"/>
                </a:cubicBezTo>
                <a:cubicBezTo>
                  <a:pt x="1559" y="269"/>
                  <a:pt x="1560" y="269"/>
                  <a:pt x="1561" y="269"/>
                </a:cubicBezTo>
                <a:close/>
                <a:moveTo>
                  <a:pt x="1390" y="442"/>
                </a:moveTo>
                <a:cubicBezTo>
                  <a:pt x="1421" y="411"/>
                  <a:pt x="1421" y="411"/>
                  <a:pt x="1421" y="411"/>
                </a:cubicBezTo>
                <a:cubicBezTo>
                  <a:pt x="1422" y="410"/>
                  <a:pt x="1422" y="408"/>
                  <a:pt x="1421" y="407"/>
                </a:cubicBezTo>
                <a:cubicBezTo>
                  <a:pt x="1419" y="406"/>
                  <a:pt x="1417" y="406"/>
                  <a:pt x="1416" y="407"/>
                </a:cubicBezTo>
                <a:cubicBezTo>
                  <a:pt x="1386" y="438"/>
                  <a:pt x="1386" y="438"/>
                  <a:pt x="1386" y="438"/>
                </a:cubicBezTo>
                <a:cubicBezTo>
                  <a:pt x="1384" y="439"/>
                  <a:pt x="1384" y="441"/>
                  <a:pt x="1386" y="442"/>
                </a:cubicBezTo>
                <a:cubicBezTo>
                  <a:pt x="1386" y="442"/>
                  <a:pt x="1387" y="443"/>
                  <a:pt x="1388" y="443"/>
                </a:cubicBezTo>
                <a:cubicBezTo>
                  <a:pt x="1389" y="443"/>
                  <a:pt x="1389" y="442"/>
                  <a:pt x="1390" y="442"/>
                </a:cubicBezTo>
                <a:close/>
                <a:moveTo>
                  <a:pt x="1381" y="442"/>
                </a:moveTo>
                <a:cubicBezTo>
                  <a:pt x="1372" y="451"/>
                  <a:pt x="1372" y="451"/>
                  <a:pt x="1372" y="451"/>
                </a:cubicBezTo>
                <a:cubicBezTo>
                  <a:pt x="1371" y="452"/>
                  <a:pt x="1371" y="454"/>
                  <a:pt x="1372" y="455"/>
                </a:cubicBezTo>
                <a:cubicBezTo>
                  <a:pt x="1373" y="456"/>
                  <a:pt x="1373" y="456"/>
                  <a:pt x="1374" y="456"/>
                </a:cubicBezTo>
                <a:cubicBezTo>
                  <a:pt x="1375" y="456"/>
                  <a:pt x="1376" y="456"/>
                  <a:pt x="1376" y="455"/>
                </a:cubicBezTo>
                <a:cubicBezTo>
                  <a:pt x="1385" y="447"/>
                  <a:pt x="1385" y="447"/>
                  <a:pt x="1385" y="447"/>
                </a:cubicBezTo>
                <a:cubicBezTo>
                  <a:pt x="1386" y="446"/>
                  <a:pt x="1386" y="444"/>
                  <a:pt x="1385" y="442"/>
                </a:cubicBezTo>
                <a:cubicBezTo>
                  <a:pt x="1384" y="441"/>
                  <a:pt x="1382" y="441"/>
                  <a:pt x="1381" y="442"/>
                </a:cubicBezTo>
                <a:close/>
                <a:moveTo>
                  <a:pt x="1537" y="287"/>
                </a:moveTo>
                <a:cubicBezTo>
                  <a:pt x="1529" y="296"/>
                  <a:pt x="1529" y="296"/>
                  <a:pt x="1529" y="296"/>
                </a:cubicBezTo>
                <a:cubicBezTo>
                  <a:pt x="1522" y="302"/>
                  <a:pt x="1522" y="302"/>
                  <a:pt x="1522" y="302"/>
                </a:cubicBezTo>
                <a:cubicBezTo>
                  <a:pt x="1521" y="303"/>
                  <a:pt x="1521" y="305"/>
                  <a:pt x="1522" y="306"/>
                </a:cubicBezTo>
                <a:cubicBezTo>
                  <a:pt x="1523" y="306"/>
                  <a:pt x="1523" y="306"/>
                  <a:pt x="1524" y="306"/>
                </a:cubicBezTo>
                <a:cubicBezTo>
                  <a:pt x="1525" y="306"/>
                  <a:pt x="1526" y="306"/>
                  <a:pt x="1526" y="306"/>
                </a:cubicBezTo>
                <a:cubicBezTo>
                  <a:pt x="1531" y="301"/>
                  <a:pt x="1531" y="301"/>
                  <a:pt x="1531" y="301"/>
                </a:cubicBezTo>
                <a:cubicBezTo>
                  <a:pt x="1531" y="300"/>
                  <a:pt x="1531" y="300"/>
                  <a:pt x="1531" y="300"/>
                </a:cubicBezTo>
                <a:cubicBezTo>
                  <a:pt x="1541" y="290"/>
                  <a:pt x="1541" y="290"/>
                  <a:pt x="1541" y="290"/>
                </a:cubicBezTo>
                <a:cubicBezTo>
                  <a:pt x="1543" y="289"/>
                  <a:pt x="1543" y="288"/>
                  <a:pt x="1541" y="286"/>
                </a:cubicBezTo>
                <a:cubicBezTo>
                  <a:pt x="1540" y="285"/>
                  <a:pt x="1538" y="285"/>
                  <a:pt x="1537" y="287"/>
                </a:cubicBezTo>
                <a:close/>
                <a:moveTo>
                  <a:pt x="1348" y="475"/>
                </a:moveTo>
                <a:cubicBezTo>
                  <a:pt x="1346" y="477"/>
                  <a:pt x="1346" y="477"/>
                  <a:pt x="1346" y="477"/>
                </a:cubicBezTo>
                <a:cubicBezTo>
                  <a:pt x="1345" y="478"/>
                  <a:pt x="1345" y="480"/>
                  <a:pt x="1346" y="481"/>
                </a:cubicBezTo>
                <a:cubicBezTo>
                  <a:pt x="1347" y="482"/>
                  <a:pt x="1348" y="482"/>
                  <a:pt x="1348" y="482"/>
                </a:cubicBezTo>
                <a:cubicBezTo>
                  <a:pt x="1349" y="482"/>
                  <a:pt x="1350" y="482"/>
                  <a:pt x="1350" y="481"/>
                </a:cubicBezTo>
                <a:cubicBezTo>
                  <a:pt x="1352" y="480"/>
                  <a:pt x="1352" y="480"/>
                  <a:pt x="1352" y="480"/>
                </a:cubicBezTo>
                <a:cubicBezTo>
                  <a:pt x="1353" y="478"/>
                  <a:pt x="1353" y="477"/>
                  <a:pt x="1352" y="475"/>
                </a:cubicBezTo>
                <a:cubicBezTo>
                  <a:pt x="1351" y="474"/>
                  <a:pt x="1349" y="474"/>
                  <a:pt x="1348" y="475"/>
                </a:cubicBezTo>
                <a:close/>
                <a:moveTo>
                  <a:pt x="1374" y="471"/>
                </a:moveTo>
                <a:cubicBezTo>
                  <a:pt x="1375" y="471"/>
                  <a:pt x="1375" y="470"/>
                  <a:pt x="1376" y="470"/>
                </a:cubicBezTo>
                <a:cubicBezTo>
                  <a:pt x="1383" y="463"/>
                  <a:pt x="1383" y="463"/>
                  <a:pt x="1383" y="463"/>
                </a:cubicBezTo>
                <a:cubicBezTo>
                  <a:pt x="1384" y="462"/>
                  <a:pt x="1384" y="460"/>
                  <a:pt x="1383" y="459"/>
                </a:cubicBezTo>
                <a:cubicBezTo>
                  <a:pt x="1381" y="458"/>
                  <a:pt x="1379" y="458"/>
                  <a:pt x="1378" y="459"/>
                </a:cubicBezTo>
                <a:cubicBezTo>
                  <a:pt x="1372" y="465"/>
                  <a:pt x="1372" y="465"/>
                  <a:pt x="1372" y="465"/>
                </a:cubicBezTo>
                <a:cubicBezTo>
                  <a:pt x="1370" y="467"/>
                  <a:pt x="1370" y="469"/>
                  <a:pt x="1372" y="470"/>
                </a:cubicBezTo>
                <a:cubicBezTo>
                  <a:pt x="1372" y="470"/>
                  <a:pt x="1373" y="471"/>
                  <a:pt x="1374" y="471"/>
                </a:cubicBezTo>
                <a:close/>
                <a:moveTo>
                  <a:pt x="1540" y="297"/>
                </a:moveTo>
                <a:cubicBezTo>
                  <a:pt x="1537" y="300"/>
                  <a:pt x="1537" y="300"/>
                  <a:pt x="1537" y="300"/>
                </a:cubicBezTo>
                <a:cubicBezTo>
                  <a:pt x="1537" y="301"/>
                  <a:pt x="1536" y="301"/>
                  <a:pt x="1536" y="301"/>
                </a:cubicBezTo>
                <a:cubicBezTo>
                  <a:pt x="1536" y="301"/>
                  <a:pt x="1536" y="301"/>
                  <a:pt x="1535" y="302"/>
                </a:cubicBezTo>
                <a:cubicBezTo>
                  <a:pt x="1530" y="307"/>
                  <a:pt x="1530" y="307"/>
                  <a:pt x="1530" y="307"/>
                </a:cubicBezTo>
                <a:cubicBezTo>
                  <a:pt x="1529" y="308"/>
                  <a:pt x="1529" y="310"/>
                  <a:pt x="1530" y="312"/>
                </a:cubicBezTo>
                <a:cubicBezTo>
                  <a:pt x="1530" y="312"/>
                  <a:pt x="1531" y="312"/>
                  <a:pt x="1532" y="312"/>
                </a:cubicBezTo>
                <a:cubicBezTo>
                  <a:pt x="1533" y="312"/>
                  <a:pt x="1534" y="312"/>
                  <a:pt x="1534" y="312"/>
                </a:cubicBezTo>
                <a:cubicBezTo>
                  <a:pt x="1540" y="306"/>
                  <a:pt x="1540" y="306"/>
                  <a:pt x="1540" y="306"/>
                </a:cubicBezTo>
                <a:cubicBezTo>
                  <a:pt x="1540" y="306"/>
                  <a:pt x="1540" y="305"/>
                  <a:pt x="1540" y="305"/>
                </a:cubicBezTo>
                <a:cubicBezTo>
                  <a:pt x="1541" y="305"/>
                  <a:pt x="1541" y="305"/>
                  <a:pt x="1541" y="305"/>
                </a:cubicBezTo>
                <a:cubicBezTo>
                  <a:pt x="1545" y="301"/>
                  <a:pt x="1545" y="301"/>
                  <a:pt x="1545" y="301"/>
                </a:cubicBezTo>
                <a:cubicBezTo>
                  <a:pt x="1546" y="300"/>
                  <a:pt x="1546" y="298"/>
                  <a:pt x="1545" y="297"/>
                </a:cubicBezTo>
                <a:cubicBezTo>
                  <a:pt x="1544" y="296"/>
                  <a:pt x="1542" y="296"/>
                  <a:pt x="1540" y="297"/>
                </a:cubicBezTo>
                <a:close/>
                <a:moveTo>
                  <a:pt x="1545" y="297"/>
                </a:moveTo>
                <a:cubicBezTo>
                  <a:pt x="1545" y="297"/>
                  <a:pt x="1546" y="297"/>
                  <a:pt x="1547" y="297"/>
                </a:cubicBezTo>
                <a:cubicBezTo>
                  <a:pt x="1548" y="297"/>
                  <a:pt x="1549" y="297"/>
                  <a:pt x="1549" y="297"/>
                </a:cubicBezTo>
                <a:cubicBezTo>
                  <a:pt x="1576" y="269"/>
                  <a:pt x="1576" y="269"/>
                  <a:pt x="1576" y="269"/>
                </a:cubicBezTo>
                <a:cubicBezTo>
                  <a:pt x="1578" y="268"/>
                  <a:pt x="1578" y="266"/>
                  <a:pt x="1576" y="265"/>
                </a:cubicBezTo>
                <a:cubicBezTo>
                  <a:pt x="1575" y="264"/>
                  <a:pt x="1573" y="264"/>
                  <a:pt x="1572" y="265"/>
                </a:cubicBezTo>
                <a:cubicBezTo>
                  <a:pt x="1545" y="292"/>
                  <a:pt x="1545" y="292"/>
                  <a:pt x="1545" y="292"/>
                </a:cubicBezTo>
                <a:cubicBezTo>
                  <a:pt x="1544" y="293"/>
                  <a:pt x="1544" y="295"/>
                  <a:pt x="1545" y="297"/>
                </a:cubicBezTo>
                <a:close/>
                <a:moveTo>
                  <a:pt x="1468" y="369"/>
                </a:moveTo>
                <a:cubicBezTo>
                  <a:pt x="1467" y="370"/>
                  <a:pt x="1467" y="370"/>
                  <a:pt x="1467" y="370"/>
                </a:cubicBezTo>
                <a:cubicBezTo>
                  <a:pt x="1465" y="372"/>
                  <a:pt x="1465" y="374"/>
                  <a:pt x="1467" y="375"/>
                </a:cubicBezTo>
                <a:cubicBezTo>
                  <a:pt x="1467" y="375"/>
                  <a:pt x="1468" y="376"/>
                  <a:pt x="1469" y="376"/>
                </a:cubicBezTo>
                <a:cubicBezTo>
                  <a:pt x="1470" y="376"/>
                  <a:pt x="1470" y="375"/>
                  <a:pt x="1471" y="375"/>
                </a:cubicBezTo>
                <a:cubicBezTo>
                  <a:pt x="1472" y="373"/>
                  <a:pt x="1472" y="373"/>
                  <a:pt x="1472" y="373"/>
                </a:cubicBezTo>
                <a:cubicBezTo>
                  <a:pt x="1474" y="372"/>
                  <a:pt x="1474" y="370"/>
                  <a:pt x="1472" y="369"/>
                </a:cubicBezTo>
                <a:cubicBezTo>
                  <a:pt x="1471" y="368"/>
                  <a:pt x="1469" y="368"/>
                  <a:pt x="1468" y="369"/>
                </a:cubicBezTo>
                <a:close/>
                <a:moveTo>
                  <a:pt x="1397" y="447"/>
                </a:moveTo>
                <a:cubicBezTo>
                  <a:pt x="1398" y="447"/>
                  <a:pt x="1399" y="447"/>
                  <a:pt x="1400" y="446"/>
                </a:cubicBezTo>
                <a:cubicBezTo>
                  <a:pt x="1426" y="420"/>
                  <a:pt x="1426" y="420"/>
                  <a:pt x="1426" y="420"/>
                </a:cubicBezTo>
                <a:cubicBezTo>
                  <a:pt x="1428" y="417"/>
                  <a:pt x="1428" y="417"/>
                  <a:pt x="1428" y="417"/>
                </a:cubicBezTo>
                <a:cubicBezTo>
                  <a:pt x="1430" y="416"/>
                  <a:pt x="1430" y="414"/>
                  <a:pt x="1428" y="413"/>
                </a:cubicBezTo>
                <a:cubicBezTo>
                  <a:pt x="1427" y="412"/>
                  <a:pt x="1425" y="412"/>
                  <a:pt x="1424" y="413"/>
                </a:cubicBezTo>
                <a:cubicBezTo>
                  <a:pt x="1422" y="415"/>
                  <a:pt x="1422" y="415"/>
                  <a:pt x="1422" y="415"/>
                </a:cubicBezTo>
                <a:cubicBezTo>
                  <a:pt x="1422" y="415"/>
                  <a:pt x="1421" y="416"/>
                  <a:pt x="1421" y="416"/>
                </a:cubicBezTo>
                <a:cubicBezTo>
                  <a:pt x="1395" y="442"/>
                  <a:pt x="1395" y="442"/>
                  <a:pt x="1395" y="442"/>
                </a:cubicBezTo>
                <a:cubicBezTo>
                  <a:pt x="1394" y="443"/>
                  <a:pt x="1394" y="445"/>
                  <a:pt x="1395" y="446"/>
                </a:cubicBezTo>
                <a:cubicBezTo>
                  <a:pt x="1396" y="447"/>
                  <a:pt x="1397" y="447"/>
                  <a:pt x="1397" y="447"/>
                </a:cubicBezTo>
                <a:close/>
                <a:moveTo>
                  <a:pt x="1431" y="420"/>
                </a:moveTo>
                <a:cubicBezTo>
                  <a:pt x="1402" y="449"/>
                  <a:pt x="1402" y="449"/>
                  <a:pt x="1402" y="449"/>
                </a:cubicBezTo>
                <a:cubicBezTo>
                  <a:pt x="1400" y="451"/>
                  <a:pt x="1400" y="453"/>
                  <a:pt x="1402" y="454"/>
                </a:cubicBezTo>
                <a:cubicBezTo>
                  <a:pt x="1402" y="454"/>
                  <a:pt x="1403" y="455"/>
                  <a:pt x="1404" y="455"/>
                </a:cubicBezTo>
                <a:cubicBezTo>
                  <a:pt x="1405" y="455"/>
                  <a:pt x="1405" y="454"/>
                  <a:pt x="1406" y="454"/>
                </a:cubicBezTo>
                <a:cubicBezTo>
                  <a:pt x="1435" y="424"/>
                  <a:pt x="1435" y="424"/>
                  <a:pt x="1435" y="424"/>
                </a:cubicBezTo>
                <a:cubicBezTo>
                  <a:pt x="1436" y="423"/>
                  <a:pt x="1436" y="421"/>
                  <a:pt x="1435" y="420"/>
                </a:cubicBezTo>
                <a:cubicBezTo>
                  <a:pt x="1434" y="419"/>
                  <a:pt x="1432" y="419"/>
                  <a:pt x="1431" y="420"/>
                </a:cubicBezTo>
                <a:close/>
                <a:moveTo>
                  <a:pt x="1578" y="277"/>
                </a:moveTo>
                <a:cubicBezTo>
                  <a:pt x="1577" y="276"/>
                  <a:pt x="1575" y="276"/>
                  <a:pt x="1574" y="277"/>
                </a:cubicBezTo>
                <a:cubicBezTo>
                  <a:pt x="1560" y="291"/>
                  <a:pt x="1560" y="291"/>
                  <a:pt x="1560" y="291"/>
                </a:cubicBezTo>
                <a:cubicBezTo>
                  <a:pt x="1553" y="298"/>
                  <a:pt x="1553" y="298"/>
                  <a:pt x="1553" y="298"/>
                </a:cubicBezTo>
                <a:cubicBezTo>
                  <a:pt x="1552" y="300"/>
                  <a:pt x="1552" y="301"/>
                  <a:pt x="1553" y="303"/>
                </a:cubicBezTo>
                <a:cubicBezTo>
                  <a:pt x="1553" y="303"/>
                  <a:pt x="1554" y="304"/>
                  <a:pt x="1555" y="304"/>
                </a:cubicBezTo>
                <a:cubicBezTo>
                  <a:pt x="1556" y="304"/>
                  <a:pt x="1556" y="303"/>
                  <a:pt x="1557" y="303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8" y="282"/>
                  <a:pt x="1578" y="282"/>
                  <a:pt x="1578" y="282"/>
                </a:cubicBezTo>
                <a:cubicBezTo>
                  <a:pt x="1579" y="280"/>
                  <a:pt x="1579" y="279"/>
                  <a:pt x="1578" y="277"/>
                </a:cubicBezTo>
                <a:close/>
                <a:moveTo>
                  <a:pt x="1361" y="497"/>
                </a:moveTo>
                <a:cubicBezTo>
                  <a:pt x="1362" y="497"/>
                  <a:pt x="1363" y="497"/>
                  <a:pt x="1363" y="497"/>
                </a:cubicBezTo>
                <a:cubicBezTo>
                  <a:pt x="1368" y="492"/>
                  <a:pt x="1368" y="492"/>
                  <a:pt x="1368" y="492"/>
                </a:cubicBezTo>
                <a:cubicBezTo>
                  <a:pt x="1369" y="491"/>
                  <a:pt x="1369" y="489"/>
                  <a:pt x="1368" y="488"/>
                </a:cubicBezTo>
                <a:cubicBezTo>
                  <a:pt x="1367" y="486"/>
                  <a:pt x="1365" y="486"/>
                  <a:pt x="1364" y="488"/>
                </a:cubicBezTo>
                <a:cubicBezTo>
                  <a:pt x="1359" y="492"/>
                  <a:pt x="1359" y="492"/>
                  <a:pt x="1359" y="492"/>
                </a:cubicBezTo>
                <a:cubicBezTo>
                  <a:pt x="1358" y="493"/>
                  <a:pt x="1358" y="495"/>
                  <a:pt x="1359" y="497"/>
                </a:cubicBezTo>
                <a:cubicBezTo>
                  <a:pt x="1359" y="497"/>
                  <a:pt x="1360" y="497"/>
                  <a:pt x="1361" y="497"/>
                </a:cubicBezTo>
                <a:close/>
                <a:moveTo>
                  <a:pt x="1381" y="478"/>
                </a:moveTo>
                <a:cubicBezTo>
                  <a:pt x="1381" y="478"/>
                  <a:pt x="1382" y="478"/>
                  <a:pt x="1383" y="477"/>
                </a:cubicBezTo>
                <a:cubicBezTo>
                  <a:pt x="1388" y="472"/>
                  <a:pt x="1388" y="472"/>
                  <a:pt x="1388" y="472"/>
                </a:cubicBezTo>
                <a:cubicBezTo>
                  <a:pt x="1389" y="470"/>
                  <a:pt x="1389" y="468"/>
                  <a:pt x="1388" y="467"/>
                </a:cubicBezTo>
                <a:cubicBezTo>
                  <a:pt x="1387" y="466"/>
                  <a:pt x="1385" y="466"/>
                  <a:pt x="1384" y="467"/>
                </a:cubicBezTo>
                <a:cubicBezTo>
                  <a:pt x="1379" y="473"/>
                  <a:pt x="1379" y="473"/>
                  <a:pt x="1379" y="473"/>
                </a:cubicBezTo>
                <a:cubicBezTo>
                  <a:pt x="1377" y="474"/>
                  <a:pt x="1377" y="476"/>
                  <a:pt x="1379" y="477"/>
                </a:cubicBezTo>
                <a:cubicBezTo>
                  <a:pt x="1379" y="478"/>
                  <a:pt x="1380" y="478"/>
                  <a:pt x="1381" y="478"/>
                </a:cubicBezTo>
                <a:close/>
                <a:moveTo>
                  <a:pt x="1535" y="316"/>
                </a:moveTo>
                <a:cubicBezTo>
                  <a:pt x="1535" y="317"/>
                  <a:pt x="1535" y="317"/>
                  <a:pt x="1535" y="317"/>
                </a:cubicBezTo>
                <a:cubicBezTo>
                  <a:pt x="1533" y="318"/>
                  <a:pt x="1533" y="320"/>
                  <a:pt x="1535" y="321"/>
                </a:cubicBezTo>
                <a:cubicBezTo>
                  <a:pt x="1535" y="321"/>
                  <a:pt x="1536" y="322"/>
                  <a:pt x="1537" y="322"/>
                </a:cubicBezTo>
                <a:cubicBezTo>
                  <a:pt x="1538" y="322"/>
                  <a:pt x="1538" y="321"/>
                  <a:pt x="1539" y="321"/>
                </a:cubicBezTo>
                <a:cubicBezTo>
                  <a:pt x="1539" y="320"/>
                  <a:pt x="1539" y="320"/>
                  <a:pt x="1539" y="320"/>
                </a:cubicBezTo>
                <a:cubicBezTo>
                  <a:pt x="1541" y="319"/>
                  <a:pt x="1541" y="317"/>
                  <a:pt x="1539" y="316"/>
                </a:cubicBezTo>
                <a:cubicBezTo>
                  <a:pt x="1538" y="315"/>
                  <a:pt x="1536" y="315"/>
                  <a:pt x="1535" y="316"/>
                </a:cubicBezTo>
                <a:close/>
                <a:moveTo>
                  <a:pt x="1488" y="363"/>
                </a:moveTo>
                <a:cubicBezTo>
                  <a:pt x="1487" y="364"/>
                  <a:pt x="1487" y="366"/>
                  <a:pt x="1488" y="367"/>
                </a:cubicBezTo>
                <a:cubicBezTo>
                  <a:pt x="1489" y="368"/>
                  <a:pt x="1490" y="368"/>
                  <a:pt x="1490" y="368"/>
                </a:cubicBezTo>
                <a:cubicBezTo>
                  <a:pt x="1491" y="368"/>
                  <a:pt x="1492" y="368"/>
                  <a:pt x="1492" y="367"/>
                </a:cubicBezTo>
                <a:cubicBezTo>
                  <a:pt x="1499" y="361"/>
                  <a:pt x="1499" y="361"/>
                  <a:pt x="1499" y="361"/>
                </a:cubicBezTo>
                <a:cubicBezTo>
                  <a:pt x="1500" y="359"/>
                  <a:pt x="1500" y="357"/>
                  <a:pt x="1499" y="356"/>
                </a:cubicBezTo>
                <a:cubicBezTo>
                  <a:pt x="1498" y="355"/>
                  <a:pt x="1496" y="355"/>
                  <a:pt x="1495" y="356"/>
                </a:cubicBezTo>
                <a:lnTo>
                  <a:pt x="1488" y="363"/>
                </a:lnTo>
                <a:close/>
                <a:moveTo>
                  <a:pt x="1362" y="503"/>
                </a:moveTo>
                <a:cubicBezTo>
                  <a:pt x="1359" y="506"/>
                  <a:pt x="1359" y="506"/>
                  <a:pt x="1359" y="506"/>
                </a:cubicBezTo>
                <a:cubicBezTo>
                  <a:pt x="1358" y="507"/>
                  <a:pt x="1358" y="509"/>
                  <a:pt x="1359" y="510"/>
                </a:cubicBezTo>
                <a:cubicBezTo>
                  <a:pt x="1360" y="511"/>
                  <a:pt x="1361" y="511"/>
                  <a:pt x="1361" y="511"/>
                </a:cubicBezTo>
                <a:cubicBezTo>
                  <a:pt x="1362" y="511"/>
                  <a:pt x="1363" y="511"/>
                  <a:pt x="1364" y="510"/>
                </a:cubicBezTo>
                <a:cubicBezTo>
                  <a:pt x="1366" y="508"/>
                  <a:pt x="1366" y="508"/>
                  <a:pt x="1366" y="508"/>
                </a:cubicBezTo>
                <a:cubicBezTo>
                  <a:pt x="1367" y="507"/>
                  <a:pt x="1367" y="505"/>
                  <a:pt x="1366" y="503"/>
                </a:cubicBezTo>
                <a:cubicBezTo>
                  <a:pt x="1365" y="502"/>
                  <a:pt x="1363" y="502"/>
                  <a:pt x="1362" y="503"/>
                </a:cubicBezTo>
                <a:close/>
                <a:moveTo>
                  <a:pt x="1378" y="496"/>
                </a:moveTo>
                <a:cubicBezTo>
                  <a:pt x="1379" y="495"/>
                  <a:pt x="1379" y="493"/>
                  <a:pt x="1378" y="492"/>
                </a:cubicBezTo>
                <a:cubicBezTo>
                  <a:pt x="1376" y="491"/>
                  <a:pt x="1374" y="491"/>
                  <a:pt x="1373" y="492"/>
                </a:cubicBezTo>
                <a:cubicBezTo>
                  <a:pt x="1366" y="499"/>
                  <a:pt x="1366" y="499"/>
                  <a:pt x="1366" y="499"/>
                </a:cubicBezTo>
                <a:cubicBezTo>
                  <a:pt x="1365" y="500"/>
                  <a:pt x="1365" y="502"/>
                  <a:pt x="1366" y="503"/>
                </a:cubicBezTo>
                <a:cubicBezTo>
                  <a:pt x="1367" y="504"/>
                  <a:pt x="1368" y="504"/>
                  <a:pt x="1369" y="504"/>
                </a:cubicBezTo>
                <a:cubicBezTo>
                  <a:pt x="1369" y="504"/>
                  <a:pt x="1370" y="504"/>
                  <a:pt x="1371" y="503"/>
                </a:cubicBezTo>
                <a:lnTo>
                  <a:pt x="1378" y="496"/>
                </a:lnTo>
                <a:close/>
                <a:moveTo>
                  <a:pt x="1387" y="486"/>
                </a:moveTo>
                <a:cubicBezTo>
                  <a:pt x="1387" y="486"/>
                  <a:pt x="1388" y="486"/>
                  <a:pt x="1389" y="485"/>
                </a:cubicBezTo>
                <a:cubicBezTo>
                  <a:pt x="1393" y="480"/>
                  <a:pt x="1393" y="480"/>
                  <a:pt x="1393" y="480"/>
                </a:cubicBezTo>
                <a:cubicBezTo>
                  <a:pt x="1395" y="479"/>
                  <a:pt x="1395" y="477"/>
                  <a:pt x="1393" y="476"/>
                </a:cubicBezTo>
                <a:cubicBezTo>
                  <a:pt x="1392" y="475"/>
                  <a:pt x="1390" y="475"/>
                  <a:pt x="1389" y="476"/>
                </a:cubicBezTo>
                <a:cubicBezTo>
                  <a:pt x="1384" y="481"/>
                  <a:pt x="1384" y="481"/>
                  <a:pt x="1384" y="481"/>
                </a:cubicBezTo>
                <a:cubicBezTo>
                  <a:pt x="1383" y="482"/>
                  <a:pt x="1383" y="484"/>
                  <a:pt x="1384" y="485"/>
                </a:cubicBezTo>
                <a:cubicBezTo>
                  <a:pt x="1385" y="486"/>
                  <a:pt x="1386" y="486"/>
                  <a:pt x="1387" y="486"/>
                </a:cubicBezTo>
                <a:close/>
                <a:moveTo>
                  <a:pt x="1493" y="380"/>
                </a:moveTo>
                <a:cubicBezTo>
                  <a:pt x="1494" y="380"/>
                  <a:pt x="1494" y="379"/>
                  <a:pt x="1495" y="379"/>
                </a:cubicBezTo>
                <a:cubicBezTo>
                  <a:pt x="1499" y="375"/>
                  <a:pt x="1499" y="375"/>
                  <a:pt x="1499" y="375"/>
                </a:cubicBezTo>
                <a:cubicBezTo>
                  <a:pt x="1500" y="374"/>
                  <a:pt x="1500" y="372"/>
                  <a:pt x="1499" y="371"/>
                </a:cubicBezTo>
                <a:cubicBezTo>
                  <a:pt x="1497" y="370"/>
                  <a:pt x="1495" y="370"/>
                  <a:pt x="1494" y="371"/>
                </a:cubicBezTo>
                <a:cubicBezTo>
                  <a:pt x="1491" y="374"/>
                  <a:pt x="1491" y="374"/>
                  <a:pt x="1491" y="374"/>
                </a:cubicBezTo>
                <a:cubicBezTo>
                  <a:pt x="1489" y="376"/>
                  <a:pt x="1489" y="378"/>
                  <a:pt x="1491" y="379"/>
                </a:cubicBezTo>
                <a:cubicBezTo>
                  <a:pt x="1491" y="379"/>
                  <a:pt x="1492" y="380"/>
                  <a:pt x="1493" y="380"/>
                </a:cubicBezTo>
                <a:close/>
                <a:moveTo>
                  <a:pt x="1412" y="460"/>
                </a:moveTo>
                <a:cubicBezTo>
                  <a:pt x="1413" y="460"/>
                  <a:pt x="1414" y="460"/>
                  <a:pt x="1414" y="460"/>
                </a:cubicBezTo>
                <a:cubicBezTo>
                  <a:pt x="1440" y="434"/>
                  <a:pt x="1440" y="434"/>
                  <a:pt x="1440" y="434"/>
                </a:cubicBezTo>
                <a:cubicBezTo>
                  <a:pt x="1441" y="433"/>
                  <a:pt x="1441" y="431"/>
                  <a:pt x="1440" y="430"/>
                </a:cubicBezTo>
                <a:cubicBezTo>
                  <a:pt x="1439" y="428"/>
                  <a:pt x="1437" y="428"/>
                  <a:pt x="1435" y="430"/>
                </a:cubicBezTo>
                <a:cubicBezTo>
                  <a:pt x="1410" y="455"/>
                  <a:pt x="1410" y="455"/>
                  <a:pt x="1410" y="455"/>
                </a:cubicBezTo>
                <a:cubicBezTo>
                  <a:pt x="1409" y="456"/>
                  <a:pt x="1409" y="458"/>
                  <a:pt x="1410" y="460"/>
                </a:cubicBezTo>
                <a:cubicBezTo>
                  <a:pt x="1410" y="460"/>
                  <a:pt x="1411" y="460"/>
                  <a:pt x="1412" y="460"/>
                </a:cubicBezTo>
                <a:close/>
                <a:moveTo>
                  <a:pt x="1384" y="503"/>
                </a:moveTo>
                <a:cubicBezTo>
                  <a:pt x="1386" y="502"/>
                  <a:pt x="1386" y="500"/>
                  <a:pt x="1384" y="499"/>
                </a:cubicBezTo>
                <a:cubicBezTo>
                  <a:pt x="1383" y="498"/>
                  <a:pt x="1381" y="498"/>
                  <a:pt x="1380" y="499"/>
                </a:cubicBezTo>
                <a:cubicBezTo>
                  <a:pt x="1371" y="508"/>
                  <a:pt x="1371" y="508"/>
                  <a:pt x="1371" y="508"/>
                </a:cubicBezTo>
                <a:cubicBezTo>
                  <a:pt x="1370" y="509"/>
                  <a:pt x="1370" y="511"/>
                  <a:pt x="1371" y="512"/>
                </a:cubicBezTo>
                <a:cubicBezTo>
                  <a:pt x="1372" y="513"/>
                  <a:pt x="1373" y="513"/>
                  <a:pt x="1373" y="513"/>
                </a:cubicBezTo>
                <a:cubicBezTo>
                  <a:pt x="1374" y="513"/>
                  <a:pt x="1375" y="513"/>
                  <a:pt x="1375" y="512"/>
                </a:cubicBezTo>
                <a:lnTo>
                  <a:pt x="1384" y="503"/>
                </a:lnTo>
                <a:close/>
                <a:moveTo>
                  <a:pt x="1431" y="457"/>
                </a:moveTo>
                <a:cubicBezTo>
                  <a:pt x="1441" y="447"/>
                  <a:pt x="1441" y="447"/>
                  <a:pt x="1441" y="447"/>
                </a:cubicBezTo>
                <a:cubicBezTo>
                  <a:pt x="1442" y="446"/>
                  <a:pt x="1442" y="444"/>
                  <a:pt x="1441" y="443"/>
                </a:cubicBezTo>
                <a:cubicBezTo>
                  <a:pt x="1440" y="441"/>
                  <a:pt x="1438" y="441"/>
                  <a:pt x="1436" y="443"/>
                </a:cubicBezTo>
                <a:cubicBezTo>
                  <a:pt x="1427" y="452"/>
                  <a:pt x="1427" y="452"/>
                  <a:pt x="1427" y="452"/>
                </a:cubicBezTo>
                <a:cubicBezTo>
                  <a:pt x="1426" y="454"/>
                  <a:pt x="1426" y="455"/>
                  <a:pt x="1427" y="457"/>
                </a:cubicBezTo>
                <a:cubicBezTo>
                  <a:pt x="1427" y="457"/>
                  <a:pt x="1428" y="458"/>
                  <a:pt x="1429" y="458"/>
                </a:cubicBezTo>
                <a:cubicBezTo>
                  <a:pt x="1430" y="458"/>
                  <a:pt x="1430" y="457"/>
                  <a:pt x="1431" y="457"/>
                </a:cubicBezTo>
                <a:close/>
                <a:moveTo>
                  <a:pt x="1388" y="496"/>
                </a:moveTo>
                <a:cubicBezTo>
                  <a:pt x="1388" y="496"/>
                  <a:pt x="1389" y="497"/>
                  <a:pt x="1390" y="497"/>
                </a:cubicBezTo>
                <a:cubicBezTo>
                  <a:pt x="1391" y="497"/>
                  <a:pt x="1391" y="496"/>
                  <a:pt x="1392" y="496"/>
                </a:cubicBezTo>
                <a:cubicBezTo>
                  <a:pt x="1402" y="486"/>
                  <a:pt x="1402" y="486"/>
                  <a:pt x="1402" y="486"/>
                </a:cubicBezTo>
                <a:cubicBezTo>
                  <a:pt x="1403" y="485"/>
                  <a:pt x="1403" y="483"/>
                  <a:pt x="1402" y="481"/>
                </a:cubicBezTo>
                <a:cubicBezTo>
                  <a:pt x="1401" y="480"/>
                  <a:pt x="1399" y="480"/>
                  <a:pt x="1398" y="481"/>
                </a:cubicBezTo>
                <a:cubicBezTo>
                  <a:pt x="1388" y="491"/>
                  <a:pt x="1388" y="491"/>
                  <a:pt x="1388" y="491"/>
                </a:cubicBezTo>
                <a:cubicBezTo>
                  <a:pt x="1386" y="493"/>
                  <a:pt x="1386" y="495"/>
                  <a:pt x="1388" y="496"/>
                </a:cubicBezTo>
                <a:close/>
                <a:moveTo>
                  <a:pt x="1418" y="470"/>
                </a:moveTo>
                <a:cubicBezTo>
                  <a:pt x="1427" y="461"/>
                  <a:pt x="1427" y="461"/>
                  <a:pt x="1427" y="461"/>
                </a:cubicBezTo>
                <a:cubicBezTo>
                  <a:pt x="1428" y="460"/>
                  <a:pt x="1428" y="458"/>
                  <a:pt x="1427" y="457"/>
                </a:cubicBezTo>
                <a:cubicBezTo>
                  <a:pt x="1425" y="456"/>
                  <a:pt x="1424" y="456"/>
                  <a:pt x="1423" y="457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4" y="465"/>
                  <a:pt x="1414" y="465"/>
                  <a:pt x="1414" y="465"/>
                </a:cubicBezTo>
                <a:cubicBezTo>
                  <a:pt x="1413" y="466"/>
                  <a:pt x="1413" y="468"/>
                  <a:pt x="1414" y="470"/>
                </a:cubicBezTo>
                <a:cubicBezTo>
                  <a:pt x="1415" y="470"/>
                  <a:pt x="1415" y="470"/>
                  <a:pt x="1416" y="470"/>
                </a:cubicBezTo>
                <a:cubicBezTo>
                  <a:pt x="1417" y="470"/>
                  <a:pt x="1418" y="470"/>
                  <a:pt x="1418" y="470"/>
                </a:cubicBezTo>
                <a:close/>
                <a:moveTo>
                  <a:pt x="1378" y="519"/>
                </a:moveTo>
                <a:cubicBezTo>
                  <a:pt x="1379" y="520"/>
                  <a:pt x="1380" y="520"/>
                  <a:pt x="1380" y="520"/>
                </a:cubicBezTo>
                <a:cubicBezTo>
                  <a:pt x="1381" y="520"/>
                  <a:pt x="1382" y="520"/>
                  <a:pt x="1382" y="519"/>
                </a:cubicBezTo>
                <a:cubicBezTo>
                  <a:pt x="1391" y="511"/>
                  <a:pt x="1391" y="511"/>
                  <a:pt x="1391" y="511"/>
                </a:cubicBezTo>
                <a:cubicBezTo>
                  <a:pt x="1392" y="509"/>
                  <a:pt x="1392" y="507"/>
                  <a:pt x="1391" y="506"/>
                </a:cubicBezTo>
                <a:cubicBezTo>
                  <a:pt x="1390" y="505"/>
                  <a:pt x="1388" y="505"/>
                  <a:pt x="1387" y="506"/>
                </a:cubicBezTo>
                <a:cubicBezTo>
                  <a:pt x="1378" y="515"/>
                  <a:pt x="1378" y="515"/>
                  <a:pt x="1378" y="515"/>
                </a:cubicBezTo>
                <a:cubicBezTo>
                  <a:pt x="1377" y="516"/>
                  <a:pt x="1377" y="518"/>
                  <a:pt x="1378" y="519"/>
                </a:cubicBezTo>
                <a:close/>
                <a:moveTo>
                  <a:pt x="1394" y="507"/>
                </a:moveTo>
                <a:cubicBezTo>
                  <a:pt x="1395" y="507"/>
                  <a:pt x="1395" y="506"/>
                  <a:pt x="1396" y="506"/>
                </a:cubicBezTo>
                <a:cubicBezTo>
                  <a:pt x="1408" y="493"/>
                  <a:pt x="1408" y="493"/>
                  <a:pt x="1408" y="493"/>
                </a:cubicBezTo>
                <a:cubicBezTo>
                  <a:pt x="1410" y="492"/>
                  <a:pt x="1410" y="490"/>
                  <a:pt x="1408" y="489"/>
                </a:cubicBezTo>
                <a:cubicBezTo>
                  <a:pt x="1407" y="488"/>
                  <a:pt x="1405" y="488"/>
                  <a:pt x="1404" y="489"/>
                </a:cubicBezTo>
                <a:cubicBezTo>
                  <a:pt x="1392" y="501"/>
                  <a:pt x="1392" y="501"/>
                  <a:pt x="1392" y="501"/>
                </a:cubicBezTo>
                <a:cubicBezTo>
                  <a:pt x="1390" y="503"/>
                  <a:pt x="1390" y="504"/>
                  <a:pt x="1392" y="506"/>
                </a:cubicBezTo>
                <a:cubicBezTo>
                  <a:pt x="1392" y="506"/>
                  <a:pt x="1393" y="507"/>
                  <a:pt x="1394" y="507"/>
                </a:cubicBezTo>
                <a:close/>
                <a:moveTo>
                  <a:pt x="1382" y="529"/>
                </a:moveTo>
                <a:cubicBezTo>
                  <a:pt x="1381" y="528"/>
                  <a:pt x="1379" y="528"/>
                  <a:pt x="1378" y="529"/>
                </a:cubicBezTo>
                <a:cubicBezTo>
                  <a:pt x="1376" y="531"/>
                  <a:pt x="1376" y="531"/>
                  <a:pt x="1376" y="531"/>
                </a:cubicBezTo>
                <a:cubicBezTo>
                  <a:pt x="1374" y="533"/>
                  <a:pt x="1374" y="534"/>
                  <a:pt x="1376" y="536"/>
                </a:cubicBezTo>
                <a:cubicBezTo>
                  <a:pt x="1376" y="536"/>
                  <a:pt x="1377" y="537"/>
                  <a:pt x="1378" y="537"/>
                </a:cubicBezTo>
                <a:cubicBezTo>
                  <a:pt x="1379" y="537"/>
                  <a:pt x="1379" y="536"/>
                  <a:pt x="1380" y="536"/>
                </a:cubicBezTo>
                <a:cubicBezTo>
                  <a:pt x="1382" y="534"/>
                  <a:pt x="1382" y="534"/>
                  <a:pt x="1382" y="534"/>
                </a:cubicBezTo>
                <a:cubicBezTo>
                  <a:pt x="1383" y="533"/>
                  <a:pt x="1383" y="531"/>
                  <a:pt x="1382" y="529"/>
                </a:cubicBezTo>
                <a:close/>
                <a:moveTo>
                  <a:pt x="1385" y="529"/>
                </a:moveTo>
                <a:cubicBezTo>
                  <a:pt x="1386" y="529"/>
                  <a:pt x="1387" y="529"/>
                  <a:pt x="1388" y="528"/>
                </a:cubicBezTo>
                <a:cubicBezTo>
                  <a:pt x="1410" y="506"/>
                  <a:pt x="1410" y="506"/>
                  <a:pt x="1410" y="506"/>
                </a:cubicBezTo>
                <a:cubicBezTo>
                  <a:pt x="1411" y="505"/>
                  <a:pt x="1411" y="503"/>
                  <a:pt x="1410" y="502"/>
                </a:cubicBezTo>
                <a:cubicBezTo>
                  <a:pt x="1408" y="501"/>
                  <a:pt x="1406" y="501"/>
                  <a:pt x="1405" y="502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82" y="524"/>
                  <a:pt x="1382" y="524"/>
                  <a:pt x="1382" y="524"/>
                </a:cubicBezTo>
                <a:cubicBezTo>
                  <a:pt x="1381" y="525"/>
                  <a:pt x="1382" y="527"/>
                  <a:pt x="1383" y="528"/>
                </a:cubicBezTo>
                <a:cubicBezTo>
                  <a:pt x="1383" y="529"/>
                  <a:pt x="1385" y="529"/>
                  <a:pt x="1385" y="529"/>
                </a:cubicBezTo>
                <a:close/>
                <a:moveTo>
                  <a:pt x="1498" y="417"/>
                </a:moveTo>
                <a:cubicBezTo>
                  <a:pt x="1499" y="417"/>
                  <a:pt x="1499" y="416"/>
                  <a:pt x="1500" y="416"/>
                </a:cubicBezTo>
                <a:cubicBezTo>
                  <a:pt x="1510" y="406"/>
                  <a:pt x="1510" y="406"/>
                  <a:pt x="1510" y="406"/>
                </a:cubicBezTo>
                <a:cubicBezTo>
                  <a:pt x="1511" y="404"/>
                  <a:pt x="1511" y="403"/>
                  <a:pt x="1510" y="401"/>
                </a:cubicBezTo>
                <a:cubicBezTo>
                  <a:pt x="1509" y="400"/>
                  <a:pt x="1507" y="400"/>
                  <a:pt x="1506" y="401"/>
                </a:cubicBezTo>
                <a:cubicBezTo>
                  <a:pt x="1496" y="411"/>
                  <a:pt x="1496" y="411"/>
                  <a:pt x="1496" y="411"/>
                </a:cubicBezTo>
                <a:cubicBezTo>
                  <a:pt x="1494" y="413"/>
                  <a:pt x="1494" y="415"/>
                  <a:pt x="1496" y="416"/>
                </a:cubicBezTo>
                <a:cubicBezTo>
                  <a:pt x="1496" y="416"/>
                  <a:pt x="1497" y="417"/>
                  <a:pt x="1498" y="417"/>
                </a:cubicBezTo>
                <a:close/>
                <a:moveTo>
                  <a:pt x="1384" y="537"/>
                </a:moveTo>
                <a:cubicBezTo>
                  <a:pt x="1383" y="538"/>
                  <a:pt x="1383" y="538"/>
                  <a:pt x="1383" y="538"/>
                </a:cubicBezTo>
                <a:cubicBezTo>
                  <a:pt x="1381" y="539"/>
                  <a:pt x="1381" y="541"/>
                  <a:pt x="1383" y="543"/>
                </a:cubicBezTo>
                <a:cubicBezTo>
                  <a:pt x="1383" y="543"/>
                  <a:pt x="1384" y="544"/>
                  <a:pt x="1385" y="544"/>
                </a:cubicBezTo>
                <a:cubicBezTo>
                  <a:pt x="1386" y="544"/>
                  <a:pt x="1386" y="543"/>
                  <a:pt x="1387" y="543"/>
                </a:cubicBezTo>
                <a:cubicBezTo>
                  <a:pt x="1388" y="542"/>
                  <a:pt x="1388" y="542"/>
                  <a:pt x="1388" y="542"/>
                </a:cubicBezTo>
                <a:cubicBezTo>
                  <a:pt x="1389" y="541"/>
                  <a:pt x="1389" y="539"/>
                  <a:pt x="1388" y="537"/>
                </a:cubicBezTo>
                <a:cubicBezTo>
                  <a:pt x="1387" y="536"/>
                  <a:pt x="1385" y="536"/>
                  <a:pt x="1384" y="537"/>
                </a:cubicBezTo>
                <a:close/>
                <a:moveTo>
                  <a:pt x="1409" y="519"/>
                </a:moveTo>
                <a:cubicBezTo>
                  <a:pt x="1410" y="519"/>
                  <a:pt x="1411" y="519"/>
                  <a:pt x="1411" y="519"/>
                </a:cubicBezTo>
                <a:cubicBezTo>
                  <a:pt x="1414" y="515"/>
                  <a:pt x="1414" y="515"/>
                  <a:pt x="1414" y="515"/>
                </a:cubicBezTo>
                <a:cubicBezTo>
                  <a:pt x="1416" y="514"/>
                  <a:pt x="1416" y="512"/>
                  <a:pt x="1414" y="511"/>
                </a:cubicBezTo>
                <a:cubicBezTo>
                  <a:pt x="1413" y="510"/>
                  <a:pt x="1411" y="510"/>
                  <a:pt x="1410" y="511"/>
                </a:cubicBezTo>
                <a:cubicBezTo>
                  <a:pt x="1407" y="514"/>
                  <a:pt x="1407" y="514"/>
                  <a:pt x="1407" y="514"/>
                </a:cubicBezTo>
                <a:cubicBezTo>
                  <a:pt x="1406" y="515"/>
                  <a:pt x="1406" y="517"/>
                  <a:pt x="1407" y="519"/>
                </a:cubicBezTo>
                <a:cubicBezTo>
                  <a:pt x="1407" y="519"/>
                  <a:pt x="1408" y="519"/>
                  <a:pt x="1409" y="519"/>
                </a:cubicBezTo>
                <a:close/>
                <a:moveTo>
                  <a:pt x="1406" y="523"/>
                </a:moveTo>
                <a:cubicBezTo>
                  <a:pt x="1408" y="522"/>
                  <a:pt x="1408" y="520"/>
                  <a:pt x="1406" y="519"/>
                </a:cubicBezTo>
                <a:cubicBezTo>
                  <a:pt x="1405" y="518"/>
                  <a:pt x="1403" y="518"/>
                  <a:pt x="1402" y="519"/>
                </a:cubicBezTo>
                <a:cubicBezTo>
                  <a:pt x="1388" y="533"/>
                  <a:pt x="1388" y="533"/>
                  <a:pt x="1388" y="533"/>
                </a:cubicBezTo>
                <a:cubicBezTo>
                  <a:pt x="1387" y="534"/>
                  <a:pt x="1387" y="536"/>
                  <a:pt x="1388" y="537"/>
                </a:cubicBezTo>
                <a:cubicBezTo>
                  <a:pt x="1389" y="538"/>
                  <a:pt x="1389" y="538"/>
                  <a:pt x="1390" y="538"/>
                </a:cubicBezTo>
                <a:cubicBezTo>
                  <a:pt x="1391" y="538"/>
                  <a:pt x="1392" y="538"/>
                  <a:pt x="1392" y="537"/>
                </a:cubicBezTo>
                <a:lnTo>
                  <a:pt x="1406" y="523"/>
                </a:lnTo>
                <a:close/>
                <a:moveTo>
                  <a:pt x="1498" y="430"/>
                </a:moveTo>
                <a:cubicBezTo>
                  <a:pt x="1499" y="430"/>
                  <a:pt x="1500" y="430"/>
                  <a:pt x="1501" y="429"/>
                </a:cubicBezTo>
                <a:cubicBezTo>
                  <a:pt x="1513" y="417"/>
                  <a:pt x="1513" y="417"/>
                  <a:pt x="1513" y="417"/>
                </a:cubicBezTo>
                <a:cubicBezTo>
                  <a:pt x="1514" y="415"/>
                  <a:pt x="1514" y="413"/>
                  <a:pt x="1513" y="412"/>
                </a:cubicBezTo>
                <a:cubicBezTo>
                  <a:pt x="1512" y="411"/>
                  <a:pt x="1510" y="411"/>
                  <a:pt x="1509" y="412"/>
                </a:cubicBezTo>
                <a:cubicBezTo>
                  <a:pt x="1496" y="425"/>
                  <a:pt x="1496" y="425"/>
                  <a:pt x="1496" y="425"/>
                </a:cubicBezTo>
                <a:cubicBezTo>
                  <a:pt x="1495" y="426"/>
                  <a:pt x="1495" y="428"/>
                  <a:pt x="1496" y="429"/>
                </a:cubicBezTo>
                <a:cubicBezTo>
                  <a:pt x="1497" y="430"/>
                  <a:pt x="1498" y="430"/>
                  <a:pt x="1498" y="430"/>
                </a:cubicBezTo>
                <a:close/>
                <a:moveTo>
                  <a:pt x="1503" y="440"/>
                </a:moveTo>
                <a:cubicBezTo>
                  <a:pt x="1504" y="440"/>
                  <a:pt x="1504" y="439"/>
                  <a:pt x="1505" y="439"/>
                </a:cubicBezTo>
                <a:cubicBezTo>
                  <a:pt x="1506" y="438"/>
                  <a:pt x="1506" y="438"/>
                  <a:pt x="1506" y="438"/>
                </a:cubicBezTo>
                <a:cubicBezTo>
                  <a:pt x="1506" y="437"/>
                  <a:pt x="1507" y="437"/>
                  <a:pt x="1507" y="436"/>
                </a:cubicBezTo>
                <a:cubicBezTo>
                  <a:pt x="1507" y="436"/>
                  <a:pt x="1508" y="436"/>
                  <a:pt x="1508" y="436"/>
                </a:cubicBezTo>
                <a:cubicBezTo>
                  <a:pt x="1512" y="432"/>
                  <a:pt x="1512" y="432"/>
                  <a:pt x="1512" y="432"/>
                </a:cubicBezTo>
                <a:cubicBezTo>
                  <a:pt x="1513" y="430"/>
                  <a:pt x="1513" y="428"/>
                  <a:pt x="1512" y="427"/>
                </a:cubicBezTo>
                <a:cubicBezTo>
                  <a:pt x="1511" y="426"/>
                  <a:pt x="1509" y="426"/>
                  <a:pt x="1508" y="427"/>
                </a:cubicBezTo>
                <a:cubicBezTo>
                  <a:pt x="1504" y="431"/>
                  <a:pt x="1504" y="431"/>
                  <a:pt x="1504" y="431"/>
                </a:cubicBezTo>
                <a:cubicBezTo>
                  <a:pt x="1503" y="432"/>
                  <a:pt x="1503" y="432"/>
                  <a:pt x="1503" y="433"/>
                </a:cubicBezTo>
                <a:cubicBezTo>
                  <a:pt x="1502" y="433"/>
                  <a:pt x="1502" y="433"/>
                  <a:pt x="1502" y="433"/>
                </a:cubicBezTo>
                <a:cubicBezTo>
                  <a:pt x="1501" y="434"/>
                  <a:pt x="1501" y="434"/>
                  <a:pt x="1501" y="434"/>
                </a:cubicBezTo>
                <a:cubicBezTo>
                  <a:pt x="1499" y="436"/>
                  <a:pt x="1499" y="437"/>
                  <a:pt x="1501" y="439"/>
                </a:cubicBezTo>
                <a:cubicBezTo>
                  <a:pt x="1501" y="439"/>
                  <a:pt x="1502" y="440"/>
                  <a:pt x="1503" y="440"/>
                </a:cubicBezTo>
                <a:close/>
                <a:moveTo>
                  <a:pt x="1411" y="529"/>
                </a:moveTo>
                <a:cubicBezTo>
                  <a:pt x="1409" y="527"/>
                  <a:pt x="1408" y="527"/>
                  <a:pt x="1406" y="529"/>
                </a:cubicBezTo>
                <a:cubicBezTo>
                  <a:pt x="1393" y="542"/>
                  <a:pt x="1393" y="542"/>
                  <a:pt x="1393" y="542"/>
                </a:cubicBezTo>
                <a:cubicBezTo>
                  <a:pt x="1392" y="543"/>
                  <a:pt x="1392" y="545"/>
                  <a:pt x="1393" y="547"/>
                </a:cubicBezTo>
                <a:cubicBezTo>
                  <a:pt x="1393" y="547"/>
                  <a:pt x="1394" y="547"/>
                  <a:pt x="1395" y="547"/>
                </a:cubicBezTo>
                <a:cubicBezTo>
                  <a:pt x="1396" y="547"/>
                  <a:pt x="1397" y="547"/>
                  <a:pt x="1397" y="547"/>
                </a:cubicBezTo>
                <a:cubicBezTo>
                  <a:pt x="1411" y="533"/>
                  <a:pt x="1411" y="533"/>
                  <a:pt x="1411" y="533"/>
                </a:cubicBezTo>
                <a:cubicBezTo>
                  <a:pt x="1412" y="532"/>
                  <a:pt x="1412" y="530"/>
                  <a:pt x="1411" y="529"/>
                </a:cubicBezTo>
                <a:close/>
                <a:moveTo>
                  <a:pt x="1518" y="431"/>
                </a:moveTo>
                <a:cubicBezTo>
                  <a:pt x="1516" y="433"/>
                  <a:pt x="1516" y="433"/>
                  <a:pt x="1516" y="433"/>
                </a:cubicBezTo>
                <a:cubicBezTo>
                  <a:pt x="1514" y="435"/>
                  <a:pt x="1514" y="436"/>
                  <a:pt x="1516" y="438"/>
                </a:cubicBezTo>
                <a:cubicBezTo>
                  <a:pt x="1516" y="438"/>
                  <a:pt x="1517" y="439"/>
                  <a:pt x="1518" y="439"/>
                </a:cubicBezTo>
                <a:cubicBezTo>
                  <a:pt x="1519" y="439"/>
                  <a:pt x="1519" y="438"/>
                  <a:pt x="1520" y="438"/>
                </a:cubicBezTo>
                <a:cubicBezTo>
                  <a:pt x="1523" y="435"/>
                  <a:pt x="1523" y="435"/>
                  <a:pt x="1523" y="435"/>
                </a:cubicBezTo>
                <a:cubicBezTo>
                  <a:pt x="1524" y="434"/>
                  <a:pt x="1524" y="432"/>
                  <a:pt x="1523" y="431"/>
                </a:cubicBezTo>
                <a:cubicBezTo>
                  <a:pt x="1521" y="429"/>
                  <a:pt x="1519" y="429"/>
                  <a:pt x="1518" y="431"/>
                </a:cubicBezTo>
                <a:close/>
                <a:moveTo>
                  <a:pt x="1485" y="471"/>
                </a:moveTo>
                <a:cubicBezTo>
                  <a:pt x="1486" y="471"/>
                  <a:pt x="1487" y="471"/>
                  <a:pt x="1487" y="470"/>
                </a:cubicBezTo>
                <a:cubicBezTo>
                  <a:pt x="1501" y="456"/>
                  <a:pt x="1501" y="456"/>
                  <a:pt x="1501" y="456"/>
                </a:cubicBezTo>
                <a:cubicBezTo>
                  <a:pt x="1502" y="455"/>
                  <a:pt x="1502" y="453"/>
                  <a:pt x="1501" y="452"/>
                </a:cubicBezTo>
                <a:cubicBezTo>
                  <a:pt x="1500" y="451"/>
                  <a:pt x="1498" y="451"/>
                  <a:pt x="1497" y="452"/>
                </a:cubicBezTo>
                <a:cubicBezTo>
                  <a:pt x="1483" y="466"/>
                  <a:pt x="1483" y="466"/>
                  <a:pt x="1483" y="466"/>
                </a:cubicBezTo>
                <a:cubicBezTo>
                  <a:pt x="1482" y="467"/>
                  <a:pt x="1482" y="469"/>
                  <a:pt x="1483" y="470"/>
                </a:cubicBezTo>
                <a:cubicBezTo>
                  <a:pt x="1484" y="471"/>
                  <a:pt x="1484" y="471"/>
                  <a:pt x="1485" y="471"/>
                </a:cubicBezTo>
                <a:close/>
                <a:moveTo>
                  <a:pt x="1417" y="536"/>
                </a:moveTo>
                <a:cubicBezTo>
                  <a:pt x="1416" y="535"/>
                  <a:pt x="1414" y="535"/>
                  <a:pt x="1413" y="536"/>
                </a:cubicBezTo>
                <a:cubicBezTo>
                  <a:pt x="1398" y="551"/>
                  <a:pt x="1398" y="551"/>
                  <a:pt x="1398" y="551"/>
                </a:cubicBezTo>
                <a:cubicBezTo>
                  <a:pt x="1397" y="552"/>
                  <a:pt x="1397" y="554"/>
                  <a:pt x="1398" y="555"/>
                </a:cubicBezTo>
                <a:cubicBezTo>
                  <a:pt x="1399" y="556"/>
                  <a:pt x="1400" y="556"/>
                  <a:pt x="1401" y="556"/>
                </a:cubicBezTo>
                <a:cubicBezTo>
                  <a:pt x="1401" y="556"/>
                  <a:pt x="1402" y="556"/>
                  <a:pt x="1403" y="555"/>
                </a:cubicBezTo>
                <a:cubicBezTo>
                  <a:pt x="1417" y="541"/>
                  <a:pt x="1417" y="541"/>
                  <a:pt x="1417" y="541"/>
                </a:cubicBezTo>
                <a:cubicBezTo>
                  <a:pt x="1418" y="539"/>
                  <a:pt x="1418" y="537"/>
                  <a:pt x="1417" y="536"/>
                </a:cubicBezTo>
                <a:close/>
                <a:moveTo>
                  <a:pt x="1425" y="547"/>
                </a:moveTo>
                <a:cubicBezTo>
                  <a:pt x="1425" y="547"/>
                  <a:pt x="1425" y="547"/>
                  <a:pt x="1425" y="547"/>
                </a:cubicBezTo>
                <a:cubicBezTo>
                  <a:pt x="1428" y="544"/>
                  <a:pt x="1428" y="544"/>
                  <a:pt x="1428" y="544"/>
                </a:cubicBezTo>
                <a:cubicBezTo>
                  <a:pt x="1429" y="542"/>
                  <a:pt x="1429" y="540"/>
                  <a:pt x="1428" y="539"/>
                </a:cubicBezTo>
                <a:cubicBezTo>
                  <a:pt x="1427" y="538"/>
                  <a:pt x="1425" y="538"/>
                  <a:pt x="1424" y="539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0" y="542"/>
                  <a:pt x="1420" y="543"/>
                  <a:pt x="1420" y="543"/>
                </a:cubicBezTo>
                <a:cubicBezTo>
                  <a:pt x="1420" y="543"/>
                  <a:pt x="1420" y="543"/>
                  <a:pt x="1420" y="543"/>
                </a:cubicBezTo>
                <a:cubicBezTo>
                  <a:pt x="1406" y="557"/>
                  <a:pt x="1406" y="557"/>
                  <a:pt x="1406" y="557"/>
                </a:cubicBezTo>
                <a:cubicBezTo>
                  <a:pt x="1405" y="558"/>
                  <a:pt x="1405" y="560"/>
                  <a:pt x="1406" y="561"/>
                </a:cubicBezTo>
                <a:cubicBezTo>
                  <a:pt x="1407" y="562"/>
                  <a:pt x="1408" y="562"/>
                  <a:pt x="1408" y="562"/>
                </a:cubicBezTo>
                <a:cubicBezTo>
                  <a:pt x="1409" y="562"/>
                  <a:pt x="1410" y="562"/>
                  <a:pt x="1411" y="561"/>
                </a:cubicBezTo>
                <a:cubicBezTo>
                  <a:pt x="1424" y="547"/>
                  <a:pt x="1424" y="547"/>
                  <a:pt x="1424" y="547"/>
                </a:cubicBezTo>
                <a:cubicBezTo>
                  <a:pt x="1425" y="547"/>
                  <a:pt x="1425" y="547"/>
                  <a:pt x="1425" y="547"/>
                </a:cubicBezTo>
                <a:close/>
                <a:moveTo>
                  <a:pt x="1521" y="442"/>
                </a:moveTo>
                <a:cubicBezTo>
                  <a:pt x="1519" y="444"/>
                  <a:pt x="1519" y="444"/>
                  <a:pt x="1519" y="444"/>
                </a:cubicBezTo>
                <a:cubicBezTo>
                  <a:pt x="1519" y="444"/>
                  <a:pt x="1518" y="445"/>
                  <a:pt x="1518" y="446"/>
                </a:cubicBezTo>
                <a:cubicBezTo>
                  <a:pt x="1518" y="446"/>
                  <a:pt x="1517" y="446"/>
                  <a:pt x="1516" y="447"/>
                </a:cubicBezTo>
                <a:cubicBezTo>
                  <a:pt x="1510" y="453"/>
                  <a:pt x="1510" y="453"/>
                  <a:pt x="1510" y="453"/>
                </a:cubicBezTo>
                <a:cubicBezTo>
                  <a:pt x="1509" y="454"/>
                  <a:pt x="1509" y="456"/>
                  <a:pt x="1510" y="457"/>
                </a:cubicBezTo>
                <a:cubicBezTo>
                  <a:pt x="1511" y="458"/>
                  <a:pt x="1512" y="458"/>
                  <a:pt x="1513" y="458"/>
                </a:cubicBezTo>
                <a:cubicBezTo>
                  <a:pt x="1513" y="458"/>
                  <a:pt x="1514" y="458"/>
                  <a:pt x="1515" y="457"/>
                </a:cubicBezTo>
                <a:cubicBezTo>
                  <a:pt x="1521" y="451"/>
                  <a:pt x="1521" y="451"/>
                  <a:pt x="1521" y="451"/>
                </a:cubicBezTo>
                <a:cubicBezTo>
                  <a:pt x="1521" y="450"/>
                  <a:pt x="1522" y="450"/>
                  <a:pt x="1522" y="449"/>
                </a:cubicBezTo>
                <a:cubicBezTo>
                  <a:pt x="1522" y="449"/>
                  <a:pt x="1523" y="449"/>
                  <a:pt x="1523" y="448"/>
                </a:cubicBezTo>
                <a:cubicBezTo>
                  <a:pt x="1525" y="446"/>
                  <a:pt x="1525" y="446"/>
                  <a:pt x="1525" y="446"/>
                </a:cubicBezTo>
                <a:cubicBezTo>
                  <a:pt x="1527" y="445"/>
                  <a:pt x="1527" y="443"/>
                  <a:pt x="1525" y="442"/>
                </a:cubicBezTo>
                <a:cubicBezTo>
                  <a:pt x="1524" y="441"/>
                  <a:pt x="1522" y="441"/>
                  <a:pt x="1521" y="442"/>
                </a:cubicBezTo>
                <a:close/>
                <a:moveTo>
                  <a:pt x="1531" y="446"/>
                </a:moveTo>
                <a:cubicBezTo>
                  <a:pt x="1526" y="451"/>
                  <a:pt x="1526" y="451"/>
                  <a:pt x="1526" y="451"/>
                </a:cubicBezTo>
                <a:cubicBezTo>
                  <a:pt x="1525" y="452"/>
                  <a:pt x="1525" y="452"/>
                  <a:pt x="1525" y="453"/>
                </a:cubicBezTo>
                <a:cubicBezTo>
                  <a:pt x="1524" y="453"/>
                  <a:pt x="1524" y="453"/>
                  <a:pt x="1523" y="454"/>
                </a:cubicBezTo>
                <a:cubicBezTo>
                  <a:pt x="1515" y="462"/>
                  <a:pt x="1515" y="462"/>
                  <a:pt x="1515" y="462"/>
                </a:cubicBezTo>
                <a:cubicBezTo>
                  <a:pt x="1514" y="463"/>
                  <a:pt x="1514" y="465"/>
                  <a:pt x="1515" y="466"/>
                </a:cubicBezTo>
                <a:cubicBezTo>
                  <a:pt x="1516" y="467"/>
                  <a:pt x="1516" y="467"/>
                  <a:pt x="1517" y="467"/>
                </a:cubicBezTo>
                <a:cubicBezTo>
                  <a:pt x="1518" y="467"/>
                  <a:pt x="1519" y="467"/>
                  <a:pt x="1519" y="466"/>
                </a:cubicBezTo>
                <a:cubicBezTo>
                  <a:pt x="1527" y="458"/>
                  <a:pt x="1527" y="458"/>
                  <a:pt x="1527" y="458"/>
                </a:cubicBezTo>
                <a:cubicBezTo>
                  <a:pt x="1528" y="458"/>
                  <a:pt x="1528" y="457"/>
                  <a:pt x="1528" y="456"/>
                </a:cubicBezTo>
                <a:cubicBezTo>
                  <a:pt x="1529" y="456"/>
                  <a:pt x="1530" y="456"/>
                  <a:pt x="1530" y="455"/>
                </a:cubicBezTo>
                <a:cubicBezTo>
                  <a:pt x="1535" y="451"/>
                  <a:pt x="1535" y="451"/>
                  <a:pt x="1535" y="451"/>
                </a:cubicBezTo>
                <a:cubicBezTo>
                  <a:pt x="1536" y="450"/>
                  <a:pt x="1536" y="448"/>
                  <a:pt x="1535" y="446"/>
                </a:cubicBezTo>
                <a:cubicBezTo>
                  <a:pt x="1534" y="445"/>
                  <a:pt x="1532" y="445"/>
                  <a:pt x="1531" y="446"/>
                </a:cubicBezTo>
                <a:close/>
                <a:moveTo>
                  <a:pt x="1423" y="562"/>
                </a:moveTo>
                <a:cubicBezTo>
                  <a:pt x="1424" y="561"/>
                  <a:pt x="1424" y="559"/>
                  <a:pt x="1423" y="558"/>
                </a:cubicBezTo>
                <a:cubicBezTo>
                  <a:pt x="1422" y="557"/>
                  <a:pt x="1420" y="557"/>
                  <a:pt x="1419" y="558"/>
                </a:cubicBezTo>
                <a:cubicBezTo>
                  <a:pt x="1416" y="561"/>
                  <a:pt x="1416" y="561"/>
                  <a:pt x="1416" y="561"/>
                </a:cubicBezTo>
                <a:cubicBezTo>
                  <a:pt x="1415" y="562"/>
                  <a:pt x="1415" y="564"/>
                  <a:pt x="1416" y="565"/>
                </a:cubicBezTo>
                <a:cubicBezTo>
                  <a:pt x="1416" y="566"/>
                  <a:pt x="1417" y="566"/>
                  <a:pt x="1418" y="566"/>
                </a:cubicBezTo>
                <a:cubicBezTo>
                  <a:pt x="1419" y="566"/>
                  <a:pt x="1420" y="566"/>
                  <a:pt x="1420" y="565"/>
                </a:cubicBezTo>
                <a:lnTo>
                  <a:pt x="1423" y="562"/>
                </a:lnTo>
                <a:close/>
                <a:moveTo>
                  <a:pt x="1446" y="539"/>
                </a:moveTo>
                <a:cubicBezTo>
                  <a:pt x="1446" y="539"/>
                  <a:pt x="1447" y="538"/>
                  <a:pt x="1448" y="538"/>
                </a:cubicBezTo>
                <a:cubicBezTo>
                  <a:pt x="1497" y="489"/>
                  <a:pt x="1497" y="489"/>
                  <a:pt x="1497" y="489"/>
                </a:cubicBezTo>
                <a:cubicBezTo>
                  <a:pt x="1498" y="488"/>
                  <a:pt x="1498" y="486"/>
                  <a:pt x="1497" y="485"/>
                </a:cubicBezTo>
                <a:cubicBezTo>
                  <a:pt x="1495" y="483"/>
                  <a:pt x="1493" y="483"/>
                  <a:pt x="1492" y="485"/>
                </a:cubicBezTo>
                <a:cubicBezTo>
                  <a:pt x="1443" y="533"/>
                  <a:pt x="1443" y="533"/>
                  <a:pt x="1443" y="533"/>
                </a:cubicBezTo>
                <a:cubicBezTo>
                  <a:pt x="1442" y="535"/>
                  <a:pt x="1442" y="537"/>
                  <a:pt x="1443" y="538"/>
                </a:cubicBezTo>
                <a:cubicBezTo>
                  <a:pt x="1444" y="538"/>
                  <a:pt x="1445" y="539"/>
                  <a:pt x="1446" y="539"/>
                </a:cubicBezTo>
                <a:close/>
                <a:moveTo>
                  <a:pt x="1535" y="464"/>
                </a:moveTo>
                <a:cubicBezTo>
                  <a:pt x="1537" y="463"/>
                  <a:pt x="1537" y="463"/>
                  <a:pt x="1537" y="463"/>
                </a:cubicBezTo>
                <a:cubicBezTo>
                  <a:pt x="1538" y="462"/>
                  <a:pt x="1538" y="460"/>
                  <a:pt x="1537" y="459"/>
                </a:cubicBezTo>
                <a:cubicBezTo>
                  <a:pt x="1536" y="457"/>
                  <a:pt x="1534" y="457"/>
                  <a:pt x="1532" y="459"/>
                </a:cubicBezTo>
                <a:cubicBezTo>
                  <a:pt x="1531" y="460"/>
                  <a:pt x="1531" y="460"/>
                  <a:pt x="1531" y="460"/>
                </a:cubicBezTo>
                <a:cubicBezTo>
                  <a:pt x="1530" y="461"/>
                  <a:pt x="1530" y="463"/>
                  <a:pt x="1531" y="464"/>
                </a:cubicBezTo>
                <a:cubicBezTo>
                  <a:pt x="1531" y="465"/>
                  <a:pt x="1532" y="465"/>
                  <a:pt x="1533" y="465"/>
                </a:cubicBezTo>
                <a:cubicBezTo>
                  <a:pt x="1534" y="465"/>
                  <a:pt x="1535" y="465"/>
                  <a:pt x="1535" y="464"/>
                </a:cubicBezTo>
                <a:close/>
                <a:moveTo>
                  <a:pt x="1432" y="563"/>
                </a:moveTo>
                <a:cubicBezTo>
                  <a:pt x="1431" y="562"/>
                  <a:pt x="1429" y="562"/>
                  <a:pt x="1428" y="563"/>
                </a:cubicBezTo>
                <a:cubicBezTo>
                  <a:pt x="1420" y="571"/>
                  <a:pt x="1420" y="571"/>
                  <a:pt x="1420" y="571"/>
                </a:cubicBezTo>
                <a:cubicBezTo>
                  <a:pt x="1419" y="572"/>
                  <a:pt x="1419" y="574"/>
                  <a:pt x="1420" y="575"/>
                </a:cubicBezTo>
                <a:cubicBezTo>
                  <a:pt x="1421" y="576"/>
                  <a:pt x="1421" y="576"/>
                  <a:pt x="1422" y="576"/>
                </a:cubicBezTo>
                <a:cubicBezTo>
                  <a:pt x="1423" y="576"/>
                  <a:pt x="1424" y="576"/>
                  <a:pt x="1424" y="575"/>
                </a:cubicBezTo>
                <a:cubicBezTo>
                  <a:pt x="1432" y="568"/>
                  <a:pt x="1432" y="568"/>
                  <a:pt x="1432" y="568"/>
                </a:cubicBezTo>
                <a:cubicBezTo>
                  <a:pt x="1433" y="566"/>
                  <a:pt x="1433" y="564"/>
                  <a:pt x="1432" y="563"/>
                </a:cubicBezTo>
                <a:close/>
                <a:moveTo>
                  <a:pt x="1493" y="502"/>
                </a:moveTo>
                <a:cubicBezTo>
                  <a:pt x="1492" y="501"/>
                  <a:pt x="1490" y="501"/>
                  <a:pt x="1489" y="502"/>
                </a:cubicBezTo>
                <a:cubicBezTo>
                  <a:pt x="1447" y="544"/>
                  <a:pt x="1447" y="544"/>
                  <a:pt x="1447" y="544"/>
                </a:cubicBezTo>
                <a:cubicBezTo>
                  <a:pt x="1446" y="545"/>
                  <a:pt x="1446" y="547"/>
                  <a:pt x="1447" y="548"/>
                </a:cubicBezTo>
                <a:cubicBezTo>
                  <a:pt x="1448" y="549"/>
                  <a:pt x="1449" y="549"/>
                  <a:pt x="1450" y="549"/>
                </a:cubicBezTo>
                <a:cubicBezTo>
                  <a:pt x="1450" y="549"/>
                  <a:pt x="1451" y="549"/>
                  <a:pt x="1452" y="548"/>
                </a:cubicBezTo>
                <a:cubicBezTo>
                  <a:pt x="1493" y="507"/>
                  <a:pt x="1493" y="507"/>
                  <a:pt x="1493" y="507"/>
                </a:cubicBezTo>
                <a:cubicBezTo>
                  <a:pt x="1494" y="505"/>
                  <a:pt x="1494" y="503"/>
                  <a:pt x="1493" y="502"/>
                </a:cubicBezTo>
                <a:close/>
                <a:moveTo>
                  <a:pt x="1528" y="471"/>
                </a:moveTo>
                <a:cubicBezTo>
                  <a:pt x="1529" y="470"/>
                  <a:pt x="1529" y="468"/>
                  <a:pt x="1528" y="467"/>
                </a:cubicBezTo>
                <a:cubicBezTo>
                  <a:pt x="1527" y="466"/>
                  <a:pt x="1525" y="466"/>
                  <a:pt x="1524" y="467"/>
                </a:cubicBezTo>
                <a:cubicBezTo>
                  <a:pt x="1518" y="473"/>
                  <a:pt x="1518" y="473"/>
                  <a:pt x="1518" y="473"/>
                </a:cubicBezTo>
                <a:cubicBezTo>
                  <a:pt x="1518" y="473"/>
                  <a:pt x="1517" y="474"/>
                  <a:pt x="1517" y="474"/>
                </a:cubicBezTo>
                <a:cubicBezTo>
                  <a:pt x="1517" y="474"/>
                  <a:pt x="1516" y="475"/>
                  <a:pt x="1516" y="475"/>
                </a:cubicBezTo>
                <a:cubicBezTo>
                  <a:pt x="1513" y="477"/>
                  <a:pt x="1513" y="477"/>
                  <a:pt x="1513" y="477"/>
                </a:cubicBezTo>
                <a:cubicBezTo>
                  <a:pt x="1512" y="479"/>
                  <a:pt x="1512" y="481"/>
                  <a:pt x="1513" y="482"/>
                </a:cubicBezTo>
                <a:cubicBezTo>
                  <a:pt x="1514" y="482"/>
                  <a:pt x="1515" y="483"/>
                  <a:pt x="1516" y="483"/>
                </a:cubicBezTo>
                <a:cubicBezTo>
                  <a:pt x="1516" y="483"/>
                  <a:pt x="1517" y="482"/>
                  <a:pt x="1518" y="482"/>
                </a:cubicBezTo>
                <a:cubicBezTo>
                  <a:pt x="1520" y="480"/>
                  <a:pt x="1520" y="480"/>
                  <a:pt x="1520" y="480"/>
                </a:cubicBezTo>
                <a:cubicBezTo>
                  <a:pt x="1521" y="479"/>
                  <a:pt x="1521" y="478"/>
                  <a:pt x="1521" y="478"/>
                </a:cubicBezTo>
                <a:cubicBezTo>
                  <a:pt x="1521" y="478"/>
                  <a:pt x="1522" y="478"/>
                  <a:pt x="1522" y="477"/>
                </a:cubicBezTo>
                <a:lnTo>
                  <a:pt x="1528" y="471"/>
                </a:lnTo>
                <a:close/>
                <a:moveTo>
                  <a:pt x="1513" y="487"/>
                </a:moveTo>
                <a:cubicBezTo>
                  <a:pt x="1514" y="485"/>
                  <a:pt x="1514" y="483"/>
                  <a:pt x="1513" y="482"/>
                </a:cubicBezTo>
                <a:cubicBezTo>
                  <a:pt x="1512" y="481"/>
                  <a:pt x="1510" y="481"/>
                  <a:pt x="1509" y="482"/>
                </a:cubicBezTo>
                <a:cubicBezTo>
                  <a:pt x="1507" y="484"/>
                  <a:pt x="1507" y="484"/>
                  <a:pt x="1507" y="484"/>
                </a:cubicBezTo>
                <a:cubicBezTo>
                  <a:pt x="1506" y="485"/>
                  <a:pt x="1506" y="487"/>
                  <a:pt x="1507" y="488"/>
                </a:cubicBezTo>
                <a:cubicBezTo>
                  <a:pt x="1508" y="489"/>
                  <a:pt x="1508" y="489"/>
                  <a:pt x="1509" y="489"/>
                </a:cubicBezTo>
                <a:cubicBezTo>
                  <a:pt x="1510" y="489"/>
                  <a:pt x="1511" y="489"/>
                  <a:pt x="1511" y="488"/>
                </a:cubicBezTo>
                <a:lnTo>
                  <a:pt x="1513" y="487"/>
                </a:lnTo>
                <a:close/>
                <a:moveTo>
                  <a:pt x="1497" y="512"/>
                </a:moveTo>
                <a:cubicBezTo>
                  <a:pt x="1496" y="511"/>
                  <a:pt x="1494" y="511"/>
                  <a:pt x="1493" y="512"/>
                </a:cubicBezTo>
                <a:cubicBezTo>
                  <a:pt x="1459" y="545"/>
                  <a:pt x="1459" y="545"/>
                  <a:pt x="1459" y="545"/>
                </a:cubicBezTo>
                <a:cubicBezTo>
                  <a:pt x="1458" y="547"/>
                  <a:pt x="1458" y="549"/>
                  <a:pt x="1459" y="550"/>
                </a:cubicBezTo>
                <a:cubicBezTo>
                  <a:pt x="1460" y="550"/>
                  <a:pt x="1461" y="551"/>
                  <a:pt x="1462" y="551"/>
                </a:cubicBezTo>
                <a:cubicBezTo>
                  <a:pt x="1462" y="551"/>
                  <a:pt x="1463" y="550"/>
                  <a:pt x="1464" y="550"/>
                </a:cubicBezTo>
                <a:cubicBezTo>
                  <a:pt x="1497" y="516"/>
                  <a:pt x="1497" y="516"/>
                  <a:pt x="1497" y="516"/>
                </a:cubicBezTo>
                <a:cubicBezTo>
                  <a:pt x="1498" y="515"/>
                  <a:pt x="1498" y="513"/>
                  <a:pt x="1497" y="512"/>
                </a:cubicBezTo>
                <a:close/>
                <a:moveTo>
                  <a:pt x="1442" y="567"/>
                </a:moveTo>
                <a:cubicBezTo>
                  <a:pt x="1441" y="566"/>
                  <a:pt x="1439" y="566"/>
                  <a:pt x="1438" y="567"/>
                </a:cubicBezTo>
                <a:cubicBezTo>
                  <a:pt x="1430" y="575"/>
                  <a:pt x="1430" y="575"/>
                  <a:pt x="1430" y="575"/>
                </a:cubicBezTo>
                <a:cubicBezTo>
                  <a:pt x="1429" y="576"/>
                  <a:pt x="1429" y="578"/>
                  <a:pt x="1430" y="579"/>
                </a:cubicBezTo>
                <a:cubicBezTo>
                  <a:pt x="1430" y="580"/>
                  <a:pt x="1431" y="580"/>
                  <a:pt x="1432" y="580"/>
                </a:cubicBezTo>
                <a:cubicBezTo>
                  <a:pt x="1433" y="580"/>
                  <a:pt x="1434" y="580"/>
                  <a:pt x="1434" y="579"/>
                </a:cubicBezTo>
                <a:cubicBezTo>
                  <a:pt x="1442" y="571"/>
                  <a:pt x="1442" y="571"/>
                  <a:pt x="1442" y="571"/>
                </a:cubicBezTo>
                <a:cubicBezTo>
                  <a:pt x="1443" y="570"/>
                  <a:pt x="1443" y="568"/>
                  <a:pt x="1442" y="567"/>
                </a:cubicBezTo>
                <a:close/>
                <a:moveTo>
                  <a:pt x="1528" y="484"/>
                </a:moveTo>
                <a:cubicBezTo>
                  <a:pt x="1529" y="484"/>
                  <a:pt x="1530" y="484"/>
                  <a:pt x="1530" y="483"/>
                </a:cubicBezTo>
                <a:cubicBezTo>
                  <a:pt x="1541" y="472"/>
                  <a:pt x="1541" y="472"/>
                  <a:pt x="1541" y="472"/>
                </a:cubicBezTo>
                <a:cubicBezTo>
                  <a:pt x="1543" y="471"/>
                  <a:pt x="1543" y="469"/>
                  <a:pt x="1541" y="468"/>
                </a:cubicBezTo>
                <a:cubicBezTo>
                  <a:pt x="1540" y="467"/>
                  <a:pt x="1538" y="467"/>
                  <a:pt x="1537" y="468"/>
                </a:cubicBezTo>
                <a:cubicBezTo>
                  <a:pt x="1526" y="479"/>
                  <a:pt x="1526" y="479"/>
                  <a:pt x="1526" y="479"/>
                </a:cubicBezTo>
                <a:cubicBezTo>
                  <a:pt x="1525" y="480"/>
                  <a:pt x="1525" y="482"/>
                  <a:pt x="1526" y="483"/>
                </a:cubicBezTo>
                <a:cubicBezTo>
                  <a:pt x="1527" y="484"/>
                  <a:pt x="1527" y="484"/>
                  <a:pt x="1528" y="484"/>
                </a:cubicBezTo>
                <a:close/>
                <a:moveTo>
                  <a:pt x="1442" y="581"/>
                </a:moveTo>
                <a:cubicBezTo>
                  <a:pt x="1443" y="582"/>
                  <a:pt x="1444" y="582"/>
                  <a:pt x="1444" y="582"/>
                </a:cubicBezTo>
                <a:cubicBezTo>
                  <a:pt x="1445" y="582"/>
                  <a:pt x="1446" y="582"/>
                  <a:pt x="1447" y="581"/>
                </a:cubicBezTo>
                <a:cubicBezTo>
                  <a:pt x="1456" y="571"/>
                  <a:pt x="1456" y="571"/>
                  <a:pt x="1456" y="571"/>
                </a:cubicBezTo>
                <a:cubicBezTo>
                  <a:pt x="1458" y="570"/>
                  <a:pt x="1458" y="568"/>
                  <a:pt x="1456" y="567"/>
                </a:cubicBezTo>
                <a:cubicBezTo>
                  <a:pt x="1455" y="566"/>
                  <a:pt x="1453" y="566"/>
                  <a:pt x="1452" y="567"/>
                </a:cubicBezTo>
                <a:cubicBezTo>
                  <a:pt x="1442" y="577"/>
                  <a:pt x="1442" y="577"/>
                  <a:pt x="1442" y="577"/>
                </a:cubicBezTo>
                <a:cubicBezTo>
                  <a:pt x="1441" y="578"/>
                  <a:pt x="1441" y="580"/>
                  <a:pt x="1442" y="581"/>
                </a:cubicBezTo>
                <a:close/>
                <a:moveTo>
                  <a:pt x="1542" y="485"/>
                </a:moveTo>
                <a:cubicBezTo>
                  <a:pt x="1544" y="484"/>
                  <a:pt x="1544" y="484"/>
                  <a:pt x="1544" y="484"/>
                </a:cubicBezTo>
                <a:cubicBezTo>
                  <a:pt x="1545" y="483"/>
                  <a:pt x="1545" y="481"/>
                  <a:pt x="1544" y="479"/>
                </a:cubicBezTo>
                <a:cubicBezTo>
                  <a:pt x="1543" y="478"/>
                  <a:pt x="1541" y="478"/>
                  <a:pt x="1539" y="479"/>
                </a:cubicBezTo>
                <a:cubicBezTo>
                  <a:pt x="1538" y="481"/>
                  <a:pt x="1538" y="481"/>
                  <a:pt x="1538" y="481"/>
                </a:cubicBezTo>
                <a:cubicBezTo>
                  <a:pt x="1538" y="481"/>
                  <a:pt x="1537" y="482"/>
                  <a:pt x="1537" y="483"/>
                </a:cubicBezTo>
                <a:cubicBezTo>
                  <a:pt x="1537" y="483"/>
                  <a:pt x="1536" y="483"/>
                  <a:pt x="1535" y="484"/>
                </a:cubicBezTo>
                <a:cubicBezTo>
                  <a:pt x="1534" y="485"/>
                  <a:pt x="1534" y="485"/>
                  <a:pt x="1534" y="485"/>
                </a:cubicBezTo>
                <a:cubicBezTo>
                  <a:pt x="1533" y="486"/>
                  <a:pt x="1533" y="488"/>
                  <a:pt x="1534" y="489"/>
                </a:cubicBezTo>
                <a:cubicBezTo>
                  <a:pt x="1534" y="490"/>
                  <a:pt x="1535" y="490"/>
                  <a:pt x="1536" y="490"/>
                </a:cubicBezTo>
                <a:cubicBezTo>
                  <a:pt x="1537" y="490"/>
                  <a:pt x="1538" y="490"/>
                  <a:pt x="1538" y="489"/>
                </a:cubicBezTo>
                <a:cubicBezTo>
                  <a:pt x="1540" y="488"/>
                  <a:pt x="1540" y="488"/>
                  <a:pt x="1540" y="488"/>
                </a:cubicBezTo>
                <a:cubicBezTo>
                  <a:pt x="1540" y="487"/>
                  <a:pt x="1540" y="487"/>
                  <a:pt x="1541" y="486"/>
                </a:cubicBezTo>
                <a:cubicBezTo>
                  <a:pt x="1541" y="486"/>
                  <a:pt x="1542" y="486"/>
                  <a:pt x="1542" y="485"/>
                </a:cubicBezTo>
                <a:close/>
                <a:moveTo>
                  <a:pt x="1487" y="537"/>
                </a:moveTo>
                <a:cubicBezTo>
                  <a:pt x="1485" y="535"/>
                  <a:pt x="1483" y="535"/>
                  <a:pt x="1482" y="537"/>
                </a:cubicBezTo>
                <a:cubicBezTo>
                  <a:pt x="1470" y="549"/>
                  <a:pt x="1470" y="549"/>
                  <a:pt x="1470" y="549"/>
                </a:cubicBezTo>
                <a:cubicBezTo>
                  <a:pt x="1469" y="550"/>
                  <a:pt x="1469" y="552"/>
                  <a:pt x="1470" y="553"/>
                </a:cubicBezTo>
                <a:cubicBezTo>
                  <a:pt x="1471" y="554"/>
                  <a:pt x="1472" y="554"/>
                  <a:pt x="1472" y="554"/>
                </a:cubicBezTo>
                <a:cubicBezTo>
                  <a:pt x="1473" y="554"/>
                  <a:pt x="1474" y="554"/>
                  <a:pt x="1475" y="553"/>
                </a:cubicBezTo>
                <a:cubicBezTo>
                  <a:pt x="1487" y="541"/>
                  <a:pt x="1487" y="541"/>
                  <a:pt x="1487" y="541"/>
                </a:cubicBezTo>
                <a:cubicBezTo>
                  <a:pt x="1488" y="540"/>
                  <a:pt x="1488" y="538"/>
                  <a:pt x="1487" y="537"/>
                </a:cubicBezTo>
                <a:close/>
                <a:moveTo>
                  <a:pt x="1497" y="540"/>
                </a:moveTo>
                <a:cubicBezTo>
                  <a:pt x="1498" y="541"/>
                  <a:pt x="1499" y="541"/>
                  <a:pt x="1499" y="541"/>
                </a:cubicBezTo>
                <a:cubicBezTo>
                  <a:pt x="1500" y="541"/>
                  <a:pt x="1501" y="541"/>
                  <a:pt x="1502" y="540"/>
                </a:cubicBezTo>
                <a:cubicBezTo>
                  <a:pt x="1510" y="532"/>
                  <a:pt x="1510" y="532"/>
                  <a:pt x="1510" y="532"/>
                </a:cubicBezTo>
                <a:cubicBezTo>
                  <a:pt x="1511" y="531"/>
                  <a:pt x="1511" y="529"/>
                  <a:pt x="1510" y="528"/>
                </a:cubicBezTo>
                <a:cubicBezTo>
                  <a:pt x="1508" y="526"/>
                  <a:pt x="1507" y="526"/>
                  <a:pt x="1505" y="528"/>
                </a:cubicBezTo>
                <a:cubicBezTo>
                  <a:pt x="1497" y="536"/>
                  <a:pt x="1497" y="536"/>
                  <a:pt x="1497" y="536"/>
                </a:cubicBezTo>
                <a:cubicBezTo>
                  <a:pt x="1496" y="537"/>
                  <a:pt x="1496" y="539"/>
                  <a:pt x="1497" y="540"/>
                </a:cubicBezTo>
                <a:close/>
                <a:moveTo>
                  <a:pt x="1458" y="583"/>
                </a:moveTo>
                <a:cubicBezTo>
                  <a:pt x="1464" y="578"/>
                  <a:pt x="1464" y="578"/>
                  <a:pt x="1464" y="578"/>
                </a:cubicBezTo>
                <a:cubicBezTo>
                  <a:pt x="1469" y="572"/>
                  <a:pt x="1469" y="572"/>
                  <a:pt x="1469" y="572"/>
                </a:cubicBezTo>
                <a:cubicBezTo>
                  <a:pt x="1471" y="571"/>
                  <a:pt x="1471" y="569"/>
                  <a:pt x="1469" y="568"/>
                </a:cubicBezTo>
                <a:cubicBezTo>
                  <a:pt x="1468" y="567"/>
                  <a:pt x="1466" y="567"/>
                  <a:pt x="1465" y="568"/>
                </a:cubicBezTo>
                <a:cubicBezTo>
                  <a:pt x="1460" y="573"/>
                  <a:pt x="1460" y="573"/>
                  <a:pt x="1460" y="573"/>
                </a:cubicBezTo>
                <a:cubicBezTo>
                  <a:pt x="1454" y="579"/>
                  <a:pt x="1454" y="579"/>
                  <a:pt x="1454" y="579"/>
                </a:cubicBezTo>
                <a:cubicBezTo>
                  <a:pt x="1453" y="580"/>
                  <a:pt x="1453" y="582"/>
                  <a:pt x="1454" y="583"/>
                </a:cubicBezTo>
                <a:cubicBezTo>
                  <a:pt x="1454" y="584"/>
                  <a:pt x="1455" y="584"/>
                  <a:pt x="1456" y="584"/>
                </a:cubicBezTo>
                <a:cubicBezTo>
                  <a:pt x="1457" y="584"/>
                  <a:pt x="1458" y="584"/>
                  <a:pt x="1458" y="583"/>
                </a:cubicBezTo>
                <a:close/>
                <a:moveTo>
                  <a:pt x="1513" y="527"/>
                </a:moveTo>
                <a:cubicBezTo>
                  <a:pt x="1514" y="527"/>
                  <a:pt x="1515" y="527"/>
                  <a:pt x="1515" y="526"/>
                </a:cubicBezTo>
                <a:cubicBezTo>
                  <a:pt x="1521" y="520"/>
                  <a:pt x="1521" y="520"/>
                  <a:pt x="1521" y="520"/>
                </a:cubicBezTo>
                <a:cubicBezTo>
                  <a:pt x="1522" y="519"/>
                  <a:pt x="1522" y="517"/>
                  <a:pt x="1521" y="516"/>
                </a:cubicBezTo>
                <a:cubicBezTo>
                  <a:pt x="1520" y="515"/>
                  <a:pt x="1518" y="515"/>
                  <a:pt x="1517" y="516"/>
                </a:cubicBezTo>
                <a:cubicBezTo>
                  <a:pt x="1511" y="522"/>
                  <a:pt x="1511" y="522"/>
                  <a:pt x="1511" y="522"/>
                </a:cubicBezTo>
                <a:cubicBezTo>
                  <a:pt x="1510" y="523"/>
                  <a:pt x="1510" y="525"/>
                  <a:pt x="1511" y="526"/>
                </a:cubicBezTo>
                <a:cubicBezTo>
                  <a:pt x="1512" y="527"/>
                  <a:pt x="1512" y="527"/>
                  <a:pt x="1513" y="527"/>
                </a:cubicBezTo>
                <a:close/>
                <a:moveTo>
                  <a:pt x="1539" y="512"/>
                </a:moveTo>
                <a:cubicBezTo>
                  <a:pt x="1538" y="511"/>
                  <a:pt x="1536" y="511"/>
                  <a:pt x="1534" y="512"/>
                </a:cubicBezTo>
                <a:cubicBezTo>
                  <a:pt x="1526" y="521"/>
                  <a:pt x="1526" y="521"/>
                  <a:pt x="1526" y="521"/>
                </a:cubicBezTo>
                <a:cubicBezTo>
                  <a:pt x="1524" y="522"/>
                  <a:pt x="1524" y="524"/>
                  <a:pt x="1526" y="526"/>
                </a:cubicBezTo>
                <a:cubicBezTo>
                  <a:pt x="1526" y="526"/>
                  <a:pt x="1527" y="527"/>
                  <a:pt x="1528" y="527"/>
                </a:cubicBezTo>
                <a:cubicBezTo>
                  <a:pt x="1529" y="527"/>
                  <a:pt x="1529" y="526"/>
                  <a:pt x="1530" y="526"/>
                </a:cubicBezTo>
                <a:cubicBezTo>
                  <a:pt x="1539" y="517"/>
                  <a:pt x="1539" y="517"/>
                  <a:pt x="1539" y="517"/>
                </a:cubicBezTo>
                <a:cubicBezTo>
                  <a:pt x="1540" y="516"/>
                  <a:pt x="1540" y="514"/>
                  <a:pt x="1539" y="512"/>
                </a:cubicBezTo>
                <a:close/>
                <a:moveTo>
                  <a:pt x="1502" y="552"/>
                </a:moveTo>
                <a:cubicBezTo>
                  <a:pt x="1503" y="552"/>
                  <a:pt x="1504" y="552"/>
                  <a:pt x="1504" y="551"/>
                </a:cubicBezTo>
                <a:cubicBezTo>
                  <a:pt x="1510" y="546"/>
                  <a:pt x="1510" y="546"/>
                  <a:pt x="1510" y="546"/>
                </a:cubicBezTo>
                <a:cubicBezTo>
                  <a:pt x="1510" y="546"/>
                  <a:pt x="1510" y="545"/>
                  <a:pt x="1510" y="545"/>
                </a:cubicBezTo>
                <a:cubicBezTo>
                  <a:pt x="1510" y="545"/>
                  <a:pt x="1510" y="545"/>
                  <a:pt x="1511" y="545"/>
                </a:cubicBezTo>
                <a:cubicBezTo>
                  <a:pt x="1525" y="531"/>
                  <a:pt x="1525" y="531"/>
                  <a:pt x="1525" y="531"/>
                </a:cubicBezTo>
                <a:cubicBezTo>
                  <a:pt x="1526" y="530"/>
                  <a:pt x="1526" y="528"/>
                  <a:pt x="1525" y="527"/>
                </a:cubicBezTo>
                <a:cubicBezTo>
                  <a:pt x="1523" y="525"/>
                  <a:pt x="1521" y="525"/>
                  <a:pt x="1520" y="527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0" y="547"/>
                  <a:pt x="1500" y="547"/>
                  <a:pt x="1500" y="547"/>
                </a:cubicBezTo>
                <a:cubicBezTo>
                  <a:pt x="1499" y="548"/>
                  <a:pt x="1499" y="550"/>
                  <a:pt x="1500" y="551"/>
                </a:cubicBezTo>
                <a:cubicBezTo>
                  <a:pt x="1500" y="552"/>
                  <a:pt x="1501" y="552"/>
                  <a:pt x="1502" y="552"/>
                </a:cubicBezTo>
                <a:close/>
                <a:moveTo>
                  <a:pt x="1480" y="581"/>
                </a:moveTo>
                <a:cubicBezTo>
                  <a:pt x="1477" y="584"/>
                  <a:pt x="1477" y="584"/>
                  <a:pt x="1477" y="584"/>
                </a:cubicBezTo>
                <a:cubicBezTo>
                  <a:pt x="1476" y="585"/>
                  <a:pt x="1476" y="587"/>
                  <a:pt x="1477" y="588"/>
                </a:cubicBezTo>
                <a:cubicBezTo>
                  <a:pt x="1478" y="589"/>
                  <a:pt x="1479" y="589"/>
                  <a:pt x="1479" y="589"/>
                </a:cubicBezTo>
                <a:cubicBezTo>
                  <a:pt x="1480" y="589"/>
                  <a:pt x="1481" y="589"/>
                  <a:pt x="1481" y="588"/>
                </a:cubicBezTo>
                <a:cubicBezTo>
                  <a:pt x="1484" y="586"/>
                  <a:pt x="1484" y="586"/>
                  <a:pt x="1484" y="586"/>
                </a:cubicBezTo>
                <a:cubicBezTo>
                  <a:pt x="1485" y="584"/>
                  <a:pt x="1485" y="582"/>
                  <a:pt x="1484" y="581"/>
                </a:cubicBezTo>
                <a:cubicBezTo>
                  <a:pt x="1483" y="580"/>
                  <a:pt x="1481" y="580"/>
                  <a:pt x="1480" y="581"/>
                </a:cubicBezTo>
                <a:close/>
                <a:moveTo>
                  <a:pt x="1553" y="507"/>
                </a:moveTo>
                <a:cubicBezTo>
                  <a:pt x="1551" y="509"/>
                  <a:pt x="1551" y="509"/>
                  <a:pt x="1551" y="509"/>
                </a:cubicBezTo>
                <a:cubicBezTo>
                  <a:pt x="1551" y="510"/>
                  <a:pt x="1551" y="510"/>
                  <a:pt x="1551" y="510"/>
                </a:cubicBezTo>
                <a:cubicBezTo>
                  <a:pt x="1551" y="510"/>
                  <a:pt x="1551" y="510"/>
                  <a:pt x="1550" y="510"/>
                </a:cubicBezTo>
                <a:cubicBezTo>
                  <a:pt x="1546" y="515"/>
                  <a:pt x="1546" y="515"/>
                  <a:pt x="1546" y="515"/>
                </a:cubicBezTo>
                <a:cubicBezTo>
                  <a:pt x="1545" y="516"/>
                  <a:pt x="1545" y="518"/>
                  <a:pt x="1546" y="519"/>
                </a:cubicBezTo>
                <a:cubicBezTo>
                  <a:pt x="1547" y="520"/>
                  <a:pt x="1548" y="520"/>
                  <a:pt x="1548" y="520"/>
                </a:cubicBezTo>
                <a:cubicBezTo>
                  <a:pt x="1549" y="520"/>
                  <a:pt x="1550" y="520"/>
                  <a:pt x="1550" y="519"/>
                </a:cubicBezTo>
                <a:cubicBezTo>
                  <a:pt x="1555" y="515"/>
                  <a:pt x="1555" y="515"/>
                  <a:pt x="1555" y="515"/>
                </a:cubicBezTo>
                <a:cubicBezTo>
                  <a:pt x="1555" y="515"/>
                  <a:pt x="1555" y="514"/>
                  <a:pt x="1555" y="514"/>
                </a:cubicBezTo>
                <a:cubicBezTo>
                  <a:pt x="1555" y="514"/>
                  <a:pt x="1556" y="514"/>
                  <a:pt x="1556" y="514"/>
                </a:cubicBezTo>
                <a:cubicBezTo>
                  <a:pt x="1558" y="512"/>
                  <a:pt x="1558" y="512"/>
                  <a:pt x="1558" y="512"/>
                </a:cubicBezTo>
                <a:cubicBezTo>
                  <a:pt x="1559" y="511"/>
                  <a:pt x="1559" y="509"/>
                  <a:pt x="1558" y="507"/>
                </a:cubicBezTo>
                <a:cubicBezTo>
                  <a:pt x="1556" y="506"/>
                  <a:pt x="1555" y="506"/>
                  <a:pt x="1553" y="507"/>
                </a:cubicBezTo>
                <a:close/>
                <a:moveTo>
                  <a:pt x="1518" y="543"/>
                </a:moveTo>
                <a:cubicBezTo>
                  <a:pt x="1511" y="549"/>
                  <a:pt x="1511" y="549"/>
                  <a:pt x="1511" y="549"/>
                </a:cubicBezTo>
                <a:cubicBezTo>
                  <a:pt x="1510" y="551"/>
                  <a:pt x="1510" y="553"/>
                  <a:pt x="1511" y="554"/>
                </a:cubicBezTo>
                <a:cubicBezTo>
                  <a:pt x="1512" y="554"/>
                  <a:pt x="1513" y="555"/>
                  <a:pt x="1514" y="555"/>
                </a:cubicBezTo>
                <a:cubicBezTo>
                  <a:pt x="1514" y="555"/>
                  <a:pt x="1515" y="554"/>
                  <a:pt x="1516" y="554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3" y="546"/>
                  <a:pt x="1523" y="545"/>
                  <a:pt x="1522" y="543"/>
                </a:cubicBezTo>
                <a:cubicBezTo>
                  <a:pt x="1521" y="542"/>
                  <a:pt x="1519" y="542"/>
                  <a:pt x="1518" y="543"/>
                </a:cubicBezTo>
                <a:close/>
                <a:moveTo>
                  <a:pt x="1502" y="566"/>
                </a:moveTo>
                <a:cubicBezTo>
                  <a:pt x="1503" y="566"/>
                  <a:pt x="1504" y="566"/>
                  <a:pt x="1504" y="565"/>
                </a:cubicBezTo>
                <a:cubicBezTo>
                  <a:pt x="1509" y="560"/>
                  <a:pt x="1509" y="560"/>
                  <a:pt x="1509" y="560"/>
                </a:cubicBezTo>
                <a:cubicBezTo>
                  <a:pt x="1511" y="559"/>
                  <a:pt x="1511" y="557"/>
                  <a:pt x="1509" y="556"/>
                </a:cubicBezTo>
                <a:cubicBezTo>
                  <a:pt x="1508" y="555"/>
                  <a:pt x="1506" y="555"/>
                  <a:pt x="1505" y="556"/>
                </a:cubicBezTo>
                <a:cubicBezTo>
                  <a:pt x="1500" y="561"/>
                  <a:pt x="1500" y="561"/>
                  <a:pt x="1500" y="561"/>
                </a:cubicBezTo>
                <a:cubicBezTo>
                  <a:pt x="1499" y="562"/>
                  <a:pt x="1499" y="564"/>
                  <a:pt x="1500" y="565"/>
                </a:cubicBezTo>
                <a:cubicBezTo>
                  <a:pt x="1500" y="566"/>
                  <a:pt x="1501" y="566"/>
                  <a:pt x="1502" y="566"/>
                </a:cubicBezTo>
                <a:close/>
                <a:moveTo>
                  <a:pt x="1495" y="588"/>
                </a:moveTo>
                <a:cubicBezTo>
                  <a:pt x="1495" y="588"/>
                  <a:pt x="1496" y="587"/>
                  <a:pt x="1497" y="587"/>
                </a:cubicBezTo>
                <a:cubicBezTo>
                  <a:pt x="1499" y="584"/>
                  <a:pt x="1499" y="584"/>
                  <a:pt x="1499" y="584"/>
                </a:cubicBezTo>
                <a:cubicBezTo>
                  <a:pt x="1500" y="583"/>
                  <a:pt x="1500" y="581"/>
                  <a:pt x="1499" y="580"/>
                </a:cubicBezTo>
                <a:cubicBezTo>
                  <a:pt x="1498" y="579"/>
                  <a:pt x="1496" y="579"/>
                  <a:pt x="1495" y="580"/>
                </a:cubicBezTo>
                <a:cubicBezTo>
                  <a:pt x="1492" y="582"/>
                  <a:pt x="1492" y="582"/>
                  <a:pt x="1492" y="582"/>
                </a:cubicBezTo>
                <a:cubicBezTo>
                  <a:pt x="1491" y="584"/>
                  <a:pt x="1491" y="585"/>
                  <a:pt x="1492" y="587"/>
                </a:cubicBezTo>
                <a:cubicBezTo>
                  <a:pt x="1493" y="587"/>
                  <a:pt x="1494" y="588"/>
                  <a:pt x="1495" y="588"/>
                </a:cubicBezTo>
                <a:close/>
                <a:moveTo>
                  <a:pt x="1557" y="526"/>
                </a:moveTo>
                <a:cubicBezTo>
                  <a:pt x="1559" y="525"/>
                  <a:pt x="1559" y="525"/>
                  <a:pt x="1559" y="525"/>
                </a:cubicBezTo>
                <a:cubicBezTo>
                  <a:pt x="1560" y="523"/>
                  <a:pt x="1560" y="521"/>
                  <a:pt x="1559" y="520"/>
                </a:cubicBezTo>
                <a:cubicBezTo>
                  <a:pt x="1558" y="519"/>
                  <a:pt x="1556" y="519"/>
                  <a:pt x="1555" y="520"/>
                </a:cubicBezTo>
                <a:cubicBezTo>
                  <a:pt x="1553" y="522"/>
                  <a:pt x="1553" y="522"/>
                  <a:pt x="1553" y="522"/>
                </a:cubicBezTo>
                <a:cubicBezTo>
                  <a:pt x="1547" y="528"/>
                  <a:pt x="1547" y="528"/>
                  <a:pt x="1547" y="528"/>
                </a:cubicBezTo>
                <a:cubicBezTo>
                  <a:pt x="1546" y="529"/>
                  <a:pt x="1546" y="531"/>
                  <a:pt x="1547" y="532"/>
                </a:cubicBezTo>
                <a:cubicBezTo>
                  <a:pt x="1548" y="533"/>
                  <a:pt x="1548" y="533"/>
                  <a:pt x="1549" y="533"/>
                </a:cubicBezTo>
                <a:cubicBezTo>
                  <a:pt x="1550" y="533"/>
                  <a:pt x="1551" y="533"/>
                  <a:pt x="1551" y="532"/>
                </a:cubicBezTo>
                <a:lnTo>
                  <a:pt x="1557" y="526"/>
                </a:lnTo>
                <a:close/>
                <a:moveTo>
                  <a:pt x="1519" y="564"/>
                </a:moveTo>
                <a:cubicBezTo>
                  <a:pt x="1526" y="557"/>
                  <a:pt x="1526" y="557"/>
                  <a:pt x="1526" y="557"/>
                </a:cubicBezTo>
                <a:cubicBezTo>
                  <a:pt x="1527" y="556"/>
                  <a:pt x="1527" y="554"/>
                  <a:pt x="1526" y="553"/>
                </a:cubicBezTo>
                <a:cubicBezTo>
                  <a:pt x="1525" y="552"/>
                  <a:pt x="1523" y="552"/>
                  <a:pt x="1522" y="553"/>
                </a:cubicBezTo>
                <a:cubicBezTo>
                  <a:pt x="1515" y="560"/>
                  <a:pt x="1515" y="560"/>
                  <a:pt x="1515" y="560"/>
                </a:cubicBezTo>
                <a:cubicBezTo>
                  <a:pt x="1514" y="561"/>
                  <a:pt x="1514" y="563"/>
                  <a:pt x="1515" y="564"/>
                </a:cubicBezTo>
                <a:cubicBezTo>
                  <a:pt x="1516" y="565"/>
                  <a:pt x="1517" y="565"/>
                  <a:pt x="1517" y="565"/>
                </a:cubicBezTo>
                <a:cubicBezTo>
                  <a:pt x="1518" y="565"/>
                  <a:pt x="1519" y="565"/>
                  <a:pt x="1519" y="564"/>
                </a:cubicBezTo>
                <a:close/>
                <a:moveTo>
                  <a:pt x="1499" y="594"/>
                </a:moveTo>
                <a:cubicBezTo>
                  <a:pt x="1499" y="595"/>
                  <a:pt x="1500" y="595"/>
                  <a:pt x="1501" y="595"/>
                </a:cubicBezTo>
                <a:cubicBezTo>
                  <a:pt x="1502" y="595"/>
                  <a:pt x="1503" y="595"/>
                  <a:pt x="1503" y="594"/>
                </a:cubicBezTo>
                <a:cubicBezTo>
                  <a:pt x="1509" y="589"/>
                  <a:pt x="1509" y="589"/>
                  <a:pt x="1509" y="589"/>
                </a:cubicBezTo>
                <a:cubicBezTo>
                  <a:pt x="1513" y="584"/>
                  <a:pt x="1513" y="584"/>
                  <a:pt x="1513" y="584"/>
                </a:cubicBezTo>
                <a:cubicBezTo>
                  <a:pt x="1514" y="583"/>
                  <a:pt x="1514" y="581"/>
                  <a:pt x="1513" y="580"/>
                </a:cubicBezTo>
                <a:cubicBezTo>
                  <a:pt x="1512" y="579"/>
                  <a:pt x="1510" y="579"/>
                  <a:pt x="1509" y="580"/>
                </a:cubicBezTo>
                <a:cubicBezTo>
                  <a:pt x="1504" y="585"/>
                  <a:pt x="1504" y="585"/>
                  <a:pt x="1504" y="585"/>
                </a:cubicBezTo>
                <a:cubicBezTo>
                  <a:pt x="1499" y="590"/>
                  <a:pt x="1499" y="590"/>
                  <a:pt x="1499" y="590"/>
                </a:cubicBezTo>
                <a:cubicBezTo>
                  <a:pt x="1498" y="591"/>
                  <a:pt x="1498" y="593"/>
                  <a:pt x="1499" y="594"/>
                </a:cubicBezTo>
                <a:close/>
                <a:moveTo>
                  <a:pt x="1549" y="544"/>
                </a:moveTo>
                <a:cubicBezTo>
                  <a:pt x="1547" y="543"/>
                  <a:pt x="1546" y="543"/>
                  <a:pt x="1544" y="544"/>
                </a:cubicBezTo>
                <a:cubicBezTo>
                  <a:pt x="1541" y="548"/>
                  <a:pt x="1541" y="548"/>
                  <a:pt x="1541" y="548"/>
                </a:cubicBezTo>
                <a:cubicBezTo>
                  <a:pt x="1539" y="549"/>
                  <a:pt x="1539" y="551"/>
                  <a:pt x="1541" y="553"/>
                </a:cubicBezTo>
                <a:cubicBezTo>
                  <a:pt x="1541" y="553"/>
                  <a:pt x="1542" y="553"/>
                  <a:pt x="1543" y="553"/>
                </a:cubicBezTo>
                <a:cubicBezTo>
                  <a:pt x="1544" y="553"/>
                  <a:pt x="1544" y="553"/>
                  <a:pt x="1545" y="553"/>
                </a:cubicBezTo>
                <a:cubicBezTo>
                  <a:pt x="1549" y="549"/>
                  <a:pt x="1549" y="549"/>
                  <a:pt x="1549" y="549"/>
                </a:cubicBezTo>
                <a:cubicBezTo>
                  <a:pt x="1550" y="548"/>
                  <a:pt x="1550" y="546"/>
                  <a:pt x="1549" y="544"/>
                </a:cubicBezTo>
                <a:close/>
                <a:moveTo>
                  <a:pt x="1566" y="523"/>
                </a:moveTo>
                <a:cubicBezTo>
                  <a:pt x="1563" y="525"/>
                  <a:pt x="1563" y="525"/>
                  <a:pt x="1563" y="525"/>
                </a:cubicBezTo>
                <a:cubicBezTo>
                  <a:pt x="1562" y="527"/>
                  <a:pt x="1562" y="528"/>
                  <a:pt x="1563" y="530"/>
                </a:cubicBezTo>
                <a:cubicBezTo>
                  <a:pt x="1564" y="530"/>
                  <a:pt x="1565" y="531"/>
                  <a:pt x="1566" y="531"/>
                </a:cubicBezTo>
                <a:cubicBezTo>
                  <a:pt x="1566" y="531"/>
                  <a:pt x="1567" y="530"/>
                  <a:pt x="1568" y="530"/>
                </a:cubicBezTo>
                <a:cubicBezTo>
                  <a:pt x="1570" y="527"/>
                  <a:pt x="1570" y="527"/>
                  <a:pt x="1570" y="527"/>
                </a:cubicBezTo>
                <a:cubicBezTo>
                  <a:pt x="1572" y="526"/>
                  <a:pt x="1572" y="524"/>
                  <a:pt x="1570" y="523"/>
                </a:cubicBezTo>
                <a:cubicBezTo>
                  <a:pt x="1569" y="521"/>
                  <a:pt x="1567" y="521"/>
                  <a:pt x="1566" y="523"/>
                </a:cubicBezTo>
                <a:close/>
                <a:moveTo>
                  <a:pt x="1581" y="530"/>
                </a:moveTo>
                <a:cubicBezTo>
                  <a:pt x="1582" y="529"/>
                  <a:pt x="1582" y="527"/>
                  <a:pt x="1581" y="526"/>
                </a:cubicBezTo>
                <a:cubicBezTo>
                  <a:pt x="1580" y="525"/>
                  <a:pt x="1578" y="525"/>
                  <a:pt x="1577" y="526"/>
                </a:cubicBezTo>
                <a:cubicBezTo>
                  <a:pt x="1569" y="534"/>
                  <a:pt x="1569" y="534"/>
                  <a:pt x="1569" y="534"/>
                </a:cubicBezTo>
                <a:cubicBezTo>
                  <a:pt x="1568" y="535"/>
                  <a:pt x="1568" y="537"/>
                  <a:pt x="1569" y="538"/>
                </a:cubicBezTo>
                <a:cubicBezTo>
                  <a:pt x="1570" y="539"/>
                  <a:pt x="1570" y="539"/>
                  <a:pt x="1571" y="539"/>
                </a:cubicBezTo>
                <a:cubicBezTo>
                  <a:pt x="1572" y="539"/>
                  <a:pt x="1573" y="539"/>
                  <a:pt x="1573" y="538"/>
                </a:cubicBezTo>
                <a:lnTo>
                  <a:pt x="1581" y="530"/>
                </a:lnTo>
                <a:close/>
                <a:moveTo>
                  <a:pt x="1558" y="552"/>
                </a:moveTo>
                <a:cubicBezTo>
                  <a:pt x="1559" y="552"/>
                  <a:pt x="1559" y="552"/>
                  <a:pt x="1560" y="551"/>
                </a:cubicBezTo>
                <a:cubicBezTo>
                  <a:pt x="1565" y="547"/>
                  <a:pt x="1565" y="547"/>
                  <a:pt x="1565" y="547"/>
                </a:cubicBezTo>
                <a:cubicBezTo>
                  <a:pt x="1566" y="545"/>
                  <a:pt x="1566" y="543"/>
                  <a:pt x="1565" y="542"/>
                </a:cubicBezTo>
                <a:cubicBezTo>
                  <a:pt x="1564" y="541"/>
                  <a:pt x="1562" y="541"/>
                  <a:pt x="1560" y="542"/>
                </a:cubicBezTo>
                <a:cubicBezTo>
                  <a:pt x="1556" y="547"/>
                  <a:pt x="1556" y="547"/>
                  <a:pt x="1556" y="547"/>
                </a:cubicBezTo>
                <a:cubicBezTo>
                  <a:pt x="1555" y="548"/>
                  <a:pt x="1555" y="550"/>
                  <a:pt x="1556" y="551"/>
                </a:cubicBezTo>
                <a:cubicBezTo>
                  <a:pt x="1556" y="552"/>
                  <a:pt x="1557" y="552"/>
                  <a:pt x="1558" y="552"/>
                </a:cubicBezTo>
                <a:close/>
                <a:moveTo>
                  <a:pt x="1529" y="595"/>
                </a:moveTo>
                <a:cubicBezTo>
                  <a:pt x="1530" y="595"/>
                  <a:pt x="1531" y="595"/>
                  <a:pt x="1531" y="594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43" y="583"/>
                  <a:pt x="1543" y="583"/>
                  <a:pt x="1543" y="583"/>
                </a:cubicBezTo>
                <a:cubicBezTo>
                  <a:pt x="1544" y="582"/>
                  <a:pt x="1544" y="580"/>
                  <a:pt x="1543" y="579"/>
                </a:cubicBezTo>
                <a:cubicBezTo>
                  <a:pt x="1541" y="577"/>
                  <a:pt x="1539" y="577"/>
                  <a:pt x="1538" y="579"/>
                </a:cubicBezTo>
                <a:cubicBezTo>
                  <a:pt x="1530" y="587"/>
                  <a:pt x="1530" y="587"/>
                  <a:pt x="1530" y="587"/>
                </a:cubicBezTo>
                <a:cubicBezTo>
                  <a:pt x="1530" y="587"/>
                  <a:pt x="1529" y="587"/>
                  <a:pt x="1529" y="587"/>
                </a:cubicBezTo>
                <a:cubicBezTo>
                  <a:pt x="1529" y="587"/>
                  <a:pt x="1529" y="588"/>
                  <a:pt x="1529" y="588"/>
                </a:cubicBezTo>
                <a:cubicBezTo>
                  <a:pt x="1529" y="588"/>
                  <a:pt x="1529" y="588"/>
                  <a:pt x="1529" y="588"/>
                </a:cubicBezTo>
                <a:cubicBezTo>
                  <a:pt x="1527" y="590"/>
                  <a:pt x="1527" y="590"/>
                  <a:pt x="1527" y="590"/>
                </a:cubicBezTo>
                <a:cubicBezTo>
                  <a:pt x="1526" y="591"/>
                  <a:pt x="1526" y="593"/>
                  <a:pt x="1527" y="594"/>
                </a:cubicBezTo>
                <a:cubicBezTo>
                  <a:pt x="1527" y="595"/>
                  <a:pt x="1528" y="595"/>
                  <a:pt x="1529" y="595"/>
                </a:cubicBezTo>
                <a:close/>
                <a:moveTo>
                  <a:pt x="1576" y="548"/>
                </a:moveTo>
                <a:cubicBezTo>
                  <a:pt x="1577" y="548"/>
                  <a:pt x="1577" y="548"/>
                  <a:pt x="1578" y="547"/>
                </a:cubicBezTo>
                <a:cubicBezTo>
                  <a:pt x="1590" y="535"/>
                  <a:pt x="1590" y="535"/>
                  <a:pt x="1590" y="535"/>
                </a:cubicBezTo>
                <a:cubicBezTo>
                  <a:pt x="1592" y="534"/>
                  <a:pt x="1592" y="532"/>
                  <a:pt x="1590" y="531"/>
                </a:cubicBezTo>
                <a:cubicBezTo>
                  <a:pt x="1589" y="529"/>
                  <a:pt x="1587" y="529"/>
                  <a:pt x="1586" y="531"/>
                </a:cubicBezTo>
                <a:cubicBezTo>
                  <a:pt x="1576" y="541"/>
                  <a:pt x="1576" y="541"/>
                  <a:pt x="1576" y="541"/>
                </a:cubicBezTo>
                <a:cubicBezTo>
                  <a:pt x="1574" y="543"/>
                  <a:pt x="1574" y="543"/>
                  <a:pt x="1574" y="543"/>
                </a:cubicBezTo>
                <a:cubicBezTo>
                  <a:pt x="1572" y="544"/>
                  <a:pt x="1572" y="546"/>
                  <a:pt x="1574" y="547"/>
                </a:cubicBezTo>
                <a:cubicBezTo>
                  <a:pt x="1574" y="548"/>
                  <a:pt x="1575" y="548"/>
                  <a:pt x="1576" y="548"/>
                </a:cubicBezTo>
                <a:close/>
                <a:moveTo>
                  <a:pt x="1582" y="556"/>
                </a:moveTo>
                <a:cubicBezTo>
                  <a:pt x="1582" y="556"/>
                  <a:pt x="1583" y="556"/>
                  <a:pt x="1584" y="556"/>
                </a:cubicBezTo>
                <a:cubicBezTo>
                  <a:pt x="1593" y="546"/>
                  <a:pt x="1593" y="546"/>
                  <a:pt x="1593" y="546"/>
                </a:cubicBezTo>
                <a:cubicBezTo>
                  <a:pt x="1594" y="545"/>
                  <a:pt x="1594" y="543"/>
                  <a:pt x="1593" y="542"/>
                </a:cubicBezTo>
                <a:cubicBezTo>
                  <a:pt x="1592" y="541"/>
                  <a:pt x="1590" y="541"/>
                  <a:pt x="1589" y="542"/>
                </a:cubicBezTo>
                <a:cubicBezTo>
                  <a:pt x="1579" y="551"/>
                  <a:pt x="1579" y="551"/>
                  <a:pt x="1579" y="551"/>
                </a:cubicBezTo>
                <a:cubicBezTo>
                  <a:pt x="1578" y="552"/>
                  <a:pt x="1578" y="554"/>
                  <a:pt x="1579" y="556"/>
                </a:cubicBezTo>
                <a:cubicBezTo>
                  <a:pt x="1580" y="556"/>
                  <a:pt x="1581" y="556"/>
                  <a:pt x="1582" y="556"/>
                </a:cubicBezTo>
                <a:close/>
                <a:moveTo>
                  <a:pt x="1450" y="686"/>
                </a:moveTo>
                <a:cubicBezTo>
                  <a:pt x="1450" y="686"/>
                  <a:pt x="1451" y="686"/>
                  <a:pt x="1452" y="686"/>
                </a:cubicBezTo>
                <a:cubicBezTo>
                  <a:pt x="1452" y="686"/>
                  <a:pt x="1453" y="686"/>
                  <a:pt x="1454" y="686"/>
                </a:cubicBezTo>
                <a:cubicBezTo>
                  <a:pt x="1472" y="668"/>
                  <a:pt x="1472" y="668"/>
                  <a:pt x="1472" y="668"/>
                </a:cubicBezTo>
                <a:cubicBezTo>
                  <a:pt x="1473" y="667"/>
                  <a:pt x="1473" y="665"/>
                  <a:pt x="1472" y="664"/>
                </a:cubicBezTo>
                <a:cubicBezTo>
                  <a:pt x="1470" y="662"/>
                  <a:pt x="1468" y="662"/>
                  <a:pt x="1467" y="664"/>
                </a:cubicBezTo>
                <a:cubicBezTo>
                  <a:pt x="1450" y="681"/>
                  <a:pt x="1450" y="681"/>
                  <a:pt x="1450" y="681"/>
                </a:cubicBezTo>
                <a:cubicBezTo>
                  <a:pt x="1448" y="682"/>
                  <a:pt x="1448" y="684"/>
                  <a:pt x="1450" y="686"/>
                </a:cubicBezTo>
                <a:close/>
                <a:moveTo>
                  <a:pt x="1509" y="643"/>
                </a:moveTo>
                <a:cubicBezTo>
                  <a:pt x="1510" y="643"/>
                  <a:pt x="1511" y="642"/>
                  <a:pt x="1512" y="642"/>
                </a:cubicBezTo>
                <a:cubicBezTo>
                  <a:pt x="1515" y="638"/>
                  <a:pt x="1515" y="638"/>
                  <a:pt x="1515" y="638"/>
                </a:cubicBezTo>
                <a:cubicBezTo>
                  <a:pt x="1517" y="637"/>
                  <a:pt x="1517" y="635"/>
                  <a:pt x="1515" y="634"/>
                </a:cubicBezTo>
                <a:cubicBezTo>
                  <a:pt x="1514" y="632"/>
                  <a:pt x="1512" y="632"/>
                  <a:pt x="1511" y="634"/>
                </a:cubicBezTo>
                <a:cubicBezTo>
                  <a:pt x="1507" y="637"/>
                  <a:pt x="1507" y="637"/>
                  <a:pt x="1507" y="637"/>
                </a:cubicBezTo>
                <a:cubicBezTo>
                  <a:pt x="1506" y="639"/>
                  <a:pt x="1506" y="641"/>
                  <a:pt x="1507" y="642"/>
                </a:cubicBezTo>
                <a:cubicBezTo>
                  <a:pt x="1508" y="642"/>
                  <a:pt x="1509" y="643"/>
                  <a:pt x="1509" y="643"/>
                </a:cubicBezTo>
                <a:close/>
                <a:moveTo>
                  <a:pt x="1593" y="559"/>
                </a:moveTo>
                <a:cubicBezTo>
                  <a:pt x="1594" y="559"/>
                  <a:pt x="1595" y="558"/>
                  <a:pt x="1596" y="558"/>
                </a:cubicBezTo>
                <a:cubicBezTo>
                  <a:pt x="1614" y="539"/>
                  <a:pt x="1614" y="539"/>
                  <a:pt x="1614" y="539"/>
                </a:cubicBezTo>
                <a:cubicBezTo>
                  <a:pt x="1616" y="538"/>
                  <a:pt x="1616" y="536"/>
                  <a:pt x="1614" y="535"/>
                </a:cubicBezTo>
                <a:cubicBezTo>
                  <a:pt x="1613" y="533"/>
                  <a:pt x="1611" y="533"/>
                  <a:pt x="1610" y="535"/>
                </a:cubicBezTo>
                <a:cubicBezTo>
                  <a:pt x="1591" y="553"/>
                  <a:pt x="1591" y="553"/>
                  <a:pt x="1591" y="553"/>
                </a:cubicBezTo>
                <a:cubicBezTo>
                  <a:pt x="1590" y="555"/>
                  <a:pt x="1590" y="557"/>
                  <a:pt x="1591" y="558"/>
                </a:cubicBezTo>
                <a:cubicBezTo>
                  <a:pt x="1592" y="558"/>
                  <a:pt x="1593" y="559"/>
                  <a:pt x="1593" y="559"/>
                </a:cubicBezTo>
                <a:close/>
                <a:moveTo>
                  <a:pt x="1568" y="584"/>
                </a:moveTo>
                <a:cubicBezTo>
                  <a:pt x="1569" y="584"/>
                  <a:pt x="1570" y="583"/>
                  <a:pt x="1571" y="583"/>
                </a:cubicBezTo>
                <a:cubicBezTo>
                  <a:pt x="1572" y="582"/>
                  <a:pt x="1572" y="582"/>
                  <a:pt x="1572" y="582"/>
                </a:cubicBezTo>
                <a:cubicBezTo>
                  <a:pt x="1573" y="581"/>
                  <a:pt x="1573" y="579"/>
                  <a:pt x="1572" y="577"/>
                </a:cubicBezTo>
                <a:cubicBezTo>
                  <a:pt x="1570" y="576"/>
                  <a:pt x="1569" y="576"/>
                  <a:pt x="1567" y="577"/>
                </a:cubicBezTo>
                <a:cubicBezTo>
                  <a:pt x="1566" y="578"/>
                  <a:pt x="1566" y="578"/>
                  <a:pt x="1566" y="578"/>
                </a:cubicBezTo>
                <a:cubicBezTo>
                  <a:pt x="1565" y="580"/>
                  <a:pt x="1565" y="582"/>
                  <a:pt x="1566" y="583"/>
                </a:cubicBezTo>
                <a:cubicBezTo>
                  <a:pt x="1567" y="583"/>
                  <a:pt x="1568" y="584"/>
                  <a:pt x="1568" y="584"/>
                </a:cubicBezTo>
                <a:close/>
                <a:moveTo>
                  <a:pt x="1445" y="707"/>
                </a:moveTo>
                <a:cubicBezTo>
                  <a:pt x="1446" y="707"/>
                  <a:pt x="1446" y="707"/>
                  <a:pt x="1447" y="707"/>
                </a:cubicBezTo>
                <a:cubicBezTo>
                  <a:pt x="1451" y="702"/>
                  <a:pt x="1451" y="702"/>
                  <a:pt x="1451" y="702"/>
                </a:cubicBezTo>
                <a:cubicBezTo>
                  <a:pt x="1451" y="702"/>
                  <a:pt x="1452" y="702"/>
                  <a:pt x="1452" y="701"/>
                </a:cubicBezTo>
                <a:cubicBezTo>
                  <a:pt x="1452" y="701"/>
                  <a:pt x="1453" y="701"/>
                  <a:pt x="1453" y="700"/>
                </a:cubicBezTo>
                <a:cubicBezTo>
                  <a:pt x="1491" y="662"/>
                  <a:pt x="1491" y="662"/>
                  <a:pt x="1491" y="662"/>
                </a:cubicBezTo>
                <a:cubicBezTo>
                  <a:pt x="1492" y="661"/>
                  <a:pt x="1492" y="659"/>
                  <a:pt x="1491" y="658"/>
                </a:cubicBezTo>
                <a:cubicBezTo>
                  <a:pt x="1490" y="657"/>
                  <a:pt x="1488" y="657"/>
                  <a:pt x="1487" y="658"/>
                </a:cubicBezTo>
                <a:cubicBezTo>
                  <a:pt x="1449" y="696"/>
                  <a:pt x="1449" y="696"/>
                  <a:pt x="1449" y="696"/>
                </a:cubicBezTo>
                <a:cubicBezTo>
                  <a:pt x="1448" y="696"/>
                  <a:pt x="1448" y="697"/>
                  <a:pt x="1448" y="697"/>
                </a:cubicBezTo>
                <a:cubicBezTo>
                  <a:pt x="1447" y="697"/>
                  <a:pt x="1447" y="698"/>
                  <a:pt x="1447" y="698"/>
                </a:cubicBezTo>
                <a:cubicBezTo>
                  <a:pt x="1443" y="702"/>
                  <a:pt x="1443" y="702"/>
                  <a:pt x="1443" y="702"/>
                </a:cubicBezTo>
                <a:cubicBezTo>
                  <a:pt x="1441" y="703"/>
                  <a:pt x="1441" y="705"/>
                  <a:pt x="1443" y="707"/>
                </a:cubicBezTo>
                <a:cubicBezTo>
                  <a:pt x="1443" y="707"/>
                  <a:pt x="1444" y="707"/>
                  <a:pt x="1445" y="707"/>
                </a:cubicBezTo>
                <a:close/>
                <a:moveTo>
                  <a:pt x="1560" y="606"/>
                </a:moveTo>
                <a:cubicBezTo>
                  <a:pt x="1561" y="606"/>
                  <a:pt x="1562" y="606"/>
                  <a:pt x="1562" y="605"/>
                </a:cubicBezTo>
                <a:cubicBezTo>
                  <a:pt x="1565" y="603"/>
                  <a:pt x="1565" y="603"/>
                  <a:pt x="1565" y="603"/>
                </a:cubicBezTo>
                <a:cubicBezTo>
                  <a:pt x="1566" y="601"/>
                  <a:pt x="1566" y="599"/>
                  <a:pt x="1565" y="598"/>
                </a:cubicBezTo>
                <a:cubicBezTo>
                  <a:pt x="1564" y="597"/>
                  <a:pt x="1562" y="597"/>
                  <a:pt x="1560" y="598"/>
                </a:cubicBezTo>
                <a:cubicBezTo>
                  <a:pt x="1558" y="601"/>
                  <a:pt x="1558" y="601"/>
                  <a:pt x="1558" y="601"/>
                </a:cubicBezTo>
                <a:cubicBezTo>
                  <a:pt x="1557" y="602"/>
                  <a:pt x="1557" y="604"/>
                  <a:pt x="1558" y="605"/>
                </a:cubicBezTo>
                <a:cubicBezTo>
                  <a:pt x="1559" y="606"/>
                  <a:pt x="1560" y="606"/>
                  <a:pt x="1560" y="606"/>
                </a:cubicBezTo>
                <a:close/>
                <a:moveTo>
                  <a:pt x="1445" y="718"/>
                </a:moveTo>
                <a:cubicBezTo>
                  <a:pt x="1446" y="718"/>
                  <a:pt x="1447" y="719"/>
                  <a:pt x="1447" y="719"/>
                </a:cubicBezTo>
                <a:cubicBezTo>
                  <a:pt x="1448" y="719"/>
                  <a:pt x="1449" y="718"/>
                  <a:pt x="1450" y="718"/>
                </a:cubicBezTo>
                <a:cubicBezTo>
                  <a:pt x="1545" y="622"/>
                  <a:pt x="1545" y="622"/>
                  <a:pt x="1545" y="622"/>
                </a:cubicBezTo>
                <a:cubicBezTo>
                  <a:pt x="1546" y="621"/>
                  <a:pt x="1546" y="619"/>
                  <a:pt x="1545" y="618"/>
                </a:cubicBezTo>
                <a:cubicBezTo>
                  <a:pt x="1544" y="617"/>
                  <a:pt x="1542" y="617"/>
                  <a:pt x="1541" y="618"/>
                </a:cubicBezTo>
                <a:cubicBezTo>
                  <a:pt x="1445" y="713"/>
                  <a:pt x="1445" y="713"/>
                  <a:pt x="1445" y="713"/>
                </a:cubicBezTo>
                <a:cubicBezTo>
                  <a:pt x="1444" y="715"/>
                  <a:pt x="1444" y="717"/>
                  <a:pt x="1445" y="718"/>
                </a:cubicBezTo>
                <a:close/>
                <a:moveTo>
                  <a:pt x="1620" y="538"/>
                </a:moveTo>
                <a:cubicBezTo>
                  <a:pt x="1603" y="556"/>
                  <a:pt x="1603" y="556"/>
                  <a:pt x="1603" y="556"/>
                </a:cubicBezTo>
                <a:cubicBezTo>
                  <a:pt x="1601" y="557"/>
                  <a:pt x="1601" y="559"/>
                  <a:pt x="1603" y="560"/>
                </a:cubicBezTo>
                <a:cubicBezTo>
                  <a:pt x="1603" y="561"/>
                  <a:pt x="1604" y="561"/>
                  <a:pt x="1605" y="561"/>
                </a:cubicBezTo>
                <a:cubicBezTo>
                  <a:pt x="1606" y="561"/>
                  <a:pt x="1606" y="561"/>
                  <a:pt x="1607" y="560"/>
                </a:cubicBezTo>
                <a:cubicBezTo>
                  <a:pt x="1625" y="543"/>
                  <a:pt x="1625" y="543"/>
                  <a:pt x="1625" y="543"/>
                </a:cubicBezTo>
                <a:cubicBezTo>
                  <a:pt x="1626" y="542"/>
                  <a:pt x="1626" y="540"/>
                  <a:pt x="1625" y="538"/>
                </a:cubicBezTo>
                <a:cubicBezTo>
                  <a:pt x="1623" y="537"/>
                  <a:pt x="1622" y="537"/>
                  <a:pt x="1620" y="538"/>
                </a:cubicBezTo>
                <a:close/>
                <a:moveTo>
                  <a:pt x="1447" y="733"/>
                </a:moveTo>
                <a:cubicBezTo>
                  <a:pt x="1447" y="733"/>
                  <a:pt x="1448" y="733"/>
                  <a:pt x="1449" y="733"/>
                </a:cubicBezTo>
                <a:cubicBezTo>
                  <a:pt x="1553" y="628"/>
                  <a:pt x="1553" y="628"/>
                  <a:pt x="1553" y="628"/>
                </a:cubicBezTo>
                <a:cubicBezTo>
                  <a:pt x="1575" y="607"/>
                  <a:pt x="1575" y="607"/>
                  <a:pt x="1575" y="607"/>
                </a:cubicBezTo>
                <a:cubicBezTo>
                  <a:pt x="1578" y="604"/>
                  <a:pt x="1578" y="604"/>
                  <a:pt x="1578" y="604"/>
                </a:cubicBezTo>
                <a:cubicBezTo>
                  <a:pt x="1579" y="602"/>
                  <a:pt x="1579" y="601"/>
                  <a:pt x="1578" y="599"/>
                </a:cubicBezTo>
                <a:cubicBezTo>
                  <a:pt x="1577" y="598"/>
                  <a:pt x="1575" y="598"/>
                  <a:pt x="1573" y="599"/>
                </a:cubicBezTo>
                <a:cubicBezTo>
                  <a:pt x="1445" y="728"/>
                  <a:pt x="1445" y="728"/>
                  <a:pt x="1445" y="728"/>
                </a:cubicBezTo>
                <a:cubicBezTo>
                  <a:pt x="1443" y="729"/>
                  <a:pt x="1443" y="731"/>
                  <a:pt x="1445" y="733"/>
                </a:cubicBezTo>
                <a:cubicBezTo>
                  <a:pt x="1445" y="733"/>
                  <a:pt x="1446" y="733"/>
                  <a:pt x="1447" y="733"/>
                </a:cubicBezTo>
                <a:close/>
                <a:moveTo>
                  <a:pt x="1609" y="568"/>
                </a:moveTo>
                <a:cubicBezTo>
                  <a:pt x="1610" y="568"/>
                  <a:pt x="1611" y="569"/>
                  <a:pt x="1612" y="569"/>
                </a:cubicBezTo>
                <a:cubicBezTo>
                  <a:pt x="1612" y="569"/>
                  <a:pt x="1613" y="568"/>
                  <a:pt x="1614" y="568"/>
                </a:cubicBezTo>
                <a:cubicBezTo>
                  <a:pt x="1634" y="547"/>
                  <a:pt x="1634" y="547"/>
                  <a:pt x="1634" y="547"/>
                </a:cubicBezTo>
                <a:cubicBezTo>
                  <a:pt x="1635" y="546"/>
                  <a:pt x="1635" y="544"/>
                  <a:pt x="1634" y="543"/>
                </a:cubicBezTo>
                <a:cubicBezTo>
                  <a:pt x="1633" y="542"/>
                  <a:pt x="1631" y="542"/>
                  <a:pt x="1630" y="543"/>
                </a:cubicBezTo>
                <a:cubicBezTo>
                  <a:pt x="1609" y="563"/>
                  <a:pt x="1609" y="563"/>
                  <a:pt x="1609" y="563"/>
                </a:cubicBezTo>
                <a:cubicBezTo>
                  <a:pt x="1608" y="565"/>
                  <a:pt x="1608" y="567"/>
                  <a:pt x="1609" y="568"/>
                </a:cubicBezTo>
                <a:close/>
                <a:moveTo>
                  <a:pt x="1612" y="574"/>
                </a:moveTo>
                <a:cubicBezTo>
                  <a:pt x="1612" y="574"/>
                  <a:pt x="1612" y="574"/>
                  <a:pt x="1612" y="575"/>
                </a:cubicBezTo>
                <a:cubicBezTo>
                  <a:pt x="1608" y="579"/>
                  <a:pt x="1608" y="579"/>
                  <a:pt x="1608" y="579"/>
                </a:cubicBezTo>
                <a:cubicBezTo>
                  <a:pt x="1607" y="580"/>
                  <a:pt x="1607" y="582"/>
                  <a:pt x="1608" y="583"/>
                </a:cubicBezTo>
                <a:cubicBezTo>
                  <a:pt x="1609" y="584"/>
                  <a:pt x="1609" y="584"/>
                  <a:pt x="1610" y="584"/>
                </a:cubicBezTo>
                <a:cubicBezTo>
                  <a:pt x="1611" y="584"/>
                  <a:pt x="1612" y="584"/>
                  <a:pt x="1612" y="583"/>
                </a:cubicBezTo>
                <a:cubicBezTo>
                  <a:pt x="1616" y="579"/>
                  <a:pt x="1616" y="579"/>
                  <a:pt x="1616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46" y="550"/>
                  <a:pt x="1646" y="550"/>
                  <a:pt x="1646" y="550"/>
                </a:cubicBezTo>
                <a:cubicBezTo>
                  <a:pt x="1647" y="548"/>
                  <a:pt x="1647" y="546"/>
                  <a:pt x="1646" y="545"/>
                </a:cubicBezTo>
                <a:cubicBezTo>
                  <a:pt x="1645" y="544"/>
                  <a:pt x="1643" y="544"/>
                  <a:pt x="1642" y="545"/>
                </a:cubicBezTo>
                <a:cubicBezTo>
                  <a:pt x="1613" y="574"/>
                  <a:pt x="1613" y="574"/>
                  <a:pt x="1613" y="574"/>
                </a:cubicBezTo>
                <a:cubicBezTo>
                  <a:pt x="1612" y="574"/>
                  <a:pt x="1612" y="574"/>
                  <a:pt x="1612" y="574"/>
                </a:cubicBezTo>
                <a:close/>
                <a:moveTo>
                  <a:pt x="1446" y="749"/>
                </a:moveTo>
                <a:cubicBezTo>
                  <a:pt x="1587" y="608"/>
                  <a:pt x="1587" y="608"/>
                  <a:pt x="1587" y="608"/>
                </a:cubicBezTo>
                <a:cubicBezTo>
                  <a:pt x="1589" y="607"/>
                  <a:pt x="1589" y="605"/>
                  <a:pt x="1587" y="604"/>
                </a:cubicBezTo>
                <a:cubicBezTo>
                  <a:pt x="1586" y="602"/>
                  <a:pt x="1584" y="602"/>
                  <a:pt x="1583" y="604"/>
                </a:cubicBezTo>
                <a:cubicBezTo>
                  <a:pt x="1442" y="745"/>
                  <a:pt x="1442" y="745"/>
                  <a:pt x="1442" y="745"/>
                </a:cubicBezTo>
                <a:cubicBezTo>
                  <a:pt x="1441" y="745"/>
                  <a:pt x="1441" y="746"/>
                  <a:pt x="1441" y="747"/>
                </a:cubicBezTo>
                <a:cubicBezTo>
                  <a:pt x="1440" y="747"/>
                  <a:pt x="1439" y="747"/>
                  <a:pt x="1439" y="748"/>
                </a:cubicBezTo>
                <a:cubicBezTo>
                  <a:pt x="1436" y="751"/>
                  <a:pt x="1436" y="751"/>
                  <a:pt x="1436" y="751"/>
                </a:cubicBezTo>
                <a:cubicBezTo>
                  <a:pt x="1434" y="752"/>
                  <a:pt x="1434" y="754"/>
                  <a:pt x="1436" y="755"/>
                </a:cubicBezTo>
                <a:cubicBezTo>
                  <a:pt x="1436" y="756"/>
                  <a:pt x="1437" y="756"/>
                  <a:pt x="1438" y="756"/>
                </a:cubicBezTo>
                <a:cubicBezTo>
                  <a:pt x="1439" y="756"/>
                  <a:pt x="1439" y="756"/>
                  <a:pt x="1440" y="755"/>
                </a:cubicBezTo>
                <a:cubicBezTo>
                  <a:pt x="1443" y="752"/>
                  <a:pt x="1443" y="752"/>
                  <a:pt x="1443" y="752"/>
                </a:cubicBezTo>
                <a:cubicBezTo>
                  <a:pt x="1444" y="752"/>
                  <a:pt x="1444" y="751"/>
                  <a:pt x="1444" y="750"/>
                </a:cubicBezTo>
                <a:cubicBezTo>
                  <a:pt x="1445" y="750"/>
                  <a:pt x="1446" y="750"/>
                  <a:pt x="1446" y="749"/>
                </a:cubicBezTo>
                <a:close/>
                <a:moveTo>
                  <a:pt x="1600" y="605"/>
                </a:moveTo>
                <a:cubicBezTo>
                  <a:pt x="1599" y="603"/>
                  <a:pt x="1597" y="603"/>
                  <a:pt x="1596" y="605"/>
                </a:cubicBezTo>
                <a:cubicBezTo>
                  <a:pt x="1445" y="756"/>
                  <a:pt x="1445" y="756"/>
                  <a:pt x="1445" y="756"/>
                </a:cubicBezTo>
                <a:cubicBezTo>
                  <a:pt x="1443" y="757"/>
                  <a:pt x="1443" y="759"/>
                  <a:pt x="1445" y="760"/>
                </a:cubicBezTo>
                <a:cubicBezTo>
                  <a:pt x="1445" y="761"/>
                  <a:pt x="1446" y="761"/>
                  <a:pt x="1447" y="761"/>
                </a:cubicBezTo>
                <a:cubicBezTo>
                  <a:pt x="1447" y="761"/>
                  <a:pt x="1448" y="761"/>
                  <a:pt x="1449" y="760"/>
                </a:cubicBezTo>
                <a:cubicBezTo>
                  <a:pt x="1600" y="609"/>
                  <a:pt x="1600" y="609"/>
                  <a:pt x="1600" y="609"/>
                </a:cubicBezTo>
                <a:cubicBezTo>
                  <a:pt x="1602" y="608"/>
                  <a:pt x="1602" y="606"/>
                  <a:pt x="1600" y="605"/>
                </a:cubicBezTo>
                <a:close/>
                <a:moveTo>
                  <a:pt x="1621" y="584"/>
                </a:moveTo>
                <a:cubicBezTo>
                  <a:pt x="1621" y="585"/>
                  <a:pt x="1622" y="585"/>
                  <a:pt x="1623" y="585"/>
                </a:cubicBezTo>
                <a:cubicBezTo>
                  <a:pt x="1624" y="585"/>
                  <a:pt x="1624" y="585"/>
                  <a:pt x="1625" y="584"/>
                </a:cubicBezTo>
                <a:cubicBezTo>
                  <a:pt x="1653" y="556"/>
                  <a:pt x="1653" y="556"/>
                  <a:pt x="1653" y="556"/>
                </a:cubicBezTo>
                <a:cubicBezTo>
                  <a:pt x="1654" y="555"/>
                  <a:pt x="1654" y="553"/>
                  <a:pt x="1653" y="552"/>
                </a:cubicBezTo>
                <a:cubicBezTo>
                  <a:pt x="1652" y="551"/>
                  <a:pt x="1650" y="551"/>
                  <a:pt x="1649" y="552"/>
                </a:cubicBezTo>
                <a:cubicBezTo>
                  <a:pt x="1621" y="580"/>
                  <a:pt x="1621" y="580"/>
                  <a:pt x="1621" y="580"/>
                </a:cubicBezTo>
                <a:cubicBezTo>
                  <a:pt x="1619" y="581"/>
                  <a:pt x="1619" y="583"/>
                  <a:pt x="1621" y="584"/>
                </a:cubicBezTo>
                <a:close/>
                <a:moveTo>
                  <a:pt x="1664" y="545"/>
                </a:moveTo>
                <a:cubicBezTo>
                  <a:pt x="1664" y="545"/>
                  <a:pt x="1665" y="544"/>
                  <a:pt x="1666" y="544"/>
                </a:cubicBezTo>
                <a:cubicBezTo>
                  <a:pt x="1669" y="540"/>
                  <a:pt x="1669" y="540"/>
                  <a:pt x="1669" y="540"/>
                </a:cubicBezTo>
                <a:cubicBezTo>
                  <a:pt x="1671" y="539"/>
                  <a:pt x="1671" y="537"/>
                  <a:pt x="1669" y="536"/>
                </a:cubicBezTo>
                <a:cubicBezTo>
                  <a:pt x="1668" y="534"/>
                  <a:pt x="1666" y="534"/>
                  <a:pt x="1665" y="536"/>
                </a:cubicBezTo>
                <a:cubicBezTo>
                  <a:pt x="1661" y="539"/>
                  <a:pt x="1661" y="539"/>
                  <a:pt x="1661" y="539"/>
                </a:cubicBezTo>
                <a:cubicBezTo>
                  <a:pt x="1660" y="540"/>
                  <a:pt x="1660" y="542"/>
                  <a:pt x="1661" y="544"/>
                </a:cubicBezTo>
                <a:cubicBezTo>
                  <a:pt x="1662" y="544"/>
                  <a:pt x="1663" y="545"/>
                  <a:pt x="1664" y="545"/>
                </a:cubicBezTo>
                <a:close/>
                <a:moveTo>
                  <a:pt x="1629" y="590"/>
                </a:moveTo>
                <a:cubicBezTo>
                  <a:pt x="1630" y="591"/>
                  <a:pt x="1630" y="591"/>
                  <a:pt x="1631" y="591"/>
                </a:cubicBezTo>
                <a:cubicBezTo>
                  <a:pt x="1632" y="591"/>
                  <a:pt x="1633" y="591"/>
                  <a:pt x="1633" y="590"/>
                </a:cubicBezTo>
                <a:cubicBezTo>
                  <a:pt x="1660" y="564"/>
                  <a:pt x="1660" y="564"/>
                  <a:pt x="1660" y="564"/>
                </a:cubicBezTo>
                <a:cubicBezTo>
                  <a:pt x="1661" y="562"/>
                  <a:pt x="1661" y="560"/>
                  <a:pt x="1660" y="559"/>
                </a:cubicBezTo>
                <a:cubicBezTo>
                  <a:pt x="1659" y="558"/>
                  <a:pt x="1657" y="558"/>
                  <a:pt x="1655" y="559"/>
                </a:cubicBezTo>
                <a:cubicBezTo>
                  <a:pt x="1629" y="586"/>
                  <a:pt x="1629" y="586"/>
                  <a:pt x="1629" y="586"/>
                </a:cubicBezTo>
                <a:cubicBezTo>
                  <a:pt x="1628" y="587"/>
                  <a:pt x="1628" y="589"/>
                  <a:pt x="1629" y="590"/>
                </a:cubicBezTo>
                <a:close/>
                <a:moveTo>
                  <a:pt x="1594" y="625"/>
                </a:moveTo>
                <a:cubicBezTo>
                  <a:pt x="1593" y="624"/>
                  <a:pt x="1591" y="624"/>
                  <a:pt x="1590" y="625"/>
                </a:cubicBezTo>
                <a:cubicBezTo>
                  <a:pt x="1465" y="750"/>
                  <a:pt x="1465" y="750"/>
                  <a:pt x="1465" y="750"/>
                </a:cubicBezTo>
                <a:cubicBezTo>
                  <a:pt x="1463" y="751"/>
                  <a:pt x="1463" y="753"/>
                  <a:pt x="1465" y="754"/>
                </a:cubicBezTo>
                <a:cubicBezTo>
                  <a:pt x="1465" y="755"/>
                  <a:pt x="1466" y="755"/>
                  <a:pt x="1467" y="755"/>
                </a:cubicBezTo>
                <a:cubicBezTo>
                  <a:pt x="1468" y="755"/>
                  <a:pt x="1468" y="755"/>
                  <a:pt x="1469" y="754"/>
                </a:cubicBezTo>
                <a:cubicBezTo>
                  <a:pt x="1594" y="629"/>
                  <a:pt x="1594" y="629"/>
                  <a:pt x="1594" y="629"/>
                </a:cubicBezTo>
                <a:cubicBezTo>
                  <a:pt x="1595" y="628"/>
                  <a:pt x="1595" y="626"/>
                  <a:pt x="1594" y="625"/>
                </a:cubicBezTo>
                <a:close/>
                <a:moveTo>
                  <a:pt x="1630" y="607"/>
                </a:moveTo>
                <a:cubicBezTo>
                  <a:pt x="1637" y="601"/>
                  <a:pt x="1637" y="601"/>
                  <a:pt x="1637" y="601"/>
                </a:cubicBezTo>
                <a:cubicBezTo>
                  <a:pt x="1638" y="600"/>
                  <a:pt x="1638" y="598"/>
                  <a:pt x="1637" y="596"/>
                </a:cubicBezTo>
                <a:cubicBezTo>
                  <a:pt x="1635" y="595"/>
                  <a:pt x="1633" y="595"/>
                  <a:pt x="1632" y="596"/>
                </a:cubicBezTo>
                <a:cubicBezTo>
                  <a:pt x="1626" y="603"/>
                  <a:pt x="1626" y="603"/>
                  <a:pt x="1626" y="603"/>
                </a:cubicBezTo>
                <a:cubicBezTo>
                  <a:pt x="1625" y="604"/>
                  <a:pt x="1625" y="606"/>
                  <a:pt x="1626" y="607"/>
                </a:cubicBezTo>
                <a:cubicBezTo>
                  <a:pt x="1626" y="608"/>
                  <a:pt x="1627" y="608"/>
                  <a:pt x="1628" y="608"/>
                </a:cubicBezTo>
                <a:cubicBezTo>
                  <a:pt x="1629" y="608"/>
                  <a:pt x="1630" y="608"/>
                  <a:pt x="1630" y="607"/>
                </a:cubicBezTo>
                <a:close/>
                <a:moveTo>
                  <a:pt x="1601" y="632"/>
                </a:moveTo>
                <a:cubicBezTo>
                  <a:pt x="1600" y="631"/>
                  <a:pt x="1598" y="631"/>
                  <a:pt x="1597" y="632"/>
                </a:cubicBezTo>
                <a:cubicBezTo>
                  <a:pt x="1479" y="749"/>
                  <a:pt x="1479" y="749"/>
                  <a:pt x="1479" y="749"/>
                </a:cubicBezTo>
                <a:cubicBezTo>
                  <a:pt x="1478" y="751"/>
                  <a:pt x="1478" y="752"/>
                  <a:pt x="1479" y="754"/>
                </a:cubicBezTo>
                <a:cubicBezTo>
                  <a:pt x="1480" y="754"/>
                  <a:pt x="1481" y="755"/>
                  <a:pt x="1481" y="755"/>
                </a:cubicBezTo>
                <a:cubicBezTo>
                  <a:pt x="1482" y="755"/>
                  <a:pt x="1483" y="754"/>
                  <a:pt x="1484" y="754"/>
                </a:cubicBezTo>
                <a:cubicBezTo>
                  <a:pt x="1601" y="636"/>
                  <a:pt x="1601" y="636"/>
                  <a:pt x="1601" y="636"/>
                </a:cubicBezTo>
                <a:cubicBezTo>
                  <a:pt x="1602" y="635"/>
                  <a:pt x="1602" y="633"/>
                  <a:pt x="1601" y="632"/>
                </a:cubicBezTo>
                <a:close/>
                <a:moveTo>
                  <a:pt x="1687" y="549"/>
                </a:moveTo>
                <a:cubicBezTo>
                  <a:pt x="1688" y="549"/>
                  <a:pt x="1689" y="548"/>
                  <a:pt x="1690" y="548"/>
                </a:cubicBezTo>
                <a:cubicBezTo>
                  <a:pt x="1691" y="546"/>
                  <a:pt x="1691" y="546"/>
                  <a:pt x="1691" y="546"/>
                </a:cubicBezTo>
                <a:cubicBezTo>
                  <a:pt x="1692" y="545"/>
                  <a:pt x="1692" y="543"/>
                  <a:pt x="1691" y="542"/>
                </a:cubicBezTo>
                <a:cubicBezTo>
                  <a:pt x="1690" y="541"/>
                  <a:pt x="1688" y="541"/>
                  <a:pt x="1687" y="542"/>
                </a:cubicBezTo>
                <a:cubicBezTo>
                  <a:pt x="1685" y="543"/>
                  <a:pt x="1685" y="543"/>
                  <a:pt x="1685" y="543"/>
                </a:cubicBezTo>
                <a:cubicBezTo>
                  <a:pt x="1684" y="545"/>
                  <a:pt x="1684" y="547"/>
                  <a:pt x="1685" y="548"/>
                </a:cubicBezTo>
                <a:cubicBezTo>
                  <a:pt x="1686" y="548"/>
                  <a:pt x="1687" y="549"/>
                  <a:pt x="1687" y="549"/>
                </a:cubicBezTo>
                <a:close/>
                <a:moveTo>
                  <a:pt x="1654" y="582"/>
                </a:moveTo>
                <a:cubicBezTo>
                  <a:pt x="1655" y="582"/>
                  <a:pt x="1655" y="582"/>
                  <a:pt x="1656" y="581"/>
                </a:cubicBezTo>
                <a:cubicBezTo>
                  <a:pt x="1668" y="570"/>
                  <a:pt x="1668" y="570"/>
                  <a:pt x="1668" y="570"/>
                </a:cubicBezTo>
                <a:cubicBezTo>
                  <a:pt x="1669" y="568"/>
                  <a:pt x="1669" y="566"/>
                  <a:pt x="1668" y="565"/>
                </a:cubicBezTo>
                <a:cubicBezTo>
                  <a:pt x="1666" y="564"/>
                  <a:pt x="1665" y="564"/>
                  <a:pt x="1663" y="565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0" y="578"/>
                  <a:pt x="1650" y="580"/>
                  <a:pt x="1652" y="581"/>
                </a:cubicBezTo>
                <a:cubicBezTo>
                  <a:pt x="1652" y="582"/>
                  <a:pt x="1653" y="582"/>
                  <a:pt x="1654" y="582"/>
                </a:cubicBezTo>
                <a:close/>
                <a:moveTo>
                  <a:pt x="1622" y="625"/>
                </a:moveTo>
                <a:cubicBezTo>
                  <a:pt x="1622" y="626"/>
                  <a:pt x="1623" y="626"/>
                  <a:pt x="1624" y="626"/>
                </a:cubicBezTo>
                <a:cubicBezTo>
                  <a:pt x="1625" y="626"/>
                  <a:pt x="1626" y="626"/>
                  <a:pt x="1626" y="625"/>
                </a:cubicBezTo>
                <a:cubicBezTo>
                  <a:pt x="1639" y="613"/>
                  <a:pt x="1639" y="613"/>
                  <a:pt x="1639" y="613"/>
                </a:cubicBezTo>
                <a:cubicBezTo>
                  <a:pt x="1640" y="611"/>
                  <a:pt x="1640" y="609"/>
                  <a:pt x="1639" y="608"/>
                </a:cubicBezTo>
                <a:cubicBezTo>
                  <a:pt x="1638" y="607"/>
                  <a:pt x="1636" y="607"/>
                  <a:pt x="1634" y="608"/>
                </a:cubicBezTo>
                <a:cubicBezTo>
                  <a:pt x="1622" y="621"/>
                  <a:pt x="1622" y="621"/>
                  <a:pt x="1622" y="621"/>
                </a:cubicBezTo>
                <a:cubicBezTo>
                  <a:pt x="1621" y="622"/>
                  <a:pt x="1621" y="624"/>
                  <a:pt x="1622" y="625"/>
                </a:cubicBezTo>
                <a:close/>
                <a:moveTo>
                  <a:pt x="1665" y="577"/>
                </a:moveTo>
                <a:cubicBezTo>
                  <a:pt x="1658" y="584"/>
                  <a:pt x="1658" y="584"/>
                  <a:pt x="1658" y="584"/>
                </a:cubicBezTo>
                <a:cubicBezTo>
                  <a:pt x="1657" y="585"/>
                  <a:pt x="1657" y="587"/>
                  <a:pt x="1658" y="589"/>
                </a:cubicBezTo>
                <a:cubicBezTo>
                  <a:pt x="1659" y="589"/>
                  <a:pt x="1660" y="589"/>
                  <a:pt x="1661" y="589"/>
                </a:cubicBezTo>
                <a:cubicBezTo>
                  <a:pt x="1661" y="589"/>
                  <a:pt x="1662" y="589"/>
                  <a:pt x="1663" y="589"/>
                </a:cubicBezTo>
                <a:cubicBezTo>
                  <a:pt x="1670" y="582"/>
                  <a:pt x="1670" y="582"/>
                  <a:pt x="1670" y="582"/>
                </a:cubicBezTo>
                <a:cubicBezTo>
                  <a:pt x="1671" y="581"/>
                  <a:pt x="1671" y="579"/>
                  <a:pt x="1670" y="577"/>
                </a:cubicBezTo>
                <a:cubicBezTo>
                  <a:pt x="1668" y="576"/>
                  <a:pt x="1666" y="576"/>
                  <a:pt x="1665" y="577"/>
                </a:cubicBezTo>
                <a:close/>
                <a:moveTo>
                  <a:pt x="1609" y="638"/>
                </a:moveTo>
                <a:cubicBezTo>
                  <a:pt x="1608" y="637"/>
                  <a:pt x="1606" y="637"/>
                  <a:pt x="1605" y="638"/>
                </a:cubicBezTo>
                <a:cubicBezTo>
                  <a:pt x="1504" y="738"/>
                  <a:pt x="1504" y="738"/>
                  <a:pt x="1504" y="738"/>
                </a:cubicBezTo>
                <a:cubicBezTo>
                  <a:pt x="1503" y="739"/>
                  <a:pt x="1503" y="741"/>
                  <a:pt x="1504" y="743"/>
                </a:cubicBezTo>
                <a:cubicBezTo>
                  <a:pt x="1505" y="743"/>
                  <a:pt x="1506" y="743"/>
                  <a:pt x="1507" y="743"/>
                </a:cubicBezTo>
                <a:cubicBezTo>
                  <a:pt x="1507" y="743"/>
                  <a:pt x="1508" y="743"/>
                  <a:pt x="1509" y="743"/>
                </a:cubicBezTo>
                <a:cubicBezTo>
                  <a:pt x="1609" y="642"/>
                  <a:pt x="1609" y="642"/>
                  <a:pt x="1609" y="642"/>
                </a:cubicBezTo>
                <a:cubicBezTo>
                  <a:pt x="1610" y="641"/>
                  <a:pt x="1610" y="639"/>
                  <a:pt x="1609" y="638"/>
                </a:cubicBezTo>
                <a:close/>
                <a:moveTo>
                  <a:pt x="1680" y="571"/>
                </a:moveTo>
                <a:cubicBezTo>
                  <a:pt x="1680" y="571"/>
                  <a:pt x="1681" y="570"/>
                  <a:pt x="1682" y="570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91" y="561"/>
                  <a:pt x="1691" y="561"/>
                  <a:pt x="1691" y="561"/>
                </a:cubicBezTo>
                <a:cubicBezTo>
                  <a:pt x="1695" y="556"/>
                  <a:pt x="1695" y="556"/>
                  <a:pt x="1695" y="556"/>
                </a:cubicBezTo>
                <a:cubicBezTo>
                  <a:pt x="1696" y="555"/>
                  <a:pt x="1696" y="553"/>
                  <a:pt x="1695" y="552"/>
                </a:cubicBezTo>
                <a:cubicBezTo>
                  <a:pt x="1694" y="551"/>
                  <a:pt x="1692" y="551"/>
                  <a:pt x="1691" y="552"/>
                </a:cubicBezTo>
                <a:cubicBezTo>
                  <a:pt x="1677" y="565"/>
                  <a:pt x="1677" y="565"/>
                  <a:pt x="1677" y="565"/>
                </a:cubicBezTo>
                <a:cubicBezTo>
                  <a:pt x="1676" y="566"/>
                  <a:pt x="1676" y="568"/>
                  <a:pt x="1677" y="570"/>
                </a:cubicBezTo>
                <a:cubicBezTo>
                  <a:pt x="1678" y="570"/>
                  <a:pt x="1679" y="571"/>
                  <a:pt x="1680" y="571"/>
                </a:cubicBezTo>
                <a:close/>
                <a:moveTo>
                  <a:pt x="1643" y="618"/>
                </a:moveTo>
                <a:cubicBezTo>
                  <a:pt x="1642" y="617"/>
                  <a:pt x="1640" y="617"/>
                  <a:pt x="1639" y="618"/>
                </a:cubicBezTo>
                <a:cubicBezTo>
                  <a:pt x="1522" y="735"/>
                  <a:pt x="1522" y="735"/>
                  <a:pt x="1522" y="735"/>
                </a:cubicBezTo>
                <a:cubicBezTo>
                  <a:pt x="1521" y="736"/>
                  <a:pt x="1521" y="738"/>
                  <a:pt x="1522" y="739"/>
                </a:cubicBezTo>
                <a:cubicBezTo>
                  <a:pt x="1522" y="740"/>
                  <a:pt x="1523" y="740"/>
                  <a:pt x="1524" y="740"/>
                </a:cubicBezTo>
                <a:cubicBezTo>
                  <a:pt x="1525" y="740"/>
                  <a:pt x="1526" y="740"/>
                  <a:pt x="1526" y="739"/>
                </a:cubicBezTo>
                <a:cubicBezTo>
                  <a:pt x="1643" y="622"/>
                  <a:pt x="1643" y="622"/>
                  <a:pt x="1643" y="622"/>
                </a:cubicBezTo>
                <a:cubicBezTo>
                  <a:pt x="1644" y="621"/>
                  <a:pt x="1644" y="619"/>
                  <a:pt x="1643" y="618"/>
                </a:cubicBezTo>
                <a:close/>
                <a:moveTo>
                  <a:pt x="1666" y="595"/>
                </a:moveTo>
                <a:cubicBezTo>
                  <a:pt x="1666" y="596"/>
                  <a:pt x="1667" y="596"/>
                  <a:pt x="1668" y="596"/>
                </a:cubicBezTo>
                <a:cubicBezTo>
                  <a:pt x="1669" y="596"/>
                  <a:pt x="1669" y="596"/>
                  <a:pt x="1670" y="595"/>
                </a:cubicBezTo>
                <a:cubicBezTo>
                  <a:pt x="1676" y="589"/>
                  <a:pt x="1676" y="589"/>
                  <a:pt x="1676" y="589"/>
                </a:cubicBezTo>
                <a:cubicBezTo>
                  <a:pt x="1677" y="588"/>
                  <a:pt x="1677" y="586"/>
                  <a:pt x="1676" y="585"/>
                </a:cubicBezTo>
                <a:cubicBezTo>
                  <a:pt x="1675" y="584"/>
                  <a:pt x="1673" y="584"/>
                  <a:pt x="1672" y="585"/>
                </a:cubicBezTo>
                <a:cubicBezTo>
                  <a:pt x="1666" y="591"/>
                  <a:pt x="1666" y="591"/>
                  <a:pt x="1666" y="591"/>
                </a:cubicBezTo>
                <a:cubicBezTo>
                  <a:pt x="1665" y="592"/>
                  <a:pt x="1665" y="594"/>
                  <a:pt x="1666" y="595"/>
                </a:cubicBezTo>
                <a:close/>
                <a:moveTo>
                  <a:pt x="1647" y="628"/>
                </a:moveTo>
                <a:cubicBezTo>
                  <a:pt x="1646" y="627"/>
                  <a:pt x="1644" y="627"/>
                  <a:pt x="1643" y="628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34" y="736"/>
                  <a:pt x="1534" y="738"/>
                  <a:pt x="1536" y="739"/>
                </a:cubicBezTo>
                <a:cubicBezTo>
                  <a:pt x="1536" y="740"/>
                  <a:pt x="1537" y="740"/>
                  <a:pt x="1538" y="740"/>
                </a:cubicBezTo>
                <a:cubicBezTo>
                  <a:pt x="1538" y="740"/>
                  <a:pt x="1539" y="740"/>
                  <a:pt x="1540" y="739"/>
                </a:cubicBezTo>
                <a:cubicBezTo>
                  <a:pt x="1647" y="632"/>
                  <a:pt x="1647" y="632"/>
                  <a:pt x="1647" y="632"/>
                </a:cubicBezTo>
                <a:cubicBezTo>
                  <a:pt x="1648" y="631"/>
                  <a:pt x="1648" y="629"/>
                  <a:pt x="1647" y="628"/>
                </a:cubicBezTo>
                <a:close/>
                <a:moveTo>
                  <a:pt x="1682" y="589"/>
                </a:moveTo>
                <a:cubicBezTo>
                  <a:pt x="1681" y="589"/>
                  <a:pt x="1681" y="589"/>
                  <a:pt x="1681" y="589"/>
                </a:cubicBezTo>
                <a:cubicBezTo>
                  <a:pt x="1681" y="589"/>
                  <a:pt x="1681" y="589"/>
                  <a:pt x="1681" y="589"/>
                </a:cubicBezTo>
                <a:cubicBezTo>
                  <a:pt x="1676" y="595"/>
                  <a:pt x="1676" y="595"/>
                  <a:pt x="1676" y="595"/>
                </a:cubicBezTo>
                <a:cubicBezTo>
                  <a:pt x="1675" y="596"/>
                  <a:pt x="1675" y="598"/>
                  <a:pt x="1676" y="599"/>
                </a:cubicBezTo>
                <a:cubicBezTo>
                  <a:pt x="1676" y="600"/>
                  <a:pt x="1677" y="600"/>
                  <a:pt x="1678" y="600"/>
                </a:cubicBezTo>
                <a:cubicBezTo>
                  <a:pt x="1679" y="600"/>
                  <a:pt x="1679" y="600"/>
                  <a:pt x="1680" y="599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3"/>
                  <a:pt x="1686" y="593"/>
                  <a:pt x="1686" y="593"/>
                </a:cubicBezTo>
                <a:cubicBezTo>
                  <a:pt x="1688" y="592"/>
                  <a:pt x="1688" y="590"/>
                  <a:pt x="1686" y="589"/>
                </a:cubicBezTo>
                <a:cubicBezTo>
                  <a:pt x="1685" y="587"/>
                  <a:pt x="1683" y="587"/>
                  <a:pt x="1682" y="589"/>
                </a:cubicBezTo>
                <a:close/>
                <a:moveTo>
                  <a:pt x="1708" y="570"/>
                </a:moveTo>
                <a:cubicBezTo>
                  <a:pt x="1709" y="570"/>
                  <a:pt x="1710" y="570"/>
                  <a:pt x="1710" y="569"/>
                </a:cubicBezTo>
                <a:cubicBezTo>
                  <a:pt x="1714" y="565"/>
                  <a:pt x="1714" y="565"/>
                  <a:pt x="1714" y="565"/>
                </a:cubicBezTo>
                <a:cubicBezTo>
                  <a:pt x="1715" y="564"/>
                  <a:pt x="1715" y="562"/>
                  <a:pt x="1714" y="561"/>
                </a:cubicBezTo>
                <a:cubicBezTo>
                  <a:pt x="1713" y="560"/>
                  <a:pt x="1711" y="560"/>
                  <a:pt x="1710" y="561"/>
                </a:cubicBezTo>
                <a:cubicBezTo>
                  <a:pt x="1706" y="565"/>
                  <a:pt x="1706" y="565"/>
                  <a:pt x="1706" y="565"/>
                </a:cubicBezTo>
                <a:cubicBezTo>
                  <a:pt x="1705" y="566"/>
                  <a:pt x="1705" y="568"/>
                  <a:pt x="1706" y="569"/>
                </a:cubicBezTo>
                <a:cubicBezTo>
                  <a:pt x="1706" y="570"/>
                  <a:pt x="1707" y="570"/>
                  <a:pt x="1708" y="570"/>
                </a:cubicBezTo>
                <a:close/>
                <a:moveTo>
                  <a:pt x="1690" y="602"/>
                </a:moveTo>
                <a:cubicBezTo>
                  <a:pt x="1690" y="602"/>
                  <a:pt x="1691" y="602"/>
                  <a:pt x="1692" y="602"/>
                </a:cubicBezTo>
                <a:cubicBezTo>
                  <a:pt x="1694" y="600"/>
                  <a:pt x="1694" y="600"/>
                  <a:pt x="1694" y="600"/>
                </a:cubicBezTo>
                <a:cubicBezTo>
                  <a:pt x="1695" y="598"/>
                  <a:pt x="1695" y="596"/>
                  <a:pt x="1694" y="595"/>
                </a:cubicBezTo>
                <a:cubicBezTo>
                  <a:pt x="1692" y="594"/>
                  <a:pt x="1691" y="594"/>
                  <a:pt x="1689" y="595"/>
                </a:cubicBezTo>
                <a:cubicBezTo>
                  <a:pt x="1687" y="597"/>
                  <a:pt x="1687" y="597"/>
                  <a:pt x="1687" y="597"/>
                </a:cubicBezTo>
                <a:cubicBezTo>
                  <a:pt x="1686" y="598"/>
                  <a:pt x="1686" y="600"/>
                  <a:pt x="1687" y="602"/>
                </a:cubicBezTo>
                <a:cubicBezTo>
                  <a:pt x="1688" y="602"/>
                  <a:pt x="1689" y="602"/>
                  <a:pt x="1690" y="602"/>
                </a:cubicBezTo>
                <a:close/>
                <a:moveTo>
                  <a:pt x="1551" y="743"/>
                </a:moveTo>
                <a:cubicBezTo>
                  <a:pt x="1648" y="645"/>
                  <a:pt x="1648" y="645"/>
                  <a:pt x="1648" y="645"/>
                </a:cubicBezTo>
                <a:cubicBezTo>
                  <a:pt x="1649" y="644"/>
                  <a:pt x="1649" y="642"/>
                  <a:pt x="1648" y="641"/>
                </a:cubicBezTo>
                <a:cubicBezTo>
                  <a:pt x="1647" y="639"/>
                  <a:pt x="1645" y="639"/>
                  <a:pt x="1644" y="641"/>
                </a:cubicBezTo>
                <a:cubicBezTo>
                  <a:pt x="1546" y="738"/>
                  <a:pt x="1546" y="738"/>
                  <a:pt x="1546" y="738"/>
                </a:cubicBezTo>
                <a:cubicBezTo>
                  <a:pt x="1545" y="740"/>
                  <a:pt x="1545" y="742"/>
                  <a:pt x="1546" y="743"/>
                </a:cubicBezTo>
                <a:cubicBezTo>
                  <a:pt x="1547" y="743"/>
                  <a:pt x="1548" y="744"/>
                  <a:pt x="1548" y="744"/>
                </a:cubicBezTo>
                <a:cubicBezTo>
                  <a:pt x="1549" y="744"/>
                  <a:pt x="1550" y="743"/>
                  <a:pt x="1551" y="743"/>
                </a:cubicBezTo>
                <a:close/>
                <a:moveTo>
                  <a:pt x="1722" y="584"/>
                </a:moveTo>
                <a:cubicBezTo>
                  <a:pt x="1723" y="584"/>
                  <a:pt x="1723" y="584"/>
                  <a:pt x="1724" y="583"/>
                </a:cubicBezTo>
                <a:cubicBezTo>
                  <a:pt x="1725" y="582"/>
                  <a:pt x="1725" y="582"/>
                  <a:pt x="1725" y="582"/>
                </a:cubicBezTo>
                <a:cubicBezTo>
                  <a:pt x="1726" y="581"/>
                  <a:pt x="1726" y="579"/>
                  <a:pt x="1725" y="578"/>
                </a:cubicBezTo>
                <a:cubicBezTo>
                  <a:pt x="1724" y="577"/>
                  <a:pt x="1722" y="577"/>
                  <a:pt x="1721" y="578"/>
                </a:cubicBezTo>
                <a:cubicBezTo>
                  <a:pt x="1720" y="579"/>
                  <a:pt x="1720" y="579"/>
                  <a:pt x="1720" y="579"/>
                </a:cubicBezTo>
                <a:cubicBezTo>
                  <a:pt x="1718" y="580"/>
                  <a:pt x="1718" y="582"/>
                  <a:pt x="1720" y="583"/>
                </a:cubicBezTo>
                <a:cubicBezTo>
                  <a:pt x="1720" y="584"/>
                  <a:pt x="1721" y="584"/>
                  <a:pt x="1722" y="584"/>
                </a:cubicBezTo>
                <a:close/>
                <a:moveTo>
                  <a:pt x="1647" y="652"/>
                </a:moveTo>
                <a:cubicBezTo>
                  <a:pt x="1549" y="750"/>
                  <a:pt x="1549" y="750"/>
                  <a:pt x="1549" y="750"/>
                </a:cubicBezTo>
                <a:cubicBezTo>
                  <a:pt x="1548" y="751"/>
                  <a:pt x="1548" y="753"/>
                  <a:pt x="1549" y="754"/>
                </a:cubicBezTo>
                <a:cubicBezTo>
                  <a:pt x="1550" y="755"/>
                  <a:pt x="1550" y="755"/>
                  <a:pt x="1551" y="755"/>
                </a:cubicBezTo>
                <a:cubicBezTo>
                  <a:pt x="1552" y="755"/>
                  <a:pt x="1553" y="755"/>
                  <a:pt x="1553" y="754"/>
                </a:cubicBezTo>
                <a:cubicBezTo>
                  <a:pt x="1651" y="656"/>
                  <a:pt x="1651" y="656"/>
                  <a:pt x="1651" y="656"/>
                </a:cubicBezTo>
                <a:cubicBezTo>
                  <a:pt x="1652" y="655"/>
                  <a:pt x="1652" y="653"/>
                  <a:pt x="1651" y="652"/>
                </a:cubicBezTo>
                <a:cubicBezTo>
                  <a:pt x="1650" y="651"/>
                  <a:pt x="1648" y="651"/>
                  <a:pt x="1647" y="652"/>
                </a:cubicBezTo>
                <a:close/>
                <a:moveTo>
                  <a:pt x="1551" y="762"/>
                </a:moveTo>
                <a:cubicBezTo>
                  <a:pt x="1549" y="764"/>
                  <a:pt x="1549" y="764"/>
                  <a:pt x="1549" y="764"/>
                </a:cubicBezTo>
                <a:cubicBezTo>
                  <a:pt x="1548" y="765"/>
                  <a:pt x="1548" y="767"/>
                  <a:pt x="1549" y="768"/>
                </a:cubicBezTo>
                <a:cubicBezTo>
                  <a:pt x="1549" y="769"/>
                  <a:pt x="1550" y="769"/>
                  <a:pt x="1551" y="769"/>
                </a:cubicBezTo>
                <a:cubicBezTo>
                  <a:pt x="1552" y="769"/>
                  <a:pt x="1553" y="769"/>
                  <a:pt x="1553" y="768"/>
                </a:cubicBezTo>
                <a:cubicBezTo>
                  <a:pt x="1555" y="766"/>
                  <a:pt x="1555" y="766"/>
                  <a:pt x="1555" y="766"/>
                </a:cubicBezTo>
                <a:cubicBezTo>
                  <a:pt x="1556" y="765"/>
                  <a:pt x="1556" y="763"/>
                  <a:pt x="1555" y="762"/>
                </a:cubicBezTo>
                <a:cubicBezTo>
                  <a:pt x="1554" y="760"/>
                  <a:pt x="1552" y="760"/>
                  <a:pt x="1551" y="762"/>
                </a:cubicBezTo>
                <a:close/>
                <a:moveTo>
                  <a:pt x="1734" y="586"/>
                </a:moveTo>
                <a:cubicBezTo>
                  <a:pt x="1735" y="586"/>
                  <a:pt x="1735" y="586"/>
                  <a:pt x="1736" y="585"/>
                </a:cubicBezTo>
                <a:cubicBezTo>
                  <a:pt x="1738" y="583"/>
                  <a:pt x="1738" y="583"/>
                  <a:pt x="1738" y="583"/>
                </a:cubicBezTo>
                <a:cubicBezTo>
                  <a:pt x="1739" y="582"/>
                  <a:pt x="1739" y="580"/>
                  <a:pt x="1738" y="579"/>
                </a:cubicBezTo>
                <a:cubicBezTo>
                  <a:pt x="1737" y="577"/>
                  <a:pt x="1735" y="577"/>
                  <a:pt x="1734" y="579"/>
                </a:cubicBezTo>
                <a:cubicBezTo>
                  <a:pt x="1732" y="581"/>
                  <a:pt x="1732" y="581"/>
                  <a:pt x="1732" y="581"/>
                </a:cubicBezTo>
                <a:cubicBezTo>
                  <a:pt x="1730" y="582"/>
                  <a:pt x="1730" y="584"/>
                  <a:pt x="1732" y="585"/>
                </a:cubicBezTo>
                <a:cubicBezTo>
                  <a:pt x="1732" y="586"/>
                  <a:pt x="1733" y="586"/>
                  <a:pt x="1734" y="586"/>
                </a:cubicBezTo>
                <a:close/>
                <a:moveTo>
                  <a:pt x="1568" y="752"/>
                </a:moveTo>
                <a:cubicBezTo>
                  <a:pt x="1569" y="752"/>
                  <a:pt x="1570" y="752"/>
                  <a:pt x="1570" y="751"/>
                </a:cubicBezTo>
                <a:cubicBezTo>
                  <a:pt x="1659" y="662"/>
                  <a:pt x="1659" y="662"/>
                  <a:pt x="1659" y="662"/>
                </a:cubicBezTo>
                <a:cubicBezTo>
                  <a:pt x="1660" y="661"/>
                  <a:pt x="1660" y="659"/>
                  <a:pt x="1659" y="658"/>
                </a:cubicBezTo>
                <a:cubicBezTo>
                  <a:pt x="1658" y="657"/>
                  <a:pt x="1656" y="657"/>
                  <a:pt x="1655" y="658"/>
                </a:cubicBezTo>
                <a:cubicBezTo>
                  <a:pt x="1566" y="747"/>
                  <a:pt x="1566" y="747"/>
                  <a:pt x="1566" y="747"/>
                </a:cubicBezTo>
                <a:cubicBezTo>
                  <a:pt x="1565" y="748"/>
                  <a:pt x="1565" y="750"/>
                  <a:pt x="1566" y="751"/>
                </a:cubicBezTo>
                <a:cubicBezTo>
                  <a:pt x="1567" y="752"/>
                  <a:pt x="1567" y="752"/>
                  <a:pt x="1568" y="752"/>
                </a:cubicBezTo>
                <a:close/>
                <a:moveTo>
                  <a:pt x="1566" y="768"/>
                </a:moveTo>
                <a:cubicBezTo>
                  <a:pt x="1567" y="768"/>
                  <a:pt x="1568" y="767"/>
                  <a:pt x="1568" y="767"/>
                </a:cubicBezTo>
                <a:cubicBezTo>
                  <a:pt x="1661" y="674"/>
                  <a:pt x="1661" y="674"/>
                  <a:pt x="1661" y="674"/>
                </a:cubicBezTo>
                <a:cubicBezTo>
                  <a:pt x="1662" y="673"/>
                  <a:pt x="1662" y="671"/>
                  <a:pt x="1661" y="670"/>
                </a:cubicBezTo>
                <a:cubicBezTo>
                  <a:pt x="1660" y="668"/>
                  <a:pt x="1658" y="668"/>
                  <a:pt x="1657" y="670"/>
                </a:cubicBezTo>
                <a:cubicBezTo>
                  <a:pt x="1564" y="762"/>
                  <a:pt x="1564" y="762"/>
                  <a:pt x="1564" y="762"/>
                </a:cubicBezTo>
                <a:cubicBezTo>
                  <a:pt x="1563" y="764"/>
                  <a:pt x="1563" y="766"/>
                  <a:pt x="1564" y="767"/>
                </a:cubicBezTo>
                <a:cubicBezTo>
                  <a:pt x="1565" y="767"/>
                  <a:pt x="1565" y="768"/>
                  <a:pt x="1566" y="768"/>
                </a:cubicBezTo>
                <a:close/>
                <a:moveTo>
                  <a:pt x="1738" y="588"/>
                </a:moveTo>
                <a:cubicBezTo>
                  <a:pt x="1736" y="591"/>
                  <a:pt x="1736" y="591"/>
                  <a:pt x="1736" y="591"/>
                </a:cubicBezTo>
                <a:cubicBezTo>
                  <a:pt x="1735" y="592"/>
                  <a:pt x="1735" y="594"/>
                  <a:pt x="1736" y="595"/>
                </a:cubicBezTo>
                <a:cubicBezTo>
                  <a:pt x="1736" y="596"/>
                  <a:pt x="1737" y="596"/>
                  <a:pt x="1738" y="596"/>
                </a:cubicBezTo>
                <a:cubicBezTo>
                  <a:pt x="1739" y="596"/>
                  <a:pt x="1739" y="596"/>
                  <a:pt x="1740" y="595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4" y="592"/>
                  <a:pt x="1744" y="591"/>
                </a:cubicBezTo>
                <a:cubicBezTo>
                  <a:pt x="1746" y="589"/>
                  <a:pt x="1746" y="589"/>
                  <a:pt x="1746" y="589"/>
                </a:cubicBezTo>
                <a:cubicBezTo>
                  <a:pt x="1747" y="588"/>
                  <a:pt x="1747" y="586"/>
                  <a:pt x="1746" y="585"/>
                </a:cubicBezTo>
                <a:cubicBezTo>
                  <a:pt x="1745" y="584"/>
                  <a:pt x="1743" y="584"/>
                  <a:pt x="1742" y="585"/>
                </a:cubicBezTo>
                <a:cubicBezTo>
                  <a:pt x="1739" y="587"/>
                  <a:pt x="1739" y="587"/>
                  <a:pt x="1739" y="587"/>
                </a:cubicBezTo>
                <a:cubicBezTo>
                  <a:pt x="1739" y="587"/>
                  <a:pt x="1739" y="587"/>
                  <a:pt x="1739" y="588"/>
                </a:cubicBezTo>
                <a:cubicBezTo>
                  <a:pt x="1739" y="588"/>
                  <a:pt x="1739" y="588"/>
                  <a:pt x="1738" y="588"/>
                </a:cubicBezTo>
                <a:close/>
                <a:moveTo>
                  <a:pt x="1667" y="677"/>
                </a:moveTo>
                <a:cubicBezTo>
                  <a:pt x="1666" y="676"/>
                  <a:pt x="1664" y="676"/>
                  <a:pt x="1663" y="677"/>
                </a:cubicBezTo>
                <a:cubicBezTo>
                  <a:pt x="1565" y="776"/>
                  <a:pt x="1565" y="776"/>
                  <a:pt x="1565" y="776"/>
                </a:cubicBezTo>
                <a:cubicBezTo>
                  <a:pt x="1563" y="777"/>
                  <a:pt x="1563" y="779"/>
                  <a:pt x="1565" y="780"/>
                </a:cubicBezTo>
                <a:cubicBezTo>
                  <a:pt x="1565" y="781"/>
                  <a:pt x="1566" y="781"/>
                  <a:pt x="1567" y="781"/>
                </a:cubicBezTo>
                <a:cubicBezTo>
                  <a:pt x="1567" y="781"/>
                  <a:pt x="1568" y="781"/>
                  <a:pt x="1569" y="780"/>
                </a:cubicBezTo>
                <a:cubicBezTo>
                  <a:pt x="1667" y="682"/>
                  <a:pt x="1667" y="682"/>
                  <a:pt x="1667" y="682"/>
                </a:cubicBezTo>
                <a:cubicBezTo>
                  <a:pt x="1669" y="681"/>
                  <a:pt x="1669" y="679"/>
                  <a:pt x="1667" y="677"/>
                </a:cubicBezTo>
                <a:close/>
                <a:moveTo>
                  <a:pt x="1737" y="612"/>
                </a:moveTo>
                <a:cubicBezTo>
                  <a:pt x="1738" y="611"/>
                  <a:pt x="1738" y="609"/>
                  <a:pt x="1737" y="608"/>
                </a:cubicBezTo>
                <a:cubicBezTo>
                  <a:pt x="1736" y="607"/>
                  <a:pt x="1734" y="607"/>
                  <a:pt x="1733" y="608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31" y="610"/>
                  <a:pt x="1731" y="612"/>
                  <a:pt x="1732" y="613"/>
                </a:cubicBezTo>
                <a:cubicBezTo>
                  <a:pt x="1732" y="614"/>
                  <a:pt x="1733" y="614"/>
                  <a:pt x="1734" y="614"/>
                </a:cubicBezTo>
                <a:cubicBezTo>
                  <a:pt x="1735" y="614"/>
                  <a:pt x="1736" y="614"/>
                  <a:pt x="1736" y="613"/>
                </a:cubicBezTo>
                <a:lnTo>
                  <a:pt x="1737" y="612"/>
                </a:lnTo>
                <a:close/>
                <a:moveTo>
                  <a:pt x="1743" y="597"/>
                </a:moveTo>
                <a:cubicBezTo>
                  <a:pt x="1742" y="598"/>
                  <a:pt x="1742" y="600"/>
                  <a:pt x="1743" y="602"/>
                </a:cubicBezTo>
                <a:cubicBezTo>
                  <a:pt x="1744" y="602"/>
                  <a:pt x="1745" y="602"/>
                  <a:pt x="1745" y="602"/>
                </a:cubicBezTo>
                <a:cubicBezTo>
                  <a:pt x="1746" y="602"/>
                  <a:pt x="1747" y="602"/>
                  <a:pt x="1748" y="602"/>
                </a:cubicBezTo>
                <a:cubicBezTo>
                  <a:pt x="1750" y="599"/>
                  <a:pt x="1750" y="599"/>
                  <a:pt x="1750" y="599"/>
                </a:cubicBezTo>
                <a:cubicBezTo>
                  <a:pt x="1751" y="598"/>
                  <a:pt x="1751" y="596"/>
                  <a:pt x="1750" y="595"/>
                </a:cubicBezTo>
                <a:cubicBezTo>
                  <a:pt x="1749" y="593"/>
                  <a:pt x="1747" y="593"/>
                  <a:pt x="1746" y="595"/>
                </a:cubicBezTo>
                <a:lnTo>
                  <a:pt x="1743" y="597"/>
                </a:lnTo>
                <a:close/>
                <a:moveTo>
                  <a:pt x="1668" y="687"/>
                </a:moveTo>
                <a:cubicBezTo>
                  <a:pt x="1574" y="780"/>
                  <a:pt x="1574" y="780"/>
                  <a:pt x="1574" y="780"/>
                </a:cubicBezTo>
                <a:cubicBezTo>
                  <a:pt x="1573" y="782"/>
                  <a:pt x="1573" y="784"/>
                  <a:pt x="1574" y="785"/>
                </a:cubicBezTo>
                <a:cubicBezTo>
                  <a:pt x="1575" y="785"/>
                  <a:pt x="1575" y="786"/>
                  <a:pt x="1576" y="786"/>
                </a:cubicBezTo>
                <a:cubicBezTo>
                  <a:pt x="1577" y="786"/>
                  <a:pt x="1578" y="785"/>
                  <a:pt x="1578" y="785"/>
                </a:cubicBezTo>
                <a:cubicBezTo>
                  <a:pt x="1672" y="691"/>
                  <a:pt x="1672" y="691"/>
                  <a:pt x="1672" y="691"/>
                </a:cubicBezTo>
                <a:cubicBezTo>
                  <a:pt x="1673" y="690"/>
                  <a:pt x="1673" y="688"/>
                  <a:pt x="1672" y="687"/>
                </a:cubicBezTo>
                <a:cubicBezTo>
                  <a:pt x="1671" y="686"/>
                  <a:pt x="1669" y="686"/>
                  <a:pt x="1668" y="687"/>
                </a:cubicBezTo>
                <a:close/>
                <a:moveTo>
                  <a:pt x="1674" y="699"/>
                </a:moveTo>
                <a:cubicBezTo>
                  <a:pt x="1673" y="697"/>
                  <a:pt x="1671" y="697"/>
                  <a:pt x="1670" y="699"/>
                </a:cubicBezTo>
                <a:cubicBezTo>
                  <a:pt x="1590" y="778"/>
                  <a:pt x="1590" y="778"/>
                  <a:pt x="1590" y="778"/>
                </a:cubicBezTo>
                <a:cubicBezTo>
                  <a:pt x="1589" y="779"/>
                  <a:pt x="1589" y="781"/>
                  <a:pt x="1590" y="782"/>
                </a:cubicBezTo>
                <a:cubicBezTo>
                  <a:pt x="1591" y="783"/>
                  <a:pt x="1592" y="783"/>
                  <a:pt x="1593" y="783"/>
                </a:cubicBezTo>
                <a:cubicBezTo>
                  <a:pt x="1593" y="783"/>
                  <a:pt x="1594" y="783"/>
                  <a:pt x="1595" y="782"/>
                </a:cubicBezTo>
                <a:cubicBezTo>
                  <a:pt x="1674" y="703"/>
                  <a:pt x="1674" y="703"/>
                  <a:pt x="1674" y="703"/>
                </a:cubicBezTo>
                <a:cubicBezTo>
                  <a:pt x="1675" y="702"/>
                  <a:pt x="1675" y="700"/>
                  <a:pt x="1674" y="699"/>
                </a:cubicBezTo>
                <a:close/>
                <a:moveTo>
                  <a:pt x="1584" y="798"/>
                </a:moveTo>
                <a:cubicBezTo>
                  <a:pt x="1572" y="810"/>
                  <a:pt x="1572" y="810"/>
                  <a:pt x="1572" y="810"/>
                </a:cubicBezTo>
                <a:cubicBezTo>
                  <a:pt x="1571" y="812"/>
                  <a:pt x="1571" y="814"/>
                  <a:pt x="1572" y="815"/>
                </a:cubicBezTo>
                <a:cubicBezTo>
                  <a:pt x="1573" y="815"/>
                  <a:pt x="1573" y="816"/>
                  <a:pt x="1574" y="816"/>
                </a:cubicBezTo>
                <a:cubicBezTo>
                  <a:pt x="1575" y="816"/>
                  <a:pt x="1576" y="815"/>
                  <a:pt x="1576" y="815"/>
                </a:cubicBezTo>
                <a:cubicBezTo>
                  <a:pt x="1589" y="803"/>
                  <a:pt x="1589" y="803"/>
                  <a:pt x="1589" y="803"/>
                </a:cubicBezTo>
                <a:cubicBezTo>
                  <a:pt x="1590" y="801"/>
                  <a:pt x="1590" y="799"/>
                  <a:pt x="1589" y="798"/>
                </a:cubicBezTo>
                <a:cubicBezTo>
                  <a:pt x="1587" y="797"/>
                  <a:pt x="1585" y="797"/>
                  <a:pt x="1584" y="798"/>
                </a:cubicBezTo>
                <a:close/>
                <a:moveTo>
                  <a:pt x="1668" y="715"/>
                </a:moveTo>
                <a:cubicBezTo>
                  <a:pt x="1606" y="776"/>
                  <a:pt x="1606" y="776"/>
                  <a:pt x="1606" y="776"/>
                </a:cubicBezTo>
                <a:cubicBezTo>
                  <a:pt x="1605" y="777"/>
                  <a:pt x="1605" y="779"/>
                  <a:pt x="1606" y="780"/>
                </a:cubicBezTo>
                <a:cubicBezTo>
                  <a:pt x="1607" y="781"/>
                  <a:pt x="1608" y="781"/>
                  <a:pt x="1609" y="781"/>
                </a:cubicBezTo>
                <a:cubicBezTo>
                  <a:pt x="1609" y="781"/>
                  <a:pt x="1610" y="781"/>
                  <a:pt x="1611" y="780"/>
                </a:cubicBezTo>
                <a:cubicBezTo>
                  <a:pt x="1672" y="719"/>
                  <a:pt x="1672" y="719"/>
                  <a:pt x="1672" y="719"/>
                </a:cubicBezTo>
                <a:cubicBezTo>
                  <a:pt x="1673" y="718"/>
                  <a:pt x="1673" y="716"/>
                  <a:pt x="1672" y="715"/>
                </a:cubicBezTo>
                <a:cubicBezTo>
                  <a:pt x="1671" y="714"/>
                  <a:pt x="1669" y="714"/>
                  <a:pt x="1668" y="715"/>
                </a:cubicBezTo>
                <a:close/>
                <a:moveTo>
                  <a:pt x="1746" y="655"/>
                </a:moveTo>
                <a:cubicBezTo>
                  <a:pt x="1745" y="654"/>
                  <a:pt x="1743" y="654"/>
                  <a:pt x="1742" y="655"/>
                </a:cubicBezTo>
                <a:cubicBezTo>
                  <a:pt x="1740" y="656"/>
                  <a:pt x="1740" y="656"/>
                  <a:pt x="1740" y="656"/>
                </a:cubicBezTo>
                <a:cubicBezTo>
                  <a:pt x="1739" y="657"/>
                  <a:pt x="1739" y="659"/>
                  <a:pt x="1740" y="660"/>
                </a:cubicBezTo>
                <a:cubicBezTo>
                  <a:pt x="1741" y="661"/>
                  <a:pt x="1742" y="661"/>
                  <a:pt x="1743" y="661"/>
                </a:cubicBezTo>
                <a:cubicBezTo>
                  <a:pt x="1743" y="661"/>
                  <a:pt x="1744" y="661"/>
                  <a:pt x="1745" y="660"/>
                </a:cubicBezTo>
                <a:cubicBezTo>
                  <a:pt x="1746" y="659"/>
                  <a:pt x="1746" y="659"/>
                  <a:pt x="1746" y="659"/>
                </a:cubicBezTo>
                <a:cubicBezTo>
                  <a:pt x="1747" y="658"/>
                  <a:pt x="1747" y="656"/>
                  <a:pt x="1746" y="655"/>
                </a:cubicBezTo>
                <a:close/>
                <a:moveTo>
                  <a:pt x="1769" y="635"/>
                </a:moveTo>
                <a:cubicBezTo>
                  <a:pt x="1770" y="635"/>
                  <a:pt x="1771" y="634"/>
                  <a:pt x="1771" y="634"/>
                </a:cubicBezTo>
                <a:cubicBezTo>
                  <a:pt x="1775" y="630"/>
                  <a:pt x="1775" y="630"/>
                  <a:pt x="1775" y="630"/>
                </a:cubicBezTo>
                <a:cubicBezTo>
                  <a:pt x="1777" y="629"/>
                  <a:pt x="1777" y="627"/>
                  <a:pt x="1775" y="625"/>
                </a:cubicBezTo>
                <a:cubicBezTo>
                  <a:pt x="1774" y="624"/>
                  <a:pt x="1772" y="624"/>
                  <a:pt x="1771" y="625"/>
                </a:cubicBezTo>
                <a:cubicBezTo>
                  <a:pt x="1767" y="629"/>
                  <a:pt x="1767" y="629"/>
                  <a:pt x="1767" y="629"/>
                </a:cubicBezTo>
                <a:cubicBezTo>
                  <a:pt x="1766" y="631"/>
                  <a:pt x="1766" y="633"/>
                  <a:pt x="1767" y="634"/>
                </a:cubicBezTo>
                <a:cubicBezTo>
                  <a:pt x="1768" y="634"/>
                  <a:pt x="1768" y="635"/>
                  <a:pt x="1769" y="635"/>
                </a:cubicBezTo>
                <a:close/>
                <a:moveTo>
                  <a:pt x="1745" y="665"/>
                </a:moveTo>
                <a:cubicBezTo>
                  <a:pt x="1744" y="666"/>
                  <a:pt x="1744" y="668"/>
                  <a:pt x="1745" y="670"/>
                </a:cubicBezTo>
                <a:cubicBezTo>
                  <a:pt x="1746" y="670"/>
                  <a:pt x="1747" y="671"/>
                  <a:pt x="1747" y="671"/>
                </a:cubicBezTo>
                <a:cubicBezTo>
                  <a:pt x="1748" y="671"/>
                  <a:pt x="1749" y="670"/>
                  <a:pt x="1750" y="670"/>
                </a:cubicBezTo>
                <a:cubicBezTo>
                  <a:pt x="1754" y="665"/>
                  <a:pt x="1754" y="665"/>
                  <a:pt x="1754" y="665"/>
                </a:cubicBezTo>
                <a:cubicBezTo>
                  <a:pt x="1755" y="664"/>
                  <a:pt x="1755" y="662"/>
                  <a:pt x="1754" y="661"/>
                </a:cubicBezTo>
                <a:cubicBezTo>
                  <a:pt x="1752" y="660"/>
                  <a:pt x="1750" y="660"/>
                  <a:pt x="1749" y="661"/>
                </a:cubicBezTo>
                <a:lnTo>
                  <a:pt x="1745" y="665"/>
                </a:lnTo>
                <a:close/>
                <a:moveTo>
                  <a:pt x="1751" y="677"/>
                </a:moveTo>
                <a:cubicBezTo>
                  <a:pt x="1752" y="678"/>
                  <a:pt x="1753" y="678"/>
                  <a:pt x="1754" y="678"/>
                </a:cubicBezTo>
                <a:cubicBezTo>
                  <a:pt x="1754" y="678"/>
                  <a:pt x="1755" y="678"/>
                  <a:pt x="1756" y="677"/>
                </a:cubicBezTo>
                <a:cubicBezTo>
                  <a:pt x="1760" y="673"/>
                  <a:pt x="1760" y="673"/>
                  <a:pt x="1760" y="673"/>
                </a:cubicBezTo>
                <a:cubicBezTo>
                  <a:pt x="1761" y="672"/>
                  <a:pt x="1761" y="670"/>
                  <a:pt x="1760" y="669"/>
                </a:cubicBezTo>
                <a:cubicBezTo>
                  <a:pt x="1759" y="667"/>
                  <a:pt x="1757" y="667"/>
                  <a:pt x="1756" y="669"/>
                </a:cubicBezTo>
                <a:cubicBezTo>
                  <a:pt x="1751" y="673"/>
                  <a:pt x="1751" y="673"/>
                  <a:pt x="1751" y="673"/>
                </a:cubicBezTo>
                <a:cubicBezTo>
                  <a:pt x="1750" y="674"/>
                  <a:pt x="1750" y="676"/>
                  <a:pt x="1751" y="677"/>
                </a:cubicBezTo>
                <a:close/>
                <a:moveTo>
                  <a:pt x="1692" y="817"/>
                </a:moveTo>
                <a:cubicBezTo>
                  <a:pt x="1674" y="834"/>
                  <a:pt x="1674" y="834"/>
                  <a:pt x="1674" y="834"/>
                </a:cubicBezTo>
                <a:cubicBezTo>
                  <a:pt x="1673" y="835"/>
                  <a:pt x="1673" y="837"/>
                  <a:pt x="1674" y="839"/>
                </a:cubicBezTo>
                <a:cubicBezTo>
                  <a:pt x="1675" y="839"/>
                  <a:pt x="1675" y="839"/>
                  <a:pt x="1676" y="839"/>
                </a:cubicBezTo>
                <a:cubicBezTo>
                  <a:pt x="1677" y="839"/>
                  <a:pt x="1678" y="839"/>
                  <a:pt x="1678" y="839"/>
                </a:cubicBezTo>
                <a:cubicBezTo>
                  <a:pt x="1696" y="821"/>
                  <a:pt x="1696" y="821"/>
                  <a:pt x="1696" y="821"/>
                </a:cubicBezTo>
                <a:cubicBezTo>
                  <a:pt x="1697" y="820"/>
                  <a:pt x="1697" y="818"/>
                  <a:pt x="1696" y="817"/>
                </a:cubicBezTo>
                <a:cubicBezTo>
                  <a:pt x="1695" y="815"/>
                  <a:pt x="1693" y="815"/>
                  <a:pt x="1692" y="817"/>
                </a:cubicBezTo>
                <a:close/>
                <a:moveTo>
                  <a:pt x="1756" y="766"/>
                </a:moveTo>
                <a:cubicBezTo>
                  <a:pt x="1756" y="766"/>
                  <a:pt x="1756" y="766"/>
                  <a:pt x="1756" y="766"/>
                </a:cubicBezTo>
                <a:cubicBezTo>
                  <a:pt x="1755" y="768"/>
                  <a:pt x="1755" y="768"/>
                  <a:pt x="1755" y="768"/>
                </a:cubicBezTo>
                <a:cubicBezTo>
                  <a:pt x="1753" y="769"/>
                  <a:pt x="1753" y="771"/>
                  <a:pt x="1755" y="772"/>
                </a:cubicBezTo>
                <a:cubicBezTo>
                  <a:pt x="1755" y="773"/>
                  <a:pt x="1756" y="773"/>
                  <a:pt x="1757" y="773"/>
                </a:cubicBezTo>
                <a:cubicBezTo>
                  <a:pt x="1758" y="773"/>
                  <a:pt x="1758" y="773"/>
                  <a:pt x="1759" y="772"/>
                </a:cubicBezTo>
                <a:cubicBezTo>
                  <a:pt x="1760" y="771"/>
                  <a:pt x="1760" y="771"/>
                  <a:pt x="1760" y="771"/>
                </a:cubicBezTo>
                <a:cubicBezTo>
                  <a:pt x="1760" y="771"/>
                  <a:pt x="1761" y="770"/>
                  <a:pt x="1761" y="770"/>
                </a:cubicBezTo>
                <a:cubicBezTo>
                  <a:pt x="1761" y="770"/>
                  <a:pt x="1761" y="770"/>
                  <a:pt x="1761" y="77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767" y="764"/>
                  <a:pt x="1767" y="762"/>
                  <a:pt x="1766" y="761"/>
                </a:cubicBezTo>
                <a:cubicBezTo>
                  <a:pt x="1765" y="760"/>
                  <a:pt x="1763" y="760"/>
                  <a:pt x="1762" y="761"/>
                </a:cubicBezTo>
                <a:cubicBezTo>
                  <a:pt x="1757" y="765"/>
                  <a:pt x="1757" y="765"/>
                  <a:pt x="1757" y="765"/>
                </a:cubicBezTo>
                <a:cubicBezTo>
                  <a:pt x="1757" y="766"/>
                  <a:pt x="1757" y="766"/>
                  <a:pt x="1756" y="766"/>
                </a:cubicBezTo>
                <a:close/>
                <a:moveTo>
                  <a:pt x="1728" y="794"/>
                </a:moveTo>
                <a:cubicBezTo>
                  <a:pt x="1703" y="820"/>
                  <a:pt x="1703" y="820"/>
                  <a:pt x="1703" y="820"/>
                </a:cubicBezTo>
                <a:cubicBezTo>
                  <a:pt x="1701" y="821"/>
                  <a:pt x="1701" y="823"/>
                  <a:pt x="1703" y="824"/>
                </a:cubicBezTo>
                <a:cubicBezTo>
                  <a:pt x="1703" y="825"/>
                  <a:pt x="1704" y="825"/>
                  <a:pt x="1705" y="825"/>
                </a:cubicBezTo>
                <a:cubicBezTo>
                  <a:pt x="1706" y="825"/>
                  <a:pt x="1706" y="825"/>
                  <a:pt x="1707" y="824"/>
                </a:cubicBezTo>
                <a:cubicBezTo>
                  <a:pt x="1732" y="799"/>
                  <a:pt x="1732" y="799"/>
                  <a:pt x="1732" y="799"/>
                </a:cubicBezTo>
                <a:cubicBezTo>
                  <a:pt x="1733" y="798"/>
                  <a:pt x="1733" y="796"/>
                  <a:pt x="1732" y="794"/>
                </a:cubicBezTo>
                <a:cubicBezTo>
                  <a:pt x="1731" y="793"/>
                  <a:pt x="1729" y="793"/>
                  <a:pt x="1728" y="794"/>
                </a:cubicBezTo>
                <a:close/>
                <a:moveTo>
                  <a:pt x="1769" y="771"/>
                </a:moveTo>
                <a:cubicBezTo>
                  <a:pt x="1768" y="770"/>
                  <a:pt x="1766" y="770"/>
                  <a:pt x="1765" y="771"/>
                </a:cubicBezTo>
                <a:cubicBezTo>
                  <a:pt x="1744" y="792"/>
                  <a:pt x="1744" y="792"/>
                  <a:pt x="1744" y="792"/>
                </a:cubicBezTo>
                <a:cubicBezTo>
                  <a:pt x="1743" y="794"/>
                  <a:pt x="1743" y="795"/>
                  <a:pt x="1744" y="797"/>
                </a:cubicBezTo>
                <a:cubicBezTo>
                  <a:pt x="1745" y="797"/>
                  <a:pt x="1745" y="798"/>
                  <a:pt x="1746" y="798"/>
                </a:cubicBezTo>
                <a:cubicBezTo>
                  <a:pt x="1747" y="798"/>
                  <a:pt x="1748" y="797"/>
                  <a:pt x="1748" y="797"/>
                </a:cubicBezTo>
                <a:cubicBezTo>
                  <a:pt x="1769" y="776"/>
                  <a:pt x="1769" y="776"/>
                  <a:pt x="1769" y="776"/>
                </a:cubicBezTo>
                <a:cubicBezTo>
                  <a:pt x="1771" y="774"/>
                  <a:pt x="1771" y="773"/>
                  <a:pt x="1769" y="771"/>
                </a:cubicBezTo>
                <a:close/>
                <a:moveTo>
                  <a:pt x="1739" y="797"/>
                </a:moveTo>
                <a:cubicBezTo>
                  <a:pt x="1737" y="799"/>
                  <a:pt x="1737" y="799"/>
                  <a:pt x="1737" y="799"/>
                </a:cubicBezTo>
                <a:cubicBezTo>
                  <a:pt x="1736" y="800"/>
                  <a:pt x="1736" y="802"/>
                  <a:pt x="1737" y="804"/>
                </a:cubicBezTo>
                <a:cubicBezTo>
                  <a:pt x="1738" y="804"/>
                  <a:pt x="1738" y="804"/>
                  <a:pt x="1739" y="804"/>
                </a:cubicBezTo>
                <a:cubicBezTo>
                  <a:pt x="1740" y="804"/>
                  <a:pt x="1741" y="804"/>
                  <a:pt x="1741" y="804"/>
                </a:cubicBezTo>
                <a:cubicBezTo>
                  <a:pt x="1743" y="802"/>
                  <a:pt x="1743" y="802"/>
                  <a:pt x="1743" y="802"/>
                </a:cubicBezTo>
                <a:cubicBezTo>
                  <a:pt x="1744" y="801"/>
                  <a:pt x="1744" y="799"/>
                  <a:pt x="1743" y="797"/>
                </a:cubicBezTo>
                <a:cubicBezTo>
                  <a:pt x="1742" y="796"/>
                  <a:pt x="1740" y="796"/>
                  <a:pt x="1739" y="797"/>
                </a:cubicBezTo>
                <a:close/>
                <a:moveTo>
                  <a:pt x="1778" y="776"/>
                </a:moveTo>
                <a:cubicBezTo>
                  <a:pt x="1777" y="775"/>
                  <a:pt x="1775" y="775"/>
                  <a:pt x="1774" y="776"/>
                </a:cubicBezTo>
                <a:cubicBezTo>
                  <a:pt x="1765" y="785"/>
                  <a:pt x="1765" y="785"/>
                  <a:pt x="1765" y="785"/>
                </a:cubicBezTo>
                <a:cubicBezTo>
                  <a:pt x="1764" y="787"/>
                  <a:pt x="1764" y="789"/>
                  <a:pt x="1765" y="790"/>
                </a:cubicBezTo>
                <a:cubicBezTo>
                  <a:pt x="1765" y="790"/>
                  <a:pt x="1766" y="791"/>
                  <a:pt x="1767" y="791"/>
                </a:cubicBezTo>
                <a:cubicBezTo>
                  <a:pt x="1768" y="791"/>
                  <a:pt x="1769" y="790"/>
                  <a:pt x="1769" y="790"/>
                </a:cubicBezTo>
                <a:cubicBezTo>
                  <a:pt x="1778" y="781"/>
                  <a:pt x="1778" y="781"/>
                  <a:pt x="1778" y="781"/>
                </a:cubicBezTo>
                <a:cubicBezTo>
                  <a:pt x="1779" y="779"/>
                  <a:pt x="1779" y="778"/>
                  <a:pt x="1778" y="776"/>
                </a:cubicBezTo>
                <a:close/>
                <a:moveTo>
                  <a:pt x="465" y="877"/>
                </a:moveTo>
                <a:cubicBezTo>
                  <a:pt x="466" y="876"/>
                  <a:pt x="466" y="874"/>
                  <a:pt x="465" y="873"/>
                </a:cubicBezTo>
                <a:cubicBezTo>
                  <a:pt x="464" y="872"/>
                  <a:pt x="462" y="872"/>
                  <a:pt x="461" y="873"/>
                </a:cubicBezTo>
                <a:cubicBezTo>
                  <a:pt x="456" y="878"/>
                  <a:pt x="456" y="878"/>
                  <a:pt x="456" y="878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4" y="880"/>
                  <a:pt x="454" y="880"/>
                  <a:pt x="454" y="880"/>
                </a:cubicBezTo>
                <a:cubicBezTo>
                  <a:pt x="454" y="879"/>
                  <a:pt x="454" y="879"/>
                  <a:pt x="454" y="879"/>
                </a:cubicBezTo>
                <a:cubicBezTo>
                  <a:pt x="450" y="884"/>
                  <a:pt x="450" y="884"/>
                  <a:pt x="450" y="884"/>
                </a:cubicBezTo>
                <a:cubicBezTo>
                  <a:pt x="448" y="885"/>
                  <a:pt x="448" y="887"/>
                  <a:pt x="450" y="889"/>
                </a:cubicBezTo>
                <a:cubicBezTo>
                  <a:pt x="450" y="889"/>
                  <a:pt x="451" y="889"/>
                  <a:pt x="452" y="889"/>
                </a:cubicBezTo>
                <a:cubicBezTo>
                  <a:pt x="453" y="889"/>
                  <a:pt x="453" y="889"/>
                  <a:pt x="454" y="889"/>
                </a:cubicBezTo>
                <a:cubicBezTo>
                  <a:pt x="460" y="883"/>
                  <a:pt x="460" y="883"/>
                  <a:pt x="460" y="883"/>
                </a:cubicBezTo>
                <a:cubicBezTo>
                  <a:pt x="460" y="882"/>
                  <a:pt x="460" y="882"/>
                  <a:pt x="461" y="882"/>
                </a:cubicBezTo>
                <a:lnTo>
                  <a:pt x="465" y="877"/>
                </a:lnTo>
                <a:close/>
                <a:moveTo>
                  <a:pt x="1004" y="685"/>
                </a:moveTo>
                <a:cubicBezTo>
                  <a:pt x="1004" y="685"/>
                  <a:pt x="1003" y="685"/>
                  <a:pt x="1003" y="685"/>
                </a:cubicBezTo>
                <a:cubicBezTo>
                  <a:pt x="1003" y="685"/>
                  <a:pt x="1003" y="685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2" y="684"/>
                </a:cubicBezTo>
                <a:cubicBezTo>
                  <a:pt x="1002" y="684"/>
                  <a:pt x="1002" y="684"/>
                  <a:pt x="1002" y="684"/>
                </a:cubicBezTo>
                <a:cubicBezTo>
                  <a:pt x="1002" y="684"/>
                  <a:pt x="1001" y="684"/>
                  <a:pt x="1001" y="684"/>
                </a:cubicBezTo>
                <a:cubicBezTo>
                  <a:pt x="1001" y="684"/>
                  <a:pt x="1001" y="684"/>
                  <a:pt x="1001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7" y="686"/>
                  <a:pt x="997" y="686"/>
                  <a:pt x="997" y="686"/>
                </a:cubicBezTo>
                <a:cubicBezTo>
                  <a:pt x="997" y="686"/>
                  <a:pt x="997" y="686"/>
                  <a:pt x="997" y="687"/>
                </a:cubicBezTo>
                <a:cubicBezTo>
                  <a:pt x="997" y="687"/>
                  <a:pt x="997" y="687"/>
                  <a:pt x="997" y="687"/>
                </a:cubicBezTo>
                <a:cubicBezTo>
                  <a:pt x="997" y="687"/>
                  <a:pt x="997" y="688"/>
                  <a:pt x="997" y="688"/>
                </a:cubicBezTo>
                <a:cubicBezTo>
                  <a:pt x="997" y="688"/>
                  <a:pt x="997" y="688"/>
                  <a:pt x="997" y="689"/>
                </a:cubicBezTo>
                <a:cubicBezTo>
                  <a:pt x="997" y="689"/>
                  <a:pt x="997" y="689"/>
                  <a:pt x="997" y="689"/>
                </a:cubicBezTo>
                <a:cubicBezTo>
                  <a:pt x="997" y="689"/>
                  <a:pt x="997" y="689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8" y="690"/>
                  <a:pt x="998" y="691"/>
                  <a:pt x="998" y="691"/>
                </a:cubicBezTo>
                <a:cubicBezTo>
                  <a:pt x="998" y="691"/>
                  <a:pt x="998" y="691"/>
                  <a:pt x="998" y="691"/>
                </a:cubicBezTo>
                <a:cubicBezTo>
                  <a:pt x="999" y="691"/>
                  <a:pt x="999" y="691"/>
                  <a:pt x="1000" y="691"/>
                </a:cubicBezTo>
                <a:cubicBezTo>
                  <a:pt x="1000" y="691"/>
                  <a:pt x="1000" y="691"/>
                  <a:pt x="1000" y="691"/>
                </a:cubicBezTo>
                <a:cubicBezTo>
                  <a:pt x="1000" y="691"/>
                  <a:pt x="1001" y="691"/>
                  <a:pt x="1001" y="691"/>
                </a:cubicBezTo>
                <a:cubicBezTo>
                  <a:pt x="1001" y="691"/>
                  <a:pt x="1001" y="691"/>
                  <a:pt x="1001" y="691"/>
                </a:cubicBezTo>
                <a:cubicBezTo>
                  <a:pt x="1001" y="690"/>
                  <a:pt x="1002" y="690"/>
                  <a:pt x="1002" y="690"/>
                </a:cubicBezTo>
                <a:cubicBezTo>
                  <a:pt x="1002" y="690"/>
                  <a:pt x="1002" y="690"/>
                  <a:pt x="1002" y="690"/>
                </a:cubicBezTo>
                <a:cubicBezTo>
                  <a:pt x="1003" y="690"/>
                  <a:pt x="1003" y="689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7"/>
                  <a:pt x="1004" y="687"/>
                  <a:pt x="1004" y="687"/>
                </a:cubicBezTo>
                <a:cubicBezTo>
                  <a:pt x="1004" y="687"/>
                  <a:pt x="1004" y="687"/>
                  <a:pt x="1004" y="686"/>
                </a:cubicBezTo>
                <a:cubicBezTo>
                  <a:pt x="1004" y="686"/>
                  <a:pt x="1004" y="686"/>
                  <a:pt x="1004" y="686"/>
                </a:cubicBezTo>
                <a:cubicBezTo>
                  <a:pt x="1004" y="686"/>
                  <a:pt x="1004" y="685"/>
                  <a:pt x="1004" y="685"/>
                </a:cubicBezTo>
                <a:close/>
                <a:moveTo>
                  <a:pt x="1471" y="579"/>
                </a:moveTo>
                <a:cubicBezTo>
                  <a:pt x="1469" y="578"/>
                  <a:pt x="1468" y="579"/>
                  <a:pt x="1467" y="580"/>
                </a:cubicBezTo>
                <a:cubicBezTo>
                  <a:pt x="1467" y="580"/>
                  <a:pt x="1467" y="580"/>
                  <a:pt x="1467" y="580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2"/>
                  <a:pt x="1466" y="582"/>
                  <a:pt x="1465" y="582"/>
                </a:cubicBezTo>
                <a:cubicBezTo>
                  <a:pt x="1465" y="582"/>
                  <a:pt x="1465" y="582"/>
                  <a:pt x="1465" y="583"/>
                </a:cubicBezTo>
                <a:cubicBezTo>
                  <a:pt x="1465" y="583"/>
                  <a:pt x="1465" y="583"/>
                  <a:pt x="1465" y="583"/>
                </a:cubicBezTo>
                <a:cubicBezTo>
                  <a:pt x="1465" y="583"/>
                  <a:pt x="1465" y="583"/>
                  <a:pt x="1465" y="584"/>
                </a:cubicBezTo>
                <a:cubicBezTo>
                  <a:pt x="1465" y="584"/>
                  <a:pt x="1464" y="584"/>
                  <a:pt x="1464" y="584"/>
                </a:cubicBezTo>
                <a:cubicBezTo>
                  <a:pt x="1464" y="584"/>
                  <a:pt x="1464" y="584"/>
                  <a:pt x="1464" y="584"/>
                </a:cubicBezTo>
                <a:cubicBezTo>
                  <a:pt x="1464" y="584"/>
                  <a:pt x="1465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7" y="585"/>
                  <a:pt x="1467" y="586"/>
                </a:cubicBezTo>
                <a:cubicBezTo>
                  <a:pt x="1467" y="586"/>
                  <a:pt x="1467" y="586"/>
                  <a:pt x="1467" y="586"/>
                </a:cubicBezTo>
                <a:cubicBezTo>
                  <a:pt x="1468" y="586"/>
                  <a:pt x="1468" y="586"/>
                  <a:pt x="1468" y="586"/>
                </a:cubicBezTo>
                <a:cubicBezTo>
                  <a:pt x="1469" y="586"/>
                  <a:pt x="1469" y="586"/>
                  <a:pt x="1470" y="586"/>
                </a:cubicBezTo>
                <a:cubicBezTo>
                  <a:pt x="1470" y="586"/>
                  <a:pt x="1470" y="586"/>
                  <a:pt x="1470" y="586"/>
                </a:cubicBezTo>
                <a:cubicBezTo>
                  <a:pt x="1470" y="586"/>
                  <a:pt x="1471" y="585"/>
                  <a:pt x="1472" y="584"/>
                </a:cubicBezTo>
                <a:cubicBezTo>
                  <a:pt x="1472" y="584"/>
                  <a:pt x="1472" y="583"/>
                  <a:pt x="1472" y="583"/>
                </a:cubicBezTo>
                <a:cubicBezTo>
                  <a:pt x="1472" y="583"/>
                  <a:pt x="1472" y="583"/>
                  <a:pt x="1472" y="583"/>
                </a:cubicBezTo>
                <a:cubicBezTo>
                  <a:pt x="1472" y="583"/>
                  <a:pt x="1472" y="582"/>
                  <a:pt x="1472" y="582"/>
                </a:cubicBezTo>
                <a:cubicBezTo>
                  <a:pt x="1473" y="581"/>
                  <a:pt x="1472" y="579"/>
                  <a:pt x="1471" y="579"/>
                </a:cubicBezTo>
                <a:close/>
                <a:moveTo>
                  <a:pt x="1438" y="528"/>
                </a:moveTo>
                <a:cubicBezTo>
                  <a:pt x="1438" y="528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9" y="529"/>
                </a:cubicBezTo>
                <a:cubicBezTo>
                  <a:pt x="1439" y="529"/>
                  <a:pt x="1439" y="529"/>
                  <a:pt x="1439" y="530"/>
                </a:cubicBezTo>
                <a:cubicBezTo>
                  <a:pt x="1439" y="530"/>
                  <a:pt x="1439" y="530"/>
                  <a:pt x="1439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1" y="530"/>
                  <a:pt x="1441" y="530"/>
                  <a:pt x="1442" y="530"/>
                </a:cubicBezTo>
                <a:cubicBezTo>
                  <a:pt x="1442" y="530"/>
                  <a:pt x="1442" y="530"/>
                  <a:pt x="1442" y="530"/>
                </a:cubicBezTo>
                <a:cubicBezTo>
                  <a:pt x="1442" y="529"/>
                  <a:pt x="1442" y="529"/>
                  <a:pt x="1443" y="529"/>
                </a:cubicBezTo>
                <a:cubicBezTo>
                  <a:pt x="1443" y="529"/>
                  <a:pt x="1443" y="529"/>
                  <a:pt x="1444" y="528"/>
                </a:cubicBezTo>
                <a:cubicBezTo>
                  <a:pt x="1478" y="494"/>
                  <a:pt x="1478" y="494"/>
                  <a:pt x="1478" y="494"/>
                </a:cubicBezTo>
                <a:cubicBezTo>
                  <a:pt x="1478" y="494"/>
                  <a:pt x="1478" y="493"/>
                  <a:pt x="1478" y="493"/>
                </a:cubicBezTo>
                <a:cubicBezTo>
                  <a:pt x="1479" y="493"/>
                  <a:pt x="1479" y="493"/>
                  <a:pt x="1479" y="493"/>
                </a:cubicBezTo>
                <a:cubicBezTo>
                  <a:pt x="1490" y="481"/>
                  <a:pt x="1490" y="481"/>
                  <a:pt x="1490" y="481"/>
                </a:cubicBezTo>
                <a:cubicBezTo>
                  <a:pt x="1491" y="480"/>
                  <a:pt x="1491" y="478"/>
                  <a:pt x="1490" y="477"/>
                </a:cubicBezTo>
                <a:cubicBezTo>
                  <a:pt x="1489" y="476"/>
                  <a:pt x="1487" y="476"/>
                  <a:pt x="1486" y="477"/>
                </a:cubicBezTo>
                <a:cubicBezTo>
                  <a:pt x="1475" y="488"/>
                  <a:pt x="1475" y="488"/>
                  <a:pt x="1475" y="488"/>
                </a:cubicBezTo>
                <a:cubicBezTo>
                  <a:pt x="1474" y="488"/>
                  <a:pt x="1474" y="489"/>
                  <a:pt x="1474" y="489"/>
                </a:cubicBezTo>
                <a:cubicBezTo>
                  <a:pt x="1474" y="489"/>
                  <a:pt x="1474" y="489"/>
                  <a:pt x="1473" y="490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6"/>
                  <a:pt x="1438" y="526"/>
                  <a:pt x="1438" y="526"/>
                </a:cubicBezTo>
                <a:cubicBezTo>
                  <a:pt x="1437" y="526"/>
                  <a:pt x="1437" y="526"/>
                  <a:pt x="1437" y="526"/>
                </a:cubicBezTo>
                <a:cubicBezTo>
                  <a:pt x="1437" y="527"/>
                  <a:pt x="1437" y="527"/>
                  <a:pt x="1437" y="527"/>
                </a:cubicBezTo>
                <a:cubicBezTo>
                  <a:pt x="1437" y="527"/>
                  <a:pt x="1437" y="527"/>
                  <a:pt x="1438" y="528"/>
                </a:cubicBezTo>
                <a:cubicBezTo>
                  <a:pt x="1438" y="528"/>
                  <a:pt x="1438" y="528"/>
                  <a:pt x="1438" y="528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8183" tIns="49092" rIns="98183" bIns="49092" numCol="1" anchor="t" anchorCtr="0" compatLnSpc="1">
            <a:prstTxWarp prst="textNoShape">
              <a:avLst/>
            </a:prstTxWarp>
          </a:bodyPr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22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aphicFrame>
        <p:nvGraphicFramePr>
          <p:cNvPr id="116" name="Chart 259"/>
          <p:cNvGraphicFramePr/>
          <p:nvPr/>
        </p:nvGraphicFramePr>
        <p:xfrm>
          <a:off x="2912103" y="4973915"/>
          <a:ext cx="1320628" cy="126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7" name="Text Box 10"/>
          <p:cNvSpPr txBox="1">
            <a:spLocks noChangeArrowheads="1"/>
          </p:cNvSpPr>
          <p:nvPr/>
        </p:nvSpPr>
        <p:spPr bwMode="auto">
          <a:xfrm>
            <a:off x="3147738" y="5410676"/>
            <a:ext cx="849365" cy="389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21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55%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graphicFrame>
        <p:nvGraphicFramePr>
          <p:cNvPr id="119" name="Chart 265"/>
          <p:cNvGraphicFramePr/>
          <p:nvPr/>
        </p:nvGraphicFramePr>
        <p:xfrm>
          <a:off x="1319424" y="4973915"/>
          <a:ext cx="1320628" cy="126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0" name="Text Box 10"/>
          <p:cNvSpPr txBox="1">
            <a:spLocks noChangeArrowheads="1"/>
          </p:cNvSpPr>
          <p:nvPr/>
        </p:nvSpPr>
        <p:spPr bwMode="auto">
          <a:xfrm>
            <a:off x="1555058" y="5410676"/>
            <a:ext cx="849365" cy="389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21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35%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graphicFrame>
        <p:nvGraphicFramePr>
          <p:cNvPr id="122" name="Chart 270"/>
          <p:cNvGraphicFramePr/>
          <p:nvPr/>
        </p:nvGraphicFramePr>
        <p:xfrm>
          <a:off x="4679054" y="4973915"/>
          <a:ext cx="1320628" cy="126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3" name="Text Box 10"/>
          <p:cNvSpPr txBox="1">
            <a:spLocks noChangeArrowheads="1"/>
          </p:cNvSpPr>
          <p:nvPr/>
        </p:nvSpPr>
        <p:spPr bwMode="auto">
          <a:xfrm>
            <a:off x="4914688" y="5410676"/>
            <a:ext cx="849365" cy="389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21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21%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graphicFrame>
        <p:nvGraphicFramePr>
          <p:cNvPr id="125" name="Chart 274"/>
          <p:cNvGraphicFramePr/>
          <p:nvPr/>
        </p:nvGraphicFramePr>
        <p:xfrm>
          <a:off x="6522446" y="4973915"/>
          <a:ext cx="1320628" cy="126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6758081" y="5410676"/>
            <a:ext cx="849365" cy="389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21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42%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graphicFrame>
        <p:nvGraphicFramePr>
          <p:cNvPr id="128" name="Chart 294"/>
          <p:cNvGraphicFramePr/>
          <p:nvPr/>
        </p:nvGraphicFramePr>
        <p:xfrm>
          <a:off x="8253226" y="4973915"/>
          <a:ext cx="1320628" cy="126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9" name="Text Box 10"/>
          <p:cNvSpPr txBox="1">
            <a:spLocks noChangeArrowheads="1"/>
          </p:cNvSpPr>
          <p:nvPr/>
        </p:nvSpPr>
        <p:spPr bwMode="auto">
          <a:xfrm>
            <a:off x="8488859" y="5410676"/>
            <a:ext cx="849365" cy="389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21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94%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graphicFrame>
        <p:nvGraphicFramePr>
          <p:cNvPr id="131" name="Chart 298"/>
          <p:cNvGraphicFramePr/>
          <p:nvPr/>
        </p:nvGraphicFramePr>
        <p:xfrm>
          <a:off x="9769211" y="4973915"/>
          <a:ext cx="1320628" cy="126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2" name="Text Box 10"/>
          <p:cNvSpPr txBox="1">
            <a:spLocks noChangeArrowheads="1"/>
          </p:cNvSpPr>
          <p:nvPr/>
        </p:nvSpPr>
        <p:spPr bwMode="auto">
          <a:xfrm>
            <a:off x="10020180" y="5410676"/>
            <a:ext cx="849365" cy="389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21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89%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34" name="Oval 302"/>
          <p:cNvSpPr/>
          <p:nvPr/>
        </p:nvSpPr>
        <p:spPr>
          <a:xfrm>
            <a:off x="4561047" y="2271078"/>
            <a:ext cx="118008" cy="11802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5" name="Oval 303"/>
          <p:cNvSpPr/>
          <p:nvPr/>
        </p:nvSpPr>
        <p:spPr>
          <a:xfrm>
            <a:off x="4281656" y="3347784"/>
            <a:ext cx="118008" cy="11802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6" name="Oval 304"/>
          <p:cNvSpPr/>
          <p:nvPr/>
        </p:nvSpPr>
        <p:spPr>
          <a:xfrm>
            <a:off x="6067288" y="3757236"/>
            <a:ext cx="118008" cy="11802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7" name="Oval 305"/>
          <p:cNvSpPr/>
          <p:nvPr/>
        </p:nvSpPr>
        <p:spPr>
          <a:xfrm>
            <a:off x="6598152" y="3396172"/>
            <a:ext cx="118008" cy="11802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8" name="Oval 306"/>
          <p:cNvSpPr/>
          <p:nvPr/>
        </p:nvSpPr>
        <p:spPr>
          <a:xfrm>
            <a:off x="7338107" y="2773748"/>
            <a:ext cx="118008" cy="11802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9" name="Oval 307"/>
          <p:cNvSpPr/>
          <p:nvPr/>
        </p:nvSpPr>
        <p:spPr>
          <a:xfrm>
            <a:off x="7860251" y="3677500"/>
            <a:ext cx="118008" cy="11802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40" name="Straight Arrow Connector 568"/>
          <p:cNvCxnSpPr/>
          <p:nvPr/>
        </p:nvCxnSpPr>
        <p:spPr>
          <a:xfrm>
            <a:off x="1987589" y="2330090"/>
            <a:ext cx="0" cy="2643825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571"/>
          <p:cNvCxnSpPr>
            <a:stCxn id="134" idx="2"/>
          </p:cNvCxnSpPr>
          <p:nvPr/>
        </p:nvCxnSpPr>
        <p:spPr>
          <a:xfrm flipH="1">
            <a:off x="1987590" y="2330088"/>
            <a:ext cx="257345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573"/>
          <p:cNvCxnSpPr/>
          <p:nvPr/>
        </p:nvCxnSpPr>
        <p:spPr>
          <a:xfrm>
            <a:off x="3554639" y="3401261"/>
            <a:ext cx="0" cy="1572652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576"/>
          <p:cNvCxnSpPr>
            <a:stCxn id="135" idx="2"/>
          </p:cNvCxnSpPr>
          <p:nvPr/>
        </p:nvCxnSpPr>
        <p:spPr>
          <a:xfrm flipH="1">
            <a:off x="3554640" y="3406794"/>
            <a:ext cx="72701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585"/>
          <p:cNvCxnSpPr/>
          <p:nvPr/>
        </p:nvCxnSpPr>
        <p:spPr>
          <a:xfrm>
            <a:off x="5336908" y="3816245"/>
            <a:ext cx="0" cy="1145858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586"/>
          <p:cNvCxnSpPr>
            <a:stCxn id="136" idx="2"/>
          </p:cNvCxnSpPr>
          <p:nvPr/>
        </p:nvCxnSpPr>
        <p:spPr>
          <a:xfrm flipH="1">
            <a:off x="5335413" y="3816246"/>
            <a:ext cx="73187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596"/>
          <p:cNvCxnSpPr/>
          <p:nvPr/>
        </p:nvCxnSpPr>
        <p:spPr>
          <a:xfrm>
            <a:off x="7180081" y="3455183"/>
            <a:ext cx="0" cy="1506923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597"/>
          <p:cNvCxnSpPr/>
          <p:nvPr/>
        </p:nvCxnSpPr>
        <p:spPr>
          <a:xfrm>
            <a:off x="6716160" y="3455182"/>
            <a:ext cx="46392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604"/>
          <p:cNvCxnSpPr/>
          <p:nvPr/>
        </p:nvCxnSpPr>
        <p:spPr>
          <a:xfrm>
            <a:off x="8913541" y="2832757"/>
            <a:ext cx="0" cy="2129346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605"/>
          <p:cNvCxnSpPr>
            <a:endCxn id="138" idx="6"/>
          </p:cNvCxnSpPr>
          <p:nvPr/>
        </p:nvCxnSpPr>
        <p:spPr>
          <a:xfrm flipH="1">
            <a:off x="7456115" y="2832758"/>
            <a:ext cx="1457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608"/>
          <p:cNvCxnSpPr/>
          <p:nvPr/>
        </p:nvCxnSpPr>
        <p:spPr>
          <a:xfrm>
            <a:off x="10428738" y="3743024"/>
            <a:ext cx="0" cy="1219081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609"/>
          <p:cNvCxnSpPr>
            <a:endCxn id="139" idx="6"/>
          </p:cNvCxnSpPr>
          <p:nvPr/>
        </p:nvCxnSpPr>
        <p:spPr>
          <a:xfrm flipH="1">
            <a:off x="7978259" y="3736510"/>
            <a:ext cx="24504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159"/>
          <p:cNvSpPr txBox="1"/>
          <p:nvPr/>
        </p:nvSpPr>
        <p:spPr>
          <a:xfrm>
            <a:off x="1440088" y="6111161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19" name="TextBox 159"/>
          <p:cNvSpPr txBox="1"/>
          <p:nvPr/>
        </p:nvSpPr>
        <p:spPr>
          <a:xfrm>
            <a:off x="3014988" y="6111161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20" name="TextBox 159"/>
          <p:cNvSpPr txBox="1"/>
          <p:nvPr/>
        </p:nvSpPr>
        <p:spPr>
          <a:xfrm>
            <a:off x="4793728" y="6111161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21" name="TextBox 159"/>
          <p:cNvSpPr txBox="1"/>
          <p:nvPr/>
        </p:nvSpPr>
        <p:spPr>
          <a:xfrm>
            <a:off x="6640430" y="6111161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22" name="TextBox 159"/>
          <p:cNvSpPr txBox="1"/>
          <p:nvPr/>
        </p:nvSpPr>
        <p:spPr>
          <a:xfrm>
            <a:off x="8373889" y="6111161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23" name="TextBox 159"/>
          <p:cNvSpPr txBox="1"/>
          <p:nvPr/>
        </p:nvSpPr>
        <p:spPr>
          <a:xfrm>
            <a:off x="9905210" y="6111161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1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4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8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2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4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95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3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5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8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1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4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50"/>
                            </p:stCondLst>
                            <p:childTnLst>
                              <p:par>
                                <p:cTn id="1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9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3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25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3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85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4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50"/>
                            </p:stCondLst>
                            <p:childTnLst>
                              <p:par>
                                <p:cTn id="1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Graphic spid="116" grpId="0">
        <p:bldAsOne/>
      </p:bldGraphic>
      <p:bldP spid="117" grpId="0"/>
      <p:bldGraphic spid="119" grpId="0">
        <p:bldAsOne/>
      </p:bldGraphic>
      <p:bldP spid="120" grpId="0"/>
      <p:bldGraphic spid="122" grpId="0">
        <p:bldAsOne/>
      </p:bldGraphic>
      <p:bldP spid="123" grpId="0"/>
      <p:bldGraphic spid="125" grpId="0">
        <p:bldAsOne/>
      </p:bldGraphic>
      <p:bldP spid="126" grpId="0"/>
      <p:bldGraphic spid="128" grpId="0">
        <p:bldAsOne/>
      </p:bldGraphic>
      <p:bldP spid="129" grpId="0"/>
      <p:bldGraphic spid="131" grpId="0">
        <p:bldAsOne/>
      </p:bldGraphic>
      <p:bldP spid="132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218" grpId="0"/>
      <p:bldP spid="219" grpId="0"/>
      <p:bldP spid="220" grpId="0"/>
      <p:bldP spid="221" grpId="0"/>
      <p:bldP spid="222" grpId="0"/>
      <p:bldP spid="2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肘形连接符 1"/>
          <p:cNvCxnSpPr/>
          <p:nvPr/>
        </p:nvCxnSpPr>
        <p:spPr>
          <a:xfrm flipH="1" flipV="1">
            <a:off x="6376216" y="1873532"/>
            <a:ext cx="3768794" cy="545753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肘形连接符 2"/>
          <p:cNvCxnSpPr/>
          <p:nvPr/>
        </p:nvCxnSpPr>
        <p:spPr>
          <a:xfrm flipH="1">
            <a:off x="6376216" y="5301407"/>
            <a:ext cx="3768794" cy="545753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肘形连接符 3"/>
          <p:cNvCxnSpPr/>
          <p:nvPr/>
        </p:nvCxnSpPr>
        <p:spPr>
          <a:xfrm flipV="1">
            <a:off x="2127065" y="1873532"/>
            <a:ext cx="3635697" cy="545753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肘形连接符 4"/>
          <p:cNvCxnSpPr/>
          <p:nvPr/>
        </p:nvCxnSpPr>
        <p:spPr>
          <a:xfrm>
            <a:off x="2127065" y="5301407"/>
            <a:ext cx="3635697" cy="545753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886051" y="4942333"/>
            <a:ext cx="2876711" cy="705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79716" y="5869431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30399" y="3937775"/>
            <a:ext cx="1345614" cy="1345789"/>
            <a:chOff x="1854558" y="3854906"/>
            <a:chExt cx="1403797" cy="1403797"/>
          </a:xfrm>
        </p:grpSpPr>
        <p:sp>
          <p:nvSpPr>
            <p:cNvPr id="9" name="椭圆 8"/>
            <p:cNvSpPr/>
            <p:nvPr/>
          </p:nvSpPr>
          <p:spPr>
            <a:xfrm>
              <a:off x="1854558" y="3854906"/>
              <a:ext cx="1403797" cy="14037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350626" y="4217787"/>
              <a:ext cx="392888" cy="661931"/>
              <a:chOff x="6989997" y="4660429"/>
              <a:chExt cx="292099" cy="492124"/>
            </a:xfrm>
            <a:solidFill>
              <a:schemeClr val="bg1">
                <a:lumMod val="95000"/>
              </a:schemeClr>
            </a:solidFill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6989997" y="4660429"/>
                <a:ext cx="292099" cy="492124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24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7013811" y="4706468"/>
                <a:ext cx="244476" cy="400050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24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Freeform 17"/>
              <p:cNvSpPr/>
              <p:nvPr/>
            </p:nvSpPr>
            <p:spPr bwMode="auto">
              <a:xfrm>
                <a:off x="7053499" y="4827118"/>
                <a:ext cx="165100" cy="279400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24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6450046" y="4926500"/>
            <a:ext cx="2865268" cy="705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06477" y="5869431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86051" y="1939412"/>
            <a:ext cx="2876711" cy="1007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92595" y="1464467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50047" y="1939414"/>
            <a:ext cx="2865268" cy="1163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19353" y="1464467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429728" y="3937775"/>
            <a:ext cx="1345614" cy="1345789"/>
            <a:chOff x="8886420" y="3854906"/>
            <a:chExt cx="1403797" cy="1403797"/>
          </a:xfrm>
        </p:grpSpPr>
        <p:sp>
          <p:nvSpPr>
            <p:cNvPr id="21" name="椭圆 20"/>
            <p:cNvSpPr/>
            <p:nvPr/>
          </p:nvSpPr>
          <p:spPr>
            <a:xfrm>
              <a:off x="8886420" y="3854906"/>
              <a:ext cx="1403797" cy="14037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9366060" y="4217787"/>
              <a:ext cx="471466" cy="666418"/>
            </a:xfrm>
            <a:custGeom>
              <a:avLst/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30399" y="2434561"/>
            <a:ext cx="1345614" cy="1345789"/>
            <a:chOff x="1854558" y="1736117"/>
            <a:chExt cx="1403797" cy="1403797"/>
          </a:xfrm>
        </p:grpSpPr>
        <p:sp>
          <p:nvSpPr>
            <p:cNvPr id="24" name="椭圆 23"/>
            <p:cNvSpPr/>
            <p:nvPr/>
          </p:nvSpPr>
          <p:spPr>
            <a:xfrm>
              <a:off x="1854558" y="1736117"/>
              <a:ext cx="1403797" cy="14037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137516" y="2060331"/>
              <a:ext cx="799244" cy="731504"/>
              <a:chOff x="2158354" y="2417495"/>
              <a:chExt cx="550987" cy="504288"/>
            </a:xfrm>
          </p:grpSpPr>
          <p:sp>
            <p:nvSpPr>
              <p:cNvPr id="26" name="Freeform 26"/>
              <p:cNvSpPr>
                <a:spLocks noEditPoints="1"/>
              </p:cNvSpPr>
              <p:nvPr/>
            </p:nvSpPr>
            <p:spPr bwMode="auto">
              <a:xfrm>
                <a:off x="2158354" y="2417495"/>
                <a:ext cx="357759" cy="359114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sz="24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Freeform 27"/>
              <p:cNvSpPr>
                <a:spLocks noEditPoints="1"/>
              </p:cNvSpPr>
              <p:nvPr/>
            </p:nvSpPr>
            <p:spPr bwMode="auto">
              <a:xfrm>
                <a:off x="2454892" y="2665819"/>
                <a:ext cx="254449" cy="255964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sz="24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9429728" y="2434561"/>
            <a:ext cx="1345614" cy="1345789"/>
            <a:chOff x="8886420" y="1736117"/>
            <a:chExt cx="1403797" cy="1403797"/>
          </a:xfrm>
        </p:grpSpPr>
        <p:sp>
          <p:nvSpPr>
            <p:cNvPr id="29" name="椭圆 28"/>
            <p:cNvSpPr/>
            <p:nvPr/>
          </p:nvSpPr>
          <p:spPr>
            <a:xfrm>
              <a:off x="8886420" y="1736117"/>
              <a:ext cx="1403797" cy="14037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Freeform 41"/>
            <p:cNvSpPr>
              <a:spLocks noEditPoints="1"/>
            </p:cNvSpPr>
            <p:nvPr/>
          </p:nvSpPr>
          <p:spPr bwMode="auto">
            <a:xfrm>
              <a:off x="9250313" y="2121297"/>
              <a:ext cx="661930" cy="531751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3467325" y="3420965"/>
            <a:ext cx="5257355" cy="49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2" name="标题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6" grpId="0"/>
      <p:bldP spid="17" grpId="0"/>
      <p:bldP spid="18" grpId="0"/>
      <p:bldP spid="19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/>
          <p:nvPr/>
        </p:nvSpPr>
        <p:spPr>
          <a:xfrm>
            <a:off x="796" y="4380833"/>
            <a:ext cx="12202607" cy="812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/>
              <a:ea typeface="微软雅黑"/>
              <a:sym typeface="Arial"/>
            </a:endParaRPr>
          </a:p>
        </p:txBody>
      </p:sp>
      <p:sp>
        <p:nvSpPr>
          <p:cNvPr id="28" name="Rectangle 11"/>
          <p:cNvSpPr/>
          <p:nvPr/>
        </p:nvSpPr>
        <p:spPr>
          <a:xfrm>
            <a:off x="-11400" y="4380830"/>
            <a:ext cx="12225187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/>
              <a:ea typeface="微软雅黑"/>
              <a:sym typeface="Arial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27975" y="2145630"/>
            <a:ext cx="3536055" cy="2133600"/>
            <a:chOff x="4388285" y="2049378"/>
            <a:chExt cx="3536515" cy="2133600"/>
          </a:xfrm>
        </p:grpSpPr>
        <p:pic>
          <p:nvPicPr>
            <p:cNvPr id="25" name="Picture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88285" y="2049378"/>
              <a:ext cx="3536515" cy="2133600"/>
            </a:xfrm>
            <a:prstGeom prst="rect">
              <a:avLst/>
            </a:prstGeom>
          </p:spPr>
        </p:pic>
        <p:sp>
          <p:nvSpPr>
            <p:cNvPr id="35" name="Rectangle 18"/>
            <p:cNvSpPr/>
            <p:nvPr/>
          </p:nvSpPr>
          <p:spPr>
            <a:xfrm>
              <a:off x="4907972" y="2305270"/>
              <a:ext cx="2450592" cy="1530000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74640" y="2145630"/>
            <a:ext cx="3536055" cy="2133600"/>
            <a:chOff x="629088" y="2049378"/>
            <a:chExt cx="3536515" cy="2133600"/>
          </a:xfrm>
        </p:grpSpPr>
        <p:pic>
          <p:nvPicPr>
            <p:cNvPr id="23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9088" y="2049378"/>
              <a:ext cx="3536515" cy="2133600"/>
            </a:xfrm>
            <a:prstGeom prst="rect">
              <a:avLst/>
            </a:prstGeom>
          </p:spPr>
        </p:pic>
        <p:sp>
          <p:nvSpPr>
            <p:cNvPr id="36" name="Rectangle 19"/>
            <p:cNvSpPr/>
            <p:nvPr/>
          </p:nvSpPr>
          <p:spPr>
            <a:xfrm>
              <a:off x="1153669" y="2305270"/>
              <a:ext cx="2450592" cy="1530000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781309" y="2145630"/>
            <a:ext cx="3536055" cy="2133600"/>
            <a:chOff x="8233332" y="2049378"/>
            <a:chExt cx="3536515" cy="2133600"/>
          </a:xfrm>
        </p:grpSpPr>
        <p:pic>
          <p:nvPicPr>
            <p:cNvPr id="2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33332" y="2049378"/>
              <a:ext cx="3536515" cy="2133600"/>
            </a:xfrm>
            <a:prstGeom prst="rect">
              <a:avLst/>
            </a:prstGeom>
          </p:spPr>
        </p:pic>
        <p:sp>
          <p:nvSpPr>
            <p:cNvPr id="37" name="Rectangle 20"/>
            <p:cNvSpPr/>
            <p:nvPr/>
          </p:nvSpPr>
          <p:spPr>
            <a:xfrm>
              <a:off x="8749047" y="2305268"/>
              <a:ext cx="2450592" cy="1530000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1316077" y="1457557"/>
            <a:ext cx="9591928" cy="34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693539" y="4491583"/>
            <a:ext cx="1898258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1478503" y="5129462"/>
            <a:ext cx="2328327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146874" y="4491583"/>
            <a:ext cx="1898258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4931838" y="5129462"/>
            <a:ext cx="2328327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600208" y="4491583"/>
            <a:ext cx="1898258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8385172" y="5129462"/>
            <a:ext cx="2328327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8" grpId="0"/>
      <p:bldP spid="39" grpId="0"/>
      <p:bldP spid="40" grpId="0"/>
      <p:bldP spid="52" grpId="0"/>
      <p:bldP spid="53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"/>
          <p:cNvSpPr/>
          <p:nvPr/>
        </p:nvSpPr>
        <p:spPr>
          <a:xfrm>
            <a:off x="-11399" y="1397000"/>
            <a:ext cx="2503106" cy="2133600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/>
              <a:ea typeface="微软雅黑"/>
              <a:sym typeface="Arial"/>
            </a:endParaRPr>
          </a:p>
        </p:txBody>
      </p:sp>
      <p:sp>
        <p:nvSpPr>
          <p:cNvPr id="43" name="Rectangle 3"/>
          <p:cNvSpPr/>
          <p:nvPr/>
        </p:nvSpPr>
        <p:spPr>
          <a:xfrm>
            <a:off x="-11399" y="3525520"/>
            <a:ext cx="2503106" cy="2133600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/>
              <a:ea typeface="微软雅黑"/>
              <a:sym typeface="Arial"/>
            </a:endParaRPr>
          </a:p>
        </p:txBody>
      </p:sp>
      <p:sp>
        <p:nvSpPr>
          <p:cNvPr id="44" name="Rectangle 4"/>
          <p:cNvSpPr/>
          <p:nvPr/>
        </p:nvSpPr>
        <p:spPr>
          <a:xfrm>
            <a:off x="2491708" y="1397000"/>
            <a:ext cx="2389325" cy="2133600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/>
              <a:ea typeface="微软雅黑"/>
              <a:sym typeface="Arial"/>
            </a:endParaRPr>
          </a:p>
        </p:txBody>
      </p:sp>
      <p:sp>
        <p:nvSpPr>
          <p:cNvPr id="45" name="Rectangle 5"/>
          <p:cNvSpPr/>
          <p:nvPr/>
        </p:nvSpPr>
        <p:spPr>
          <a:xfrm>
            <a:off x="2491708" y="3530600"/>
            <a:ext cx="2389325" cy="2133600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/>
              <a:ea typeface="微软雅黑"/>
              <a:sym typeface="Arial"/>
            </a:endParaRPr>
          </a:p>
        </p:txBody>
      </p:sp>
      <p:sp>
        <p:nvSpPr>
          <p:cNvPr id="46" name="Rectangle 6"/>
          <p:cNvSpPr/>
          <p:nvPr/>
        </p:nvSpPr>
        <p:spPr>
          <a:xfrm>
            <a:off x="4881033" y="1397000"/>
            <a:ext cx="2389325" cy="2133600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/>
              <a:ea typeface="微软雅黑"/>
              <a:sym typeface="Arial"/>
            </a:endParaRPr>
          </a:p>
        </p:txBody>
      </p:sp>
      <p:sp>
        <p:nvSpPr>
          <p:cNvPr id="47" name="Rectangle 7"/>
          <p:cNvSpPr/>
          <p:nvPr/>
        </p:nvSpPr>
        <p:spPr>
          <a:xfrm>
            <a:off x="4881033" y="3525520"/>
            <a:ext cx="2389325" cy="2133600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/>
              <a:ea typeface="微软雅黑"/>
              <a:sym typeface="Arial"/>
            </a:endParaRPr>
          </a:p>
        </p:txBody>
      </p:sp>
      <p:sp>
        <p:nvSpPr>
          <p:cNvPr id="48" name="Rectangle 8"/>
          <p:cNvSpPr/>
          <p:nvPr/>
        </p:nvSpPr>
        <p:spPr>
          <a:xfrm>
            <a:off x="7270358" y="1397000"/>
            <a:ext cx="2389325" cy="2133600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/>
              <a:ea typeface="微软雅黑"/>
              <a:sym typeface="Arial"/>
            </a:endParaRPr>
          </a:p>
        </p:txBody>
      </p:sp>
      <p:sp>
        <p:nvSpPr>
          <p:cNvPr id="49" name="Rectangle 9"/>
          <p:cNvSpPr/>
          <p:nvPr/>
        </p:nvSpPr>
        <p:spPr>
          <a:xfrm>
            <a:off x="7270358" y="3530600"/>
            <a:ext cx="2389325" cy="2133600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/>
              <a:ea typeface="微软雅黑"/>
              <a:sym typeface="Arial"/>
            </a:endParaRPr>
          </a:p>
        </p:txBody>
      </p:sp>
      <p:sp>
        <p:nvSpPr>
          <p:cNvPr id="50" name="Rectangle 10"/>
          <p:cNvSpPr/>
          <p:nvPr/>
        </p:nvSpPr>
        <p:spPr>
          <a:xfrm>
            <a:off x="9659682" y="1397000"/>
            <a:ext cx="2554106" cy="2128520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/>
              <a:ea typeface="微软雅黑"/>
              <a:sym typeface="Arial"/>
            </a:endParaRPr>
          </a:p>
        </p:txBody>
      </p:sp>
      <p:sp>
        <p:nvSpPr>
          <p:cNvPr id="51" name="Rectangle 11"/>
          <p:cNvSpPr/>
          <p:nvPr/>
        </p:nvSpPr>
        <p:spPr>
          <a:xfrm>
            <a:off x="9659682" y="3520440"/>
            <a:ext cx="2554106" cy="2133600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/>
              <a:ea typeface="微软雅黑"/>
              <a:sym typeface="Arial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380237" y="5773198"/>
            <a:ext cx="9475305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etc.Click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30" name="Picture 4" descr="C:\Users\Jonahs\Dropbox\Projects SCOTT\MEET Windows Azure\source\Background\tile-icon-cach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9560" y="1923979"/>
            <a:ext cx="1074353" cy="107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C:\Users\Jonahs\Dropbox\Projects SCOTT\MEET Windows Azure\source\Background\tile-icon-CD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9195" y="4060119"/>
            <a:ext cx="1074353" cy="107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85"/>
          <p:cNvSpPr>
            <a:spLocks noChangeArrowheads="1"/>
          </p:cNvSpPr>
          <p:nvPr/>
        </p:nvSpPr>
        <p:spPr bwMode="auto">
          <a:xfrm>
            <a:off x="111553" y="3845523"/>
            <a:ext cx="3097318" cy="42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9" name="文本框 13"/>
          <p:cNvSpPr txBox="1"/>
          <p:nvPr/>
        </p:nvSpPr>
        <p:spPr>
          <a:xfrm>
            <a:off x="125200" y="4264961"/>
            <a:ext cx="2225455" cy="127059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3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3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5888" y="1839432"/>
            <a:ext cx="2288532" cy="1522888"/>
            <a:chOff x="95106" y="1868460"/>
            <a:chExt cx="2288830" cy="1522888"/>
          </a:xfrm>
        </p:grpSpPr>
        <p:pic>
          <p:nvPicPr>
            <p:cNvPr id="24" name="Picture 3" descr="C:\Users\Jonahs\Dropbox\Projects SCOTT\MEET Windows Azure\source\Background\tile-icon-bigdata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2275" y="1868460"/>
              <a:ext cx="1074493" cy="1074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矩形 85"/>
            <p:cNvSpPr>
              <a:spLocks noChangeArrowheads="1"/>
            </p:cNvSpPr>
            <p:nvPr/>
          </p:nvSpPr>
          <p:spPr bwMode="auto">
            <a:xfrm>
              <a:off x="95106" y="3028796"/>
              <a:ext cx="2288830" cy="36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5208" tIns="57603" rIns="115208" bIns="57603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31428" y="1810404"/>
            <a:ext cx="2288532" cy="1551916"/>
            <a:chOff x="4931276" y="1839432"/>
            <a:chExt cx="2288830" cy="1551916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445" y="1839432"/>
              <a:ext cx="1074493" cy="1074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矩形 85"/>
            <p:cNvSpPr>
              <a:spLocks noChangeArrowheads="1"/>
            </p:cNvSpPr>
            <p:nvPr/>
          </p:nvSpPr>
          <p:spPr bwMode="auto">
            <a:xfrm>
              <a:off x="4931276" y="3028796"/>
              <a:ext cx="2288830" cy="36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5208" tIns="57603" rIns="115208" bIns="57603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320753" y="3742829"/>
            <a:ext cx="2288532" cy="1810732"/>
            <a:chOff x="7320912" y="3771857"/>
            <a:chExt cx="2288830" cy="1810732"/>
          </a:xfrm>
        </p:grpSpPr>
        <p:pic>
          <p:nvPicPr>
            <p:cNvPr id="37" name="Picture 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70459" y="3771857"/>
              <a:ext cx="1389736" cy="138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矩形 85"/>
            <p:cNvSpPr>
              <a:spLocks noChangeArrowheads="1"/>
            </p:cNvSpPr>
            <p:nvPr/>
          </p:nvSpPr>
          <p:spPr bwMode="auto">
            <a:xfrm>
              <a:off x="7320912" y="5220037"/>
              <a:ext cx="2288830" cy="36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5208" tIns="57603" rIns="115208" bIns="57603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9" name="矩形 85"/>
          <p:cNvSpPr>
            <a:spLocks noChangeArrowheads="1"/>
          </p:cNvSpPr>
          <p:nvPr/>
        </p:nvSpPr>
        <p:spPr bwMode="auto">
          <a:xfrm>
            <a:off x="2576549" y="1526917"/>
            <a:ext cx="3097318" cy="42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0" name="文本框 13"/>
          <p:cNvSpPr txBox="1"/>
          <p:nvPr/>
        </p:nvSpPr>
        <p:spPr>
          <a:xfrm>
            <a:off x="2590197" y="1946355"/>
            <a:ext cx="2225455" cy="127059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3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3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1" name="矩形 85"/>
          <p:cNvSpPr>
            <a:spLocks noChangeArrowheads="1"/>
          </p:cNvSpPr>
          <p:nvPr/>
        </p:nvSpPr>
        <p:spPr bwMode="auto">
          <a:xfrm>
            <a:off x="4987435" y="3845523"/>
            <a:ext cx="3097318" cy="42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2" name="文本框 13"/>
          <p:cNvSpPr txBox="1"/>
          <p:nvPr/>
        </p:nvSpPr>
        <p:spPr>
          <a:xfrm>
            <a:off x="5001083" y="4264961"/>
            <a:ext cx="2225455" cy="127059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3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3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3" name="矩形 85"/>
          <p:cNvSpPr>
            <a:spLocks noChangeArrowheads="1"/>
          </p:cNvSpPr>
          <p:nvPr/>
        </p:nvSpPr>
        <p:spPr bwMode="auto">
          <a:xfrm>
            <a:off x="9868070" y="3845523"/>
            <a:ext cx="3097318" cy="42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4" name="文本框 13"/>
          <p:cNvSpPr txBox="1"/>
          <p:nvPr/>
        </p:nvSpPr>
        <p:spPr>
          <a:xfrm>
            <a:off x="9881717" y="4264961"/>
            <a:ext cx="2225455" cy="127059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3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3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5" name="矩形 85"/>
          <p:cNvSpPr>
            <a:spLocks noChangeArrowheads="1"/>
          </p:cNvSpPr>
          <p:nvPr/>
        </p:nvSpPr>
        <p:spPr bwMode="auto">
          <a:xfrm>
            <a:off x="7370492" y="1526917"/>
            <a:ext cx="3097318" cy="42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6" name="文本框 13"/>
          <p:cNvSpPr txBox="1"/>
          <p:nvPr/>
        </p:nvSpPr>
        <p:spPr>
          <a:xfrm>
            <a:off x="7384139" y="1946355"/>
            <a:ext cx="2225455" cy="127059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3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3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3" name="等腰三角形 15"/>
          <p:cNvSpPr>
            <a:spLocks noChangeArrowheads="1"/>
          </p:cNvSpPr>
          <p:nvPr/>
        </p:nvSpPr>
        <p:spPr bwMode="auto">
          <a:xfrm flipV="1">
            <a:off x="1136536" y="3660166"/>
            <a:ext cx="207237" cy="13868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5" name="等腰三角形 15"/>
          <p:cNvSpPr>
            <a:spLocks noChangeArrowheads="1"/>
          </p:cNvSpPr>
          <p:nvPr/>
        </p:nvSpPr>
        <p:spPr bwMode="auto">
          <a:xfrm rot="10800000" flipV="1">
            <a:off x="3582753" y="3221988"/>
            <a:ext cx="207237" cy="13868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6" name="等腰三角形 15"/>
          <p:cNvSpPr>
            <a:spLocks noChangeArrowheads="1"/>
          </p:cNvSpPr>
          <p:nvPr/>
        </p:nvSpPr>
        <p:spPr bwMode="auto">
          <a:xfrm flipV="1">
            <a:off x="5972077" y="3660166"/>
            <a:ext cx="207237" cy="13868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7" name="等腰三角形 15"/>
          <p:cNvSpPr>
            <a:spLocks noChangeArrowheads="1"/>
          </p:cNvSpPr>
          <p:nvPr/>
        </p:nvSpPr>
        <p:spPr bwMode="auto">
          <a:xfrm rot="10800000" flipV="1">
            <a:off x="8361402" y="3221988"/>
            <a:ext cx="207237" cy="13868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7" name="等腰三角形 15"/>
          <p:cNvSpPr>
            <a:spLocks noChangeArrowheads="1"/>
          </p:cNvSpPr>
          <p:nvPr/>
        </p:nvSpPr>
        <p:spPr bwMode="auto">
          <a:xfrm flipV="1">
            <a:off x="10833117" y="3660166"/>
            <a:ext cx="207237" cy="13868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7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25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75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2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750"/>
                            </p:stCondLst>
                            <p:childTnLst>
                              <p:par>
                                <p:cTn id="1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25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8" grpId="0"/>
      <p:bldP spid="38" grpId="0"/>
      <p:bldP spid="39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7" grpId="0" animBg="1"/>
      <p:bldP spid="6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85116" y="3226503"/>
            <a:ext cx="3952361" cy="441648"/>
            <a:chOff x="1173162" y="3209924"/>
            <a:chExt cx="3952876" cy="441648"/>
          </a:xfrm>
        </p:grpSpPr>
        <p:sp>
          <p:nvSpPr>
            <p:cNvPr id="3" name="圆角矩形 2"/>
            <p:cNvSpPr/>
            <p:nvPr/>
          </p:nvSpPr>
          <p:spPr>
            <a:xfrm>
              <a:off x="2178050" y="3209924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173162" y="3209924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302125" y="3222947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330342" y="3254959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TEXT HERE</a:t>
              </a:r>
              <a:endParaRPr lang="zh-CN" altLang="en-US" sz="1600" baseline="-300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302125" y="3253037"/>
              <a:ext cx="823913" cy="316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35" dirty="0">
                  <a:solidFill>
                    <a:schemeClr val="tx2">
                      <a:lumMod val="75000"/>
                    </a:schemeClr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60%</a:t>
              </a:r>
              <a:endParaRPr lang="zh-CN" altLang="en-US" sz="1335" baseline="-3000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73162" y="3240011"/>
              <a:ext cx="823913" cy="316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35" dirty="0">
                  <a:solidFill>
                    <a:schemeClr val="tx2">
                      <a:lumMod val="75000"/>
                    </a:schemeClr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40%</a:t>
              </a:r>
              <a:endParaRPr lang="zh-CN" altLang="en-US" sz="1335" baseline="-3000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85116" y="3943146"/>
            <a:ext cx="3952361" cy="433388"/>
            <a:chOff x="1173162" y="3857624"/>
            <a:chExt cx="3952876" cy="433388"/>
          </a:xfrm>
        </p:grpSpPr>
        <p:sp>
          <p:nvSpPr>
            <p:cNvPr id="8" name="圆角矩形 7"/>
            <p:cNvSpPr/>
            <p:nvPr/>
          </p:nvSpPr>
          <p:spPr>
            <a:xfrm>
              <a:off x="2178050" y="3857624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73162" y="3857624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302125" y="3862387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330342" y="3902659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TEXT HERE</a:t>
              </a:r>
              <a:endParaRPr lang="zh-CN" altLang="en-US" sz="1600" baseline="-300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302125" y="3892477"/>
              <a:ext cx="823913" cy="316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35" dirty="0">
                  <a:solidFill>
                    <a:schemeClr val="tx2">
                      <a:lumMod val="75000"/>
                    </a:schemeClr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70%</a:t>
              </a:r>
              <a:endParaRPr lang="zh-CN" altLang="en-US" sz="1335" baseline="-3000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73162" y="3887712"/>
              <a:ext cx="823913" cy="316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35" dirty="0">
                  <a:solidFill>
                    <a:schemeClr val="tx2">
                      <a:lumMod val="75000"/>
                    </a:schemeClr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30%</a:t>
              </a:r>
              <a:endParaRPr lang="zh-CN" altLang="en-US" sz="1335" baseline="-3000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85116" y="4651529"/>
            <a:ext cx="3952361" cy="433388"/>
            <a:chOff x="1173162" y="4440236"/>
            <a:chExt cx="3952876" cy="433388"/>
          </a:xfrm>
        </p:grpSpPr>
        <p:sp>
          <p:nvSpPr>
            <p:cNvPr id="11" name="圆角矩形 10"/>
            <p:cNvSpPr/>
            <p:nvPr/>
          </p:nvSpPr>
          <p:spPr>
            <a:xfrm>
              <a:off x="2178050" y="4440236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173162" y="4440236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302125" y="4444999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330342" y="4485271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TEXT HERE</a:t>
              </a:r>
              <a:endParaRPr lang="zh-CN" altLang="en-US" sz="1600" baseline="-300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302125" y="4475089"/>
              <a:ext cx="823913" cy="316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35" dirty="0">
                  <a:solidFill>
                    <a:schemeClr val="tx2">
                      <a:lumMod val="75000"/>
                    </a:schemeClr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20%</a:t>
              </a:r>
              <a:endParaRPr lang="zh-CN" altLang="en-US" sz="1335" baseline="-3000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173162" y="4470327"/>
              <a:ext cx="823913" cy="316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35" dirty="0">
                  <a:solidFill>
                    <a:schemeClr val="tx2">
                      <a:lumMod val="75000"/>
                    </a:schemeClr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80%</a:t>
              </a:r>
              <a:endParaRPr lang="zh-CN" altLang="en-US" sz="1335" baseline="-3000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85116" y="5359919"/>
            <a:ext cx="3952361" cy="431007"/>
            <a:chOff x="1173162" y="5048248"/>
            <a:chExt cx="3952876" cy="431007"/>
          </a:xfrm>
        </p:grpSpPr>
        <p:sp>
          <p:nvSpPr>
            <p:cNvPr id="14" name="圆角矩形 13"/>
            <p:cNvSpPr/>
            <p:nvPr/>
          </p:nvSpPr>
          <p:spPr>
            <a:xfrm>
              <a:off x="2178050" y="5048248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173162" y="5048248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302125" y="505063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330342" y="5093283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TEXT HERE</a:t>
              </a:r>
              <a:endParaRPr lang="zh-CN" altLang="en-US" sz="1600" baseline="-300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302125" y="5080720"/>
              <a:ext cx="823913" cy="316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35" dirty="0">
                  <a:solidFill>
                    <a:schemeClr val="tx2">
                      <a:lumMod val="75000"/>
                    </a:schemeClr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50%</a:t>
              </a:r>
              <a:endParaRPr lang="zh-CN" altLang="en-US" sz="1335" baseline="-3000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173162" y="5078336"/>
              <a:ext cx="823913" cy="316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35" dirty="0">
                  <a:solidFill>
                    <a:schemeClr val="tx2">
                      <a:lumMod val="75000"/>
                    </a:schemeClr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50%</a:t>
              </a:r>
              <a:endParaRPr lang="zh-CN" altLang="en-US" sz="1335" baseline="-3000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1400620" y="1595989"/>
            <a:ext cx="9507386" cy="11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etc.We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 provide professional-quality free PowerPoint templates to help you with your business presentations - freeppt7.comClick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etc.We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939917" y="3133599"/>
            <a:ext cx="2133325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altLang="zh-CN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5939920" y="3553981"/>
            <a:ext cx="2390699" cy="58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482885" y="3133599"/>
            <a:ext cx="2133325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altLang="zh-CN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8482887" y="3553981"/>
            <a:ext cx="2367860" cy="58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939917" y="4617549"/>
            <a:ext cx="2133325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altLang="zh-CN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5939920" y="5037929"/>
            <a:ext cx="2390699" cy="58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482885" y="4617549"/>
            <a:ext cx="2133325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altLang="zh-CN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8482887" y="5037929"/>
            <a:ext cx="2367860" cy="58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67952" y="-1617861"/>
            <a:ext cx="4877832" cy="685800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3674869" y="981639"/>
            <a:ext cx="923330" cy="347787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en-US" altLang="zh-CN" sz="4800" dirty="0">
                <a:solidFill>
                  <a:srgbClr val="629E3C"/>
                </a:solidFill>
                <a:sym typeface="Arial"/>
              </a:rPr>
              <a:t>CONTENTS</a:t>
            </a:r>
          </a:p>
        </p:txBody>
      </p:sp>
      <p:sp>
        <p:nvSpPr>
          <p:cNvPr id="50" name="矩形 49"/>
          <p:cNvSpPr/>
          <p:nvPr/>
        </p:nvSpPr>
        <p:spPr>
          <a:xfrm>
            <a:off x="6757504" y="1056875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629E3C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solidFill>
                <a:srgbClr val="629E3C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757504" y="1406262"/>
            <a:ext cx="4541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629E3C"/>
                </a:solidFill>
                <a:latin typeface="Arial"/>
                <a:ea typeface="微软雅黑"/>
                <a:sym typeface="Arial"/>
              </a:rPr>
              <a:t>Click to add a section on the content description</a:t>
            </a:r>
            <a:endParaRPr lang="zh-CN" altLang="en-US" sz="1600" dirty="0">
              <a:solidFill>
                <a:srgbClr val="629E3C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757504" y="2258912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629E3C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solidFill>
                <a:srgbClr val="629E3C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757504" y="2608299"/>
            <a:ext cx="4541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629E3C"/>
                </a:solidFill>
                <a:latin typeface="Arial"/>
                <a:ea typeface="微软雅黑"/>
                <a:sym typeface="Arial"/>
              </a:rPr>
              <a:t>Click to add a section on the content description</a:t>
            </a:r>
            <a:endParaRPr lang="zh-CN" altLang="en-US" sz="1600" dirty="0">
              <a:solidFill>
                <a:srgbClr val="629E3C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757504" y="3294059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629E3C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solidFill>
                <a:srgbClr val="629E3C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757504" y="3692348"/>
            <a:ext cx="4541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629E3C"/>
                </a:solidFill>
                <a:latin typeface="Arial"/>
                <a:ea typeface="微软雅黑"/>
                <a:sym typeface="Arial"/>
              </a:rPr>
              <a:t>Click to add a section on the content description</a:t>
            </a:r>
            <a:endParaRPr lang="zh-CN" altLang="en-US" sz="1600" dirty="0">
              <a:solidFill>
                <a:srgbClr val="629E3C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757504" y="4564597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629E3C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solidFill>
                <a:srgbClr val="629E3C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757504" y="4913984"/>
            <a:ext cx="4541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629E3C"/>
                </a:solidFill>
                <a:latin typeface="Arial"/>
                <a:ea typeface="微软雅黑"/>
                <a:sym typeface="Arial"/>
              </a:rPr>
              <a:t>Click to add a section on the content description</a:t>
            </a:r>
            <a:endParaRPr lang="zh-CN" altLang="en-US" sz="1600" dirty="0">
              <a:solidFill>
                <a:srgbClr val="629E3C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5437492" y="922032"/>
            <a:ext cx="748748" cy="748748"/>
            <a:chOff x="5576640" y="1876190"/>
            <a:chExt cx="748748" cy="748748"/>
          </a:xfrm>
        </p:grpSpPr>
        <p:sp>
          <p:nvSpPr>
            <p:cNvPr id="59" name="椭圆 58"/>
            <p:cNvSpPr/>
            <p:nvPr/>
          </p:nvSpPr>
          <p:spPr>
            <a:xfrm>
              <a:off x="5576640" y="1876190"/>
              <a:ext cx="748748" cy="748748"/>
            </a:xfrm>
            <a:prstGeom prst="ellipse">
              <a:avLst/>
            </a:prstGeom>
            <a:solidFill>
              <a:srgbClr val="629E3C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5772351" y="2025190"/>
              <a:ext cx="3658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437492" y="2111967"/>
            <a:ext cx="748748" cy="748748"/>
            <a:chOff x="5576640" y="3066125"/>
            <a:chExt cx="748748" cy="748748"/>
          </a:xfrm>
        </p:grpSpPr>
        <p:sp>
          <p:nvSpPr>
            <p:cNvPr id="62" name="椭圆 61"/>
            <p:cNvSpPr/>
            <p:nvPr/>
          </p:nvSpPr>
          <p:spPr>
            <a:xfrm>
              <a:off x="5576640" y="3066125"/>
              <a:ext cx="748748" cy="748748"/>
            </a:xfrm>
            <a:prstGeom prst="ellipse">
              <a:avLst/>
            </a:prstGeom>
            <a:solidFill>
              <a:srgbClr val="629E3C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772351" y="3213306"/>
              <a:ext cx="3658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437492" y="3301902"/>
            <a:ext cx="748748" cy="748748"/>
            <a:chOff x="5576640" y="4256060"/>
            <a:chExt cx="748748" cy="748748"/>
          </a:xfrm>
        </p:grpSpPr>
        <p:sp>
          <p:nvSpPr>
            <p:cNvPr id="65" name="椭圆 64"/>
            <p:cNvSpPr/>
            <p:nvPr/>
          </p:nvSpPr>
          <p:spPr>
            <a:xfrm>
              <a:off x="5576640" y="4256060"/>
              <a:ext cx="748748" cy="748748"/>
            </a:xfrm>
            <a:prstGeom prst="ellipse">
              <a:avLst/>
            </a:prstGeom>
            <a:solidFill>
              <a:srgbClr val="629E3C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772351" y="4401422"/>
              <a:ext cx="3658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437492" y="4491838"/>
            <a:ext cx="748748" cy="748748"/>
            <a:chOff x="5576640" y="5445996"/>
            <a:chExt cx="748748" cy="748748"/>
          </a:xfrm>
        </p:grpSpPr>
        <p:sp>
          <p:nvSpPr>
            <p:cNvPr id="68" name="椭圆 67"/>
            <p:cNvSpPr/>
            <p:nvPr/>
          </p:nvSpPr>
          <p:spPr>
            <a:xfrm>
              <a:off x="5576640" y="5445996"/>
              <a:ext cx="748748" cy="748748"/>
            </a:xfrm>
            <a:prstGeom prst="ellipse">
              <a:avLst/>
            </a:prstGeom>
            <a:solidFill>
              <a:srgbClr val="629E3C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5772351" y="5589538"/>
              <a:ext cx="3658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4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8738182" y="2959118"/>
            <a:ext cx="3951710" cy="3951710"/>
          </a:xfrm>
          <a:prstGeom prst="rect">
            <a:avLst/>
          </a:prstGeom>
        </p:spPr>
      </p:pic>
      <p:sp>
        <p:nvSpPr>
          <p:cNvPr id="2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1700"/>
            <a:ext cx="884238" cy="91440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85190" y="2476500"/>
            <a:ext cx="3746500" cy="8540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85190" y="2133600"/>
            <a:ext cx="3746500" cy="31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dirty="0">
                <a:solidFill>
                  <a:schemeClr val="tx2"/>
                </a:solidFill>
                <a:latin typeface="Arial"/>
                <a:ea typeface="微软雅黑"/>
                <a:sym typeface="Arial"/>
              </a:rPr>
              <a:t>Add your name</a:t>
            </a:r>
            <a:endParaRPr lang="en-US" sz="1600" dirty="0">
              <a:solidFill>
                <a:schemeClr val="tx2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02013"/>
            <a:ext cx="908050" cy="914400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885190" y="3705225"/>
            <a:ext cx="3746500" cy="85407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885190" y="3365500"/>
            <a:ext cx="3746500" cy="31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Add your name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33913"/>
            <a:ext cx="914400" cy="914400"/>
          </a:xfrm>
        </p:spPr>
      </p:pic>
      <p:sp>
        <p:nvSpPr>
          <p:cNvPr id="15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885190" y="4937125"/>
            <a:ext cx="3746500" cy="85407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885190" y="4597400"/>
            <a:ext cx="3746500" cy="31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dirty="0">
                <a:solidFill>
                  <a:schemeClr val="accent2"/>
                </a:solidFill>
                <a:latin typeface="Arial"/>
                <a:ea typeface="微软雅黑"/>
                <a:sym typeface="Arial"/>
              </a:rPr>
              <a:t>Add your name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8267418" y="1803401"/>
            <a:ext cx="2793636" cy="3930651"/>
            <a:chOff x="6200775" y="1352550"/>
            <a:chExt cx="2095500" cy="29479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0" name="Rounded Rectangle 39"/>
            <p:cNvSpPr/>
            <p:nvPr/>
          </p:nvSpPr>
          <p:spPr>
            <a:xfrm>
              <a:off x="6200775" y="3538538"/>
              <a:ext cx="2095500" cy="76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257925" y="1352550"/>
              <a:ext cx="1981200" cy="2895600"/>
            </a:xfrm>
            <a:prstGeom prst="roundRect">
              <a:avLst/>
            </a:prstGeom>
            <a:noFill/>
            <a:ln w="1270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138988" y="3800475"/>
              <a:ext cx="219075" cy="2190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00775" y="3486150"/>
              <a:ext cx="2095500" cy="1524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054" name="TextBox 1053"/>
          <p:cNvSpPr txBox="1"/>
          <p:nvPr/>
        </p:nvSpPr>
        <p:spPr>
          <a:xfrm>
            <a:off x="6491169" y="2972467"/>
            <a:ext cx="1021943" cy="1025921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sz="5900" dirty="0">
                <a:solidFill>
                  <a:schemeClr val="accent2"/>
                </a:solidFill>
                <a:latin typeface="Arial"/>
                <a:ea typeface="微软雅黑"/>
                <a:sym typeface="Arial"/>
              </a:rPr>
              <a:t>@</a:t>
            </a:r>
          </a:p>
        </p:txBody>
      </p:sp>
      <p:sp>
        <p:nvSpPr>
          <p:cNvPr id="1055" name="TextBox 1054"/>
          <p:cNvSpPr txBox="1"/>
          <p:nvPr/>
        </p:nvSpPr>
        <p:spPr>
          <a:xfrm>
            <a:off x="6438642" y="3820992"/>
            <a:ext cx="1297767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sym typeface="Arial"/>
              </a:rPr>
              <a:t>contact us</a:t>
            </a:r>
            <a:endParaRPr lang="en-US" dirty="0">
              <a:solidFill>
                <a:schemeClr val="accent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877427" y="2759552"/>
            <a:ext cx="1561425" cy="1279048"/>
            <a:chOff x="8770487" y="148403"/>
            <a:chExt cx="906362" cy="742354"/>
          </a:xfrm>
          <a:noFill/>
        </p:grpSpPr>
        <p:sp>
          <p:nvSpPr>
            <p:cNvPr id="30" name="Freeform 10"/>
            <p:cNvSpPr>
              <a:spLocks noEditPoints="1"/>
            </p:cNvSpPr>
            <p:nvPr/>
          </p:nvSpPr>
          <p:spPr bwMode="auto">
            <a:xfrm>
              <a:off x="8770487" y="148403"/>
              <a:ext cx="644524" cy="589855"/>
            </a:xfrm>
            <a:custGeom>
              <a:avLst/>
              <a:gdLst>
                <a:gd name="T0" fmla="*/ 412 w 432"/>
                <a:gd name="T1" fmla="*/ 150 h 393"/>
                <a:gd name="T2" fmla="*/ 432 w 432"/>
                <a:gd name="T3" fmla="*/ 151 h 393"/>
                <a:gd name="T4" fmla="*/ 215 w 432"/>
                <a:gd name="T5" fmla="*/ 0 h 393"/>
                <a:gd name="T6" fmla="*/ 0 w 432"/>
                <a:gd name="T7" fmla="*/ 183 h 393"/>
                <a:gd name="T8" fmla="*/ 86 w 432"/>
                <a:gd name="T9" fmla="*/ 328 h 393"/>
                <a:gd name="T10" fmla="*/ 65 w 432"/>
                <a:gd name="T11" fmla="*/ 393 h 393"/>
                <a:gd name="T12" fmla="*/ 140 w 432"/>
                <a:gd name="T13" fmla="*/ 355 h 393"/>
                <a:gd name="T14" fmla="*/ 215 w 432"/>
                <a:gd name="T15" fmla="*/ 366 h 393"/>
                <a:gd name="T16" fmla="*/ 235 w 432"/>
                <a:gd name="T17" fmla="*/ 365 h 393"/>
                <a:gd name="T18" fmla="*/ 229 w 432"/>
                <a:gd name="T19" fmla="*/ 320 h 393"/>
                <a:gd name="T20" fmla="*/ 412 w 432"/>
                <a:gd name="T21" fmla="*/ 150 h 393"/>
                <a:gd name="T22" fmla="*/ 296 w 432"/>
                <a:gd name="T23" fmla="*/ 91 h 393"/>
                <a:gd name="T24" fmla="*/ 323 w 432"/>
                <a:gd name="T25" fmla="*/ 118 h 393"/>
                <a:gd name="T26" fmla="*/ 296 w 432"/>
                <a:gd name="T27" fmla="*/ 145 h 393"/>
                <a:gd name="T28" fmla="*/ 264 w 432"/>
                <a:gd name="T29" fmla="*/ 118 h 393"/>
                <a:gd name="T30" fmla="*/ 296 w 432"/>
                <a:gd name="T31" fmla="*/ 91 h 393"/>
                <a:gd name="T32" fmla="*/ 145 w 432"/>
                <a:gd name="T33" fmla="*/ 145 h 393"/>
                <a:gd name="T34" fmla="*/ 113 w 432"/>
                <a:gd name="T35" fmla="*/ 118 h 393"/>
                <a:gd name="T36" fmla="*/ 145 w 432"/>
                <a:gd name="T37" fmla="*/ 91 h 393"/>
                <a:gd name="T38" fmla="*/ 172 w 432"/>
                <a:gd name="T39" fmla="*/ 118 h 393"/>
                <a:gd name="T40" fmla="*/ 145 w 432"/>
                <a:gd name="T41" fmla="*/ 14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2" h="393">
                  <a:moveTo>
                    <a:pt x="412" y="150"/>
                  </a:moveTo>
                  <a:cubicBezTo>
                    <a:pt x="419" y="150"/>
                    <a:pt x="426" y="150"/>
                    <a:pt x="432" y="151"/>
                  </a:cubicBezTo>
                  <a:cubicBezTo>
                    <a:pt x="414" y="64"/>
                    <a:pt x="321" y="0"/>
                    <a:pt x="215" y="0"/>
                  </a:cubicBezTo>
                  <a:cubicBezTo>
                    <a:pt x="97" y="0"/>
                    <a:pt x="0" y="80"/>
                    <a:pt x="0" y="183"/>
                  </a:cubicBezTo>
                  <a:cubicBezTo>
                    <a:pt x="0" y="242"/>
                    <a:pt x="32" y="290"/>
                    <a:pt x="86" y="328"/>
                  </a:cubicBezTo>
                  <a:cubicBezTo>
                    <a:pt x="65" y="393"/>
                    <a:pt x="65" y="393"/>
                    <a:pt x="65" y="393"/>
                  </a:cubicBezTo>
                  <a:cubicBezTo>
                    <a:pt x="140" y="355"/>
                    <a:pt x="140" y="355"/>
                    <a:pt x="140" y="355"/>
                  </a:cubicBezTo>
                  <a:cubicBezTo>
                    <a:pt x="167" y="360"/>
                    <a:pt x="188" y="366"/>
                    <a:pt x="215" y="366"/>
                  </a:cubicBezTo>
                  <a:cubicBezTo>
                    <a:pt x="222" y="366"/>
                    <a:pt x="229" y="365"/>
                    <a:pt x="235" y="365"/>
                  </a:cubicBezTo>
                  <a:cubicBezTo>
                    <a:pt x="231" y="351"/>
                    <a:pt x="229" y="335"/>
                    <a:pt x="229" y="320"/>
                  </a:cubicBezTo>
                  <a:cubicBezTo>
                    <a:pt x="229" y="226"/>
                    <a:pt x="309" y="150"/>
                    <a:pt x="412" y="150"/>
                  </a:cubicBezTo>
                  <a:close/>
                  <a:moveTo>
                    <a:pt x="296" y="91"/>
                  </a:moveTo>
                  <a:cubicBezTo>
                    <a:pt x="312" y="91"/>
                    <a:pt x="323" y="102"/>
                    <a:pt x="323" y="118"/>
                  </a:cubicBezTo>
                  <a:cubicBezTo>
                    <a:pt x="323" y="134"/>
                    <a:pt x="312" y="145"/>
                    <a:pt x="296" y="145"/>
                  </a:cubicBezTo>
                  <a:cubicBezTo>
                    <a:pt x="280" y="145"/>
                    <a:pt x="264" y="134"/>
                    <a:pt x="264" y="118"/>
                  </a:cubicBezTo>
                  <a:cubicBezTo>
                    <a:pt x="264" y="102"/>
                    <a:pt x="280" y="91"/>
                    <a:pt x="296" y="91"/>
                  </a:cubicBezTo>
                  <a:close/>
                  <a:moveTo>
                    <a:pt x="145" y="145"/>
                  </a:moveTo>
                  <a:cubicBezTo>
                    <a:pt x="129" y="145"/>
                    <a:pt x="113" y="134"/>
                    <a:pt x="113" y="118"/>
                  </a:cubicBezTo>
                  <a:cubicBezTo>
                    <a:pt x="113" y="102"/>
                    <a:pt x="129" y="91"/>
                    <a:pt x="145" y="91"/>
                  </a:cubicBezTo>
                  <a:cubicBezTo>
                    <a:pt x="161" y="91"/>
                    <a:pt x="172" y="102"/>
                    <a:pt x="172" y="118"/>
                  </a:cubicBezTo>
                  <a:cubicBezTo>
                    <a:pt x="172" y="134"/>
                    <a:pt x="161" y="145"/>
                    <a:pt x="145" y="14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9131593" y="390100"/>
              <a:ext cx="545256" cy="500657"/>
            </a:xfrm>
            <a:custGeom>
              <a:avLst/>
              <a:gdLst>
                <a:gd name="T0" fmla="*/ 366 w 366"/>
                <a:gd name="T1" fmla="*/ 156 h 334"/>
                <a:gd name="T2" fmla="*/ 183 w 366"/>
                <a:gd name="T3" fmla="*/ 0 h 334"/>
                <a:gd name="T4" fmla="*/ 0 w 366"/>
                <a:gd name="T5" fmla="*/ 156 h 334"/>
                <a:gd name="T6" fmla="*/ 183 w 366"/>
                <a:gd name="T7" fmla="*/ 312 h 334"/>
                <a:gd name="T8" fmla="*/ 248 w 366"/>
                <a:gd name="T9" fmla="*/ 302 h 334"/>
                <a:gd name="T10" fmla="*/ 307 w 366"/>
                <a:gd name="T11" fmla="*/ 334 h 334"/>
                <a:gd name="T12" fmla="*/ 291 w 366"/>
                <a:gd name="T13" fmla="*/ 280 h 334"/>
                <a:gd name="T14" fmla="*/ 366 w 366"/>
                <a:gd name="T15" fmla="*/ 156 h 334"/>
                <a:gd name="T16" fmla="*/ 124 w 366"/>
                <a:gd name="T17" fmla="*/ 129 h 334"/>
                <a:gd name="T18" fmla="*/ 102 w 366"/>
                <a:gd name="T19" fmla="*/ 108 h 334"/>
                <a:gd name="T20" fmla="*/ 124 w 366"/>
                <a:gd name="T21" fmla="*/ 86 h 334"/>
                <a:gd name="T22" fmla="*/ 151 w 366"/>
                <a:gd name="T23" fmla="*/ 108 h 334"/>
                <a:gd name="T24" fmla="*/ 124 w 366"/>
                <a:gd name="T25" fmla="*/ 129 h 334"/>
                <a:gd name="T26" fmla="*/ 242 w 366"/>
                <a:gd name="T27" fmla="*/ 129 h 334"/>
                <a:gd name="T28" fmla="*/ 221 w 366"/>
                <a:gd name="T29" fmla="*/ 108 h 334"/>
                <a:gd name="T30" fmla="*/ 242 w 366"/>
                <a:gd name="T31" fmla="*/ 86 h 334"/>
                <a:gd name="T32" fmla="*/ 269 w 366"/>
                <a:gd name="T33" fmla="*/ 108 h 334"/>
                <a:gd name="T34" fmla="*/ 242 w 366"/>
                <a:gd name="T35" fmla="*/ 12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" h="334">
                  <a:moveTo>
                    <a:pt x="366" y="156"/>
                  </a:moveTo>
                  <a:cubicBezTo>
                    <a:pt x="366" y="70"/>
                    <a:pt x="280" y="0"/>
                    <a:pt x="183" y="0"/>
                  </a:cubicBezTo>
                  <a:cubicBezTo>
                    <a:pt x="81" y="0"/>
                    <a:pt x="0" y="70"/>
                    <a:pt x="0" y="156"/>
                  </a:cubicBezTo>
                  <a:cubicBezTo>
                    <a:pt x="0" y="242"/>
                    <a:pt x="81" y="312"/>
                    <a:pt x="183" y="312"/>
                  </a:cubicBezTo>
                  <a:cubicBezTo>
                    <a:pt x="205" y="312"/>
                    <a:pt x="226" y="307"/>
                    <a:pt x="248" y="302"/>
                  </a:cubicBezTo>
                  <a:cubicBezTo>
                    <a:pt x="307" y="334"/>
                    <a:pt x="307" y="334"/>
                    <a:pt x="307" y="334"/>
                  </a:cubicBezTo>
                  <a:cubicBezTo>
                    <a:pt x="291" y="280"/>
                    <a:pt x="291" y="280"/>
                    <a:pt x="291" y="280"/>
                  </a:cubicBezTo>
                  <a:cubicBezTo>
                    <a:pt x="334" y="248"/>
                    <a:pt x="366" y="205"/>
                    <a:pt x="366" y="156"/>
                  </a:cubicBezTo>
                  <a:close/>
                  <a:moveTo>
                    <a:pt x="124" y="129"/>
                  </a:moveTo>
                  <a:cubicBezTo>
                    <a:pt x="113" y="129"/>
                    <a:pt x="102" y="119"/>
                    <a:pt x="102" y="108"/>
                  </a:cubicBezTo>
                  <a:cubicBezTo>
                    <a:pt x="102" y="97"/>
                    <a:pt x="113" y="86"/>
                    <a:pt x="124" y="86"/>
                  </a:cubicBezTo>
                  <a:cubicBezTo>
                    <a:pt x="140" y="86"/>
                    <a:pt x="151" y="97"/>
                    <a:pt x="151" y="108"/>
                  </a:cubicBezTo>
                  <a:cubicBezTo>
                    <a:pt x="151" y="119"/>
                    <a:pt x="140" y="129"/>
                    <a:pt x="124" y="129"/>
                  </a:cubicBezTo>
                  <a:close/>
                  <a:moveTo>
                    <a:pt x="242" y="129"/>
                  </a:moveTo>
                  <a:cubicBezTo>
                    <a:pt x="232" y="129"/>
                    <a:pt x="221" y="119"/>
                    <a:pt x="221" y="108"/>
                  </a:cubicBezTo>
                  <a:cubicBezTo>
                    <a:pt x="221" y="97"/>
                    <a:pt x="232" y="86"/>
                    <a:pt x="242" y="86"/>
                  </a:cubicBezTo>
                  <a:cubicBezTo>
                    <a:pt x="258" y="86"/>
                    <a:pt x="269" y="97"/>
                    <a:pt x="269" y="108"/>
                  </a:cubicBezTo>
                  <a:cubicBezTo>
                    <a:pt x="269" y="119"/>
                    <a:pt x="258" y="129"/>
                    <a:pt x="242" y="129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2" grpId="0" build="p"/>
      <p:bldP spid="13" grpId="0" build="p"/>
      <p:bldP spid="15" grpId="0" build="p"/>
      <p:bldP spid="16" grpId="0" build="p"/>
      <p:bldP spid="1054" grpId="0"/>
      <p:bldP spid="10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4" y="3155781"/>
            <a:ext cx="2639656" cy="96000"/>
          </a:xfrm>
          <a:prstGeom prst="rect">
            <a:avLst/>
          </a:prstGeom>
          <a:solidFill>
            <a:srgbClr val="629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2736064" y="2293336"/>
            <a:ext cx="2111960" cy="1820893"/>
          </a:xfrm>
          <a:prstGeom prst="hexagon">
            <a:avLst/>
          </a:prstGeom>
          <a:solidFill>
            <a:srgbClr val="629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8000" b="1" dirty="0">
                <a:solidFill>
                  <a:srgbClr val="E7EDD3"/>
                </a:solidFill>
                <a:latin typeface="Arial"/>
                <a:ea typeface="微软雅黑"/>
                <a:sym typeface="Arial"/>
              </a:rPr>
              <a:t>03</a:t>
            </a:r>
            <a:endParaRPr lang="zh-CN" altLang="en-US" sz="8000" b="1" dirty="0">
              <a:solidFill>
                <a:srgbClr val="E7EDD3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40021" y="3155781"/>
            <a:ext cx="7151186" cy="96000"/>
          </a:xfrm>
          <a:prstGeom prst="rect">
            <a:avLst/>
          </a:prstGeom>
          <a:solidFill>
            <a:srgbClr val="629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" name="TextBox 29"/>
          <p:cNvSpPr txBox="1"/>
          <p:nvPr/>
        </p:nvSpPr>
        <p:spPr>
          <a:xfrm>
            <a:off x="4986852" y="2123931"/>
            <a:ext cx="4362709" cy="93870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5300" b="1" dirty="0">
                <a:solidFill>
                  <a:srgbClr val="629E3C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5300" b="1" dirty="0">
              <a:solidFill>
                <a:srgbClr val="629E3C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TextBox 30"/>
          <p:cNvSpPr txBox="1"/>
          <p:nvPr/>
        </p:nvSpPr>
        <p:spPr>
          <a:xfrm>
            <a:off x="4992904" y="3428325"/>
            <a:ext cx="213132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" name="TextBox 31"/>
          <p:cNvSpPr txBox="1"/>
          <p:nvPr/>
        </p:nvSpPr>
        <p:spPr>
          <a:xfrm>
            <a:off x="7975190" y="3428325"/>
            <a:ext cx="213132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4992904" y="3992000"/>
            <a:ext cx="213132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TextBox 33"/>
          <p:cNvSpPr txBox="1"/>
          <p:nvPr/>
        </p:nvSpPr>
        <p:spPr>
          <a:xfrm>
            <a:off x="7975190" y="3992000"/>
            <a:ext cx="213132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2213" y="3612326"/>
            <a:ext cx="6608085" cy="5629109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579" y="-1617861"/>
            <a:ext cx="487783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8" grpId="1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9"/>
          <p:cNvGrpSpPr/>
          <p:nvPr/>
        </p:nvGrpSpPr>
        <p:grpSpPr bwMode="auto">
          <a:xfrm>
            <a:off x="7201956" y="1124745"/>
            <a:ext cx="1196350" cy="1194141"/>
            <a:chOff x="4216906" y="4857744"/>
            <a:chExt cx="713232" cy="713231"/>
          </a:xfrm>
          <a:solidFill>
            <a:schemeClr val="accent1"/>
          </a:solidFill>
        </p:grpSpPr>
        <p:sp>
          <p:nvSpPr>
            <p:cNvPr id="7" name="Donut 32"/>
            <p:cNvSpPr>
              <a:spLocks noChangeArrowheads="1"/>
            </p:cNvSpPr>
            <p:nvPr/>
          </p:nvSpPr>
          <p:spPr bwMode="auto">
            <a:xfrm>
              <a:off x="4216618" y="4857744"/>
              <a:ext cx="713768" cy="71288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56388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8" name="Gruppe 67"/>
            <p:cNvGrpSpPr/>
            <p:nvPr/>
          </p:nvGrpSpPr>
          <p:grpSpPr bwMode="auto">
            <a:xfrm>
              <a:off x="4370796" y="5028441"/>
              <a:ext cx="405456" cy="371850"/>
              <a:chOff x="355442" y="4350695"/>
              <a:chExt cx="900893" cy="825896"/>
            </a:xfrm>
            <a:grpFill/>
          </p:grpSpPr>
          <p:sp>
            <p:nvSpPr>
              <p:cNvPr id="9" name="Freeform 26"/>
              <p:cNvSpPr>
                <a:spLocks noEditPoints="1"/>
              </p:cNvSpPr>
              <p:nvPr/>
            </p:nvSpPr>
            <p:spPr bwMode="auto">
              <a:xfrm>
                <a:off x="355442" y="4350695"/>
                <a:ext cx="584955" cy="588138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kern="0" dirty="0">
                  <a:solidFill>
                    <a:sysClr val="windowText" lastClr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" name="Freeform 27"/>
              <p:cNvSpPr>
                <a:spLocks noEditPoints="1"/>
              </p:cNvSpPr>
              <p:nvPr/>
            </p:nvSpPr>
            <p:spPr bwMode="auto">
              <a:xfrm>
                <a:off x="840298" y="4757386"/>
                <a:ext cx="416037" cy="419205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kern="0" dirty="0">
                  <a:solidFill>
                    <a:sysClr val="windowText" lastClr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1" name="Group 131"/>
          <p:cNvGrpSpPr/>
          <p:nvPr/>
        </p:nvGrpSpPr>
        <p:grpSpPr bwMode="auto">
          <a:xfrm>
            <a:off x="8496943" y="2052191"/>
            <a:ext cx="1193690" cy="1194141"/>
            <a:chOff x="5109971" y="1507999"/>
            <a:chExt cx="713232" cy="713232"/>
          </a:xfrm>
          <a:solidFill>
            <a:schemeClr val="accent1"/>
          </a:solidFill>
        </p:grpSpPr>
        <p:sp>
          <p:nvSpPr>
            <p:cNvPr id="12" name="Donut 12"/>
            <p:cNvSpPr>
              <a:spLocks noChangeArrowheads="1"/>
            </p:cNvSpPr>
            <p:nvPr/>
          </p:nvSpPr>
          <p:spPr bwMode="auto">
            <a:xfrm flipV="1">
              <a:off x="5109852" y="1508172"/>
              <a:ext cx="713017" cy="7128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56388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5293668" y="1709513"/>
              <a:ext cx="345387" cy="310205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4" name="Group 132"/>
          <p:cNvGrpSpPr/>
          <p:nvPr/>
        </p:nvGrpSpPr>
        <p:grpSpPr bwMode="auto">
          <a:xfrm>
            <a:off x="9030232" y="3474571"/>
            <a:ext cx="1193691" cy="1196801"/>
            <a:chOff x="5765300" y="2141983"/>
            <a:chExt cx="713233" cy="713232"/>
          </a:xfrm>
          <a:solidFill>
            <a:schemeClr val="accent3"/>
          </a:solidFill>
        </p:grpSpPr>
        <p:sp>
          <p:nvSpPr>
            <p:cNvPr id="15" name="Donut 13"/>
            <p:cNvSpPr>
              <a:spLocks noChangeArrowheads="1"/>
            </p:cNvSpPr>
            <p:nvPr/>
          </p:nvSpPr>
          <p:spPr bwMode="auto">
            <a:xfrm flipV="1">
              <a:off x="5764784" y="2141636"/>
              <a:ext cx="714189" cy="713640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56388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Freeform 41"/>
            <p:cNvSpPr>
              <a:spLocks noEditPoints="1"/>
            </p:cNvSpPr>
            <p:nvPr/>
          </p:nvSpPr>
          <p:spPr bwMode="auto">
            <a:xfrm>
              <a:off x="5946258" y="2357714"/>
              <a:ext cx="351240" cy="281484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7" name="Group 133"/>
          <p:cNvGrpSpPr/>
          <p:nvPr/>
        </p:nvGrpSpPr>
        <p:grpSpPr bwMode="auto">
          <a:xfrm>
            <a:off x="8763588" y="4896949"/>
            <a:ext cx="1193691" cy="1194141"/>
            <a:chOff x="5993893" y="3065525"/>
            <a:chExt cx="713232" cy="713232"/>
          </a:xfrm>
          <a:solidFill>
            <a:schemeClr val="accent4"/>
          </a:solidFill>
        </p:grpSpPr>
        <p:sp>
          <p:nvSpPr>
            <p:cNvPr id="18" name="Donut 14"/>
            <p:cNvSpPr>
              <a:spLocks noChangeArrowheads="1"/>
            </p:cNvSpPr>
            <p:nvPr/>
          </p:nvSpPr>
          <p:spPr bwMode="auto">
            <a:xfrm flipV="1">
              <a:off x="5994108" y="3065443"/>
              <a:ext cx="713017" cy="712888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56388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6202511" y="3249226"/>
              <a:ext cx="296212" cy="345323"/>
            </a:xfrm>
            <a:custGeom>
              <a:avLst/>
              <a:gdLst>
                <a:gd name="T0" fmla="*/ 2147483647 w 63"/>
                <a:gd name="T1" fmla="*/ 0 h 73"/>
                <a:gd name="T2" fmla="*/ 1122599098 w 63"/>
                <a:gd name="T3" fmla="*/ 0 h 73"/>
                <a:gd name="T4" fmla="*/ 561299549 w 63"/>
                <a:gd name="T5" fmla="*/ 560595689 h 73"/>
                <a:gd name="T6" fmla="*/ 561299549 w 63"/>
                <a:gd name="T7" fmla="*/ 1009069293 h 73"/>
                <a:gd name="T8" fmla="*/ 785819275 w 63"/>
                <a:gd name="T9" fmla="*/ 953011760 h 73"/>
                <a:gd name="T10" fmla="*/ 1852288207 w 63"/>
                <a:gd name="T11" fmla="*/ 2074203372 h 73"/>
                <a:gd name="T12" fmla="*/ 1627768481 w 63"/>
                <a:gd name="T13" fmla="*/ 2147483647 h 73"/>
                <a:gd name="T14" fmla="*/ 1627768481 w 63"/>
                <a:gd name="T15" fmla="*/ 2147483647 h 73"/>
                <a:gd name="T16" fmla="*/ 2147483647 w 63"/>
                <a:gd name="T17" fmla="*/ 2147483647 h 73"/>
                <a:gd name="T18" fmla="*/ 2147483647 w 63"/>
                <a:gd name="T19" fmla="*/ 2147483647 h 73"/>
                <a:gd name="T20" fmla="*/ 2147483647 w 63"/>
                <a:gd name="T21" fmla="*/ 1121191379 h 73"/>
                <a:gd name="T22" fmla="*/ 2147483647 w 63"/>
                <a:gd name="T23" fmla="*/ 0 h 73"/>
                <a:gd name="T24" fmla="*/ 2147483647 w 63"/>
                <a:gd name="T25" fmla="*/ 1345428064 h 73"/>
                <a:gd name="T26" fmla="*/ 2147483647 w 63"/>
                <a:gd name="T27" fmla="*/ 728775075 h 73"/>
                <a:gd name="T28" fmla="*/ 2147483647 w 63"/>
                <a:gd name="T29" fmla="*/ 56057314 h 73"/>
                <a:gd name="T30" fmla="*/ 2147483647 w 63"/>
                <a:gd name="T31" fmla="*/ 280294101 h 73"/>
                <a:gd name="T32" fmla="*/ 2147483647 w 63"/>
                <a:gd name="T33" fmla="*/ 560595689 h 73"/>
                <a:gd name="T34" fmla="*/ 2147483647 w 63"/>
                <a:gd name="T35" fmla="*/ 1121191379 h 73"/>
                <a:gd name="T36" fmla="*/ 2147483647 w 63"/>
                <a:gd name="T37" fmla="*/ 1121191379 h 73"/>
                <a:gd name="T38" fmla="*/ 2147483647 w 63"/>
                <a:gd name="T39" fmla="*/ 1345428064 h 73"/>
                <a:gd name="T40" fmla="*/ 2147483647 w 63"/>
                <a:gd name="T41" fmla="*/ 1345428064 h 73"/>
                <a:gd name="T42" fmla="*/ 224519784 w 63"/>
                <a:gd name="T43" fmla="*/ 2147483647 h 73"/>
                <a:gd name="T44" fmla="*/ 224519784 w 63"/>
                <a:gd name="T45" fmla="*/ 2147483647 h 73"/>
                <a:gd name="T46" fmla="*/ 785819275 w 63"/>
                <a:gd name="T47" fmla="*/ 2147483647 h 73"/>
                <a:gd name="T48" fmla="*/ 785819275 w 63"/>
                <a:gd name="T49" fmla="*/ 2147483647 h 73"/>
                <a:gd name="T50" fmla="*/ 1347118824 w 63"/>
                <a:gd name="T51" fmla="*/ 2147483647 h 73"/>
                <a:gd name="T52" fmla="*/ 1347118824 w 63"/>
                <a:gd name="T53" fmla="*/ 2147483647 h 73"/>
                <a:gd name="T54" fmla="*/ 785819275 w 63"/>
                <a:gd name="T55" fmla="*/ 2147483647 h 73"/>
                <a:gd name="T56" fmla="*/ 224519784 w 63"/>
                <a:gd name="T57" fmla="*/ 2147483647 h 73"/>
                <a:gd name="T58" fmla="*/ 785819275 w 63"/>
                <a:gd name="T59" fmla="*/ 1289370764 h 73"/>
                <a:gd name="T60" fmla="*/ 0 w 63"/>
                <a:gd name="T61" fmla="*/ 2074203372 h 73"/>
                <a:gd name="T62" fmla="*/ 785819275 w 63"/>
                <a:gd name="T63" fmla="*/ 2147483647 h 73"/>
                <a:gd name="T64" fmla="*/ 1515508618 w 63"/>
                <a:gd name="T65" fmla="*/ 2074203372 h 73"/>
                <a:gd name="T66" fmla="*/ 785819275 w 63"/>
                <a:gd name="T67" fmla="*/ 1289370764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73"/>
                <a:gd name="T104" fmla="*/ 63 w 6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73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333929" y="2564905"/>
            <a:ext cx="3312742" cy="3313391"/>
            <a:chOff x="1187624" y="1119987"/>
            <a:chExt cx="3298688" cy="3298688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601574" y="1519949"/>
              <a:ext cx="2470788" cy="245156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" name="组合 23"/>
            <p:cNvGrpSpPr/>
            <p:nvPr/>
          </p:nvGrpSpPr>
          <p:grpSpPr>
            <a:xfrm>
              <a:off x="1187624" y="1119987"/>
              <a:ext cx="3298688" cy="3298688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同心圆 25"/>
              <p:cNvSpPr/>
              <p:nvPr/>
            </p:nvSpPr>
            <p:spPr>
              <a:xfrm>
                <a:off x="2678805" y="1038595"/>
                <a:ext cx="1698161" cy="1698160"/>
              </a:xfrm>
              <a:prstGeom prst="donut">
                <a:avLst>
                  <a:gd name="adj" fmla="val 8132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1781998" y="1583462"/>
            <a:ext cx="2844204" cy="4267141"/>
            <a:chOff x="9960717" y="-73984"/>
            <a:chExt cx="4320000" cy="6480000"/>
          </a:xfrm>
        </p:grpSpPr>
        <p:sp>
          <p:nvSpPr>
            <p:cNvPr id="28" name="矩形 27"/>
            <p:cNvSpPr/>
            <p:nvPr/>
          </p:nvSpPr>
          <p:spPr>
            <a:xfrm>
              <a:off x="9960717" y="-73984"/>
              <a:ext cx="4320000" cy="6480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  <a:gs pos="57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0032717" y="-1984"/>
              <a:ext cx="4176000" cy="6336000"/>
            </a:xfrm>
            <a:prstGeom prst="rect">
              <a:avLst/>
            </a:prstGeom>
            <a:gradFill flip="none" rotWithShape="1">
              <a:gsLst>
                <a:gs pos="1667">
                  <a:schemeClr val="bg1">
                    <a:lumMod val="85000"/>
                  </a:schemeClr>
                </a:gs>
                <a:gs pos="47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0104718" y="63217"/>
              <a:ext cx="4032000" cy="10130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12700" dir="13500000">
                <a:prstClr val="black">
                  <a:alpha val="3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2152095" y="1758030"/>
            <a:ext cx="2172371" cy="498687"/>
          </a:xfrm>
          <a:prstGeom prst="rect">
            <a:avLst/>
          </a:prstGeom>
        </p:spPr>
        <p:txBody>
          <a:bodyPr wrap="none" lIns="112862" tIns="56432" rIns="112862" bIns="56432">
            <a:spAutoFit/>
          </a:bodyPr>
          <a:lstStyle/>
          <a:p>
            <a:pPr algn="ctr"/>
            <a:r>
              <a:rPr lang="en-US" altLang="zh-CN" sz="25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5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039798" y="2600528"/>
            <a:ext cx="2328600" cy="2883955"/>
          </a:xfrm>
          <a:prstGeom prst="rect">
            <a:avLst/>
          </a:prstGeom>
        </p:spPr>
        <p:txBody>
          <a:bodyPr wrap="square" lIns="112862" tIns="56432" rIns="112862" bIns="5643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algn="ctr"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  <a:endParaRPr lang="zh-CN" altLang="en-US" sz="1500" dirty="0">
              <a:solidFill>
                <a:schemeClr val="accent5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algn="ctr"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algn="ctr"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algn="ctr"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algn="ctr"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  <a:p>
            <a:pPr algn="ctr"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Fill in the description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2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7" dur="2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2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7" dur="2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0"/>
          <p:cNvGraphicFramePr/>
          <p:nvPr/>
        </p:nvGraphicFramePr>
        <p:xfrm>
          <a:off x="948937" y="1600201"/>
          <a:ext cx="11276132" cy="391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1128407" y="385572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08" tIns="60954" rIns="121908" bIns="60954" rtlCol="0" anchor="ctr"/>
          <a:lstStyle/>
          <a:p>
            <a:pPr algn="ctr"/>
            <a:r>
              <a:rPr lang="en-US" sz="1200" dirty="0">
                <a:latin typeface="Arial"/>
                <a:ea typeface="微软雅黑"/>
                <a:sym typeface="Arial"/>
              </a:rPr>
              <a:t>35%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0494708" y="246380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08" tIns="60954" rIns="121908" bIns="60954" rtlCol="0" anchor="ctr"/>
          <a:lstStyle/>
          <a:p>
            <a:pPr algn="ctr"/>
            <a:r>
              <a:rPr lang="en-US" sz="1200" dirty="0">
                <a:latin typeface="Arial"/>
                <a:ea typeface="微软雅黑"/>
                <a:sym typeface="Arial"/>
              </a:rPr>
              <a:t>89%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824906" y="376428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08" tIns="60954" rIns="121908" bIns="60954" rtlCol="0" anchor="ctr"/>
          <a:lstStyle/>
          <a:p>
            <a:pPr algn="ctr"/>
            <a:r>
              <a:rPr lang="en-US" sz="1200" dirty="0">
                <a:latin typeface="Arial"/>
                <a:ea typeface="微软雅黑"/>
                <a:sym typeface="Arial"/>
              </a:rPr>
              <a:t>38%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664173" y="414020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08" tIns="60954" rIns="121908" bIns="60954" rtlCol="0" anchor="ctr"/>
          <a:lstStyle/>
          <a:p>
            <a:pPr algn="ctr"/>
            <a:r>
              <a:rPr lang="en-US" sz="1200" dirty="0">
                <a:latin typeface="Arial"/>
                <a:ea typeface="微软雅黑"/>
                <a:sym typeface="Arial"/>
              </a:rPr>
              <a:t>30%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4527661" y="393700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08" tIns="60954" rIns="121908" bIns="60954" rtlCol="0" anchor="ctr"/>
          <a:lstStyle/>
          <a:p>
            <a:pPr algn="ctr"/>
            <a:r>
              <a:rPr lang="en-US" sz="1200" dirty="0">
                <a:latin typeface="Arial"/>
                <a:ea typeface="微软雅黑"/>
                <a:sym typeface="Arial"/>
              </a:rPr>
              <a:t>35%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5364576" y="434340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08" tIns="60954" rIns="121908" bIns="60954" rtlCol="0" anchor="ctr"/>
          <a:lstStyle/>
          <a:p>
            <a:pPr algn="ctr"/>
            <a:r>
              <a:rPr lang="en-US" sz="1200" dirty="0">
                <a:latin typeface="Arial"/>
                <a:ea typeface="微软雅黑"/>
                <a:sym typeface="Arial"/>
              </a:rPr>
              <a:t>20%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6217905" y="332740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08" tIns="60954" rIns="121908" bIns="60954" rtlCol="0" anchor="ctr"/>
          <a:lstStyle/>
          <a:p>
            <a:pPr algn="ctr"/>
            <a:r>
              <a:rPr lang="en-US" sz="1200" dirty="0">
                <a:latin typeface="Arial"/>
                <a:ea typeface="微软雅黑"/>
                <a:sym typeface="Arial"/>
              </a:rPr>
              <a:t>50%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1971577" y="414020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08" tIns="60954" rIns="121908" bIns="60954" rtlCol="0" anchor="ctr"/>
          <a:lstStyle/>
          <a:p>
            <a:pPr algn="ctr"/>
            <a:r>
              <a:rPr lang="en-US" sz="1200" dirty="0">
                <a:latin typeface="Arial"/>
                <a:ea typeface="微软雅黑"/>
                <a:sym typeface="Arial"/>
              </a:rPr>
              <a:t>30%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7092535" y="256540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08" tIns="60954" rIns="121908" bIns="60954" rtlCol="0" anchor="ctr"/>
          <a:lstStyle/>
          <a:p>
            <a:pPr algn="ctr"/>
            <a:r>
              <a:rPr lang="en-US" sz="1200" dirty="0">
                <a:latin typeface="Arial"/>
                <a:ea typeface="微软雅黑"/>
                <a:sym typeface="Arial"/>
              </a:rPr>
              <a:t>87%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7961842" y="299212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08" tIns="60954" rIns="121908" bIns="60954" rtlCol="0" anchor="ctr"/>
          <a:lstStyle/>
          <a:p>
            <a:pPr algn="ctr"/>
            <a:r>
              <a:rPr lang="en-US" sz="1200" dirty="0">
                <a:latin typeface="Arial"/>
                <a:ea typeface="微软雅黑"/>
                <a:sym typeface="Arial"/>
              </a:rPr>
              <a:t>78%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8790514" y="279908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08" tIns="60954" rIns="121908" bIns="60954" rtlCol="0" anchor="ctr"/>
          <a:lstStyle/>
          <a:p>
            <a:pPr algn="ctr"/>
            <a:r>
              <a:rPr lang="en-US" sz="1200" dirty="0">
                <a:latin typeface="Arial"/>
                <a:ea typeface="微软雅黑"/>
                <a:sym typeface="Arial"/>
              </a:rPr>
              <a:t>81%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9629345" y="293116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08" tIns="60954" rIns="121908" bIns="60954" rtlCol="0" anchor="ctr"/>
          <a:lstStyle/>
          <a:p>
            <a:pPr algn="ctr"/>
            <a:r>
              <a:rPr lang="en-US" sz="1200" dirty="0">
                <a:latin typeface="Arial"/>
                <a:ea typeface="微软雅黑"/>
                <a:sym typeface="Arial"/>
              </a:rPr>
              <a:t>80%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5406" y="1671784"/>
            <a:ext cx="4505092" cy="49243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407" y="1288047"/>
            <a:ext cx="4505092" cy="40009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6843" y="5156201"/>
            <a:ext cx="911444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1MTH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86588" y="5156201"/>
            <a:ext cx="911444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sym typeface="Arial"/>
              </a:rPr>
              <a:t>2MTH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4885" y="5156201"/>
            <a:ext cx="911444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sym typeface="Arial"/>
              </a:rPr>
              <a:t>3MTH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2251" y="5156201"/>
            <a:ext cx="911444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sym typeface="Arial"/>
              </a:rPr>
              <a:t>4MTH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66189" y="5156201"/>
            <a:ext cx="911444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sym typeface="Arial"/>
              </a:rPr>
              <a:t>5MTH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86977" y="5156201"/>
            <a:ext cx="911444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sym typeface="Arial"/>
              </a:rPr>
              <a:t>6MTH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7409" y="5156201"/>
            <a:ext cx="911444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sym typeface="Arial"/>
              </a:rPr>
              <a:t>7MTH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59455" y="5156201"/>
            <a:ext cx="911444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sym typeface="Arial"/>
              </a:rPr>
              <a:t>8MTH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31177" y="5156201"/>
            <a:ext cx="911444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sym typeface="Arial"/>
              </a:rPr>
              <a:t>9MTH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77253" y="5156201"/>
            <a:ext cx="1047698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sym typeface="Arial"/>
              </a:rPr>
              <a:t>10MTH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08369" y="5156201"/>
            <a:ext cx="1034233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sym typeface="Arial"/>
              </a:rPr>
              <a:t>11MTH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92225" y="5156201"/>
            <a:ext cx="1047698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sym typeface="Arial"/>
              </a:rPr>
              <a:t>12MTH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ounded Rectangle 114"/>
          <p:cNvSpPr/>
          <p:nvPr/>
        </p:nvSpPr>
        <p:spPr>
          <a:xfrm>
            <a:off x="4713613" y="1508767"/>
            <a:ext cx="2764776" cy="4608560"/>
          </a:xfrm>
          <a:prstGeom prst="roundRect">
            <a:avLst>
              <a:gd name="adj" fmla="val 8813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5" name="Group 69"/>
          <p:cNvGrpSpPr/>
          <p:nvPr/>
        </p:nvGrpSpPr>
        <p:grpSpPr>
          <a:xfrm>
            <a:off x="1095354" y="1739196"/>
            <a:ext cx="2786303" cy="750919"/>
            <a:chOff x="424603" y="672020"/>
            <a:chExt cx="2089999" cy="563189"/>
          </a:xfrm>
        </p:grpSpPr>
        <p:sp>
          <p:nvSpPr>
            <p:cNvPr id="65" name="TextBox 64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72095" y="927432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1</a:t>
              </a:r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" name="Group 70"/>
          <p:cNvGrpSpPr/>
          <p:nvPr/>
        </p:nvGrpSpPr>
        <p:grpSpPr>
          <a:xfrm>
            <a:off x="1095354" y="2763320"/>
            <a:ext cx="2786303" cy="750919"/>
            <a:chOff x="424603" y="672020"/>
            <a:chExt cx="2089999" cy="563189"/>
          </a:xfrm>
        </p:grpSpPr>
        <p:sp>
          <p:nvSpPr>
            <p:cNvPr id="72" name="TextBox 71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72095" y="927432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2</a:t>
              </a:r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" name="Group 76"/>
          <p:cNvGrpSpPr/>
          <p:nvPr/>
        </p:nvGrpSpPr>
        <p:grpSpPr>
          <a:xfrm>
            <a:off x="1095354" y="3787444"/>
            <a:ext cx="2786303" cy="750919"/>
            <a:chOff x="424603" y="672020"/>
            <a:chExt cx="2089999" cy="563189"/>
          </a:xfrm>
        </p:grpSpPr>
        <p:sp>
          <p:nvSpPr>
            <p:cNvPr id="78" name="TextBox 77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72095" y="927432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3</a:t>
              </a:r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" name="Group 82"/>
          <p:cNvGrpSpPr/>
          <p:nvPr/>
        </p:nvGrpSpPr>
        <p:grpSpPr>
          <a:xfrm>
            <a:off x="1095354" y="4811570"/>
            <a:ext cx="2786303" cy="750919"/>
            <a:chOff x="424603" y="672020"/>
            <a:chExt cx="2089999" cy="563189"/>
          </a:xfrm>
        </p:grpSpPr>
        <p:sp>
          <p:nvSpPr>
            <p:cNvPr id="84" name="TextBox 83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72095" y="927432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4</a:t>
              </a:r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5112852" y="1731350"/>
            <a:ext cx="1966299" cy="4155551"/>
            <a:chOff x="3834542" y="1171729"/>
            <a:chExt cx="1474916" cy="3116663"/>
          </a:xfrm>
          <a:effectLst/>
        </p:grpSpPr>
        <p:grpSp>
          <p:nvGrpSpPr>
            <p:cNvPr id="11" name="Group 29"/>
            <p:cNvGrpSpPr/>
            <p:nvPr/>
          </p:nvGrpSpPr>
          <p:grpSpPr>
            <a:xfrm>
              <a:off x="3834542" y="1171729"/>
              <a:ext cx="1474916" cy="3116663"/>
              <a:chOff x="3189614" y="1562392"/>
              <a:chExt cx="1474916" cy="3116662"/>
            </a:xfrm>
            <a:effectLst/>
          </p:grpSpPr>
          <p:sp>
            <p:nvSpPr>
              <p:cNvPr id="154" name="Freeform 153"/>
              <p:cNvSpPr/>
              <p:nvPr/>
            </p:nvSpPr>
            <p:spPr>
              <a:xfrm>
                <a:off x="3205386" y="1579715"/>
                <a:ext cx="1459144" cy="3099339"/>
              </a:xfrm>
              <a:custGeom>
                <a:avLst/>
                <a:gdLst>
                  <a:gd name="connsiteX0" fmla="*/ 0 w 1459144"/>
                  <a:gd name="connsiteY0" fmla="*/ 176060 h 3099339"/>
                  <a:gd name="connsiteX1" fmla="*/ 51567 w 1459144"/>
                  <a:gd name="connsiteY1" fmla="*/ 51567 h 3099339"/>
                  <a:gd name="connsiteX2" fmla="*/ 176060 w 1459144"/>
                  <a:gd name="connsiteY2" fmla="*/ 0 h 3099339"/>
                  <a:gd name="connsiteX3" fmla="*/ 1283084 w 1459144"/>
                  <a:gd name="connsiteY3" fmla="*/ 0 h 3099339"/>
                  <a:gd name="connsiteX4" fmla="*/ 1407577 w 1459144"/>
                  <a:gd name="connsiteY4" fmla="*/ 51567 h 3099339"/>
                  <a:gd name="connsiteX5" fmla="*/ 1459144 w 1459144"/>
                  <a:gd name="connsiteY5" fmla="*/ 176060 h 3099339"/>
                  <a:gd name="connsiteX6" fmla="*/ 1459144 w 1459144"/>
                  <a:gd name="connsiteY6" fmla="*/ 2923279 h 3099339"/>
                  <a:gd name="connsiteX7" fmla="*/ 1407577 w 1459144"/>
                  <a:gd name="connsiteY7" fmla="*/ 3047772 h 3099339"/>
                  <a:gd name="connsiteX8" fmla="*/ 1283084 w 1459144"/>
                  <a:gd name="connsiteY8" fmla="*/ 3099339 h 3099339"/>
                  <a:gd name="connsiteX9" fmla="*/ 176060 w 1459144"/>
                  <a:gd name="connsiteY9" fmla="*/ 3099339 h 3099339"/>
                  <a:gd name="connsiteX10" fmla="*/ 51567 w 1459144"/>
                  <a:gd name="connsiteY10" fmla="*/ 3047772 h 3099339"/>
                  <a:gd name="connsiteX11" fmla="*/ 0 w 1459144"/>
                  <a:gd name="connsiteY11" fmla="*/ 2923279 h 3099339"/>
                  <a:gd name="connsiteX12" fmla="*/ 0 w 1459144"/>
                  <a:gd name="connsiteY12" fmla="*/ 176060 h 309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9144" h="3099339">
                    <a:moveTo>
                      <a:pt x="0" y="176060"/>
                    </a:moveTo>
                    <a:cubicBezTo>
                      <a:pt x="0" y="129366"/>
                      <a:pt x="18549" y="84584"/>
                      <a:pt x="51567" y="51567"/>
                    </a:cubicBezTo>
                    <a:cubicBezTo>
                      <a:pt x="84585" y="18549"/>
                      <a:pt x="129366" y="0"/>
                      <a:pt x="176060" y="0"/>
                    </a:cubicBezTo>
                    <a:lnTo>
                      <a:pt x="1283084" y="0"/>
                    </a:lnTo>
                    <a:cubicBezTo>
                      <a:pt x="1329778" y="0"/>
                      <a:pt x="1374560" y="18549"/>
                      <a:pt x="1407577" y="51567"/>
                    </a:cubicBezTo>
                    <a:cubicBezTo>
                      <a:pt x="1440595" y="84585"/>
                      <a:pt x="1459144" y="129366"/>
                      <a:pt x="1459144" y="176060"/>
                    </a:cubicBezTo>
                    <a:lnTo>
                      <a:pt x="1459144" y="2923279"/>
                    </a:lnTo>
                    <a:cubicBezTo>
                      <a:pt x="1459144" y="2969973"/>
                      <a:pt x="1440595" y="3014755"/>
                      <a:pt x="1407577" y="3047772"/>
                    </a:cubicBezTo>
                    <a:cubicBezTo>
                      <a:pt x="1374559" y="3080790"/>
                      <a:pt x="1329778" y="3099339"/>
                      <a:pt x="1283084" y="3099339"/>
                    </a:cubicBezTo>
                    <a:lnTo>
                      <a:pt x="176060" y="3099339"/>
                    </a:lnTo>
                    <a:cubicBezTo>
                      <a:pt x="129366" y="3099339"/>
                      <a:pt x="84584" y="3080790"/>
                      <a:pt x="51567" y="3047772"/>
                    </a:cubicBezTo>
                    <a:cubicBezTo>
                      <a:pt x="18549" y="3014754"/>
                      <a:pt x="0" y="2969973"/>
                      <a:pt x="0" y="2923279"/>
                    </a:cubicBezTo>
                    <a:lnTo>
                      <a:pt x="0" y="17606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12" name="Group 20"/>
              <p:cNvGrpSpPr/>
              <p:nvPr/>
            </p:nvGrpSpPr>
            <p:grpSpPr>
              <a:xfrm>
                <a:off x="3189614" y="1991493"/>
                <a:ext cx="23662" cy="645898"/>
                <a:chOff x="3392428" y="1951545"/>
                <a:chExt cx="27432" cy="735419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3392428" y="1951545"/>
                  <a:ext cx="18288" cy="172821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3401572" y="2289545"/>
                  <a:ext cx="18288" cy="11887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3401572" y="2568092"/>
                  <a:ext cx="18288" cy="11887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156" name="Freeform 155"/>
              <p:cNvSpPr/>
              <p:nvPr/>
            </p:nvSpPr>
            <p:spPr>
              <a:xfrm>
                <a:off x="3806686" y="4332856"/>
                <a:ext cx="256543" cy="261216"/>
              </a:xfrm>
              <a:custGeom>
                <a:avLst/>
                <a:gdLst>
                  <a:gd name="connsiteX0" fmla="*/ 0 w 256543"/>
                  <a:gd name="connsiteY0" fmla="*/ 130608 h 261216"/>
                  <a:gd name="connsiteX1" fmla="*/ 36755 w 256543"/>
                  <a:gd name="connsiteY1" fmla="*/ 39091 h 261216"/>
                  <a:gd name="connsiteX2" fmla="*/ 128272 w 256543"/>
                  <a:gd name="connsiteY2" fmla="*/ 0 h 261216"/>
                  <a:gd name="connsiteX3" fmla="*/ 219789 w 256543"/>
                  <a:gd name="connsiteY3" fmla="*/ 39091 h 261216"/>
                  <a:gd name="connsiteX4" fmla="*/ 256544 w 256543"/>
                  <a:gd name="connsiteY4" fmla="*/ 130608 h 261216"/>
                  <a:gd name="connsiteX5" fmla="*/ 219789 w 256543"/>
                  <a:gd name="connsiteY5" fmla="*/ 222125 h 261216"/>
                  <a:gd name="connsiteX6" fmla="*/ 128272 w 256543"/>
                  <a:gd name="connsiteY6" fmla="*/ 261216 h 261216"/>
                  <a:gd name="connsiteX7" fmla="*/ 36755 w 256543"/>
                  <a:gd name="connsiteY7" fmla="*/ 222125 h 261216"/>
                  <a:gd name="connsiteX8" fmla="*/ 0 w 256543"/>
                  <a:gd name="connsiteY8" fmla="*/ 130608 h 26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543" h="261216">
                    <a:moveTo>
                      <a:pt x="0" y="130608"/>
                    </a:moveTo>
                    <a:cubicBezTo>
                      <a:pt x="0" y="96377"/>
                      <a:pt x="13199" y="63514"/>
                      <a:pt x="36755" y="39091"/>
                    </a:cubicBezTo>
                    <a:cubicBezTo>
                      <a:pt x="60874" y="14086"/>
                      <a:pt x="93851" y="0"/>
                      <a:pt x="128272" y="0"/>
                    </a:cubicBezTo>
                    <a:cubicBezTo>
                      <a:pt x="162693" y="0"/>
                      <a:pt x="195670" y="14086"/>
                      <a:pt x="219789" y="39091"/>
                    </a:cubicBezTo>
                    <a:cubicBezTo>
                      <a:pt x="243346" y="63514"/>
                      <a:pt x="256544" y="96377"/>
                      <a:pt x="256544" y="130608"/>
                    </a:cubicBezTo>
                    <a:cubicBezTo>
                      <a:pt x="256544" y="164839"/>
                      <a:pt x="243345" y="197702"/>
                      <a:pt x="219789" y="222125"/>
                    </a:cubicBezTo>
                    <a:cubicBezTo>
                      <a:pt x="195670" y="247130"/>
                      <a:pt x="162693" y="261216"/>
                      <a:pt x="128272" y="261216"/>
                    </a:cubicBezTo>
                    <a:cubicBezTo>
                      <a:pt x="93851" y="261216"/>
                      <a:pt x="60874" y="247130"/>
                      <a:pt x="36755" y="222125"/>
                    </a:cubicBezTo>
                    <a:cubicBezTo>
                      <a:pt x="13198" y="197702"/>
                      <a:pt x="0" y="164839"/>
                      <a:pt x="0" y="130608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3306742" y="1997538"/>
                <a:ext cx="1256433" cy="2276759"/>
              </a:xfrm>
              <a:custGeom>
                <a:avLst/>
                <a:gdLst>
                  <a:gd name="connsiteX0" fmla="*/ 0 w 1256433"/>
                  <a:gd name="connsiteY0" fmla="*/ 0 h 2276759"/>
                  <a:gd name="connsiteX1" fmla="*/ 1256433 w 1256433"/>
                  <a:gd name="connsiteY1" fmla="*/ 0 h 2276759"/>
                  <a:gd name="connsiteX2" fmla="*/ 1256433 w 1256433"/>
                  <a:gd name="connsiteY2" fmla="*/ 2276759 h 2276759"/>
                  <a:gd name="connsiteX3" fmla="*/ 0 w 1256433"/>
                  <a:gd name="connsiteY3" fmla="*/ 2276759 h 2276759"/>
                  <a:gd name="connsiteX4" fmla="*/ 0 w 1256433"/>
                  <a:gd name="connsiteY4" fmla="*/ 0 h 227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433" h="2276759">
                    <a:moveTo>
                      <a:pt x="0" y="0"/>
                    </a:moveTo>
                    <a:lnTo>
                      <a:pt x="1256433" y="0"/>
                    </a:lnTo>
                    <a:lnTo>
                      <a:pt x="1256433" y="2276759"/>
                    </a:lnTo>
                    <a:lnTo>
                      <a:pt x="0" y="227675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bg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3796931" y="1824436"/>
                <a:ext cx="276054" cy="32124"/>
              </a:xfrm>
              <a:custGeom>
                <a:avLst/>
                <a:gdLst>
                  <a:gd name="connsiteX0" fmla="*/ 0 w 276054"/>
                  <a:gd name="connsiteY0" fmla="*/ 16062 h 32124"/>
                  <a:gd name="connsiteX1" fmla="*/ 4704 w 276054"/>
                  <a:gd name="connsiteY1" fmla="*/ 4704 h 32124"/>
                  <a:gd name="connsiteX2" fmla="*/ 16062 w 276054"/>
                  <a:gd name="connsiteY2" fmla="*/ 0 h 32124"/>
                  <a:gd name="connsiteX3" fmla="*/ 259992 w 276054"/>
                  <a:gd name="connsiteY3" fmla="*/ 0 h 32124"/>
                  <a:gd name="connsiteX4" fmla="*/ 271350 w 276054"/>
                  <a:gd name="connsiteY4" fmla="*/ 4704 h 32124"/>
                  <a:gd name="connsiteX5" fmla="*/ 276054 w 276054"/>
                  <a:gd name="connsiteY5" fmla="*/ 16062 h 32124"/>
                  <a:gd name="connsiteX6" fmla="*/ 276054 w 276054"/>
                  <a:gd name="connsiteY6" fmla="*/ 16062 h 32124"/>
                  <a:gd name="connsiteX7" fmla="*/ 271350 w 276054"/>
                  <a:gd name="connsiteY7" fmla="*/ 27420 h 32124"/>
                  <a:gd name="connsiteX8" fmla="*/ 259992 w 276054"/>
                  <a:gd name="connsiteY8" fmla="*/ 32124 h 32124"/>
                  <a:gd name="connsiteX9" fmla="*/ 16062 w 276054"/>
                  <a:gd name="connsiteY9" fmla="*/ 32124 h 32124"/>
                  <a:gd name="connsiteX10" fmla="*/ 4704 w 276054"/>
                  <a:gd name="connsiteY10" fmla="*/ 27420 h 32124"/>
                  <a:gd name="connsiteX11" fmla="*/ 0 w 276054"/>
                  <a:gd name="connsiteY11" fmla="*/ 16062 h 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054" h="32124">
                    <a:moveTo>
                      <a:pt x="0" y="16062"/>
                    </a:moveTo>
                    <a:cubicBezTo>
                      <a:pt x="0" y="11802"/>
                      <a:pt x="1692" y="7717"/>
                      <a:pt x="4704" y="4704"/>
                    </a:cubicBezTo>
                    <a:cubicBezTo>
                      <a:pt x="7716" y="1692"/>
                      <a:pt x="11802" y="0"/>
                      <a:pt x="16062" y="0"/>
                    </a:cubicBezTo>
                    <a:lnTo>
                      <a:pt x="259992" y="0"/>
                    </a:lnTo>
                    <a:cubicBezTo>
                      <a:pt x="264252" y="0"/>
                      <a:pt x="268337" y="1692"/>
                      <a:pt x="271350" y="4704"/>
                    </a:cubicBezTo>
                    <a:cubicBezTo>
                      <a:pt x="274362" y="7716"/>
                      <a:pt x="276054" y="11802"/>
                      <a:pt x="276054" y="16062"/>
                    </a:cubicBezTo>
                    <a:lnTo>
                      <a:pt x="276054" y="16062"/>
                    </a:lnTo>
                    <a:cubicBezTo>
                      <a:pt x="276054" y="20322"/>
                      <a:pt x="274362" y="24407"/>
                      <a:pt x="271350" y="27420"/>
                    </a:cubicBezTo>
                    <a:cubicBezTo>
                      <a:pt x="268338" y="30432"/>
                      <a:pt x="264252" y="32124"/>
                      <a:pt x="259992" y="32124"/>
                    </a:cubicBezTo>
                    <a:lnTo>
                      <a:pt x="16062" y="32124"/>
                    </a:lnTo>
                    <a:cubicBezTo>
                      <a:pt x="11802" y="32124"/>
                      <a:pt x="7717" y="30432"/>
                      <a:pt x="4704" y="27420"/>
                    </a:cubicBezTo>
                    <a:cubicBezTo>
                      <a:pt x="1692" y="24408"/>
                      <a:pt x="0" y="20322"/>
                      <a:pt x="0" y="1606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3911556" y="1704426"/>
                <a:ext cx="46804" cy="47657"/>
              </a:xfrm>
              <a:custGeom>
                <a:avLst/>
                <a:gdLst>
                  <a:gd name="connsiteX0" fmla="*/ 0 w 46804"/>
                  <a:gd name="connsiteY0" fmla="*/ 23829 h 47657"/>
                  <a:gd name="connsiteX1" fmla="*/ 6705 w 46804"/>
                  <a:gd name="connsiteY1" fmla="*/ 7132 h 47657"/>
                  <a:gd name="connsiteX2" fmla="*/ 23402 w 46804"/>
                  <a:gd name="connsiteY2" fmla="*/ 0 h 47657"/>
                  <a:gd name="connsiteX3" fmla="*/ 40099 w 46804"/>
                  <a:gd name="connsiteY3" fmla="*/ 7132 h 47657"/>
                  <a:gd name="connsiteX4" fmla="*/ 46804 w 46804"/>
                  <a:gd name="connsiteY4" fmla="*/ 23829 h 47657"/>
                  <a:gd name="connsiteX5" fmla="*/ 40099 w 46804"/>
                  <a:gd name="connsiteY5" fmla="*/ 40526 h 47657"/>
                  <a:gd name="connsiteX6" fmla="*/ 23402 w 46804"/>
                  <a:gd name="connsiteY6" fmla="*/ 47658 h 47657"/>
                  <a:gd name="connsiteX7" fmla="*/ 6705 w 46804"/>
                  <a:gd name="connsiteY7" fmla="*/ 40526 h 47657"/>
                  <a:gd name="connsiteX8" fmla="*/ 0 w 46804"/>
                  <a:gd name="connsiteY8" fmla="*/ 23829 h 4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804" h="47657">
                    <a:moveTo>
                      <a:pt x="0" y="23829"/>
                    </a:moveTo>
                    <a:cubicBezTo>
                      <a:pt x="0" y="17584"/>
                      <a:pt x="2408" y="11588"/>
                      <a:pt x="6705" y="7132"/>
                    </a:cubicBezTo>
                    <a:cubicBezTo>
                      <a:pt x="11105" y="2570"/>
                      <a:pt x="17122" y="0"/>
                      <a:pt x="23402" y="0"/>
                    </a:cubicBezTo>
                    <a:cubicBezTo>
                      <a:pt x="29682" y="0"/>
                      <a:pt x="35698" y="2570"/>
                      <a:pt x="40099" y="7132"/>
                    </a:cubicBezTo>
                    <a:cubicBezTo>
                      <a:pt x="44397" y="11588"/>
                      <a:pt x="46804" y="17583"/>
                      <a:pt x="46804" y="23829"/>
                    </a:cubicBezTo>
                    <a:cubicBezTo>
                      <a:pt x="46804" y="30074"/>
                      <a:pt x="44396" y="36070"/>
                      <a:pt x="40099" y="40526"/>
                    </a:cubicBezTo>
                    <a:cubicBezTo>
                      <a:pt x="35699" y="45088"/>
                      <a:pt x="29682" y="47658"/>
                      <a:pt x="23402" y="47658"/>
                    </a:cubicBezTo>
                    <a:cubicBezTo>
                      <a:pt x="17122" y="47658"/>
                      <a:pt x="11106" y="45088"/>
                      <a:pt x="6705" y="40526"/>
                    </a:cubicBezTo>
                    <a:cubicBezTo>
                      <a:pt x="2407" y="36070"/>
                      <a:pt x="0" y="30075"/>
                      <a:pt x="0" y="238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4293042" y="1562392"/>
                <a:ext cx="198758" cy="40154"/>
              </a:xfrm>
              <a:custGeom>
                <a:avLst/>
                <a:gdLst>
                  <a:gd name="connsiteX0" fmla="*/ 0 w 198758"/>
                  <a:gd name="connsiteY0" fmla="*/ 0 h 40154"/>
                  <a:gd name="connsiteX1" fmla="*/ 198758 w 198758"/>
                  <a:gd name="connsiteY1" fmla="*/ 0 h 40154"/>
                  <a:gd name="connsiteX2" fmla="*/ 198758 w 198758"/>
                  <a:gd name="connsiteY2" fmla="*/ 40154 h 40154"/>
                  <a:gd name="connsiteX3" fmla="*/ 0 w 198758"/>
                  <a:gd name="connsiteY3" fmla="*/ 40154 h 40154"/>
                  <a:gd name="connsiteX4" fmla="*/ 0 w 198758"/>
                  <a:gd name="connsiteY4" fmla="*/ 0 h 4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758" h="40154">
                    <a:moveTo>
                      <a:pt x="0" y="0"/>
                    </a:moveTo>
                    <a:lnTo>
                      <a:pt x="198758" y="0"/>
                    </a:lnTo>
                    <a:lnTo>
                      <a:pt x="198758" y="40154"/>
                    </a:lnTo>
                    <a:lnTo>
                      <a:pt x="0" y="40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52" name="Rectangle 151"/>
            <p:cNvSpPr/>
            <p:nvPr/>
          </p:nvSpPr>
          <p:spPr>
            <a:xfrm>
              <a:off x="3951670" y="2546900"/>
              <a:ext cx="1256433" cy="104490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APP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设计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 algn="ctr"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406756" y="1787243"/>
              <a:ext cx="49" cy="92332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endParaRPr lang="en-US" sz="80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3" name="Group 120"/>
          <p:cNvGrpSpPr/>
          <p:nvPr/>
        </p:nvGrpSpPr>
        <p:grpSpPr>
          <a:xfrm>
            <a:off x="4073823" y="2084138"/>
            <a:ext cx="743177" cy="192723"/>
            <a:chOff x="3074218" y="1415265"/>
            <a:chExt cx="557455" cy="144542"/>
          </a:xfrm>
        </p:grpSpPr>
        <p:cxnSp>
          <p:nvCxnSpPr>
            <p:cNvPr id="116" name="Straight Connector 115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4" name="Group 121"/>
          <p:cNvGrpSpPr/>
          <p:nvPr/>
        </p:nvGrpSpPr>
        <p:grpSpPr>
          <a:xfrm>
            <a:off x="4073823" y="3112696"/>
            <a:ext cx="743177" cy="192723"/>
            <a:chOff x="3074218" y="1415265"/>
            <a:chExt cx="557455" cy="144542"/>
          </a:xfrm>
        </p:grpSpPr>
        <p:cxnSp>
          <p:nvCxnSpPr>
            <p:cNvPr id="123" name="Straight Connector 122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5" name="Group 124"/>
          <p:cNvGrpSpPr/>
          <p:nvPr/>
        </p:nvGrpSpPr>
        <p:grpSpPr>
          <a:xfrm>
            <a:off x="4073823" y="4153644"/>
            <a:ext cx="743177" cy="192723"/>
            <a:chOff x="3074218" y="1415265"/>
            <a:chExt cx="557455" cy="144542"/>
          </a:xfrm>
        </p:grpSpPr>
        <p:cxnSp>
          <p:nvCxnSpPr>
            <p:cNvPr id="126" name="Straight Connector 125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Group 127"/>
          <p:cNvGrpSpPr/>
          <p:nvPr/>
        </p:nvGrpSpPr>
        <p:grpSpPr>
          <a:xfrm>
            <a:off x="4073823" y="5139864"/>
            <a:ext cx="743177" cy="192723"/>
            <a:chOff x="3074218" y="1415265"/>
            <a:chExt cx="557455" cy="144542"/>
          </a:xfrm>
        </p:grpSpPr>
        <p:cxnSp>
          <p:nvCxnSpPr>
            <p:cNvPr id="129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708486" y="1508767"/>
            <a:ext cx="3596172" cy="1769703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just"/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  <a:p>
            <a:pPr algn="just"/>
            <a:endParaRPr lang="en-US" sz="2100" dirty="0">
              <a:solidFill>
                <a:schemeClr val="bg2"/>
              </a:solidFill>
              <a:latin typeface="Arial"/>
              <a:ea typeface="微软雅黑"/>
              <a:sym typeface="Arial"/>
            </a:endParaRPr>
          </a:p>
          <a:p>
            <a:pPr algn="just"/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  <a:p>
            <a:pPr algn="just"/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  <a:p>
            <a:pPr algn="just"/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741175" y="3591625"/>
            <a:ext cx="2333814" cy="877164"/>
            <a:chOff x="1115580" y="2693718"/>
            <a:chExt cx="1750588" cy="657873"/>
          </a:xfrm>
        </p:grpSpPr>
        <p:sp>
          <p:nvSpPr>
            <p:cNvPr id="49" name="Text Placeholder 3"/>
            <p:cNvSpPr txBox="1"/>
            <p:nvPr/>
          </p:nvSpPr>
          <p:spPr>
            <a:xfrm>
              <a:off x="1482255" y="2693718"/>
              <a:ext cx="1017237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459,769K</a:t>
              </a:r>
            </a:p>
          </p:txBody>
        </p:sp>
        <p:sp>
          <p:nvSpPr>
            <p:cNvPr id="51" name="Text Placeholder 3"/>
            <p:cNvSpPr txBox="1"/>
            <p:nvPr/>
          </p:nvSpPr>
          <p:spPr>
            <a:xfrm>
              <a:off x="1115580" y="3051508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068554" y="2891336"/>
            <a:ext cx="2333814" cy="877164"/>
            <a:chOff x="1115580" y="2693718"/>
            <a:chExt cx="1750588" cy="657873"/>
          </a:xfrm>
        </p:grpSpPr>
        <p:sp>
          <p:nvSpPr>
            <p:cNvPr id="57" name="Text Placeholder 3"/>
            <p:cNvSpPr txBox="1"/>
            <p:nvPr/>
          </p:nvSpPr>
          <p:spPr>
            <a:xfrm>
              <a:off x="1482255" y="2693718"/>
              <a:ext cx="1017237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459,769K</a:t>
              </a:r>
            </a:p>
          </p:txBody>
        </p:sp>
        <p:sp>
          <p:nvSpPr>
            <p:cNvPr id="58" name="Text Placeholder 3"/>
            <p:cNvSpPr txBox="1"/>
            <p:nvPr/>
          </p:nvSpPr>
          <p:spPr>
            <a:xfrm>
              <a:off x="1115580" y="3051508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889948" y="1061548"/>
            <a:ext cx="2333814" cy="877164"/>
            <a:chOff x="1115580" y="2693718"/>
            <a:chExt cx="1750588" cy="657873"/>
          </a:xfrm>
        </p:grpSpPr>
        <p:sp>
          <p:nvSpPr>
            <p:cNvPr id="60" name="Text Placeholder 3"/>
            <p:cNvSpPr txBox="1"/>
            <p:nvPr/>
          </p:nvSpPr>
          <p:spPr>
            <a:xfrm>
              <a:off x="1482255" y="2693718"/>
              <a:ext cx="1017237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459,769K</a:t>
              </a:r>
            </a:p>
          </p:txBody>
        </p:sp>
        <p:sp>
          <p:nvSpPr>
            <p:cNvPr id="61" name="Text Placeholder 3"/>
            <p:cNvSpPr txBox="1"/>
            <p:nvPr/>
          </p:nvSpPr>
          <p:spPr>
            <a:xfrm>
              <a:off x="1115580" y="3051508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889948" y="5502853"/>
            <a:ext cx="2333814" cy="877164"/>
            <a:chOff x="1115580" y="2693718"/>
            <a:chExt cx="1750588" cy="657873"/>
          </a:xfrm>
        </p:grpSpPr>
        <p:sp>
          <p:nvSpPr>
            <p:cNvPr id="63" name="Text Placeholder 3"/>
            <p:cNvSpPr txBox="1"/>
            <p:nvPr/>
          </p:nvSpPr>
          <p:spPr>
            <a:xfrm>
              <a:off x="1482255" y="2693718"/>
              <a:ext cx="1017237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459,769K</a:t>
              </a:r>
            </a:p>
          </p:txBody>
        </p:sp>
        <p:sp>
          <p:nvSpPr>
            <p:cNvPr id="64" name="Text Placeholder 3"/>
            <p:cNvSpPr txBox="1"/>
            <p:nvPr/>
          </p:nvSpPr>
          <p:spPr>
            <a:xfrm>
              <a:off x="1115580" y="3051508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310214" y="1745345"/>
            <a:ext cx="3296223" cy="3296652"/>
            <a:chOff x="982192" y="1309008"/>
            <a:chExt cx="2472489" cy="2472489"/>
          </a:xfrm>
        </p:grpSpPr>
        <p:sp>
          <p:nvSpPr>
            <p:cNvPr id="36" name="Chord 35"/>
            <p:cNvSpPr/>
            <p:nvPr/>
          </p:nvSpPr>
          <p:spPr>
            <a:xfrm rot="6657680">
              <a:off x="982192" y="1309008"/>
              <a:ext cx="2472489" cy="2472489"/>
            </a:xfrm>
            <a:prstGeom prst="chord">
              <a:avLst>
                <a:gd name="adj1" fmla="val 3852493"/>
                <a:gd name="adj2" fmla="val 15222584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887433" y="1617831"/>
              <a:ext cx="739481" cy="819455"/>
              <a:chOff x="1811651" y="1650038"/>
              <a:chExt cx="739481" cy="81945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2073370" y="1650038"/>
                <a:ext cx="138566" cy="623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48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6" name="Text Placeholder 3"/>
              <p:cNvSpPr txBox="1"/>
              <p:nvPr/>
            </p:nvSpPr>
            <p:spPr>
              <a:xfrm>
                <a:off x="1811651" y="2307910"/>
                <a:ext cx="739481" cy="16158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r" defTabSz="1218565">
                  <a:spcBef>
                    <a:spcPct val="20000"/>
                  </a:spcBef>
                  <a:defRPr/>
                </a:pPr>
                <a:r>
                  <a:rPr lang="en-US" altLang="zh-CN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en-US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7585568" y="2507290"/>
            <a:ext cx="3296223" cy="3296652"/>
            <a:chOff x="5689320" y="1880467"/>
            <a:chExt cx="2472489" cy="2472489"/>
          </a:xfrm>
        </p:grpSpPr>
        <p:sp>
          <p:nvSpPr>
            <p:cNvPr id="46" name="Chord 45"/>
            <p:cNvSpPr/>
            <p:nvPr/>
          </p:nvSpPr>
          <p:spPr>
            <a:xfrm rot="17457680">
              <a:off x="5689320" y="1880467"/>
              <a:ext cx="2472489" cy="2472489"/>
            </a:xfrm>
            <a:prstGeom prst="chord">
              <a:avLst>
                <a:gd name="adj1" fmla="val 3852493"/>
                <a:gd name="adj2" fmla="val 15222584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612477" y="3090213"/>
              <a:ext cx="739481" cy="897382"/>
              <a:chOff x="1811651" y="1572111"/>
              <a:chExt cx="739481" cy="89738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2073370" y="1572111"/>
                <a:ext cx="138566" cy="750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59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1" name="Text Placeholder 3"/>
              <p:cNvSpPr txBox="1"/>
              <p:nvPr/>
            </p:nvSpPr>
            <p:spPr>
              <a:xfrm>
                <a:off x="1811651" y="2307910"/>
                <a:ext cx="739481" cy="16158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r" defTabSz="1218565">
                  <a:spcBef>
                    <a:spcPct val="20000"/>
                  </a:spcBef>
                  <a:defRPr/>
                </a:pPr>
                <a:r>
                  <a:rPr lang="en-US" altLang="zh-CN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en-US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4824359" y="2171738"/>
            <a:ext cx="2523939" cy="2524268"/>
            <a:chOff x="3618143" y="1628803"/>
            <a:chExt cx="1893201" cy="1893201"/>
          </a:xfrm>
        </p:grpSpPr>
        <p:sp>
          <p:nvSpPr>
            <p:cNvPr id="37" name="Chord 36"/>
            <p:cNvSpPr/>
            <p:nvPr/>
          </p:nvSpPr>
          <p:spPr>
            <a:xfrm rot="6657680">
              <a:off x="3618143" y="1628803"/>
              <a:ext cx="1893201" cy="1893201"/>
            </a:xfrm>
            <a:prstGeom prst="chord">
              <a:avLst>
                <a:gd name="adj1" fmla="val 3883272"/>
                <a:gd name="adj2" fmla="val 15182619"/>
              </a:avLst>
            </a:prstGeom>
            <a:solidFill>
              <a:schemeClr val="accent4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4233740" y="1765252"/>
              <a:ext cx="739481" cy="779567"/>
              <a:chOff x="1811651" y="1689926"/>
              <a:chExt cx="739481" cy="779567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2073371" y="1689926"/>
                <a:ext cx="138566" cy="623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48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4" name="Text Placeholder 3"/>
              <p:cNvSpPr txBox="1"/>
              <p:nvPr/>
            </p:nvSpPr>
            <p:spPr>
              <a:xfrm>
                <a:off x="1811651" y="2307910"/>
                <a:ext cx="739481" cy="16158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r" defTabSz="1218565">
                  <a:spcBef>
                    <a:spcPct val="20000"/>
                  </a:spcBef>
                  <a:defRPr/>
                </a:pPr>
                <a:r>
                  <a:rPr lang="en-US" altLang="zh-CN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en-US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4824359" y="2853281"/>
            <a:ext cx="2523939" cy="2524268"/>
            <a:chOff x="3618143" y="2139960"/>
            <a:chExt cx="1893201" cy="1893201"/>
          </a:xfrm>
        </p:grpSpPr>
        <p:sp>
          <p:nvSpPr>
            <p:cNvPr id="47" name="Chord 46"/>
            <p:cNvSpPr/>
            <p:nvPr/>
          </p:nvSpPr>
          <p:spPr>
            <a:xfrm rot="17457680">
              <a:off x="3618143" y="2139960"/>
              <a:ext cx="1893201" cy="1893201"/>
            </a:xfrm>
            <a:prstGeom prst="chord">
              <a:avLst>
                <a:gd name="adj1" fmla="val 3883272"/>
                <a:gd name="adj2" fmla="val 15182389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233740" y="3029133"/>
              <a:ext cx="739481" cy="779567"/>
              <a:chOff x="1811651" y="1689926"/>
              <a:chExt cx="739481" cy="779567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2073371" y="1689926"/>
                <a:ext cx="138566" cy="623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48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7" name="Text Placeholder 3"/>
              <p:cNvSpPr txBox="1"/>
              <p:nvPr/>
            </p:nvSpPr>
            <p:spPr>
              <a:xfrm>
                <a:off x="1811651" y="2307910"/>
                <a:ext cx="739481" cy="16158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r" defTabSz="1218565">
                  <a:spcBef>
                    <a:spcPct val="20000"/>
                  </a:spcBef>
                  <a:defRPr/>
                </a:pPr>
                <a:r>
                  <a:rPr lang="en-US" altLang="zh-CN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en-US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39" name="Freeform 143"/>
          <p:cNvSpPr>
            <a:spLocks noEditPoints="1"/>
          </p:cNvSpPr>
          <p:nvPr/>
        </p:nvSpPr>
        <p:spPr bwMode="auto">
          <a:xfrm>
            <a:off x="8992410" y="4473087"/>
            <a:ext cx="482537" cy="444500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40" name="Freeform 92"/>
          <p:cNvSpPr>
            <a:spLocks noEditPoints="1"/>
          </p:cNvSpPr>
          <p:nvPr/>
        </p:nvSpPr>
        <p:spPr bwMode="auto">
          <a:xfrm>
            <a:off x="5868489" y="2585202"/>
            <a:ext cx="455025" cy="463551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872571" y="4311509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42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8" name="Freeform 140"/>
          <p:cNvSpPr>
            <a:spLocks noEditPoints="1"/>
          </p:cNvSpPr>
          <p:nvPr/>
        </p:nvSpPr>
        <p:spPr bwMode="auto">
          <a:xfrm>
            <a:off x="2721093" y="2353669"/>
            <a:ext cx="474458" cy="474520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1265836" y="1843991"/>
            <a:ext cx="1900501" cy="1900748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0" y="1759712"/>
                </a:moveTo>
                <a:cubicBezTo>
                  <a:pt x="1" y="1293007"/>
                  <a:pt x="185399" y="845418"/>
                  <a:pt x="515410" y="515408"/>
                </a:cubicBezTo>
                <a:cubicBezTo>
                  <a:pt x="845421" y="185398"/>
                  <a:pt x="1293011" y="1"/>
                  <a:pt x="1759716" y="2"/>
                </a:cubicBezTo>
                <a:cubicBezTo>
                  <a:pt x="1759715" y="586572"/>
                  <a:pt x="1759713" y="1173142"/>
                  <a:pt x="1759712" y="1759712"/>
                </a:cubicBezTo>
                <a:lnTo>
                  <a:pt x="0" y="175971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631" tIns="952627" rIns="265488" bIns="265488" numCol="1" spcCol="1693" anchor="ctr" anchorCtr="0">
            <a:noAutofit/>
          </a:bodyPr>
          <a:lstStyle/>
          <a:p>
            <a:pPr algn="ctr" defTabSz="16592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dirty="0">
                <a:latin typeface="Arial"/>
                <a:ea typeface="微软雅黑"/>
                <a:sym typeface="Arial"/>
              </a:rPr>
              <a:t>1</a:t>
            </a:r>
          </a:p>
        </p:txBody>
      </p:sp>
      <p:sp>
        <p:nvSpPr>
          <p:cNvPr id="43" name="Freeform 42"/>
          <p:cNvSpPr/>
          <p:nvPr/>
        </p:nvSpPr>
        <p:spPr>
          <a:xfrm>
            <a:off x="3254117" y="1843991"/>
            <a:ext cx="1900501" cy="1900748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0" y="0"/>
                </a:moveTo>
                <a:cubicBezTo>
                  <a:pt x="466705" y="1"/>
                  <a:pt x="914294" y="185399"/>
                  <a:pt x="1244304" y="515410"/>
                </a:cubicBezTo>
                <a:cubicBezTo>
                  <a:pt x="1574314" y="845421"/>
                  <a:pt x="1759711" y="1293011"/>
                  <a:pt x="1759710" y="1759716"/>
                </a:cubicBezTo>
                <a:cubicBezTo>
                  <a:pt x="1173140" y="1759715"/>
                  <a:pt x="586570" y="1759713"/>
                  <a:pt x="0" y="17597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489" tIns="952631" rIns="952626" bIns="265488" numCol="1" spcCol="1693" anchor="ctr" anchorCtr="0">
            <a:noAutofit/>
          </a:bodyPr>
          <a:lstStyle/>
          <a:p>
            <a:pPr algn="ctr" defTabSz="16592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dirty="0">
                <a:latin typeface="Arial"/>
                <a:ea typeface="微软雅黑"/>
                <a:sym typeface="Arial"/>
              </a:rPr>
              <a:t>4</a:t>
            </a:r>
          </a:p>
        </p:txBody>
      </p:sp>
      <p:sp>
        <p:nvSpPr>
          <p:cNvPr id="44" name="Freeform 43"/>
          <p:cNvSpPr/>
          <p:nvPr/>
        </p:nvSpPr>
        <p:spPr>
          <a:xfrm>
            <a:off x="3254117" y="3832532"/>
            <a:ext cx="1900501" cy="1900749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1759712" y="0"/>
                </a:moveTo>
                <a:cubicBezTo>
                  <a:pt x="1759711" y="466705"/>
                  <a:pt x="1574313" y="914294"/>
                  <a:pt x="1244302" y="1244304"/>
                </a:cubicBezTo>
                <a:cubicBezTo>
                  <a:pt x="914291" y="1574314"/>
                  <a:pt x="466701" y="1759711"/>
                  <a:pt x="-3" y="1759710"/>
                </a:cubicBezTo>
                <a:cubicBezTo>
                  <a:pt x="-2" y="1173140"/>
                  <a:pt x="0" y="586570"/>
                  <a:pt x="0" y="0"/>
                </a:cubicBezTo>
                <a:lnTo>
                  <a:pt x="1759712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488" tIns="265489" rIns="952631" bIns="952627" numCol="1" spcCol="1693" anchor="ctr" anchorCtr="0">
            <a:noAutofit/>
          </a:bodyPr>
          <a:lstStyle/>
          <a:p>
            <a:pPr algn="ctr" defTabSz="16592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dirty="0">
                <a:latin typeface="Arial"/>
                <a:ea typeface="微软雅黑"/>
                <a:sym typeface="Arial"/>
              </a:rPr>
              <a:t>3</a:t>
            </a:r>
          </a:p>
        </p:txBody>
      </p:sp>
      <p:sp>
        <p:nvSpPr>
          <p:cNvPr id="45" name="Freeform 44"/>
          <p:cNvSpPr/>
          <p:nvPr/>
        </p:nvSpPr>
        <p:spPr>
          <a:xfrm>
            <a:off x="1265836" y="3832533"/>
            <a:ext cx="1900501" cy="1900748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1759712" y="1759712"/>
                </a:moveTo>
                <a:cubicBezTo>
                  <a:pt x="1293007" y="1759711"/>
                  <a:pt x="845418" y="1574313"/>
                  <a:pt x="515408" y="1244302"/>
                </a:cubicBezTo>
                <a:cubicBezTo>
                  <a:pt x="185398" y="914291"/>
                  <a:pt x="1" y="466701"/>
                  <a:pt x="2" y="-4"/>
                </a:cubicBezTo>
                <a:cubicBezTo>
                  <a:pt x="586572" y="-3"/>
                  <a:pt x="1173142" y="-1"/>
                  <a:pt x="1759712" y="0"/>
                </a:cubicBezTo>
                <a:lnTo>
                  <a:pt x="1759712" y="1759712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629" tIns="265487" rIns="265485" bIns="952633" numCol="1" spcCol="1693" anchor="ctr" anchorCtr="0">
            <a:noAutofit/>
          </a:bodyPr>
          <a:lstStyle/>
          <a:p>
            <a:pPr algn="ctr" defTabSz="16592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dirty="0">
                <a:latin typeface="Arial"/>
                <a:ea typeface="微软雅黑"/>
                <a:sym typeface="Arial"/>
              </a:rPr>
              <a:t>2</a:t>
            </a:r>
          </a:p>
        </p:txBody>
      </p:sp>
      <p:grpSp>
        <p:nvGrpSpPr>
          <p:cNvPr id="13" name="Group 71"/>
          <p:cNvGrpSpPr/>
          <p:nvPr/>
        </p:nvGrpSpPr>
        <p:grpSpPr>
          <a:xfrm>
            <a:off x="2882138" y="3393562"/>
            <a:ext cx="656176" cy="790148"/>
            <a:chOff x="4325902" y="2685301"/>
            <a:chExt cx="492196" cy="592611"/>
          </a:xfrm>
        </p:grpSpPr>
        <p:sp>
          <p:nvSpPr>
            <p:cNvPr id="46" name="Circular Arrow 45"/>
            <p:cNvSpPr/>
            <p:nvPr/>
          </p:nvSpPr>
          <p:spPr>
            <a:xfrm>
              <a:off x="4325902" y="2685301"/>
              <a:ext cx="492196" cy="427997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7" name="Circular Arrow 46"/>
            <p:cNvSpPr/>
            <p:nvPr/>
          </p:nvSpPr>
          <p:spPr>
            <a:xfrm rot="10800000">
              <a:off x="4325902" y="2849915"/>
              <a:ext cx="492196" cy="427997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96996" y="5075240"/>
            <a:ext cx="4983765" cy="883337"/>
            <a:chOff x="4033795" y="1000568"/>
            <a:chExt cx="3738310" cy="662503"/>
          </a:xfrm>
        </p:grpSpPr>
        <p:grpSp>
          <p:nvGrpSpPr>
            <p:cNvPr id="34" name="Group 29"/>
            <p:cNvGrpSpPr/>
            <p:nvPr/>
          </p:nvGrpSpPr>
          <p:grpSpPr>
            <a:xfrm>
              <a:off x="4399178" y="1000568"/>
              <a:ext cx="3372927" cy="642099"/>
              <a:chOff x="798970" y="1689403"/>
              <a:chExt cx="1860430" cy="642099"/>
            </a:xfrm>
          </p:grpSpPr>
          <p:sp>
            <p:nvSpPr>
              <p:cNvPr id="36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2100" dirty="0">
                    <a:solidFill>
                      <a:schemeClr val="accent3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r>
                  <a:rPr lang="en-US" sz="2100" dirty="0">
                    <a:solidFill>
                      <a:schemeClr val="accent3"/>
                    </a:solidFill>
                    <a:latin typeface="Arial"/>
                    <a:ea typeface="微软雅黑"/>
                    <a:sym typeface="Arial"/>
                  </a:rPr>
                  <a:t>04</a:t>
                </a:r>
              </a:p>
            </p:txBody>
          </p:sp>
          <p:sp>
            <p:nvSpPr>
              <p:cNvPr id="37" name="Text Placeholder 3"/>
              <p:cNvSpPr txBox="1"/>
              <p:nvPr/>
            </p:nvSpPr>
            <p:spPr>
              <a:xfrm>
                <a:off x="798970" y="2001412"/>
                <a:ext cx="1860430" cy="33009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4033795" y="1236031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796996" y="1648184"/>
            <a:ext cx="4983765" cy="883337"/>
            <a:chOff x="4033795" y="1000568"/>
            <a:chExt cx="3738310" cy="662503"/>
          </a:xfrm>
        </p:grpSpPr>
        <p:grpSp>
          <p:nvGrpSpPr>
            <p:cNvPr id="40" name="Group 29"/>
            <p:cNvGrpSpPr/>
            <p:nvPr/>
          </p:nvGrpSpPr>
          <p:grpSpPr>
            <a:xfrm>
              <a:off x="4399178" y="1000568"/>
              <a:ext cx="3372927" cy="642099"/>
              <a:chOff x="798970" y="1689403"/>
              <a:chExt cx="1860430" cy="642099"/>
            </a:xfrm>
          </p:grpSpPr>
          <p:sp>
            <p:nvSpPr>
              <p:cNvPr id="48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2100" dirty="0">
                    <a:solidFill>
                      <a:schemeClr val="tx2">
                        <a:lumMod val="75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r>
                  <a:rPr lang="en-US" sz="2100" dirty="0">
                    <a:solidFill>
                      <a:schemeClr val="tx2">
                        <a:lumMod val="75000"/>
                      </a:schemeClr>
                    </a:solidFill>
                    <a:latin typeface="Arial"/>
                    <a:ea typeface="微软雅黑"/>
                    <a:sym typeface="Arial"/>
                  </a:rPr>
                  <a:t>01</a:t>
                </a:r>
              </a:p>
            </p:txBody>
          </p:sp>
          <p:sp>
            <p:nvSpPr>
              <p:cNvPr id="49" name="Text Placeholder 3"/>
              <p:cNvSpPr txBox="1"/>
              <p:nvPr/>
            </p:nvSpPr>
            <p:spPr>
              <a:xfrm>
                <a:off x="798970" y="2001412"/>
                <a:ext cx="1860430" cy="33009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4033795" y="1236031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96996" y="2790540"/>
            <a:ext cx="4983765" cy="883338"/>
            <a:chOff x="4033795" y="1822859"/>
            <a:chExt cx="3738310" cy="662503"/>
          </a:xfrm>
        </p:grpSpPr>
        <p:grpSp>
          <p:nvGrpSpPr>
            <p:cNvPr id="58" name="Group 29"/>
            <p:cNvGrpSpPr/>
            <p:nvPr/>
          </p:nvGrpSpPr>
          <p:grpSpPr>
            <a:xfrm>
              <a:off x="4399178" y="1822859"/>
              <a:ext cx="3372927" cy="642098"/>
              <a:chOff x="798970" y="1689403"/>
              <a:chExt cx="1860430" cy="642098"/>
            </a:xfrm>
          </p:grpSpPr>
          <p:sp>
            <p:nvSpPr>
              <p:cNvPr id="61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2100" dirty="0">
                    <a:solidFill>
                      <a:schemeClr val="accent4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r>
                  <a:rPr lang="en-US" sz="2100" dirty="0">
                    <a:solidFill>
                      <a:schemeClr val="accent4"/>
                    </a:solidFill>
                    <a:latin typeface="Arial"/>
                    <a:ea typeface="微软雅黑"/>
                    <a:sym typeface="Arial"/>
                  </a:rPr>
                  <a:t>02</a:t>
                </a:r>
              </a:p>
            </p:txBody>
          </p:sp>
          <p:sp>
            <p:nvSpPr>
              <p:cNvPr id="63" name="Text Placeholder 3"/>
              <p:cNvSpPr txBox="1"/>
              <p:nvPr/>
            </p:nvSpPr>
            <p:spPr>
              <a:xfrm>
                <a:off x="798970" y="2001411"/>
                <a:ext cx="1860430" cy="33009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4033795" y="2058322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bg2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796997" y="3932892"/>
            <a:ext cx="4983763" cy="883338"/>
            <a:chOff x="4033795" y="1822859"/>
            <a:chExt cx="3738309" cy="662503"/>
          </a:xfrm>
        </p:grpSpPr>
        <p:grpSp>
          <p:nvGrpSpPr>
            <p:cNvPr id="68" name="Group 29"/>
            <p:cNvGrpSpPr/>
            <p:nvPr/>
          </p:nvGrpSpPr>
          <p:grpSpPr>
            <a:xfrm>
              <a:off x="4399178" y="1822859"/>
              <a:ext cx="3372926" cy="642098"/>
              <a:chOff x="798970" y="1689403"/>
              <a:chExt cx="1860430" cy="642098"/>
            </a:xfrm>
          </p:grpSpPr>
          <p:sp>
            <p:nvSpPr>
              <p:cNvPr id="70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2100" dirty="0">
                    <a:solidFill>
                      <a:schemeClr val="accent1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r>
                  <a:rPr lang="en-US" sz="2100" dirty="0">
                    <a:solidFill>
                      <a:schemeClr val="accent1"/>
                    </a:solidFill>
                    <a:latin typeface="Arial"/>
                    <a:ea typeface="微软雅黑"/>
                    <a:sym typeface="Arial"/>
                  </a:rPr>
                  <a:t>03</a:t>
                </a:r>
              </a:p>
            </p:txBody>
          </p:sp>
          <p:sp>
            <p:nvSpPr>
              <p:cNvPr id="71" name="Text Placeholder 3"/>
              <p:cNvSpPr txBox="1"/>
              <p:nvPr/>
            </p:nvSpPr>
            <p:spPr>
              <a:xfrm>
                <a:off x="798970" y="2001411"/>
                <a:ext cx="1860430" cy="33009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4033795" y="2058322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559086" y="1761584"/>
            <a:ext cx="402121" cy="401104"/>
            <a:chOff x="-959970" y="1422605"/>
            <a:chExt cx="596900" cy="595313"/>
          </a:xfrm>
        </p:grpSpPr>
        <p:sp>
          <p:nvSpPr>
            <p:cNvPr id="39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0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556413" y="2882111"/>
            <a:ext cx="402121" cy="401104"/>
            <a:chOff x="-959970" y="1422605"/>
            <a:chExt cx="596900" cy="595313"/>
          </a:xfrm>
        </p:grpSpPr>
        <p:sp>
          <p:nvSpPr>
            <p:cNvPr id="52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3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556413" y="4002637"/>
            <a:ext cx="402121" cy="401104"/>
            <a:chOff x="-959970" y="1422605"/>
            <a:chExt cx="596900" cy="595313"/>
          </a:xfrm>
        </p:grpSpPr>
        <p:sp>
          <p:nvSpPr>
            <p:cNvPr id="55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7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556413" y="5156576"/>
            <a:ext cx="402121" cy="401104"/>
            <a:chOff x="-959970" y="1422605"/>
            <a:chExt cx="596900" cy="595313"/>
          </a:xfrm>
        </p:grpSpPr>
        <p:sp>
          <p:nvSpPr>
            <p:cNvPr id="62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101"/>
          <p:cNvGrpSpPr/>
          <p:nvPr/>
        </p:nvGrpSpPr>
        <p:grpSpPr>
          <a:xfrm>
            <a:off x="9715499" y="2691833"/>
            <a:ext cx="2236390" cy="1832772"/>
            <a:chOff x="7737176" y="3044094"/>
            <a:chExt cx="1677511" cy="1374579"/>
          </a:xfrm>
        </p:grpSpPr>
        <p:grpSp>
          <p:nvGrpSpPr>
            <p:cNvPr id="103" name="组合 102"/>
            <p:cNvGrpSpPr/>
            <p:nvPr/>
          </p:nvGrpSpPr>
          <p:grpSpPr>
            <a:xfrm>
              <a:off x="7737176" y="3044094"/>
              <a:ext cx="1677511" cy="1374579"/>
              <a:chOff x="7647017" y="2699415"/>
              <a:chExt cx="2617944" cy="2145185"/>
            </a:xfrm>
          </p:grpSpPr>
          <p:sp>
            <p:nvSpPr>
              <p:cNvPr id="105" name="Oval 8"/>
              <p:cNvSpPr>
                <a:spLocks noChangeArrowheads="1"/>
              </p:cNvSpPr>
              <p:nvPr/>
            </p:nvSpPr>
            <p:spPr bwMode="auto">
              <a:xfrm flipV="1">
                <a:off x="7647017" y="4399449"/>
                <a:ext cx="2617944" cy="44515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defTabSz="1218565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6" name="Oval 19"/>
              <p:cNvSpPr>
                <a:spLocks noChangeArrowheads="1"/>
              </p:cNvSpPr>
              <p:nvPr/>
            </p:nvSpPr>
            <p:spPr bwMode="auto">
              <a:xfrm>
                <a:off x="8011516" y="2699415"/>
                <a:ext cx="1931237" cy="1931674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700" b="1" kern="0" dirty="0">
                  <a:solidFill>
                    <a:sysClr val="window" lastClr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7" name="未知"/>
              <p:cNvSpPr/>
              <p:nvPr/>
            </p:nvSpPr>
            <p:spPr bwMode="auto">
              <a:xfrm>
                <a:off x="8233034" y="2743729"/>
                <a:ext cx="1490214" cy="727147"/>
              </a:xfrm>
              <a:custGeom>
                <a:avLst/>
                <a:gdLst>
                  <a:gd name="T0" fmla="*/ 729 w 1321"/>
                  <a:gd name="T1" fmla="*/ 203 h 712"/>
                  <a:gd name="T2" fmla="*/ 738 w 1321"/>
                  <a:gd name="T3" fmla="*/ 224 h 712"/>
                  <a:gd name="T4" fmla="*/ 740 w 1321"/>
                  <a:gd name="T5" fmla="*/ 244 h 712"/>
                  <a:gd name="T6" fmla="*/ 737 w 1321"/>
                  <a:gd name="T7" fmla="*/ 262 h 712"/>
                  <a:gd name="T8" fmla="*/ 727 w 1321"/>
                  <a:gd name="T9" fmla="*/ 279 h 712"/>
                  <a:gd name="T10" fmla="*/ 713 w 1321"/>
                  <a:gd name="T11" fmla="*/ 294 h 712"/>
                  <a:gd name="T12" fmla="*/ 694 w 1321"/>
                  <a:gd name="T13" fmla="*/ 306 h 712"/>
                  <a:gd name="T14" fmla="*/ 670 w 1321"/>
                  <a:gd name="T15" fmla="*/ 318 h 712"/>
                  <a:gd name="T16" fmla="*/ 643 w 1321"/>
                  <a:gd name="T17" fmla="*/ 329 h 712"/>
                  <a:gd name="T18" fmla="*/ 612 w 1321"/>
                  <a:gd name="T19" fmla="*/ 338 h 712"/>
                  <a:gd name="T20" fmla="*/ 578 w 1321"/>
                  <a:gd name="T21" fmla="*/ 346 h 712"/>
                  <a:gd name="T22" fmla="*/ 542 w 1321"/>
                  <a:gd name="T23" fmla="*/ 352 h 712"/>
                  <a:gd name="T24" fmla="*/ 502 w 1321"/>
                  <a:gd name="T25" fmla="*/ 357 h 712"/>
                  <a:gd name="T26" fmla="*/ 462 w 1321"/>
                  <a:gd name="T27" fmla="*/ 360 h 712"/>
                  <a:gd name="T28" fmla="*/ 445 w 1321"/>
                  <a:gd name="T29" fmla="*/ 361 h 712"/>
                  <a:gd name="T30" fmla="*/ 267 w 1321"/>
                  <a:gd name="T31" fmla="*/ 361 h 712"/>
                  <a:gd name="T32" fmla="*/ 264 w 1321"/>
                  <a:gd name="T33" fmla="*/ 361 h 712"/>
                  <a:gd name="T34" fmla="*/ 229 w 1321"/>
                  <a:gd name="T35" fmla="*/ 359 h 712"/>
                  <a:gd name="T36" fmla="*/ 195 w 1321"/>
                  <a:gd name="T37" fmla="*/ 357 h 712"/>
                  <a:gd name="T38" fmla="*/ 162 w 1321"/>
                  <a:gd name="T39" fmla="*/ 353 h 712"/>
                  <a:gd name="T40" fmla="*/ 132 w 1321"/>
                  <a:gd name="T41" fmla="*/ 349 h 712"/>
                  <a:gd name="T42" fmla="*/ 104 w 1321"/>
                  <a:gd name="T43" fmla="*/ 343 h 712"/>
                  <a:gd name="T44" fmla="*/ 79 w 1321"/>
                  <a:gd name="T45" fmla="*/ 336 h 712"/>
                  <a:gd name="T46" fmla="*/ 57 w 1321"/>
                  <a:gd name="T47" fmla="*/ 329 h 712"/>
                  <a:gd name="T48" fmla="*/ 38 w 1321"/>
                  <a:gd name="T49" fmla="*/ 319 h 712"/>
                  <a:gd name="T50" fmla="*/ 22 w 1321"/>
                  <a:gd name="T51" fmla="*/ 308 h 712"/>
                  <a:gd name="T52" fmla="*/ 10 w 1321"/>
                  <a:gd name="T53" fmla="*/ 296 h 712"/>
                  <a:gd name="T54" fmla="*/ 3 w 1321"/>
                  <a:gd name="T55" fmla="*/ 281 h 712"/>
                  <a:gd name="T56" fmla="*/ 0 w 1321"/>
                  <a:gd name="T57" fmla="*/ 266 h 712"/>
                  <a:gd name="T58" fmla="*/ 0 w 1321"/>
                  <a:gd name="T59" fmla="*/ 264 h 712"/>
                  <a:gd name="T60" fmla="*/ 2 w 1321"/>
                  <a:gd name="T61" fmla="*/ 247 h 712"/>
                  <a:gd name="T62" fmla="*/ 9 w 1321"/>
                  <a:gd name="T63" fmla="*/ 226 h 712"/>
                  <a:gd name="T64" fmla="*/ 29 w 1321"/>
                  <a:gd name="T65" fmla="*/ 188 h 712"/>
                  <a:gd name="T66" fmla="*/ 53 w 1321"/>
                  <a:gd name="T67" fmla="*/ 152 h 712"/>
                  <a:gd name="T68" fmla="*/ 82 w 1321"/>
                  <a:gd name="T69" fmla="*/ 119 h 712"/>
                  <a:gd name="T70" fmla="*/ 114 w 1321"/>
                  <a:gd name="T71" fmla="*/ 89 h 712"/>
                  <a:gd name="T72" fmla="*/ 151 w 1321"/>
                  <a:gd name="T73" fmla="*/ 63 h 712"/>
                  <a:gd name="T74" fmla="*/ 191 w 1321"/>
                  <a:gd name="T75" fmla="*/ 42 h 712"/>
                  <a:gd name="T76" fmla="*/ 232 w 1321"/>
                  <a:gd name="T77" fmla="*/ 24 h 712"/>
                  <a:gd name="T78" fmla="*/ 278 w 1321"/>
                  <a:gd name="T79" fmla="*/ 11 h 712"/>
                  <a:gd name="T80" fmla="*/ 325 w 1321"/>
                  <a:gd name="T81" fmla="*/ 3 h 712"/>
                  <a:gd name="T82" fmla="*/ 374 w 1321"/>
                  <a:gd name="T83" fmla="*/ 0 h 712"/>
                  <a:gd name="T84" fmla="*/ 374 w 1321"/>
                  <a:gd name="T85" fmla="*/ 0 h 712"/>
                  <a:gd name="T86" fmla="*/ 425 w 1321"/>
                  <a:gd name="T87" fmla="*/ 3 h 712"/>
                  <a:gd name="T88" fmla="*/ 474 w 1321"/>
                  <a:gd name="T89" fmla="*/ 12 h 712"/>
                  <a:gd name="T90" fmla="*/ 522 w 1321"/>
                  <a:gd name="T91" fmla="*/ 27 h 712"/>
                  <a:gd name="T92" fmla="*/ 566 w 1321"/>
                  <a:gd name="T93" fmla="*/ 46 h 712"/>
                  <a:gd name="T94" fmla="*/ 606 w 1321"/>
                  <a:gd name="T95" fmla="*/ 69 h 712"/>
                  <a:gd name="T96" fmla="*/ 644 w 1321"/>
                  <a:gd name="T97" fmla="*/ 98 h 712"/>
                  <a:gd name="T98" fmla="*/ 677 w 1321"/>
                  <a:gd name="T99" fmla="*/ 130 h 712"/>
                  <a:gd name="T100" fmla="*/ 705 w 1321"/>
                  <a:gd name="T101" fmla="*/ 165 h 712"/>
                  <a:gd name="T102" fmla="*/ 729 w 1321"/>
                  <a:gd name="T103" fmla="*/ 203 h 712"/>
                  <a:gd name="T104" fmla="*/ 729 w 1321"/>
                  <a:gd name="T105" fmla="*/ 20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8565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7998203" y="3341756"/>
              <a:ext cx="1167779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en-US" altLang="zh-CN" sz="4800" i="1" kern="0" dirty="0">
                  <a:solidFill>
                    <a:sysClr val="window" lastClr="FFFFFF"/>
                  </a:solidFill>
                  <a:latin typeface="Arial"/>
                  <a:ea typeface="微软雅黑"/>
                  <a:sym typeface="Arial"/>
                </a:rPr>
                <a:t>2026</a:t>
              </a:r>
              <a:endParaRPr lang="zh-CN" altLang="en-US" sz="4800" i="1" kern="0" dirty="0">
                <a:solidFill>
                  <a:sysClr val="window" lastClr="FFFFFF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08" name="AutoShape 7"/>
          <p:cNvSpPr>
            <a:spLocks noChangeArrowheads="1"/>
          </p:cNvSpPr>
          <p:nvPr/>
        </p:nvSpPr>
        <p:spPr bwMode="auto">
          <a:xfrm>
            <a:off x="357786" y="2961375"/>
            <a:ext cx="8910427" cy="1221316"/>
          </a:xfrm>
          <a:prstGeom prst="homePlate">
            <a:avLst>
              <a:gd name="adj" fmla="val 40030"/>
            </a:avLst>
          </a:prstGeom>
          <a:gradFill rotWithShape="1">
            <a:gsLst>
              <a:gs pos="0">
                <a:srgbClr val="B2B2B2">
                  <a:gamma/>
                  <a:tint val="588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</a:ln>
          <a:effectLst/>
        </p:spPr>
        <p:txBody>
          <a:bodyPr wrap="none" lIns="121908" tIns="60954" rIns="121908" bIns="60954" anchor="ctr"/>
          <a:lstStyle/>
          <a:p>
            <a:pPr marL="476250" indent="-476250">
              <a:lnSpc>
                <a:spcPct val="120000"/>
              </a:lnSpc>
              <a:defRPr/>
            </a:pPr>
            <a:endParaRPr lang="zh-CN" altLang="en-US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9" name="AutoShape 8"/>
          <p:cNvSpPr>
            <a:spLocks noChangeArrowheads="1"/>
          </p:cNvSpPr>
          <p:nvPr/>
        </p:nvSpPr>
        <p:spPr bwMode="auto">
          <a:xfrm>
            <a:off x="6388541" y="2943935"/>
            <a:ext cx="756340" cy="1250949"/>
          </a:xfrm>
          <a:prstGeom prst="chevron">
            <a:avLst>
              <a:gd name="adj" fmla="val 55472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121908" tIns="60954" rIns="121908" bIns="60954" rtlCol="0" anchor="ctr"/>
          <a:lstStyle/>
          <a:p>
            <a:pPr algn="ctr"/>
            <a:endParaRPr lang="zh-CN" altLang="en-US" sz="27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0" name="AutoShape 8"/>
          <p:cNvSpPr>
            <a:spLocks noChangeArrowheads="1"/>
          </p:cNvSpPr>
          <p:nvPr/>
        </p:nvSpPr>
        <p:spPr bwMode="auto">
          <a:xfrm>
            <a:off x="4008490" y="2943935"/>
            <a:ext cx="756340" cy="1250949"/>
          </a:xfrm>
          <a:prstGeom prst="chevron">
            <a:avLst>
              <a:gd name="adj" fmla="val 55472"/>
            </a:avLst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121908" tIns="60954" rIns="121908" bIns="60954" rtlCol="0" anchor="ctr"/>
          <a:lstStyle/>
          <a:p>
            <a:pPr algn="ctr"/>
            <a:endParaRPr lang="zh-CN" altLang="en-US" sz="27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1" name="AutoShape 8"/>
          <p:cNvSpPr>
            <a:spLocks noChangeArrowheads="1"/>
          </p:cNvSpPr>
          <p:nvPr/>
        </p:nvSpPr>
        <p:spPr bwMode="auto">
          <a:xfrm>
            <a:off x="1628440" y="2943935"/>
            <a:ext cx="756340" cy="1250949"/>
          </a:xfrm>
          <a:prstGeom prst="chevron">
            <a:avLst>
              <a:gd name="adj" fmla="val 55472"/>
            </a:avLst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121908" tIns="60954" rIns="121908" bIns="60954" rtlCol="0" anchor="ctr"/>
          <a:lstStyle/>
          <a:p>
            <a:pPr algn="ctr"/>
            <a:endParaRPr lang="zh-CN" altLang="en-US" sz="27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2" name="AutoShape 8"/>
          <p:cNvSpPr>
            <a:spLocks noChangeArrowheads="1"/>
          </p:cNvSpPr>
          <p:nvPr/>
        </p:nvSpPr>
        <p:spPr bwMode="auto">
          <a:xfrm>
            <a:off x="8768593" y="2943935"/>
            <a:ext cx="756340" cy="1250949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21908" tIns="60954" rIns="121908" bIns="60954" rtlCol="0" anchor="ctr"/>
          <a:lstStyle/>
          <a:p>
            <a:pPr algn="ctr"/>
            <a:endParaRPr lang="zh-CN" altLang="en-US" sz="27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33834" y="3325812"/>
            <a:ext cx="75915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2022</a:t>
            </a:r>
            <a:endParaRPr lang="zh-CN" altLang="en-US" kern="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761530" y="3325812"/>
            <a:ext cx="75915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2023</a:t>
            </a:r>
            <a:endParaRPr lang="zh-CN" altLang="en-US" kern="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141580" y="3325812"/>
            <a:ext cx="75915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>
              <a:defRPr/>
            </a:pPr>
            <a:r>
              <a:rPr lang="en-US" altLang="zh-CN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2024</a:t>
            </a:r>
            <a:endParaRPr lang="zh-CN" altLang="en-US" i="1" kern="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521631" y="3325812"/>
            <a:ext cx="75915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2025</a:t>
            </a:r>
            <a:endParaRPr lang="zh-CN" altLang="en-US" kern="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984476" y="3978200"/>
            <a:ext cx="2567574" cy="1811377"/>
            <a:chOff x="941884" y="3983470"/>
            <a:chExt cx="1925931" cy="1358533"/>
          </a:xfrm>
        </p:grpSpPr>
        <p:cxnSp>
          <p:nvCxnSpPr>
            <p:cNvPr id="118" name="直接连接符 117"/>
            <p:cNvCxnSpPr/>
            <p:nvPr/>
          </p:nvCxnSpPr>
          <p:spPr>
            <a:xfrm>
              <a:off x="941884" y="3983470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941884" y="4393273"/>
              <a:ext cx="1925931" cy="93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b="1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Fill in the description</a:t>
              </a:r>
              <a:endPara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Fill in the description</a:t>
              </a:r>
              <a:endPara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3115316" y="1222684"/>
            <a:ext cx="2567574" cy="2003399"/>
            <a:chOff x="2293144" y="1916832"/>
            <a:chExt cx="1925931" cy="1502549"/>
          </a:xfrm>
        </p:grpSpPr>
        <p:cxnSp>
          <p:nvCxnSpPr>
            <p:cNvPr id="121" name="直接连接符 120"/>
            <p:cNvCxnSpPr/>
            <p:nvPr/>
          </p:nvCxnSpPr>
          <p:spPr>
            <a:xfrm>
              <a:off x="2293144" y="2060848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22" name="TextBox 121"/>
            <p:cNvSpPr txBox="1"/>
            <p:nvPr/>
          </p:nvSpPr>
          <p:spPr>
            <a:xfrm>
              <a:off x="2293144" y="1916832"/>
              <a:ext cx="1925931" cy="93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b="1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Fill in the description</a:t>
              </a:r>
              <a:endPara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Fill in the description</a:t>
              </a:r>
              <a:endPara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445688" y="4006993"/>
            <a:ext cx="2567574" cy="1811378"/>
            <a:chOff x="3641104" y="3980384"/>
            <a:chExt cx="1925931" cy="1358533"/>
          </a:xfrm>
        </p:grpSpPr>
        <p:cxnSp>
          <p:nvCxnSpPr>
            <p:cNvPr id="124" name="直接连接符 123"/>
            <p:cNvCxnSpPr/>
            <p:nvPr/>
          </p:nvCxnSpPr>
          <p:spPr>
            <a:xfrm>
              <a:off x="3648596" y="3980384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>
              <a:off x="3641104" y="4393273"/>
              <a:ext cx="1925931" cy="93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b="1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Fill in the description</a:t>
              </a:r>
              <a:endPara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Fill in the description</a:t>
              </a:r>
              <a:endPara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7870019" y="1222684"/>
            <a:ext cx="2567574" cy="2003399"/>
            <a:chOff x="5044092" y="1916832"/>
            <a:chExt cx="1925931" cy="1502549"/>
          </a:xfrm>
        </p:grpSpPr>
        <p:cxnSp>
          <p:nvCxnSpPr>
            <p:cNvPr id="127" name="直接连接符 126"/>
            <p:cNvCxnSpPr/>
            <p:nvPr/>
          </p:nvCxnSpPr>
          <p:spPr>
            <a:xfrm>
              <a:off x="5044092" y="2060848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>
              <a:off x="5044092" y="1916832"/>
              <a:ext cx="1925931" cy="93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b="1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Fill in the description</a:t>
              </a:r>
              <a:endPara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Fill in the description</a:t>
              </a:r>
              <a:endPara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/>
      <p:bldP spid="1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854675" y="1794999"/>
            <a:ext cx="6482652" cy="432232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601549" y="3313704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Arial"/>
              <a:ea typeface="微软雅黑"/>
              <a:sym typeface="Arial"/>
            </a:endParaRPr>
          </a:p>
        </p:txBody>
      </p:sp>
      <p:sp>
        <p:nvSpPr>
          <p:cNvPr id="41" name="Freeform 40"/>
          <p:cNvSpPr/>
          <p:nvPr/>
        </p:nvSpPr>
        <p:spPr>
          <a:xfrm rot="16200000">
            <a:off x="3049475" y="2900432"/>
            <a:ext cx="240509" cy="386363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0" y="57962"/>
                </a:moveTo>
                <a:lnTo>
                  <a:pt x="90191" y="57962"/>
                </a:lnTo>
                <a:lnTo>
                  <a:pt x="90191" y="0"/>
                </a:lnTo>
                <a:lnTo>
                  <a:pt x="180382" y="144905"/>
                </a:lnTo>
                <a:lnTo>
                  <a:pt x="90191" y="289810"/>
                </a:lnTo>
                <a:lnTo>
                  <a:pt x="90191" y="231848"/>
                </a:lnTo>
                <a:lnTo>
                  <a:pt x="0" y="231848"/>
                </a:lnTo>
                <a:lnTo>
                  <a:pt x="0" y="5796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7275" rIns="72146" bIns="77274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Arial"/>
              <a:ea typeface="微软雅黑"/>
              <a:sym typeface="Arial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601549" y="1723400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dirty="0">
                <a:latin typeface="Arial"/>
                <a:ea typeface="微软雅黑"/>
                <a:sym typeface="Arial"/>
              </a:rPr>
              <a:t>4</a:t>
            </a:r>
          </a:p>
        </p:txBody>
      </p:sp>
      <p:sp>
        <p:nvSpPr>
          <p:cNvPr id="43" name="Freeform 42"/>
          <p:cNvSpPr/>
          <p:nvPr/>
        </p:nvSpPr>
        <p:spPr>
          <a:xfrm>
            <a:off x="3837732" y="3688752"/>
            <a:ext cx="240478" cy="386413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0" y="57962"/>
                </a:moveTo>
                <a:lnTo>
                  <a:pt x="90191" y="57962"/>
                </a:lnTo>
                <a:lnTo>
                  <a:pt x="90191" y="0"/>
                </a:lnTo>
                <a:lnTo>
                  <a:pt x="180382" y="144905"/>
                </a:lnTo>
                <a:lnTo>
                  <a:pt x="90191" y="289810"/>
                </a:lnTo>
                <a:lnTo>
                  <a:pt x="90191" y="231848"/>
                </a:lnTo>
                <a:lnTo>
                  <a:pt x="0" y="231848"/>
                </a:lnTo>
                <a:lnTo>
                  <a:pt x="0" y="5796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7275" rIns="72146" bIns="77275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Arial"/>
              <a:ea typeface="微软雅黑"/>
              <a:sym typeface="Arial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191646" y="3313704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dirty="0">
                <a:latin typeface="Arial"/>
                <a:ea typeface="微软雅黑"/>
                <a:sym typeface="Arial"/>
              </a:rPr>
              <a:t>3</a:t>
            </a:r>
          </a:p>
        </p:txBody>
      </p:sp>
      <p:sp>
        <p:nvSpPr>
          <p:cNvPr id="45" name="Freeform 44"/>
          <p:cNvSpPr/>
          <p:nvPr/>
        </p:nvSpPr>
        <p:spPr>
          <a:xfrm rot="5400000">
            <a:off x="3049475" y="4477122"/>
            <a:ext cx="240509" cy="386363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0" y="57962"/>
                </a:moveTo>
                <a:lnTo>
                  <a:pt x="90191" y="57962"/>
                </a:lnTo>
                <a:lnTo>
                  <a:pt x="90191" y="0"/>
                </a:lnTo>
                <a:lnTo>
                  <a:pt x="180382" y="144905"/>
                </a:lnTo>
                <a:lnTo>
                  <a:pt x="90191" y="289810"/>
                </a:lnTo>
                <a:lnTo>
                  <a:pt x="90191" y="231848"/>
                </a:lnTo>
                <a:lnTo>
                  <a:pt x="0" y="231848"/>
                </a:lnTo>
                <a:lnTo>
                  <a:pt x="0" y="579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7274" rIns="72145" bIns="77275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Arial"/>
              <a:ea typeface="微软雅黑"/>
              <a:sym typeface="Arial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2601549" y="4904008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dirty="0">
                <a:latin typeface="Arial"/>
                <a:ea typeface="微软雅黑"/>
                <a:sym typeface="Arial"/>
              </a:rPr>
              <a:t>2</a:t>
            </a:r>
          </a:p>
        </p:txBody>
      </p:sp>
      <p:sp>
        <p:nvSpPr>
          <p:cNvPr id="47" name="Freeform 46"/>
          <p:cNvSpPr/>
          <p:nvPr/>
        </p:nvSpPr>
        <p:spPr>
          <a:xfrm rot="21600000">
            <a:off x="2261248" y="3688751"/>
            <a:ext cx="240479" cy="386415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180382" y="231848"/>
                </a:moveTo>
                <a:lnTo>
                  <a:pt x="90191" y="231848"/>
                </a:lnTo>
                <a:lnTo>
                  <a:pt x="90191" y="289810"/>
                </a:lnTo>
                <a:lnTo>
                  <a:pt x="0" y="144905"/>
                </a:lnTo>
                <a:lnTo>
                  <a:pt x="90191" y="0"/>
                </a:lnTo>
                <a:lnTo>
                  <a:pt x="90191" y="57962"/>
                </a:lnTo>
                <a:lnTo>
                  <a:pt x="180382" y="57962"/>
                </a:lnTo>
                <a:lnTo>
                  <a:pt x="180382" y="231848"/>
                </a:ln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146" tIns="77276" rIns="1" bIns="77275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Arial"/>
              <a:ea typeface="微软雅黑"/>
              <a:sym typeface="Arial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1011452" y="3313704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dirty="0">
                <a:latin typeface="Arial"/>
                <a:ea typeface="微软雅黑"/>
                <a:sym typeface="Arial"/>
              </a:rPr>
              <a:t>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027394" y="5075240"/>
            <a:ext cx="4983765" cy="883337"/>
            <a:chOff x="4033795" y="1000568"/>
            <a:chExt cx="3738310" cy="662503"/>
          </a:xfrm>
        </p:grpSpPr>
        <p:grpSp>
          <p:nvGrpSpPr>
            <p:cNvPr id="28" name="Group 29"/>
            <p:cNvGrpSpPr/>
            <p:nvPr/>
          </p:nvGrpSpPr>
          <p:grpSpPr>
            <a:xfrm>
              <a:off x="4399178" y="1000568"/>
              <a:ext cx="3372927" cy="642099"/>
              <a:chOff x="798970" y="1689403"/>
              <a:chExt cx="1860430" cy="642099"/>
            </a:xfrm>
          </p:grpSpPr>
          <p:sp>
            <p:nvSpPr>
              <p:cNvPr id="30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2100" dirty="0">
                    <a:solidFill>
                      <a:schemeClr val="accent3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r>
                  <a:rPr lang="en-US" sz="2100" dirty="0">
                    <a:solidFill>
                      <a:schemeClr val="accent3"/>
                    </a:solidFill>
                    <a:latin typeface="Arial"/>
                    <a:ea typeface="微软雅黑"/>
                    <a:sym typeface="Arial"/>
                  </a:rPr>
                  <a:t>04</a:t>
                </a:r>
              </a:p>
            </p:txBody>
          </p:sp>
          <p:sp>
            <p:nvSpPr>
              <p:cNvPr id="31" name="Text Placeholder 3"/>
              <p:cNvSpPr txBox="1"/>
              <p:nvPr/>
            </p:nvSpPr>
            <p:spPr>
              <a:xfrm>
                <a:off x="798970" y="2001412"/>
                <a:ext cx="1860430" cy="33009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4033795" y="1236031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27394" y="1648184"/>
            <a:ext cx="4983765" cy="883337"/>
            <a:chOff x="4033795" y="1000568"/>
            <a:chExt cx="3738310" cy="662503"/>
          </a:xfrm>
        </p:grpSpPr>
        <p:grpSp>
          <p:nvGrpSpPr>
            <p:cNvPr id="33" name="Group 29"/>
            <p:cNvGrpSpPr/>
            <p:nvPr/>
          </p:nvGrpSpPr>
          <p:grpSpPr>
            <a:xfrm>
              <a:off x="4399178" y="1000568"/>
              <a:ext cx="3372927" cy="642099"/>
              <a:chOff x="798970" y="1689403"/>
              <a:chExt cx="1860430" cy="642099"/>
            </a:xfrm>
          </p:grpSpPr>
          <p:sp>
            <p:nvSpPr>
              <p:cNvPr id="35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2100" dirty="0">
                    <a:solidFill>
                      <a:schemeClr val="tx2">
                        <a:lumMod val="75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r>
                  <a:rPr lang="en-US" sz="2100" dirty="0">
                    <a:solidFill>
                      <a:schemeClr val="tx2">
                        <a:lumMod val="75000"/>
                      </a:schemeClr>
                    </a:solidFill>
                    <a:latin typeface="Arial"/>
                    <a:ea typeface="微软雅黑"/>
                    <a:sym typeface="Arial"/>
                  </a:rPr>
                  <a:t>01</a:t>
                </a:r>
              </a:p>
            </p:txBody>
          </p:sp>
          <p:sp>
            <p:nvSpPr>
              <p:cNvPr id="36" name="Text Placeholder 3"/>
              <p:cNvSpPr txBox="1"/>
              <p:nvPr/>
            </p:nvSpPr>
            <p:spPr>
              <a:xfrm>
                <a:off x="798970" y="2001412"/>
                <a:ext cx="1860430" cy="33009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4033795" y="1236031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27394" y="2790540"/>
            <a:ext cx="4983765" cy="883338"/>
            <a:chOff x="4033795" y="1822859"/>
            <a:chExt cx="3738310" cy="662503"/>
          </a:xfrm>
        </p:grpSpPr>
        <p:grpSp>
          <p:nvGrpSpPr>
            <p:cNvPr id="38" name="Group 29"/>
            <p:cNvGrpSpPr/>
            <p:nvPr/>
          </p:nvGrpSpPr>
          <p:grpSpPr>
            <a:xfrm>
              <a:off x="4399178" y="1822859"/>
              <a:ext cx="3372927" cy="642098"/>
              <a:chOff x="798970" y="1689403"/>
              <a:chExt cx="1860430" cy="642098"/>
            </a:xfrm>
          </p:grpSpPr>
          <p:sp>
            <p:nvSpPr>
              <p:cNvPr id="52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2100" dirty="0">
                    <a:solidFill>
                      <a:schemeClr val="accent4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r>
                  <a:rPr lang="en-US" sz="2100" dirty="0">
                    <a:solidFill>
                      <a:schemeClr val="accent4"/>
                    </a:solidFill>
                    <a:latin typeface="Arial"/>
                    <a:ea typeface="微软雅黑"/>
                    <a:sym typeface="Arial"/>
                  </a:rPr>
                  <a:t>02</a:t>
                </a:r>
              </a:p>
            </p:txBody>
          </p:sp>
          <p:sp>
            <p:nvSpPr>
              <p:cNvPr id="62" name="Text Placeholder 3"/>
              <p:cNvSpPr txBox="1"/>
              <p:nvPr/>
            </p:nvSpPr>
            <p:spPr>
              <a:xfrm>
                <a:off x="798970" y="2001411"/>
                <a:ext cx="1860430" cy="33009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4033795" y="2058322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bg2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027395" y="3932892"/>
            <a:ext cx="4983763" cy="883338"/>
            <a:chOff x="4033795" y="1822859"/>
            <a:chExt cx="3738309" cy="662503"/>
          </a:xfrm>
        </p:grpSpPr>
        <p:grpSp>
          <p:nvGrpSpPr>
            <p:cNvPr id="65" name="Group 29"/>
            <p:cNvGrpSpPr/>
            <p:nvPr/>
          </p:nvGrpSpPr>
          <p:grpSpPr>
            <a:xfrm>
              <a:off x="4399178" y="1822859"/>
              <a:ext cx="3372926" cy="642098"/>
              <a:chOff x="798970" y="1689403"/>
              <a:chExt cx="1860430" cy="642098"/>
            </a:xfrm>
          </p:grpSpPr>
          <p:sp>
            <p:nvSpPr>
              <p:cNvPr id="67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2100" dirty="0">
                    <a:solidFill>
                      <a:schemeClr val="accent1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r>
                  <a:rPr lang="en-US" sz="2100" dirty="0">
                    <a:solidFill>
                      <a:schemeClr val="accent1"/>
                    </a:solidFill>
                    <a:latin typeface="Arial"/>
                    <a:ea typeface="微软雅黑"/>
                    <a:sym typeface="Arial"/>
                  </a:rPr>
                  <a:t>03</a:t>
                </a:r>
              </a:p>
            </p:txBody>
          </p:sp>
          <p:sp>
            <p:nvSpPr>
              <p:cNvPr id="68" name="Text Placeholder 3"/>
              <p:cNvSpPr txBox="1"/>
              <p:nvPr/>
            </p:nvSpPr>
            <p:spPr>
              <a:xfrm>
                <a:off x="798970" y="2001411"/>
                <a:ext cx="1860430" cy="33009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altLang="zh-CN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4033795" y="2058322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969600" y="3669454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53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4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5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6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908715" y="1761584"/>
            <a:ext cx="402121" cy="401104"/>
            <a:chOff x="-959970" y="1422605"/>
            <a:chExt cx="596900" cy="595313"/>
          </a:xfrm>
        </p:grpSpPr>
        <p:sp>
          <p:nvSpPr>
            <p:cNvPr id="58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9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906042" y="2882111"/>
            <a:ext cx="402121" cy="401104"/>
            <a:chOff x="-959970" y="1422605"/>
            <a:chExt cx="596900" cy="595313"/>
          </a:xfrm>
        </p:grpSpPr>
        <p:sp>
          <p:nvSpPr>
            <p:cNvPr id="61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906042" y="4002637"/>
            <a:ext cx="402121" cy="401104"/>
            <a:chOff x="-959970" y="1422605"/>
            <a:chExt cx="596900" cy="595313"/>
          </a:xfrm>
        </p:grpSpPr>
        <p:sp>
          <p:nvSpPr>
            <p:cNvPr id="70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1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906042" y="5156576"/>
            <a:ext cx="402121" cy="401104"/>
            <a:chOff x="-959970" y="1422605"/>
            <a:chExt cx="596900" cy="595313"/>
          </a:xfrm>
        </p:grpSpPr>
        <p:sp>
          <p:nvSpPr>
            <p:cNvPr id="73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4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"/>
          <p:cNvGrpSpPr/>
          <p:nvPr/>
        </p:nvGrpSpPr>
        <p:grpSpPr>
          <a:xfrm>
            <a:off x="3185087" y="4543235"/>
            <a:ext cx="5423826" cy="259269"/>
            <a:chOff x="2221306" y="3931835"/>
            <a:chExt cx="4068399" cy="194452"/>
          </a:xfrm>
        </p:grpSpPr>
        <p:grpSp>
          <p:nvGrpSpPr>
            <p:cNvPr id="5" name="Group 50"/>
            <p:cNvGrpSpPr/>
            <p:nvPr/>
          </p:nvGrpSpPr>
          <p:grpSpPr>
            <a:xfrm>
              <a:off x="2221306" y="3931835"/>
              <a:ext cx="807159" cy="194452"/>
              <a:chOff x="2221306" y="3914656"/>
              <a:chExt cx="807159" cy="194452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2708623" y="3934938"/>
                <a:ext cx="319842" cy="1500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altLang="zh-CN" sz="13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TEXT</a:t>
                </a:r>
                <a:endPara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2221306" y="3914656"/>
                <a:ext cx="200183" cy="19445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6" name="Group 45"/>
            <p:cNvGrpSpPr/>
            <p:nvPr/>
          </p:nvGrpSpPr>
          <p:grpSpPr>
            <a:xfrm>
              <a:off x="3453487" y="3931835"/>
              <a:ext cx="637631" cy="194452"/>
              <a:chOff x="3630785" y="3947915"/>
              <a:chExt cx="637631" cy="194452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3948574" y="3968197"/>
                <a:ext cx="319842" cy="1500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altLang="zh-CN" sz="13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TEXT</a:t>
                </a:r>
                <a:endPara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3630785" y="3947915"/>
                <a:ext cx="200183" cy="1944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7" name="Group 37"/>
            <p:cNvGrpSpPr/>
            <p:nvPr/>
          </p:nvGrpSpPr>
          <p:grpSpPr>
            <a:xfrm>
              <a:off x="4346222" y="3931835"/>
              <a:ext cx="743036" cy="194452"/>
              <a:chOff x="4407454" y="3949014"/>
              <a:chExt cx="743036" cy="194452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854697" y="3976991"/>
                <a:ext cx="295793" cy="1385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TEXT</a:t>
                </a:r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4407454" y="3949014"/>
                <a:ext cx="200183" cy="1944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8" name="Group 41"/>
            <p:cNvGrpSpPr/>
            <p:nvPr/>
          </p:nvGrpSpPr>
          <p:grpSpPr>
            <a:xfrm>
              <a:off x="5474209" y="3931835"/>
              <a:ext cx="815496" cy="194452"/>
              <a:chOff x="5474209" y="3949014"/>
              <a:chExt cx="815496" cy="194452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993912" y="3976991"/>
                <a:ext cx="295793" cy="1385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TEXT</a:t>
                </a:r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5474209" y="3949014"/>
                <a:ext cx="200183" cy="1944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1035440" y="5296591"/>
            <a:ext cx="1012112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</a:t>
            </a:r>
            <a:r>
              <a:rPr lang="en-US" altLang="zh-CN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etc.Click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 here to add text content, such as keywords, some brief introductions, etc.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043634" y="511880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643248" y="1996476"/>
            <a:ext cx="2619034" cy="1831731"/>
            <a:chOff x="481903" y="1497356"/>
            <a:chExt cx="1964531" cy="1373798"/>
          </a:xfrm>
        </p:grpSpPr>
        <p:sp>
          <p:nvSpPr>
            <p:cNvPr id="51" name="Freeform 50"/>
            <p:cNvSpPr/>
            <p:nvPr/>
          </p:nvSpPr>
          <p:spPr>
            <a:xfrm>
              <a:off x="874809" y="1497356"/>
              <a:ext cx="1571625" cy="1373798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chemeClr val="tx2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627" tIns="217500" rIns="435411" bIns="217500" numCol="1" spcCol="1270" anchor="ctr" anchorCtr="0">
              <a:noAutofit/>
            </a:bodyPr>
            <a:lstStyle/>
            <a:p>
              <a:pPr marL="228600" lvl="1" indent="-228600" defTabSz="10661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64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481903" y="1791349"/>
              <a:ext cx="785812" cy="785812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10" tIns="126509" rIns="126510" bIns="126509" numCol="1" spcCol="1270" anchor="ctr" anchorCtr="0">
              <a:noAutofit/>
            </a:bodyPr>
            <a:lstStyle/>
            <a:p>
              <a:pPr algn="ctr" defTabSz="10661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b="1" dirty="0">
                  <a:solidFill>
                    <a:schemeClr val="tx2">
                      <a:lumMod val="75000"/>
                    </a:schemeClr>
                  </a:solidFill>
                  <a:latin typeface="Arial"/>
                  <a:ea typeface="微软雅黑"/>
                  <a:sym typeface="Arial"/>
                </a:rPr>
                <a:t>01</a:t>
              </a:r>
              <a:endParaRPr lang="en-US" sz="3700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393234" y="1996476"/>
            <a:ext cx="2619034" cy="1831731"/>
            <a:chOff x="2544661" y="1497356"/>
            <a:chExt cx="1964531" cy="1373798"/>
          </a:xfrm>
        </p:grpSpPr>
        <p:sp>
          <p:nvSpPr>
            <p:cNvPr id="53" name="Freeform 52"/>
            <p:cNvSpPr/>
            <p:nvPr/>
          </p:nvSpPr>
          <p:spPr>
            <a:xfrm>
              <a:off x="2937567" y="1497356"/>
              <a:ext cx="1571625" cy="1373798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626" tIns="217500" rIns="435412" bIns="217500" numCol="1" spcCol="1270" anchor="ctr" anchorCtr="0">
              <a:noAutofit/>
            </a:bodyPr>
            <a:lstStyle/>
            <a:p>
              <a:pPr marL="228600" lvl="1" indent="-228600" defTabSz="10661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48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2544661" y="1791349"/>
              <a:ext cx="785812" cy="785812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10" tIns="126509" rIns="126510" bIns="126509" numCol="1" spcCol="1270" anchor="ctr" anchorCtr="0">
              <a:noAutofit/>
            </a:bodyPr>
            <a:lstStyle/>
            <a:p>
              <a:pPr algn="ctr" defTabSz="10661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b="1" dirty="0">
                  <a:solidFill>
                    <a:schemeClr val="accent4"/>
                  </a:solidFill>
                  <a:latin typeface="Arial"/>
                  <a:ea typeface="微软雅黑"/>
                  <a:sym typeface="Arial"/>
                </a:rPr>
                <a:t>02</a:t>
              </a:r>
              <a:endParaRPr lang="en-US" sz="3700" dirty="0">
                <a:solidFill>
                  <a:schemeClr val="accent4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143220" y="1996476"/>
            <a:ext cx="2619034" cy="1831731"/>
            <a:chOff x="4607419" y="1497356"/>
            <a:chExt cx="1964531" cy="1373798"/>
          </a:xfrm>
        </p:grpSpPr>
        <p:sp>
          <p:nvSpPr>
            <p:cNvPr id="55" name="Freeform 54"/>
            <p:cNvSpPr/>
            <p:nvPr/>
          </p:nvSpPr>
          <p:spPr>
            <a:xfrm>
              <a:off x="5000325" y="1497356"/>
              <a:ext cx="1571625" cy="1373798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626" tIns="217500" rIns="435412" bIns="217500" numCol="1" spcCol="1270" anchor="ctr" anchorCtr="0">
              <a:noAutofit/>
            </a:bodyPr>
            <a:lstStyle/>
            <a:p>
              <a:pPr marL="228600" lvl="1" indent="-228600" defTabSz="10661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48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4607419" y="1791349"/>
              <a:ext cx="785812" cy="785812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10" tIns="126509" rIns="126510" bIns="126509" numCol="1" spcCol="1270" anchor="ctr" anchorCtr="0">
              <a:noAutofit/>
            </a:bodyPr>
            <a:lstStyle/>
            <a:p>
              <a:pPr algn="ctr" defTabSz="10661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b="1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03</a:t>
              </a:r>
              <a:endParaRPr lang="en-US" sz="37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911965" y="1996476"/>
            <a:ext cx="2619034" cy="1831731"/>
            <a:chOff x="6684248" y="1497356"/>
            <a:chExt cx="1964531" cy="1373798"/>
          </a:xfrm>
        </p:grpSpPr>
        <p:sp>
          <p:nvSpPr>
            <p:cNvPr id="60" name="Freeform 59"/>
            <p:cNvSpPr/>
            <p:nvPr/>
          </p:nvSpPr>
          <p:spPr>
            <a:xfrm>
              <a:off x="7077154" y="1497356"/>
              <a:ext cx="1571625" cy="1373798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626" tIns="217500" rIns="435412" bIns="217500" numCol="1" spcCol="1270" anchor="ctr" anchorCtr="0">
              <a:noAutofit/>
            </a:bodyPr>
            <a:lstStyle/>
            <a:p>
              <a:pPr marL="228600" lvl="1" indent="-228600" defTabSz="10661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43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6684248" y="1791349"/>
              <a:ext cx="785812" cy="785812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10" tIns="126509" rIns="126510" bIns="126509" numCol="1" spcCol="1270" anchor="ctr" anchorCtr="0">
              <a:noAutofit/>
            </a:bodyPr>
            <a:lstStyle/>
            <a:p>
              <a:pPr algn="ctr" defTabSz="10661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b="1" dirty="0">
                  <a:solidFill>
                    <a:schemeClr val="accent3"/>
                  </a:solidFill>
                  <a:latin typeface="Arial"/>
                  <a:ea typeface="微软雅黑"/>
                  <a:sym typeface="Arial"/>
                </a:rPr>
                <a:t>04</a:t>
              </a:r>
              <a:endParaRPr lang="en-US" sz="3700" dirty="0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4" y="3155781"/>
            <a:ext cx="2639656" cy="96000"/>
          </a:xfrm>
          <a:prstGeom prst="rect">
            <a:avLst/>
          </a:prstGeom>
          <a:solidFill>
            <a:srgbClr val="629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2736064" y="2293336"/>
            <a:ext cx="2111960" cy="1820893"/>
          </a:xfrm>
          <a:prstGeom prst="hexagon">
            <a:avLst/>
          </a:prstGeom>
          <a:solidFill>
            <a:srgbClr val="629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8000" b="1" dirty="0">
                <a:solidFill>
                  <a:srgbClr val="E7EDD3"/>
                </a:solidFill>
                <a:latin typeface="Arial"/>
                <a:ea typeface="微软雅黑"/>
                <a:sym typeface="Arial"/>
              </a:rPr>
              <a:t>01</a:t>
            </a:r>
            <a:endParaRPr lang="zh-CN" altLang="en-US" sz="8000" b="1" dirty="0">
              <a:solidFill>
                <a:srgbClr val="E7EDD3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40021" y="3155781"/>
            <a:ext cx="7151186" cy="96000"/>
          </a:xfrm>
          <a:prstGeom prst="rect">
            <a:avLst/>
          </a:prstGeom>
          <a:solidFill>
            <a:srgbClr val="629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" name="TextBox 29"/>
          <p:cNvSpPr txBox="1"/>
          <p:nvPr/>
        </p:nvSpPr>
        <p:spPr>
          <a:xfrm>
            <a:off x="4986852" y="2123931"/>
            <a:ext cx="4362709" cy="93870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5300" b="1" dirty="0">
                <a:solidFill>
                  <a:srgbClr val="629E3C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5300" b="1" dirty="0">
              <a:solidFill>
                <a:srgbClr val="629E3C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TextBox 30"/>
          <p:cNvSpPr txBox="1"/>
          <p:nvPr/>
        </p:nvSpPr>
        <p:spPr>
          <a:xfrm>
            <a:off x="4992904" y="3428325"/>
            <a:ext cx="213132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" name="TextBox 31"/>
          <p:cNvSpPr txBox="1"/>
          <p:nvPr/>
        </p:nvSpPr>
        <p:spPr>
          <a:xfrm>
            <a:off x="7975190" y="3428325"/>
            <a:ext cx="213132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4992904" y="3992000"/>
            <a:ext cx="213132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TextBox 33"/>
          <p:cNvSpPr txBox="1"/>
          <p:nvPr/>
        </p:nvSpPr>
        <p:spPr>
          <a:xfrm>
            <a:off x="7975190" y="3992000"/>
            <a:ext cx="213132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2213" y="3612326"/>
            <a:ext cx="6608085" cy="5629109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579" y="-1617861"/>
            <a:ext cx="487783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8" grpId="1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4" y="3155781"/>
            <a:ext cx="2639656" cy="96000"/>
          </a:xfrm>
          <a:prstGeom prst="rect">
            <a:avLst/>
          </a:prstGeom>
          <a:solidFill>
            <a:srgbClr val="629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2736064" y="2293336"/>
            <a:ext cx="2111960" cy="1820893"/>
          </a:xfrm>
          <a:prstGeom prst="hexagon">
            <a:avLst/>
          </a:prstGeom>
          <a:solidFill>
            <a:srgbClr val="629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8000" b="1" dirty="0">
                <a:solidFill>
                  <a:srgbClr val="E7EDD3"/>
                </a:solidFill>
                <a:latin typeface="Arial"/>
                <a:ea typeface="微软雅黑"/>
                <a:sym typeface="Arial"/>
              </a:rPr>
              <a:t>04</a:t>
            </a:r>
            <a:endParaRPr lang="zh-CN" altLang="en-US" sz="8000" b="1" dirty="0">
              <a:solidFill>
                <a:srgbClr val="E7EDD3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40021" y="3155781"/>
            <a:ext cx="7151186" cy="96000"/>
          </a:xfrm>
          <a:prstGeom prst="rect">
            <a:avLst/>
          </a:prstGeom>
          <a:solidFill>
            <a:srgbClr val="629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" name="TextBox 29"/>
          <p:cNvSpPr txBox="1"/>
          <p:nvPr/>
        </p:nvSpPr>
        <p:spPr>
          <a:xfrm>
            <a:off x="4986852" y="2123931"/>
            <a:ext cx="4362709" cy="93870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5300" b="1" dirty="0">
                <a:solidFill>
                  <a:srgbClr val="629E3C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5300" b="1" dirty="0">
              <a:solidFill>
                <a:srgbClr val="629E3C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TextBox 30"/>
          <p:cNvSpPr txBox="1"/>
          <p:nvPr/>
        </p:nvSpPr>
        <p:spPr>
          <a:xfrm>
            <a:off x="4992904" y="3428325"/>
            <a:ext cx="213132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" name="TextBox 31"/>
          <p:cNvSpPr txBox="1"/>
          <p:nvPr/>
        </p:nvSpPr>
        <p:spPr>
          <a:xfrm>
            <a:off x="7975190" y="3428325"/>
            <a:ext cx="213132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4992904" y="3992000"/>
            <a:ext cx="213132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TextBox 33"/>
          <p:cNvSpPr txBox="1"/>
          <p:nvPr/>
        </p:nvSpPr>
        <p:spPr>
          <a:xfrm>
            <a:off x="7975190" y="3992000"/>
            <a:ext cx="2131328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2213" y="3612326"/>
            <a:ext cx="6608085" cy="5629109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579" y="-1617861"/>
            <a:ext cx="487783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8" grpId="1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/>
          <p:cNvCxnSpPr/>
          <p:nvPr/>
        </p:nvCxnSpPr>
        <p:spPr>
          <a:xfrm flipH="1">
            <a:off x="2116695" y="4357312"/>
            <a:ext cx="1" cy="81986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6095681" y="4357312"/>
            <a:ext cx="1" cy="819864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10080320" y="4357312"/>
            <a:ext cx="1" cy="819864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0800000" flipH="1">
            <a:off x="4105395" y="4357312"/>
            <a:ext cx="1" cy="819864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0800000" flipH="1">
            <a:off x="8081112" y="4357312"/>
            <a:ext cx="1" cy="819864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88"/>
          <p:cNvGrpSpPr/>
          <p:nvPr/>
        </p:nvGrpSpPr>
        <p:grpSpPr>
          <a:xfrm>
            <a:off x="1180843" y="5426043"/>
            <a:ext cx="1871700" cy="495352"/>
            <a:chOff x="690582" y="661615"/>
            <a:chExt cx="1370060" cy="201904"/>
          </a:xfrm>
        </p:grpSpPr>
        <p:sp>
          <p:nvSpPr>
            <p:cNvPr id="106" name="TextBox 105"/>
            <p:cNvSpPr txBox="1"/>
            <p:nvPr/>
          </p:nvSpPr>
          <p:spPr>
            <a:xfrm>
              <a:off x="1075267" y="661615"/>
              <a:ext cx="827232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Fill in the description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1" name="Group 88"/>
          <p:cNvGrpSpPr/>
          <p:nvPr/>
        </p:nvGrpSpPr>
        <p:grpSpPr>
          <a:xfrm>
            <a:off x="5169539" y="5426043"/>
            <a:ext cx="1871700" cy="495352"/>
            <a:chOff x="690582" y="661615"/>
            <a:chExt cx="1370060" cy="201904"/>
          </a:xfrm>
        </p:grpSpPr>
        <p:sp>
          <p:nvSpPr>
            <p:cNvPr id="109" name="TextBox 108"/>
            <p:cNvSpPr txBox="1"/>
            <p:nvPr/>
          </p:nvSpPr>
          <p:spPr>
            <a:xfrm>
              <a:off x="1075267" y="661615"/>
              <a:ext cx="827232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Fill in the description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2" name="Group 88"/>
          <p:cNvGrpSpPr/>
          <p:nvPr/>
        </p:nvGrpSpPr>
        <p:grpSpPr>
          <a:xfrm>
            <a:off x="9158234" y="5426043"/>
            <a:ext cx="1871700" cy="495352"/>
            <a:chOff x="690582" y="661615"/>
            <a:chExt cx="1370060" cy="201904"/>
          </a:xfrm>
        </p:grpSpPr>
        <p:sp>
          <p:nvSpPr>
            <p:cNvPr id="112" name="TextBox 111"/>
            <p:cNvSpPr txBox="1"/>
            <p:nvPr/>
          </p:nvSpPr>
          <p:spPr>
            <a:xfrm>
              <a:off x="1075267" y="661615"/>
              <a:ext cx="827232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Fill in the description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Group 88"/>
          <p:cNvGrpSpPr/>
          <p:nvPr/>
        </p:nvGrpSpPr>
        <p:grpSpPr>
          <a:xfrm>
            <a:off x="3175192" y="5426043"/>
            <a:ext cx="1871700" cy="495352"/>
            <a:chOff x="690582" y="661615"/>
            <a:chExt cx="1370060" cy="201904"/>
          </a:xfrm>
        </p:grpSpPr>
        <p:sp>
          <p:nvSpPr>
            <p:cNvPr id="115" name="TextBox 114"/>
            <p:cNvSpPr txBox="1"/>
            <p:nvPr/>
          </p:nvSpPr>
          <p:spPr>
            <a:xfrm>
              <a:off x="1075267" y="661615"/>
              <a:ext cx="827232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Fill in the description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4" name="Group 88"/>
          <p:cNvGrpSpPr/>
          <p:nvPr/>
        </p:nvGrpSpPr>
        <p:grpSpPr>
          <a:xfrm>
            <a:off x="7163887" y="5426043"/>
            <a:ext cx="1871700" cy="495352"/>
            <a:chOff x="690582" y="661615"/>
            <a:chExt cx="1370060" cy="201904"/>
          </a:xfrm>
        </p:grpSpPr>
        <p:sp>
          <p:nvSpPr>
            <p:cNvPr id="118" name="TextBox 117"/>
            <p:cNvSpPr txBox="1"/>
            <p:nvPr/>
          </p:nvSpPr>
          <p:spPr>
            <a:xfrm>
              <a:off x="1075267" y="661615"/>
              <a:ext cx="827232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Fill in the description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6" name="Freeform 65"/>
          <p:cNvSpPr/>
          <p:nvPr/>
        </p:nvSpPr>
        <p:spPr>
          <a:xfrm>
            <a:off x="1526534" y="3127153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Arial"/>
              <a:ea typeface="微软雅黑"/>
              <a:sym typeface="Arial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3514851" y="3127153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Arial"/>
              <a:ea typeface="微软雅黑"/>
              <a:sym typeface="Arial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5503168" y="3127153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4381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Arial"/>
              <a:ea typeface="微软雅黑"/>
              <a:sym typeface="Arial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7491485" y="3127153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10656" rIns="210656" bIns="121908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Arial"/>
              <a:ea typeface="微软雅黑"/>
              <a:sym typeface="Arial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9479802" y="3127153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1065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Arial"/>
              <a:ea typeface="微软雅黑"/>
              <a:sym typeface="Arial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1200347" y="3007498"/>
            <a:ext cx="694158" cy="6942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1908" tIns="60954" rIns="121908" bIns="60954" rtlCol="0" anchor="ctr"/>
          <a:lstStyle/>
          <a:p>
            <a:pPr algn="ctr"/>
            <a:r>
              <a:rPr lang="en-US" sz="1900" b="1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sym typeface="Arial"/>
              </a:rPr>
              <a:t>01</a:t>
            </a: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3196475" y="3007498"/>
            <a:ext cx="694158" cy="6942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1908" tIns="60954" rIns="121908" bIns="60954" rtlCol="0" anchor="ctr"/>
          <a:lstStyle/>
          <a:p>
            <a:pPr algn="ctr"/>
            <a:r>
              <a:rPr lang="en-US" sz="1900" b="1" dirty="0">
                <a:solidFill>
                  <a:schemeClr val="accent4"/>
                </a:solidFill>
                <a:latin typeface="Arial"/>
                <a:ea typeface="微软雅黑"/>
                <a:sym typeface="Arial"/>
              </a:rPr>
              <a:t>02</a:t>
            </a:r>
            <a:endParaRPr lang="en-US" sz="1900" dirty="0">
              <a:solidFill>
                <a:schemeClr val="accent4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5192603" y="3007498"/>
            <a:ext cx="694158" cy="6942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1908" tIns="60954" rIns="121908" bIns="60954" rtlCol="0" anchor="ctr"/>
          <a:lstStyle/>
          <a:p>
            <a:pPr algn="ctr"/>
            <a:r>
              <a:rPr lang="en-US" sz="1900" b="1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03</a:t>
            </a:r>
            <a:endParaRPr lang="en-US" sz="1900" dirty="0">
              <a:solidFill>
                <a:schemeClr val="accent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7188731" y="3007498"/>
            <a:ext cx="694158" cy="6942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1908" tIns="60954" rIns="121908" bIns="60954" rtlCol="0" anchor="ctr"/>
          <a:lstStyle/>
          <a:p>
            <a:pPr algn="ctr"/>
            <a:r>
              <a:rPr lang="en-US" sz="1900" b="1" dirty="0">
                <a:solidFill>
                  <a:schemeClr val="accent2"/>
                </a:solidFill>
                <a:latin typeface="Arial"/>
                <a:ea typeface="微软雅黑"/>
                <a:sym typeface="Arial"/>
              </a:rPr>
              <a:t>04</a:t>
            </a:r>
            <a:endParaRPr lang="en-US" sz="1900" dirty="0">
              <a:solidFill>
                <a:schemeClr val="accent2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9184860" y="3007498"/>
            <a:ext cx="694158" cy="6942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1908" tIns="60954" rIns="121908" bIns="60954" rtlCol="0" anchor="ctr"/>
          <a:lstStyle/>
          <a:p>
            <a:pPr algn="ctr"/>
            <a:r>
              <a:rPr lang="en-US" sz="1900" b="1" dirty="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05</a:t>
            </a:r>
            <a:endParaRPr lang="en-US" sz="1900" dirty="0">
              <a:solidFill>
                <a:schemeClr val="accent3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312991" y="1677302"/>
            <a:ext cx="1607404" cy="1421924"/>
            <a:chOff x="971610" y="1226241"/>
            <a:chExt cx="1205710" cy="1066443"/>
          </a:xfrm>
        </p:grpSpPr>
        <p:sp>
          <p:nvSpPr>
            <p:cNvPr id="33" name="Rounded Rectangle 32"/>
            <p:cNvSpPr/>
            <p:nvPr/>
          </p:nvSpPr>
          <p:spPr>
            <a:xfrm rot="10800000" flipV="1">
              <a:off x="971610" y="1226241"/>
              <a:ext cx="1205710" cy="45154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2022</a:t>
              </a:r>
              <a:endParaRPr lang="en-US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1574465" y="1677786"/>
              <a:ext cx="1" cy="61489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3301690" y="1677302"/>
            <a:ext cx="1607404" cy="1421924"/>
            <a:chOff x="971610" y="1226241"/>
            <a:chExt cx="1205710" cy="1066443"/>
          </a:xfrm>
        </p:grpSpPr>
        <p:sp>
          <p:nvSpPr>
            <p:cNvPr id="92" name="Rounded Rectangle 91"/>
            <p:cNvSpPr/>
            <p:nvPr/>
          </p:nvSpPr>
          <p:spPr>
            <a:xfrm rot="10800000" flipV="1">
              <a:off x="971610" y="1226241"/>
              <a:ext cx="1205710" cy="45154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2023</a:t>
              </a:r>
              <a:endParaRPr lang="en-US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 flipH="1">
              <a:off x="1574465" y="1677786"/>
              <a:ext cx="1" cy="614898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5291977" y="1677302"/>
            <a:ext cx="1607404" cy="1421924"/>
            <a:chOff x="971610" y="1226241"/>
            <a:chExt cx="1205710" cy="1066443"/>
          </a:xfrm>
        </p:grpSpPr>
        <p:sp>
          <p:nvSpPr>
            <p:cNvPr id="100" name="Rounded Rectangle 99"/>
            <p:cNvSpPr/>
            <p:nvPr/>
          </p:nvSpPr>
          <p:spPr>
            <a:xfrm rot="10800000" flipV="1">
              <a:off x="971610" y="1226241"/>
              <a:ext cx="1205710" cy="45154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2024</a:t>
              </a:r>
              <a:endParaRPr lang="en-US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flipH="1">
              <a:off x="1574465" y="1677786"/>
              <a:ext cx="1" cy="614898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7277407" y="1677302"/>
            <a:ext cx="1607404" cy="1421924"/>
            <a:chOff x="971610" y="1226241"/>
            <a:chExt cx="1205710" cy="1066443"/>
          </a:xfrm>
        </p:grpSpPr>
        <p:sp>
          <p:nvSpPr>
            <p:cNvPr id="108" name="Rounded Rectangle 107"/>
            <p:cNvSpPr/>
            <p:nvPr/>
          </p:nvSpPr>
          <p:spPr>
            <a:xfrm rot="10800000" flipV="1">
              <a:off x="971610" y="1226241"/>
              <a:ext cx="1205710" cy="45154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2025</a:t>
              </a:r>
              <a:endParaRPr lang="en-US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 flipH="1">
              <a:off x="1574465" y="1677786"/>
              <a:ext cx="1" cy="614898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9276616" y="1677302"/>
            <a:ext cx="1607404" cy="1421924"/>
            <a:chOff x="971610" y="1226241"/>
            <a:chExt cx="1205710" cy="1066443"/>
          </a:xfrm>
        </p:grpSpPr>
        <p:sp>
          <p:nvSpPr>
            <p:cNvPr id="117" name="Rounded Rectangle 116"/>
            <p:cNvSpPr/>
            <p:nvPr/>
          </p:nvSpPr>
          <p:spPr>
            <a:xfrm rot="10800000" flipV="1">
              <a:off x="971610" y="1226241"/>
              <a:ext cx="1205710" cy="45154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2026</a:t>
              </a:r>
              <a:endParaRPr lang="en-US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 flipH="1">
              <a:off x="1574465" y="1677786"/>
              <a:ext cx="1" cy="614898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Freeform 143"/>
          <p:cNvSpPr>
            <a:spLocks noEditPoints="1"/>
          </p:cNvSpPr>
          <p:nvPr/>
        </p:nvSpPr>
        <p:spPr bwMode="auto">
          <a:xfrm>
            <a:off x="1875426" y="3476942"/>
            <a:ext cx="482537" cy="444500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51" name="Freeform 92"/>
          <p:cNvSpPr>
            <a:spLocks noEditPoints="1"/>
          </p:cNvSpPr>
          <p:nvPr/>
        </p:nvSpPr>
        <p:spPr bwMode="auto">
          <a:xfrm>
            <a:off x="3901022" y="3520648"/>
            <a:ext cx="455025" cy="463551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896481" y="3506941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53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4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5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6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7" name="Freeform 140"/>
          <p:cNvSpPr>
            <a:spLocks noEditPoints="1"/>
          </p:cNvSpPr>
          <p:nvPr/>
        </p:nvSpPr>
        <p:spPr bwMode="auto">
          <a:xfrm>
            <a:off x="7843204" y="3504629"/>
            <a:ext cx="474458" cy="474520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9863956" y="3566208"/>
            <a:ext cx="419045" cy="408517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59" name="Freeform 104"/>
            <p:cNvSpPr/>
            <p:nvPr/>
          </p:nvSpPr>
          <p:spPr bwMode="auto">
            <a:xfrm>
              <a:off x="8258175" y="1144588"/>
              <a:ext cx="42863" cy="98425"/>
            </a:xfrm>
            <a:custGeom>
              <a:avLst/>
              <a:gdLst>
                <a:gd name="T0" fmla="*/ 11 w 19"/>
                <a:gd name="T1" fmla="*/ 43 h 43"/>
                <a:gd name="T2" fmla="*/ 19 w 19"/>
                <a:gd name="T3" fmla="*/ 43 h 43"/>
                <a:gd name="T4" fmla="*/ 19 w 19"/>
                <a:gd name="T5" fmla="*/ 0 h 43"/>
                <a:gd name="T6" fmla="*/ 12 w 19"/>
                <a:gd name="T7" fmla="*/ 0 h 43"/>
                <a:gd name="T8" fmla="*/ 11 w 19"/>
                <a:gd name="T9" fmla="*/ 4 h 43"/>
                <a:gd name="T10" fmla="*/ 8 w 19"/>
                <a:gd name="T11" fmla="*/ 7 h 43"/>
                <a:gd name="T12" fmla="*/ 4 w 19"/>
                <a:gd name="T13" fmla="*/ 8 h 43"/>
                <a:gd name="T14" fmla="*/ 0 w 19"/>
                <a:gd name="T15" fmla="*/ 9 h 43"/>
                <a:gd name="T16" fmla="*/ 0 w 19"/>
                <a:gd name="T17" fmla="*/ 15 h 43"/>
                <a:gd name="T18" fmla="*/ 11 w 19"/>
                <a:gd name="T19" fmla="*/ 15 h 43"/>
                <a:gd name="T20" fmla="*/ 11 w 19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3">
                  <a:moveTo>
                    <a:pt x="11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0" name="Freeform 105"/>
            <p:cNvSpPr/>
            <p:nvPr/>
          </p:nvSpPr>
          <p:spPr bwMode="auto">
            <a:xfrm>
              <a:off x="8324850" y="1144588"/>
              <a:ext cx="71438" cy="98425"/>
            </a:xfrm>
            <a:custGeom>
              <a:avLst/>
              <a:gdLst>
                <a:gd name="T0" fmla="*/ 21 w 31"/>
                <a:gd name="T1" fmla="*/ 34 h 43"/>
                <a:gd name="T2" fmla="*/ 18 w 31"/>
                <a:gd name="T3" fmla="*/ 36 h 43"/>
                <a:gd name="T4" fmla="*/ 15 w 31"/>
                <a:gd name="T5" fmla="*/ 36 h 43"/>
                <a:gd name="T6" fmla="*/ 11 w 31"/>
                <a:gd name="T7" fmla="*/ 35 h 43"/>
                <a:gd name="T8" fmla="*/ 8 w 31"/>
                <a:gd name="T9" fmla="*/ 30 h 43"/>
                <a:gd name="T10" fmla="*/ 0 w 31"/>
                <a:gd name="T11" fmla="*/ 30 h 43"/>
                <a:gd name="T12" fmla="*/ 1 w 31"/>
                <a:gd name="T13" fmla="*/ 36 h 43"/>
                <a:gd name="T14" fmla="*/ 5 w 31"/>
                <a:gd name="T15" fmla="*/ 40 h 43"/>
                <a:gd name="T16" fmla="*/ 10 w 31"/>
                <a:gd name="T17" fmla="*/ 43 h 43"/>
                <a:gd name="T18" fmla="*/ 15 w 31"/>
                <a:gd name="T19" fmla="*/ 43 h 43"/>
                <a:gd name="T20" fmla="*/ 22 w 31"/>
                <a:gd name="T21" fmla="*/ 42 h 43"/>
                <a:gd name="T22" fmla="*/ 27 w 31"/>
                <a:gd name="T23" fmla="*/ 39 h 43"/>
                <a:gd name="T24" fmla="*/ 30 w 31"/>
                <a:gd name="T25" fmla="*/ 34 h 43"/>
                <a:gd name="T26" fmla="*/ 31 w 31"/>
                <a:gd name="T27" fmla="*/ 28 h 43"/>
                <a:gd name="T28" fmla="*/ 30 w 31"/>
                <a:gd name="T29" fmla="*/ 23 h 43"/>
                <a:gd name="T30" fmla="*/ 28 w 31"/>
                <a:gd name="T31" fmla="*/ 18 h 43"/>
                <a:gd name="T32" fmla="*/ 24 w 31"/>
                <a:gd name="T33" fmla="*/ 15 h 43"/>
                <a:gd name="T34" fmla="*/ 18 w 31"/>
                <a:gd name="T35" fmla="*/ 14 h 43"/>
                <a:gd name="T36" fmla="*/ 14 w 31"/>
                <a:gd name="T37" fmla="*/ 14 h 43"/>
                <a:gd name="T38" fmla="*/ 10 w 31"/>
                <a:gd name="T39" fmla="*/ 17 h 43"/>
                <a:gd name="T40" fmla="*/ 10 w 31"/>
                <a:gd name="T41" fmla="*/ 17 h 43"/>
                <a:gd name="T42" fmla="*/ 11 w 31"/>
                <a:gd name="T43" fmla="*/ 7 h 43"/>
                <a:gd name="T44" fmla="*/ 29 w 31"/>
                <a:gd name="T45" fmla="*/ 7 h 43"/>
                <a:gd name="T46" fmla="*/ 29 w 31"/>
                <a:gd name="T47" fmla="*/ 0 h 43"/>
                <a:gd name="T48" fmla="*/ 5 w 31"/>
                <a:gd name="T49" fmla="*/ 0 h 43"/>
                <a:gd name="T50" fmla="*/ 1 w 31"/>
                <a:gd name="T51" fmla="*/ 24 h 43"/>
                <a:gd name="T52" fmla="*/ 9 w 31"/>
                <a:gd name="T53" fmla="*/ 24 h 43"/>
                <a:gd name="T54" fmla="*/ 12 w 31"/>
                <a:gd name="T55" fmla="*/ 21 h 43"/>
                <a:gd name="T56" fmla="*/ 15 w 31"/>
                <a:gd name="T57" fmla="*/ 20 h 43"/>
                <a:gd name="T58" fmla="*/ 18 w 31"/>
                <a:gd name="T59" fmla="*/ 21 h 43"/>
                <a:gd name="T60" fmla="*/ 21 w 31"/>
                <a:gd name="T61" fmla="*/ 23 h 43"/>
                <a:gd name="T62" fmla="*/ 22 w 31"/>
                <a:gd name="T63" fmla="*/ 25 h 43"/>
                <a:gd name="T64" fmla="*/ 23 w 31"/>
                <a:gd name="T65" fmla="*/ 28 h 43"/>
                <a:gd name="T66" fmla="*/ 22 w 31"/>
                <a:gd name="T67" fmla="*/ 31 h 43"/>
                <a:gd name="T68" fmla="*/ 21 w 31"/>
                <a:gd name="T6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3">
                  <a:moveTo>
                    <a:pt x="21" y="34"/>
                  </a:moveTo>
                  <a:cubicBezTo>
                    <a:pt x="20" y="35"/>
                    <a:pt x="19" y="35"/>
                    <a:pt x="18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9" y="34"/>
                    <a:pt x="9" y="32"/>
                    <a:pt x="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" y="38"/>
                    <a:pt x="3" y="39"/>
                    <a:pt x="5" y="40"/>
                  </a:cubicBezTo>
                  <a:cubicBezTo>
                    <a:pt x="6" y="41"/>
                    <a:pt x="8" y="42"/>
                    <a:pt x="10" y="43"/>
                  </a:cubicBezTo>
                  <a:cubicBezTo>
                    <a:pt x="11" y="43"/>
                    <a:pt x="13" y="43"/>
                    <a:pt x="15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2"/>
                    <a:pt x="25" y="41"/>
                    <a:pt x="27" y="39"/>
                  </a:cubicBezTo>
                  <a:cubicBezTo>
                    <a:pt x="28" y="38"/>
                    <a:pt x="29" y="36"/>
                    <a:pt x="30" y="34"/>
                  </a:cubicBezTo>
                  <a:cubicBezTo>
                    <a:pt x="31" y="32"/>
                    <a:pt x="31" y="30"/>
                    <a:pt x="31" y="28"/>
                  </a:cubicBezTo>
                  <a:cubicBezTo>
                    <a:pt x="31" y="26"/>
                    <a:pt x="31" y="24"/>
                    <a:pt x="30" y="23"/>
                  </a:cubicBezTo>
                  <a:cubicBezTo>
                    <a:pt x="30" y="21"/>
                    <a:pt x="29" y="19"/>
                    <a:pt x="28" y="18"/>
                  </a:cubicBezTo>
                  <a:cubicBezTo>
                    <a:pt x="27" y="17"/>
                    <a:pt x="25" y="16"/>
                    <a:pt x="24" y="15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0"/>
                    <a:pt x="18" y="20"/>
                    <a:pt x="18" y="21"/>
                  </a:cubicBezTo>
                  <a:cubicBezTo>
                    <a:pt x="19" y="21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3" y="26"/>
                    <a:pt x="23" y="27"/>
                    <a:pt x="23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2"/>
                    <a:pt x="21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1" name="Freeform 106"/>
            <p:cNvSpPr/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2" name="Freeform 107"/>
            <p:cNvSpPr/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69" grpId="0" animBg="1"/>
      <p:bldP spid="73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50" grpId="0" animBg="1"/>
      <p:bldP spid="51" grpId="0" animBg="1"/>
      <p:bldP spid="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"/>
          <p:cNvSpPr txBox="1"/>
          <p:nvPr/>
        </p:nvSpPr>
        <p:spPr>
          <a:xfrm>
            <a:off x="2379846" y="3736239"/>
            <a:ext cx="854401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sym typeface="Arial"/>
              </a:rPr>
              <a:t>258,4875</a:t>
            </a:r>
          </a:p>
        </p:txBody>
      </p:sp>
      <p:sp>
        <p:nvSpPr>
          <p:cNvPr id="38" name="Text Placeholder 3"/>
          <p:cNvSpPr txBox="1"/>
          <p:nvPr/>
        </p:nvSpPr>
        <p:spPr>
          <a:xfrm>
            <a:off x="4916834" y="3736239"/>
            <a:ext cx="854401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4"/>
                </a:solidFill>
                <a:latin typeface="Arial"/>
                <a:ea typeface="微软雅黑"/>
                <a:sym typeface="Arial"/>
              </a:rPr>
              <a:t>258,4875</a:t>
            </a:r>
          </a:p>
        </p:txBody>
      </p:sp>
      <p:sp>
        <p:nvSpPr>
          <p:cNvPr id="39" name="Text Placeholder 3"/>
          <p:cNvSpPr txBox="1"/>
          <p:nvPr/>
        </p:nvSpPr>
        <p:spPr>
          <a:xfrm>
            <a:off x="7515314" y="3736239"/>
            <a:ext cx="854401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258,4875</a:t>
            </a:r>
          </a:p>
        </p:txBody>
      </p:sp>
      <p:sp>
        <p:nvSpPr>
          <p:cNvPr id="40" name="Text Placeholder 3"/>
          <p:cNvSpPr txBox="1"/>
          <p:nvPr/>
        </p:nvSpPr>
        <p:spPr>
          <a:xfrm>
            <a:off x="10030186" y="3736239"/>
            <a:ext cx="854401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258,4875</a:t>
            </a: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1277958" y="4043475"/>
            <a:ext cx="963608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04043" y="4657951"/>
            <a:ext cx="2333814" cy="813991"/>
            <a:chOff x="5603652" y="1586047"/>
            <a:chExt cx="1750588" cy="610493"/>
          </a:xfrm>
        </p:grpSpPr>
        <p:sp>
          <p:nvSpPr>
            <p:cNvPr id="35" name="Text Placeholder 3"/>
            <p:cNvSpPr txBox="1"/>
            <p:nvPr/>
          </p:nvSpPr>
          <p:spPr>
            <a:xfrm>
              <a:off x="6055100" y="1586047"/>
              <a:ext cx="84769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600" dirty="0">
                  <a:solidFill>
                    <a:schemeClr val="tx2">
                      <a:lumMod val="7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5603652" y="1896457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613194" y="2214634"/>
            <a:ext cx="1320435" cy="132060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37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1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2177060" y="3535240"/>
            <a:ext cx="192698" cy="948263"/>
            <a:chOff x="1690019" y="2064423"/>
            <a:chExt cx="144542" cy="711197"/>
          </a:xfrm>
        </p:grpSpPr>
        <p:cxnSp>
          <p:nvCxnSpPr>
            <p:cNvPr id="76" name="Straight Connector 75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06" name="Group 33"/>
          <p:cNvGrpSpPr/>
          <p:nvPr/>
        </p:nvGrpSpPr>
        <p:grpSpPr>
          <a:xfrm>
            <a:off x="3651120" y="4657951"/>
            <a:ext cx="2333814" cy="813991"/>
            <a:chOff x="5603652" y="1586047"/>
            <a:chExt cx="1750588" cy="610493"/>
          </a:xfrm>
        </p:grpSpPr>
        <p:sp>
          <p:nvSpPr>
            <p:cNvPr id="107" name="Text Placeholder 3"/>
            <p:cNvSpPr txBox="1"/>
            <p:nvPr/>
          </p:nvSpPr>
          <p:spPr>
            <a:xfrm>
              <a:off x="6055097" y="1586047"/>
              <a:ext cx="84769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600" dirty="0">
                  <a:solidFill>
                    <a:schemeClr val="accent4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sz="1600" dirty="0">
                <a:solidFill>
                  <a:schemeClr val="accent4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8" name="Text Placeholder 3"/>
            <p:cNvSpPr txBox="1"/>
            <p:nvPr/>
          </p:nvSpPr>
          <p:spPr>
            <a:xfrm>
              <a:off x="5603652" y="1896457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10" name="Oval 109"/>
          <p:cNvSpPr>
            <a:spLocks noChangeAspect="1"/>
          </p:cNvSpPr>
          <p:nvPr/>
        </p:nvSpPr>
        <p:spPr>
          <a:xfrm>
            <a:off x="3962204" y="1816005"/>
            <a:ext cx="1716566" cy="17167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37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2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4724136" y="3535240"/>
            <a:ext cx="192698" cy="948263"/>
            <a:chOff x="1690019" y="2064423"/>
            <a:chExt cx="144542" cy="711197"/>
          </a:xfrm>
        </p:grpSpPr>
        <p:cxnSp>
          <p:nvCxnSpPr>
            <p:cNvPr id="112" name="Straight Connector 111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24" name="Group 33"/>
          <p:cNvGrpSpPr/>
          <p:nvPr/>
        </p:nvGrpSpPr>
        <p:grpSpPr>
          <a:xfrm>
            <a:off x="6230551" y="4657951"/>
            <a:ext cx="2333814" cy="813991"/>
            <a:chOff x="5589364" y="1586047"/>
            <a:chExt cx="1750588" cy="610493"/>
          </a:xfrm>
        </p:grpSpPr>
        <p:sp>
          <p:nvSpPr>
            <p:cNvPr id="125" name="Text Placeholder 3"/>
            <p:cNvSpPr txBox="1"/>
            <p:nvPr/>
          </p:nvSpPr>
          <p:spPr>
            <a:xfrm>
              <a:off x="6055099" y="1586047"/>
              <a:ext cx="84769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6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sz="16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5589364" y="1896457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28" name="Oval 127"/>
          <p:cNvSpPr>
            <a:spLocks noChangeAspect="1"/>
          </p:cNvSpPr>
          <p:nvPr/>
        </p:nvSpPr>
        <p:spPr>
          <a:xfrm>
            <a:off x="6556796" y="1816005"/>
            <a:ext cx="1716566" cy="17167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37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3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7322615" y="3535240"/>
            <a:ext cx="192698" cy="948263"/>
            <a:chOff x="1690019" y="2064423"/>
            <a:chExt cx="144542" cy="711197"/>
          </a:xfrm>
        </p:grpSpPr>
        <p:cxnSp>
          <p:nvCxnSpPr>
            <p:cNvPr id="130" name="Straight Connector 129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42" name="Group 33"/>
          <p:cNvGrpSpPr/>
          <p:nvPr/>
        </p:nvGrpSpPr>
        <p:grpSpPr>
          <a:xfrm>
            <a:off x="8809982" y="4657951"/>
            <a:ext cx="2333814" cy="813991"/>
            <a:chOff x="5603651" y="1586047"/>
            <a:chExt cx="1750588" cy="610493"/>
          </a:xfrm>
        </p:grpSpPr>
        <p:sp>
          <p:nvSpPr>
            <p:cNvPr id="143" name="Text Placeholder 3"/>
            <p:cNvSpPr txBox="1"/>
            <p:nvPr/>
          </p:nvSpPr>
          <p:spPr>
            <a:xfrm>
              <a:off x="6055099" y="1586047"/>
              <a:ext cx="84769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600" dirty="0">
                  <a:solidFill>
                    <a:schemeClr val="accent3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sz="1600" dirty="0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4" name="Text Placeholder 3"/>
            <p:cNvSpPr txBox="1"/>
            <p:nvPr/>
          </p:nvSpPr>
          <p:spPr>
            <a:xfrm>
              <a:off x="5603651" y="1896457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46" name="Oval 145"/>
          <p:cNvSpPr/>
          <p:nvPr/>
        </p:nvSpPr>
        <p:spPr>
          <a:xfrm>
            <a:off x="9319133" y="2214634"/>
            <a:ext cx="1320435" cy="13206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37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4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9882999" y="3535240"/>
            <a:ext cx="192698" cy="948263"/>
            <a:chOff x="1690019" y="2064423"/>
            <a:chExt cx="144542" cy="711197"/>
          </a:xfrm>
        </p:grpSpPr>
        <p:cxnSp>
          <p:nvCxnSpPr>
            <p:cNvPr id="148" name="Straight Connector 147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9" grpId="0" animBg="1"/>
      <p:bldP spid="110" grpId="0" animBg="1"/>
      <p:bldP spid="128" grpId="0" animBg="1"/>
      <p:bldP spid="1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3939656" y="2466644"/>
            <a:ext cx="4283981" cy="4284536"/>
            <a:chOff x="2965298" y="2181091"/>
            <a:chExt cx="3213404" cy="3213402"/>
          </a:xfrm>
          <a:solidFill>
            <a:schemeClr val="bg1">
              <a:lumMod val="65000"/>
            </a:schemeClr>
          </a:solidFill>
        </p:grpSpPr>
        <p:sp>
          <p:nvSpPr>
            <p:cNvPr id="62" name="Block Arc 61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0800000"/>
                <a:gd name="adj2" fmla="val 16200004"/>
                <a:gd name="adj3" fmla="val 2113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6" name="Block Arc 65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6200000"/>
                <a:gd name="adj2" fmla="val 21589317"/>
                <a:gd name="adj3" fmla="val 2281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83" name="Oval 82"/>
          <p:cNvSpPr>
            <a:spLocks noChangeAspect="1"/>
          </p:cNvSpPr>
          <p:nvPr/>
        </p:nvSpPr>
        <p:spPr>
          <a:xfrm>
            <a:off x="5764761" y="2200052"/>
            <a:ext cx="633771" cy="633853"/>
          </a:xfrm>
          <a:prstGeom prst="ellipse">
            <a:avLst/>
          </a:prstGeom>
          <a:solidFill>
            <a:schemeClr val="accent1"/>
          </a:solidFill>
          <a:ln w="5715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Arial"/>
                <a:ea typeface="微软雅黑"/>
                <a:sym typeface="Arial"/>
              </a:rPr>
              <a:t>03</a:t>
            </a: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7185548" y="2737717"/>
            <a:ext cx="633771" cy="633853"/>
          </a:xfrm>
          <a:prstGeom prst="ellipse">
            <a:avLst/>
          </a:prstGeom>
          <a:solidFill>
            <a:schemeClr val="accent3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Arial"/>
                <a:ea typeface="微软雅黑"/>
                <a:sym typeface="Arial"/>
              </a:rPr>
              <a:t>04</a:t>
            </a: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7828655" y="4139664"/>
            <a:ext cx="633771" cy="633853"/>
          </a:xfrm>
          <a:prstGeom prst="ellipse">
            <a:avLst/>
          </a:prstGeom>
          <a:solidFill>
            <a:schemeClr val="accent2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Arial"/>
                <a:ea typeface="微软雅黑"/>
                <a:sym typeface="Arial"/>
              </a:rPr>
              <a:t>05</a:t>
            </a: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3729577" y="4139664"/>
            <a:ext cx="633771" cy="633853"/>
          </a:xfrm>
          <a:prstGeom prst="ellipse">
            <a:avLst/>
          </a:prstGeom>
          <a:solidFill>
            <a:schemeClr val="tx2">
              <a:lumMod val="75000"/>
            </a:schemeClr>
          </a:solidFill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Arial"/>
                <a:ea typeface="微软雅黑"/>
                <a:sym typeface="Arial"/>
              </a:rPr>
              <a:t>01</a:t>
            </a: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4334637" y="2737717"/>
            <a:ext cx="633771" cy="633853"/>
          </a:xfrm>
          <a:prstGeom prst="ellipse">
            <a:avLst/>
          </a:prstGeom>
          <a:solidFill>
            <a:schemeClr val="accent4"/>
          </a:solidFill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Arial"/>
                <a:ea typeface="微软雅黑"/>
                <a:sym typeface="Arial"/>
              </a:rPr>
              <a:t>02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4793538" y="3329732"/>
            <a:ext cx="2576217" cy="2576547"/>
            <a:chOff x="3595025" y="2497298"/>
            <a:chExt cx="1932414" cy="1932410"/>
          </a:xfrm>
          <a:solidFill>
            <a:schemeClr val="accent3"/>
          </a:solidFill>
        </p:grpSpPr>
        <p:sp>
          <p:nvSpPr>
            <p:cNvPr id="89" name="Chord 88"/>
            <p:cNvSpPr/>
            <p:nvPr/>
          </p:nvSpPr>
          <p:spPr>
            <a:xfrm>
              <a:off x="3595025" y="2497298"/>
              <a:ext cx="1932414" cy="1932410"/>
            </a:xfrm>
            <a:prstGeom prst="chord">
              <a:avLst>
                <a:gd name="adj1" fmla="val 10841139"/>
                <a:gd name="adj2" fmla="val 2155198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270" tIns="226270" rIns="226270" bIns="226270" numCol="1" spcCol="1270" anchor="b" anchorCtr="0">
              <a:noAutofit/>
            </a:bodyPr>
            <a:lstStyle/>
            <a:p>
              <a:pPr algn="ctr" defTabSz="17183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2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86771" y="2643891"/>
              <a:ext cx="138566" cy="75020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en-US" sz="59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1035440" y="5296591"/>
            <a:ext cx="1012112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</a:t>
            </a:r>
            <a:r>
              <a:rPr lang="en-US" altLang="zh-CN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etc.Click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 here to add text content, such as keywords, some brief introductions, etc.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1043634" y="511880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72"/>
          <p:cNvGrpSpPr/>
          <p:nvPr/>
        </p:nvGrpSpPr>
        <p:grpSpPr>
          <a:xfrm>
            <a:off x="1502588" y="2557810"/>
            <a:ext cx="2596630" cy="734401"/>
            <a:chOff x="5603652" y="1704756"/>
            <a:chExt cx="1947726" cy="550801"/>
          </a:xfrm>
        </p:grpSpPr>
        <p:sp>
          <p:nvSpPr>
            <p:cNvPr id="103" name="Text Placeholder 3"/>
            <p:cNvSpPr txBox="1"/>
            <p:nvPr/>
          </p:nvSpPr>
          <p:spPr>
            <a:xfrm>
              <a:off x="6811897" y="1704756"/>
              <a:ext cx="739481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schemeClr val="bg2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dirty="0">
                <a:solidFill>
                  <a:schemeClr val="bg2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4" name="Text Placeholder 3"/>
            <p:cNvSpPr txBox="1"/>
            <p:nvPr/>
          </p:nvSpPr>
          <p:spPr>
            <a:xfrm>
              <a:off x="5603652" y="1947780"/>
              <a:ext cx="194772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ts val="265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05" name="Group 72"/>
          <p:cNvGrpSpPr/>
          <p:nvPr/>
        </p:nvGrpSpPr>
        <p:grpSpPr>
          <a:xfrm>
            <a:off x="873646" y="4002573"/>
            <a:ext cx="2596630" cy="734401"/>
            <a:chOff x="5603652" y="1704756"/>
            <a:chExt cx="1947726" cy="550801"/>
          </a:xfrm>
        </p:grpSpPr>
        <p:sp>
          <p:nvSpPr>
            <p:cNvPr id="106" name="Text Placeholder 3"/>
            <p:cNvSpPr txBox="1"/>
            <p:nvPr/>
          </p:nvSpPr>
          <p:spPr>
            <a:xfrm>
              <a:off x="6811897" y="1704756"/>
              <a:ext cx="739481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schemeClr val="tx2">
                      <a:lumMod val="7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7" name="Text Placeholder 3"/>
            <p:cNvSpPr txBox="1"/>
            <p:nvPr/>
          </p:nvSpPr>
          <p:spPr>
            <a:xfrm>
              <a:off x="5603652" y="1947780"/>
              <a:ext cx="194772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ts val="265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08" name="Group 72"/>
          <p:cNvGrpSpPr/>
          <p:nvPr/>
        </p:nvGrpSpPr>
        <p:grpSpPr>
          <a:xfrm>
            <a:off x="8030531" y="2557810"/>
            <a:ext cx="2596630" cy="734401"/>
            <a:chOff x="5603652" y="1704756"/>
            <a:chExt cx="1947726" cy="550801"/>
          </a:xfrm>
        </p:grpSpPr>
        <p:sp>
          <p:nvSpPr>
            <p:cNvPr id="109" name="Text Placeholder 3"/>
            <p:cNvSpPr txBox="1"/>
            <p:nvPr/>
          </p:nvSpPr>
          <p:spPr>
            <a:xfrm>
              <a:off x="5603652" y="1704756"/>
              <a:ext cx="739481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schemeClr val="accent3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dirty="0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0" name="Text Placeholder 3"/>
            <p:cNvSpPr txBox="1"/>
            <p:nvPr/>
          </p:nvSpPr>
          <p:spPr>
            <a:xfrm>
              <a:off x="5603652" y="1947780"/>
              <a:ext cx="194772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ts val="265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11" name="Group 72"/>
          <p:cNvGrpSpPr/>
          <p:nvPr/>
        </p:nvGrpSpPr>
        <p:grpSpPr>
          <a:xfrm>
            <a:off x="8644926" y="4002573"/>
            <a:ext cx="2596630" cy="734401"/>
            <a:chOff x="5603652" y="1704756"/>
            <a:chExt cx="1947726" cy="550801"/>
          </a:xfrm>
        </p:grpSpPr>
        <p:sp>
          <p:nvSpPr>
            <p:cNvPr id="112" name="Text Placeholder 3"/>
            <p:cNvSpPr txBox="1"/>
            <p:nvPr/>
          </p:nvSpPr>
          <p:spPr>
            <a:xfrm>
              <a:off x="5603652" y="1704756"/>
              <a:ext cx="739481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schemeClr val="accent2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dirty="0">
                <a:solidFill>
                  <a:schemeClr val="accent2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3" name="Text Placeholder 3"/>
            <p:cNvSpPr txBox="1"/>
            <p:nvPr/>
          </p:nvSpPr>
          <p:spPr>
            <a:xfrm>
              <a:off x="5603652" y="1947780"/>
              <a:ext cx="194772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ts val="265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14" name="Group 72"/>
          <p:cNvGrpSpPr/>
          <p:nvPr/>
        </p:nvGrpSpPr>
        <p:grpSpPr>
          <a:xfrm>
            <a:off x="4777104" y="1205718"/>
            <a:ext cx="2596630" cy="734401"/>
            <a:chOff x="5603652" y="1704756"/>
            <a:chExt cx="1947726" cy="550801"/>
          </a:xfrm>
        </p:grpSpPr>
        <p:sp>
          <p:nvSpPr>
            <p:cNvPr id="115" name="Text Placeholder 3"/>
            <p:cNvSpPr txBox="1"/>
            <p:nvPr/>
          </p:nvSpPr>
          <p:spPr>
            <a:xfrm>
              <a:off x="6207774" y="1704756"/>
              <a:ext cx="739481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6" name="Text Placeholder 3"/>
            <p:cNvSpPr txBox="1"/>
            <p:nvPr/>
          </p:nvSpPr>
          <p:spPr>
            <a:xfrm>
              <a:off x="5603652" y="1947780"/>
              <a:ext cx="194772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ts val="265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861665" y="3909206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34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9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192789" y="1838546"/>
            <a:ext cx="2970829" cy="2971211"/>
            <a:chOff x="953424" y="1486519"/>
            <a:chExt cx="2228412" cy="2228408"/>
          </a:xfrm>
        </p:grpSpPr>
        <p:sp>
          <p:nvSpPr>
            <p:cNvPr id="42" name="Freeform 41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algn="ctr" defTabSz="1777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135808" y="1902204"/>
            <a:ext cx="2061637" cy="2061901"/>
            <a:chOff x="953424" y="1486519"/>
            <a:chExt cx="2228412" cy="2228408"/>
          </a:xfrm>
        </p:grpSpPr>
        <p:sp>
          <p:nvSpPr>
            <p:cNvPr id="52" name="Freeform 51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algn="ctr" defTabSz="1777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0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096002" y="1838546"/>
            <a:ext cx="2970829" cy="2971211"/>
            <a:chOff x="953424" y="1486519"/>
            <a:chExt cx="2228412" cy="2228408"/>
          </a:xfrm>
          <a:solidFill>
            <a:srgbClr val="FF3F3F"/>
          </a:solidFill>
        </p:grpSpPr>
        <p:sp>
          <p:nvSpPr>
            <p:cNvPr id="55" name="Freeform 54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algn="ctr" defTabSz="1777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949523" y="1902204"/>
            <a:ext cx="2061637" cy="2061901"/>
            <a:chOff x="953424" y="1486519"/>
            <a:chExt cx="2228412" cy="2228408"/>
          </a:xfrm>
          <a:solidFill>
            <a:srgbClr val="FFC000"/>
          </a:solidFill>
        </p:grpSpPr>
        <p:sp>
          <p:nvSpPr>
            <p:cNvPr id="58" name="Freeform 57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algn="ctr" defTabSz="1777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0" dirty="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035440" y="5296591"/>
            <a:ext cx="1012112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</a:t>
            </a:r>
            <a:r>
              <a:rPr lang="en-US" altLang="zh-CN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etc.Click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 here to add text content, such as keywords, some brief introductions, etc.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043634" y="511880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c 61"/>
          <p:cNvSpPr/>
          <p:nvPr/>
        </p:nvSpPr>
        <p:spPr>
          <a:xfrm rot="19051047">
            <a:off x="2948690" y="1421473"/>
            <a:ext cx="2181487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63" name="Arc 62"/>
          <p:cNvSpPr/>
          <p:nvPr/>
        </p:nvSpPr>
        <p:spPr>
          <a:xfrm rot="19051047">
            <a:off x="7700111" y="1421474"/>
            <a:ext cx="2181487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64" name="Arc 63"/>
          <p:cNvSpPr/>
          <p:nvPr/>
        </p:nvSpPr>
        <p:spPr>
          <a:xfrm rot="3261709" flipV="1">
            <a:off x="4711906" y="2521111"/>
            <a:ext cx="2181771" cy="2181487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22" name="Freeform 143"/>
          <p:cNvSpPr>
            <a:spLocks noEditPoints="1"/>
          </p:cNvSpPr>
          <p:nvPr/>
        </p:nvSpPr>
        <p:spPr bwMode="auto">
          <a:xfrm>
            <a:off x="2308110" y="2929483"/>
            <a:ext cx="747472" cy="688552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23" name="Freeform 92"/>
          <p:cNvSpPr>
            <a:spLocks noEditPoints="1"/>
          </p:cNvSpPr>
          <p:nvPr/>
        </p:nvSpPr>
        <p:spPr bwMode="auto">
          <a:xfrm>
            <a:off x="4818527" y="2570453"/>
            <a:ext cx="704854" cy="718061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263715" y="3014302"/>
            <a:ext cx="662236" cy="619699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25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9" name="Freeform 140"/>
          <p:cNvSpPr>
            <a:spLocks noEditPoints="1"/>
          </p:cNvSpPr>
          <p:nvPr/>
        </p:nvSpPr>
        <p:spPr bwMode="auto">
          <a:xfrm>
            <a:off x="9612860" y="2589098"/>
            <a:ext cx="734959" cy="735055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 animBg="1"/>
      <p:bldP spid="63" grpId="0" animBg="1"/>
      <p:bldP spid="6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101329" y="3775117"/>
            <a:ext cx="2518068" cy="769429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48601" y="2699788"/>
            <a:ext cx="2518068" cy="769429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26035" y="1624457"/>
            <a:ext cx="2518068" cy="769429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668658" y="587055"/>
            <a:ext cx="2518068" cy="769429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027245" y="5057549"/>
            <a:ext cx="2428375" cy="1443824"/>
            <a:chOff x="769938" y="3793162"/>
            <a:chExt cx="1821518" cy="1082868"/>
          </a:xfrm>
        </p:grpSpPr>
        <p:sp>
          <p:nvSpPr>
            <p:cNvPr id="29" name="L-Shape 28"/>
            <p:cNvSpPr/>
            <p:nvPr/>
          </p:nvSpPr>
          <p:spPr>
            <a:xfrm rot="5400000">
              <a:off x="1139263" y="3423837"/>
              <a:ext cx="1082868" cy="1821518"/>
            </a:xfrm>
            <a:prstGeom prst="corner">
              <a:avLst>
                <a:gd name="adj1" fmla="val 23898"/>
                <a:gd name="adj2" fmla="val 22341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32823" y="4125926"/>
              <a:ext cx="138566" cy="565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4300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2" name="Text Placeholder 3"/>
            <p:cNvSpPr txBox="1"/>
            <p:nvPr/>
          </p:nvSpPr>
          <p:spPr>
            <a:xfrm>
              <a:off x="1332365" y="4687516"/>
              <a:ext cx="739481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schemeClr val="tx2">
                      <a:lumMod val="7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596957" y="3957491"/>
            <a:ext cx="2428375" cy="1443824"/>
            <a:chOff x="2697473" y="2968117"/>
            <a:chExt cx="1821518" cy="1082868"/>
          </a:xfrm>
        </p:grpSpPr>
        <p:sp>
          <p:nvSpPr>
            <p:cNvPr id="49" name="L-Shape 48"/>
            <p:cNvSpPr/>
            <p:nvPr/>
          </p:nvSpPr>
          <p:spPr>
            <a:xfrm rot="5400000">
              <a:off x="3066798" y="2598792"/>
              <a:ext cx="1082868" cy="1821518"/>
            </a:xfrm>
            <a:prstGeom prst="corner">
              <a:avLst>
                <a:gd name="adj1" fmla="val 23898"/>
                <a:gd name="adj2" fmla="val 2234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641144" y="3147820"/>
              <a:ext cx="49" cy="8309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7200" dirty="0">
                <a:solidFill>
                  <a:schemeClr val="bg2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Text Placeholder 3"/>
            <p:cNvSpPr txBox="1"/>
            <p:nvPr/>
          </p:nvSpPr>
          <p:spPr>
            <a:xfrm>
              <a:off x="3285776" y="3881018"/>
              <a:ext cx="739481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schemeClr val="accent4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dirty="0">
                <a:solidFill>
                  <a:schemeClr val="accent4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166669" y="2865013"/>
            <a:ext cx="2428375" cy="1443824"/>
            <a:chOff x="4625008" y="2148759"/>
            <a:chExt cx="1821518" cy="1082868"/>
          </a:xfrm>
        </p:grpSpPr>
        <p:sp>
          <p:nvSpPr>
            <p:cNvPr id="50" name="L-Shape 49"/>
            <p:cNvSpPr/>
            <p:nvPr/>
          </p:nvSpPr>
          <p:spPr>
            <a:xfrm rot="5400000">
              <a:off x="4994333" y="1779434"/>
              <a:ext cx="1082868" cy="1821518"/>
            </a:xfrm>
            <a:prstGeom prst="corner">
              <a:avLst>
                <a:gd name="adj1" fmla="val 23898"/>
                <a:gd name="adj2" fmla="val 2234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551699" y="2456536"/>
              <a:ext cx="49" cy="5539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48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Text Placeholder 3"/>
            <p:cNvSpPr txBox="1"/>
            <p:nvPr/>
          </p:nvSpPr>
          <p:spPr>
            <a:xfrm>
              <a:off x="5186807" y="3044040"/>
              <a:ext cx="739481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36383" y="1764952"/>
            <a:ext cx="2428375" cy="1443824"/>
            <a:chOff x="6552544" y="1323714"/>
            <a:chExt cx="1821518" cy="1082868"/>
          </a:xfrm>
        </p:grpSpPr>
        <p:sp>
          <p:nvSpPr>
            <p:cNvPr id="52" name="L-Shape 51"/>
            <p:cNvSpPr/>
            <p:nvPr/>
          </p:nvSpPr>
          <p:spPr>
            <a:xfrm rot="5400000">
              <a:off x="6921869" y="954389"/>
              <a:ext cx="1082868" cy="1821518"/>
            </a:xfrm>
            <a:prstGeom prst="corner">
              <a:avLst>
                <a:gd name="adj1" fmla="val 23898"/>
                <a:gd name="adj2" fmla="val 2234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572767" y="1650038"/>
              <a:ext cx="49" cy="5539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4800" dirty="0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7203053" y="2230966"/>
              <a:ext cx="739481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schemeClr val="accent3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dirty="0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5" name="Freeform 143"/>
          <p:cNvSpPr>
            <a:spLocks noEditPoints="1"/>
          </p:cNvSpPr>
          <p:nvPr/>
        </p:nvSpPr>
        <p:spPr bwMode="auto">
          <a:xfrm>
            <a:off x="1962282" y="5540841"/>
            <a:ext cx="615385" cy="566876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26" name="Freeform 92"/>
          <p:cNvSpPr>
            <a:spLocks noEditPoints="1"/>
          </p:cNvSpPr>
          <p:nvPr/>
        </p:nvSpPr>
        <p:spPr bwMode="auto">
          <a:xfrm>
            <a:off x="7090707" y="3405805"/>
            <a:ext cx="580299" cy="591172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506010" y="4529932"/>
            <a:ext cx="545212" cy="510191"/>
            <a:chOff x="6661150" y="233363"/>
            <a:chExt cx="320675" cy="300038"/>
          </a:xfrm>
          <a:solidFill>
            <a:schemeClr val="accent4"/>
          </a:solidFill>
        </p:grpSpPr>
        <p:sp>
          <p:nvSpPr>
            <p:cNvPr id="28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3" name="Freeform 140"/>
          <p:cNvSpPr>
            <a:spLocks noEditPoints="1"/>
          </p:cNvSpPr>
          <p:nvPr/>
        </p:nvSpPr>
        <p:spPr bwMode="auto">
          <a:xfrm>
            <a:off x="9793953" y="2237049"/>
            <a:ext cx="605083" cy="605161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25" grpId="0" animBg="1"/>
      <p:bldP spid="26" grpId="0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H="1">
            <a:off x="1277958" y="2660907"/>
            <a:ext cx="963608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5"/>
          <p:cNvGrpSpPr/>
          <p:nvPr/>
        </p:nvGrpSpPr>
        <p:grpSpPr>
          <a:xfrm>
            <a:off x="1595968" y="1915670"/>
            <a:ext cx="1459187" cy="1612995"/>
            <a:chOff x="3419864" y="1304397"/>
            <a:chExt cx="1094533" cy="1209746"/>
          </a:xfrm>
        </p:grpSpPr>
        <p:sp>
          <p:nvSpPr>
            <p:cNvPr id="45" name="Freeform 44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668212" y="1468512"/>
              <a:ext cx="597838" cy="565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3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01</a:t>
              </a:r>
            </a:p>
          </p:txBody>
        </p:sp>
      </p:grpSp>
      <p:grpSp>
        <p:nvGrpSpPr>
          <p:cNvPr id="5" name="Group 66"/>
          <p:cNvGrpSpPr/>
          <p:nvPr/>
        </p:nvGrpSpPr>
        <p:grpSpPr>
          <a:xfrm>
            <a:off x="4155946" y="1915670"/>
            <a:ext cx="1459187" cy="1612995"/>
            <a:chOff x="4740719" y="1304398"/>
            <a:chExt cx="1094533" cy="1209746"/>
          </a:xfrm>
        </p:grpSpPr>
        <p:sp>
          <p:nvSpPr>
            <p:cNvPr id="54" name="Freeform 53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989065" y="1468513"/>
              <a:ext cx="597838" cy="565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3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02</a:t>
              </a:r>
            </a:p>
          </p:txBody>
        </p:sp>
      </p:grpSp>
      <p:grpSp>
        <p:nvGrpSpPr>
          <p:cNvPr id="6" name="Group 69"/>
          <p:cNvGrpSpPr/>
          <p:nvPr/>
        </p:nvGrpSpPr>
        <p:grpSpPr>
          <a:xfrm>
            <a:off x="3715222" y="3794416"/>
            <a:ext cx="2340631" cy="805532"/>
            <a:chOff x="5699664" y="1660509"/>
            <a:chExt cx="1755702" cy="604149"/>
          </a:xfrm>
        </p:grpSpPr>
        <p:sp>
          <p:nvSpPr>
            <p:cNvPr id="60" name="Text Placeholder 3"/>
            <p:cNvSpPr txBox="1"/>
            <p:nvPr/>
          </p:nvSpPr>
          <p:spPr>
            <a:xfrm>
              <a:off x="6207775" y="1660509"/>
              <a:ext cx="739482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schemeClr val="accent4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dirty="0">
                <a:solidFill>
                  <a:schemeClr val="accent4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1" name="Text Placeholder 3"/>
            <p:cNvSpPr txBox="1"/>
            <p:nvPr/>
          </p:nvSpPr>
          <p:spPr>
            <a:xfrm>
              <a:off x="5699664" y="1964575"/>
              <a:ext cx="1755702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" name="Group 72"/>
          <p:cNvGrpSpPr/>
          <p:nvPr/>
        </p:nvGrpSpPr>
        <p:grpSpPr>
          <a:xfrm>
            <a:off x="1166297" y="3793109"/>
            <a:ext cx="2318527" cy="808147"/>
            <a:chOff x="5707954" y="1658548"/>
            <a:chExt cx="1739122" cy="606110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6207775" y="1658548"/>
              <a:ext cx="739482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schemeClr val="tx2">
                      <a:lumMod val="7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5707954" y="1964575"/>
              <a:ext cx="1739122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" name="Group 67"/>
          <p:cNvGrpSpPr/>
          <p:nvPr/>
        </p:nvGrpSpPr>
        <p:grpSpPr>
          <a:xfrm>
            <a:off x="6715923" y="1915669"/>
            <a:ext cx="1459187" cy="1612995"/>
            <a:chOff x="3419864" y="1304397"/>
            <a:chExt cx="1094533" cy="1209746"/>
          </a:xfrm>
          <a:solidFill>
            <a:schemeClr val="accent1"/>
          </a:solidFill>
        </p:grpSpPr>
        <p:sp>
          <p:nvSpPr>
            <p:cNvPr id="69" name="Freeform 68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668212" y="1468512"/>
              <a:ext cx="597838" cy="56554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sz="43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03</a:t>
              </a:r>
            </a:p>
          </p:txBody>
        </p:sp>
      </p:grpSp>
      <p:grpSp>
        <p:nvGrpSpPr>
          <p:cNvPr id="9" name="Group 70"/>
          <p:cNvGrpSpPr/>
          <p:nvPr/>
        </p:nvGrpSpPr>
        <p:grpSpPr>
          <a:xfrm>
            <a:off x="9275902" y="1915668"/>
            <a:ext cx="1459187" cy="1612995"/>
            <a:chOff x="4740719" y="1304398"/>
            <a:chExt cx="1094533" cy="1209746"/>
          </a:xfrm>
          <a:solidFill>
            <a:schemeClr val="accent3"/>
          </a:solidFill>
        </p:grpSpPr>
        <p:sp>
          <p:nvSpPr>
            <p:cNvPr id="72" name="Freeform 71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989067" y="1468513"/>
              <a:ext cx="597838" cy="56554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sz="43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04</a:t>
              </a:r>
            </a:p>
          </p:txBody>
        </p:sp>
      </p:grpSp>
      <p:grpSp>
        <p:nvGrpSpPr>
          <p:cNvPr id="10" name="Group 69"/>
          <p:cNvGrpSpPr/>
          <p:nvPr/>
        </p:nvGrpSpPr>
        <p:grpSpPr>
          <a:xfrm>
            <a:off x="8857280" y="3794416"/>
            <a:ext cx="2296426" cy="805532"/>
            <a:chOff x="5716243" y="1660509"/>
            <a:chExt cx="1722544" cy="604149"/>
          </a:xfrm>
        </p:grpSpPr>
        <p:sp>
          <p:nvSpPr>
            <p:cNvPr id="77" name="Text Placeholder 3"/>
            <p:cNvSpPr txBox="1"/>
            <p:nvPr/>
          </p:nvSpPr>
          <p:spPr>
            <a:xfrm>
              <a:off x="6207775" y="1660509"/>
              <a:ext cx="739482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schemeClr val="accent3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dirty="0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8" name="Text Placeholder 3"/>
            <p:cNvSpPr txBox="1"/>
            <p:nvPr/>
          </p:nvSpPr>
          <p:spPr>
            <a:xfrm>
              <a:off x="5716243" y="1964575"/>
              <a:ext cx="1722544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1" name="Group 72"/>
          <p:cNvGrpSpPr/>
          <p:nvPr/>
        </p:nvGrpSpPr>
        <p:grpSpPr>
          <a:xfrm>
            <a:off x="6286252" y="3793109"/>
            <a:ext cx="2318527" cy="808147"/>
            <a:chOff x="5707954" y="1658548"/>
            <a:chExt cx="1739122" cy="606110"/>
          </a:xfrm>
        </p:grpSpPr>
        <p:sp>
          <p:nvSpPr>
            <p:cNvPr id="80" name="Text Placeholder 3"/>
            <p:cNvSpPr txBox="1"/>
            <p:nvPr/>
          </p:nvSpPr>
          <p:spPr>
            <a:xfrm>
              <a:off x="6207775" y="1658548"/>
              <a:ext cx="739482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1" name="Text Placeholder 3"/>
            <p:cNvSpPr txBox="1"/>
            <p:nvPr/>
          </p:nvSpPr>
          <p:spPr>
            <a:xfrm>
              <a:off x="5707954" y="1964575"/>
              <a:ext cx="1739122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035440" y="5296591"/>
            <a:ext cx="1012112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</a:t>
            </a:r>
            <a:r>
              <a:rPr lang="en-US" altLang="zh-CN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etc.Click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 here to add text content, such as keywords, some brief introductions, etc.</a:t>
            </a:r>
            <a:r>
              <a:rPr lang="zh-CN" altLang="en-US" sz="1400" dirty="0">
                <a:latin typeface="Arial"/>
                <a:ea typeface="微软雅黑"/>
                <a:sym typeface="Arial"/>
              </a:rPr>
              <a:t> 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1043634" y="511880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9051047">
            <a:off x="2724496" y="1421473"/>
            <a:ext cx="2181487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32" name="Arc 31"/>
          <p:cNvSpPr/>
          <p:nvPr/>
        </p:nvSpPr>
        <p:spPr>
          <a:xfrm rot="19051047">
            <a:off x="5188791" y="1421474"/>
            <a:ext cx="2181487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33" name="Arc 32"/>
          <p:cNvSpPr/>
          <p:nvPr/>
        </p:nvSpPr>
        <p:spPr>
          <a:xfrm rot="19051047">
            <a:off x="7653087" y="1421474"/>
            <a:ext cx="2181487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31" grpId="0" animBg="1"/>
      <p:bldP spid="32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090700" y="2824137"/>
            <a:ext cx="6242824" cy="3259761"/>
            <a:chOff x="2830788" y="3349604"/>
            <a:chExt cx="6243637" cy="3259761"/>
          </a:xfrm>
        </p:grpSpPr>
        <p:sp>
          <p:nvSpPr>
            <p:cNvPr id="7" name="Freeform 7"/>
            <p:cNvSpPr/>
            <p:nvPr/>
          </p:nvSpPr>
          <p:spPr bwMode="auto">
            <a:xfrm>
              <a:off x="2867657" y="3624217"/>
              <a:ext cx="6173712" cy="2985148"/>
            </a:xfrm>
            <a:custGeom>
              <a:avLst/>
              <a:gdLst>
                <a:gd name="T0" fmla="*/ 3030 w 3032"/>
                <a:gd name="T1" fmla="*/ 502 h 1465"/>
                <a:gd name="T2" fmla="*/ 3031 w 3032"/>
                <a:gd name="T3" fmla="*/ 502 h 1465"/>
                <a:gd name="T4" fmla="*/ 3031 w 3032"/>
                <a:gd name="T5" fmla="*/ 366 h 1465"/>
                <a:gd name="T6" fmla="*/ 2860 w 3032"/>
                <a:gd name="T7" fmla="*/ 366 h 1465"/>
                <a:gd name="T8" fmla="*/ 2860 w 3032"/>
                <a:gd name="T9" fmla="*/ 388 h 1465"/>
                <a:gd name="T10" fmla="*/ 2119 w 3032"/>
                <a:gd name="T11" fmla="*/ 33 h 1465"/>
                <a:gd name="T12" fmla="*/ 1866 w 3032"/>
                <a:gd name="T13" fmla="*/ 33 h 1465"/>
                <a:gd name="T14" fmla="*/ 170 w 3032"/>
                <a:gd name="T15" fmla="*/ 844 h 1465"/>
                <a:gd name="T16" fmla="*/ 170 w 3032"/>
                <a:gd name="T17" fmla="*/ 824 h 1465"/>
                <a:gd name="T18" fmla="*/ 0 w 3032"/>
                <a:gd name="T19" fmla="*/ 824 h 1465"/>
                <a:gd name="T20" fmla="*/ 0 w 3032"/>
                <a:gd name="T21" fmla="*/ 961 h 1465"/>
                <a:gd name="T22" fmla="*/ 52 w 3032"/>
                <a:gd name="T23" fmla="*/ 1021 h 1465"/>
                <a:gd name="T24" fmla="*/ 911 w 3032"/>
                <a:gd name="T25" fmla="*/ 1432 h 1465"/>
                <a:gd name="T26" fmla="*/ 1164 w 3032"/>
                <a:gd name="T27" fmla="*/ 1432 h 1465"/>
                <a:gd name="T28" fmla="*/ 2978 w 3032"/>
                <a:gd name="T29" fmla="*/ 565 h 1465"/>
                <a:gd name="T30" fmla="*/ 3030 w 3032"/>
                <a:gd name="T31" fmla="*/ 502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32" h="1465">
                  <a:moveTo>
                    <a:pt x="3030" y="502"/>
                  </a:moveTo>
                  <a:cubicBezTo>
                    <a:pt x="3031" y="502"/>
                    <a:pt x="3031" y="502"/>
                    <a:pt x="3031" y="502"/>
                  </a:cubicBezTo>
                  <a:cubicBezTo>
                    <a:pt x="3031" y="366"/>
                    <a:pt x="3031" y="366"/>
                    <a:pt x="3031" y="366"/>
                  </a:cubicBezTo>
                  <a:cubicBezTo>
                    <a:pt x="2860" y="366"/>
                    <a:pt x="2860" y="366"/>
                    <a:pt x="2860" y="366"/>
                  </a:cubicBezTo>
                  <a:cubicBezTo>
                    <a:pt x="2860" y="388"/>
                    <a:pt x="2860" y="388"/>
                    <a:pt x="2860" y="388"/>
                  </a:cubicBezTo>
                  <a:cubicBezTo>
                    <a:pt x="2119" y="33"/>
                    <a:pt x="2119" y="33"/>
                    <a:pt x="2119" y="33"/>
                  </a:cubicBezTo>
                  <a:cubicBezTo>
                    <a:pt x="2049" y="0"/>
                    <a:pt x="1936" y="0"/>
                    <a:pt x="1866" y="33"/>
                  </a:cubicBezTo>
                  <a:cubicBezTo>
                    <a:pt x="170" y="844"/>
                    <a:pt x="170" y="844"/>
                    <a:pt x="170" y="844"/>
                  </a:cubicBezTo>
                  <a:cubicBezTo>
                    <a:pt x="170" y="824"/>
                    <a:pt x="170" y="824"/>
                    <a:pt x="170" y="824"/>
                  </a:cubicBezTo>
                  <a:cubicBezTo>
                    <a:pt x="0" y="824"/>
                    <a:pt x="0" y="824"/>
                    <a:pt x="0" y="824"/>
                  </a:cubicBezTo>
                  <a:cubicBezTo>
                    <a:pt x="0" y="961"/>
                    <a:pt x="0" y="961"/>
                    <a:pt x="0" y="961"/>
                  </a:cubicBezTo>
                  <a:cubicBezTo>
                    <a:pt x="0" y="983"/>
                    <a:pt x="17" y="1005"/>
                    <a:pt x="52" y="1021"/>
                  </a:cubicBezTo>
                  <a:cubicBezTo>
                    <a:pt x="911" y="1432"/>
                    <a:pt x="911" y="1432"/>
                    <a:pt x="911" y="1432"/>
                  </a:cubicBezTo>
                  <a:cubicBezTo>
                    <a:pt x="981" y="1465"/>
                    <a:pt x="1095" y="1465"/>
                    <a:pt x="1164" y="1432"/>
                  </a:cubicBezTo>
                  <a:cubicBezTo>
                    <a:pt x="2978" y="565"/>
                    <a:pt x="2978" y="565"/>
                    <a:pt x="2978" y="565"/>
                  </a:cubicBezTo>
                  <a:cubicBezTo>
                    <a:pt x="3014" y="548"/>
                    <a:pt x="3032" y="525"/>
                    <a:pt x="3030" y="502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510810" y="4615876"/>
              <a:ext cx="3180936" cy="1795157"/>
            </a:xfrm>
            <a:custGeom>
              <a:avLst/>
              <a:gdLst>
                <a:gd name="T0" fmla="*/ 2502 w 2502"/>
                <a:gd name="T1" fmla="*/ 0 h 1412"/>
                <a:gd name="T2" fmla="*/ 2431 w 2502"/>
                <a:gd name="T3" fmla="*/ 34 h 1412"/>
                <a:gd name="T4" fmla="*/ 0 w 2502"/>
                <a:gd name="T5" fmla="*/ 1196 h 1412"/>
                <a:gd name="T6" fmla="*/ 0 w 2502"/>
                <a:gd name="T7" fmla="*/ 1412 h 1412"/>
                <a:gd name="T8" fmla="*/ 2502 w 2502"/>
                <a:gd name="T9" fmla="*/ 215 h 1412"/>
                <a:gd name="T10" fmla="*/ 2502 w 2502"/>
                <a:gd name="T11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2" h="1412">
                  <a:moveTo>
                    <a:pt x="2502" y="0"/>
                  </a:moveTo>
                  <a:lnTo>
                    <a:pt x="2431" y="34"/>
                  </a:lnTo>
                  <a:lnTo>
                    <a:pt x="0" y="1196"/>
                  </a:lnTo>
                  <a:lnTo>
                    <a:pt x="0" y="1412"/>
                  </a:lnTo>
                  <a:lnTo>
                    <a:pt x="2502" y="215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510810" y="4615876"/>
              <a:ext cx="3180936" cy="1795157"/>
            </a:xfrm>
            <a:custGeom>
              <a:avLst/>
              <a:gdLst>
                <a:gd name="T0" fmla="*/ 2502 w 2502"/>
                <a:gd name="T1" fmla="*/ 0 h 1412"/>
                <a:gd name="T2" fmla="*/ 2431 w 2502"/>
                <a:gd name="T3" fmla="*/ 34 h 1412"/>
                <a:gd name="T4" fmla="*/ 0 w 2502"/>
                <a:gd name="T5" fmla="*/ 1196 h 1412"/>
                <a:gd name="T6" fmla="*/ 0 w 2502"/>
                <a:gd name="T7" fmla="*/ 1412 h 1412"/>
                <a:gd name="T8" fmla="*/ 2502 w 2502"/>
                <a:gd name="T9" fmla="*/ 215 h 1412"/>
                <a:gd name="T10" fmla="*/ 2502 w 2502"/>
                <a:gd name="T11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2" h="1412">
                  <a:moveTo>
                    <a:pt x="2502" y="0"/>
                  </a:moveTo>
                  <a:lnTo>
                    <a:pt x="2431" y="34"/>
                  </a:lnTo>
                  <a:lnTo>
                    <a:pt x="0" y="1196"/>
                  </a:lnTo>
                  <a:lnTo>
                    <a:pt x="0" y="1412"/>
                  </a:lnTo>
                  <a:lnTo>
                    <a:pt x="2502" y="215"/>
                  </a:lnTo>
                  <a:lnTo>
                    <a:pt x="25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830788" y="3349604"/>
              <a:ext cx="6243637" cy="2986420"/>
            </a:xfrm>
            <a:custGeom>
              <a:avLst/>
              <a:gdLst>
                <a:gd name="T0" fmla="*/ 2137 w 3066"/>
                <a:gd name="T1" fmla="*/ 34 h 1466"/>
                <a:gd name="T2" fmla="*/ 1884 w 3066"/>
                <a:gd name="T3" fmla="*/ 34 h 1466"/>
                <a:gd name="T4" fmla="*/ 70 w 3066"/>
                <a:gd name="T5" fmla="*/ 901 h 1466"/>
                <a:gd name="T6" fmla="*/ 70 w 3066"/>
                <a:gd name="T7" fmla="*/ 1022 h 1466"/>
                <a:gd name="T8" fmla="*/ 929 w 3066"/>
                <a:gd name="T9" fmla="*/ 1432 h 1466"/>
                <a:gd name="T10" fmla="*/ 1182 w 3066"/>
                <a:gd name="T11" fmla="*/ 1432 h 1466"/>
                <a:gd name="T12" fmla="*/ 2996 w 3066"/>
                <a:gd name="T13" fmla="*/ 565 h 1466"/>
                <a:gd name="T14" fmla="*/ 2996 w 3066"/>
                <a:gd name="T15" fmla="*/ 444 h 1466"/>
                <a:gd name="T16" fmla="*/ 2137 w 3066"/>
                <a:gd name="T17" fmla="*/ 34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6" h="1466">
                  <a:moveTo>
                    <a:pt x="2137" y="34"/>
                  </a:moveTo>
                  <a:cubicBezTo>
                    <a:pt x="2067" y="0"/>
                    <a:pt x="1954" y="0"/>
                    <a:pt x="1884" y="34"/>
                  </a:cubicBezTo>
                  <a:cubicBezTo>
                    <a:pt x="70" y="901"/>
                    <a:pt x="70" y="901"/>
                    <a:pt x="70" y="901"/>
                  </a:cubicBezTo>
                  <a:cubicBezTo>
                    <a:pt x="0" y="934"/>
                    <a:pt x="0" y="988"/>
                    <a:pt x="70" y="1022"/>
                  </a:cubicBezTo>
                  <a:cubicBezTo>
                    <a:pt x="929" y="1432"/>
                    <a:pt x="929" y="1432"/>
                    <a:pt x="929" y="1432"/>
                  </a:cubicBezTo>
                  <a:cubicBezTo>
                    <a:pt x="999" y="1466"/>
                    <a:pt x="1113" y="1466"/>
                    <a:pt x="1182" y="1432"/>
                  </a:cubicBezTo>
                  <a:cubicBezTo>
                    <a:pt x="2996" y="565"/>
                    <a:pt x="2996" y="565"/>
                    <a:pt x="2996" y="565"/>
                  </a:cubicBezTo>
                  <a:cubicBezTo>
                    <a:pt x="3066" y="532"/>
                    <a:pt x="3066" y="478"/>
                    <a:pt x="2996" y="444"/>
                  </a:cubicBezTo>
                  <a:cubicBezTo>
                    <a:pt x="2137" y="34"/>
                    <a:pt x="2137" y="34"/>
                    <a:pt x="2137" y="3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246521" y="3530137"/>
              <a:ext cx="5450310" cy="2606283"/>
            </a:xfrm>
            <a:custGeom>
              <a:avLst/>
              <a:gdLst>
                <a:gd name="T0" fmla="*/ 0 w 4287"/>
                <a:gd name="T1" fmla="*/ 1199 h 2050"/>
                <a:gd name="T2" fmla="*/ 1781 w 4287"/>
                <a:gd name="T3" fmla="*/ 2050 h 2050"/>
                <a:gd name="T4" fmla="*/ 4287 w 4287"/>
                <a:gd name="T5" fmla="*/ 853 h 2050"/>
                <a:gd name="T6" fmla="*/ 2505 w 4287"/>
                <a:gd name="T7" fmla="*/ 0 h 2050"/>
                <a:gd name="T8" fmla="*/ 0 w 4287"/>
                <a:gd name="T9" fmla="*/ 1199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7" h="2050">
                  <a:moveTo>
                    <a:pt x="0" y="1199"/>
                  </a:moveTo>
                  <a:lnTo>
                    <a:pt x="1781" y="2050"/>
                  </a:lnTo>
                  <a:lnTo>
                    <a:pt x="4287" y="853"/>
                  </a:lnTo>
                  <a:lnTo>
                    <a:pt x="2505" y="0"/>
                  </a:lnTo>
                  <a:lnTo>
                    <a:pt x="0" y="119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246521" y="3530137"/>
              <a:ext cx="5450310" cy="2606283"/>
            </a:xfrm>
            <a:custGeom>
              <a:avLst/>
              <a:gdLst>
                <a:gd name="T0" fmla="*/ 0 w 4287"/>
                <a:gd name="T1" fmla="*/ 1199 h 2050"/>
                <a:gd name="T2" fmla="*/ 1781 w 4287"/>
                <a:gd name="T3" fmla="*/ 2050 h 2050"/>
                <a:gd name="T4" fmla="*/ 4287 w 4287"/>
                <a:gd name="T5" fmla="*/ 853 h 2050"/>
                <a:gd name="T6" fmla="*/ 2505 w 4287"/>
                <a:gd name="T7" fmla="*/ 0 h 2050"/>
                <a:gd name="T8" fmla="*/ 0 w 4287"/>
                <a:gd name="T9" fmla="*/ 1199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7" h="2050">
                  <a:moveTo>
                    <a:pt x="0" y="1199"/>
                  </a:moveTo>
                  <a:lnTo>
                    <a:pt x="1781" y="2050"/>
                  </a:lnTo>
                  <a:lnTo>
                    <a:pt x="4287" y="853"/>
                  </a:lnTo>
                  <a:lnTo>
                    <a:pt x="2505" y="0"/>
                  </a:lnTo>
                  <a:lnTo>
                    <a:pt x="0" y="11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3461381" y="5761370"/>
              <a:ext cx="794599" cy="465317"/>
            </a:xfrm>
            <a:custGeom>
              <a:avLst/>
              <a:gdLst>
                <a:gd name="T0" fmla="*/ 0 w 390"/>
                <a:gd name="T1" fmla="*/ 21 h 228"/>
                <a:gd name="T2" fmla="*/ 40 w 390"/>
                <a:gd name="T3" fmla="*/ 69 h 228"/>
                <a:gd name="T4" fmla="*/ 350 w 390"/>
                <a:gd name="T5" fmla="*/ 218 h 228"/>
                <a:gd name="T6" fmla="*/ 390 w 390"/>
                <a:gd name="T7" fmla="*/ 207 h 228"/>
                <a:gd name="T8" fmla="*/ 350 w 390"/>
                <a:gd name="T9" fmla="*/ 159 h 228"/>
                <a:gd name="T10" fmla="*/ 40 w 390"/>
                <a:gd name="T11" fmla="*/ 10 h 228"/>
                <a:gd name="T12" fmla="*/ 0 w 390"/>
                <a:gd name="T13" fmla="*/ 2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228">
                  <a:moveTo>
                    <a:pt x="0" y="21"/>
                  </a:moveTo>
                  <a:cubicBezTo>
                    <a:pt x="0" y="37"/>
                    <a:pt x="18" y="59"/>
                    <a:pt x="40" y="69"/>
                  </a:cubicBezTo>
                  <a:cubicBezTo>
                    <a:pt x="350" y="218"/>
                    <a:pt x="350" y="218"/>
                    <a:pt x="350" y="218"/>
                  </a:cubicBezTo>
                  <a:cubicBezTo>
                    <a:pt x="372" y="228"/>
                    <a:pt x="390" y="223"/>
                    <a:pt x="390" y="207"/>
                  </a:cubicBezTo>
                  <a:cubicBezTo>
                    <a:pt x="390" y="191"/>
                    <a:pt x="372" y="169"/>
                    <a:pt x="350" y="159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18" y="0"/>
                    <a:pt x="0" y="5"/>
                    <a:pt x="0" y="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4" name="Group 10"/>
          <p:cNvGrpSpPr/>
          <p:nvPr/>
        </p:nvGrpSpPr>
        <p:grpSpPr>
          <a:xfrm>
            <a:off x="3458760" y="2529715"/>
            <a:ext cx="5449602" cy="2650780"/>
            <a:chOff x="-257822" y="2402002"/>
            <a:chExt cx="5450311" cy="2650780"/>
          </a:xfrm>
        </p:grpSpPr>
        <p:sp>
          <p:nvSpPr>
            <p:cNvPr id="15" name="Freeform 13"/>
            <p:cNvSpPr/>
            <p:nvPr/>
          </p:nvSpPr>
          <p:spPr bwMode="auto">
            <a:xfrm>
              <a:off x="4024110" y="3237284"/>
              <a:ext cx="518714" cy="249186"/>
            </a:xfrm>
            <a:custGeom>
              <a:avLst/>
              <a:gdLst>
                <a:gd name="T0" fmla="*/ 105 w 255"/>
                <a:gd name="T1" fmla="*/ 12 h 122"/>
                <a:gd name="T2" fmla="*/ 22 w 255"/>
                <a:gd name="T3" fmla="*/ 11 h 122"/>
                <a:gd name="T4" fmla="*/ 24 w 255"/>
                <a:gd name="T5" fmla="*/ 51 h 122"/>
                <a:gd name="T6" fmla="*/ 149 w 255"/>
                <a:gd name="T7" fmla="*/ 110 h 122"/>
                <a:gd name="T8" fmla="*/ 232 w 255"/>
                <a:gd name="T9" fmla="*/ 111 h 122"/>
                <a:gd name="T10" fmla="*/ 230 w 255"/>
                <a:gd name="T11" fmla="*/ 72 h 122"/>
                <a:gd name="T12" fmla="*/ 105 w 255"/>
                <a:gd name="T13" fmla="*/ 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122">
                  <a:moveTo>
                    <a:pt x="105" y="12"/>
                  </a:moveTo>
                  <a:cubicBezTo>
                    <a:pt x="82" y="1"/>
                    <a:pt x="45" y="0"/>
                    <a:pt x="22" y="11"/>
                  </a:cubicBezTo>
                  <a:cubicBezTo>
                    <a:pt x="0" y="22"/>
                    <a:pt x="1" y="39"/>
                    <a:pt x="24" y="51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73" y="122"/>
                    <a:pt x="210" y="122"/>
                    <a:pt x="232" y="111"/>
                  </a:cubicBezTo>
                  <a:cubicBezTo>
                    <a:pt x="255" y="101"/>
                    <a:pt x="254" y="83"/>
                    <a:pt x="230" y="72"/>
                  </a:cubicBezTo>
                  <a:cubicBezTo>
                    <a:pt x="105" y="12"/>
                    <a:pt x="105" y="12"/>
                    <a:pt x="105" y="12"/>
                  </a:cubicBezTo>
                </a:path>
              </a:pathLst>
            </a:custGeom>
            <a:solidFill>
              <a:srgbClr val="313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-257822" y="2935972"/>
              <a:ext cx="4569259" cy="1685820"/>
            </a:xfrm>
            <a:custGeom>
              <a:avLst/>
              <a:gdLst>
                <a:gd name="T0" fmla="*/ 2505 w 3594"/>
                <a:gd name="T1" fmla="*/ 0 h 1326"/>
                <a:gd name="T2" fmla="*/ 0 w 3594"/>
                <a:gd name="T3" fmla="*/ 1199 h 1326"/>
                <a:gd name="T4" fmla="*/ 267 w 3594"/>
                <a:gd name="T5" fmla="*/ 1326 h 1326"/>
                <a:gd name="T6" fmla="*/ 3594 w 3594"/>
                <a:gd name="T7" fmla="*/ 521 h 1326"/>
                <a:gd name="T8" fmla="*/ 2505 w 3594"/>
                <a:gd name="T9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4" h="1326">
                  <a:moveTo>
                    <a:pt x="2505" y="0"/>
                  </a:moveTo>
                  <a:lnTo>
                    <a:pt x="0" y="1199"/>
                  </a:lnTo>
                  <a:lnTo>
                    <a:pt x="267" y="1326"/>
                  </a:lnTo>
                  <a:lnTo>
                    <a:pt x="3594" y="521"/>
                  </a:lnTo>
                  <a:lnTo>
                    <a:pt x="25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4024110" y="3243640"/>
              <a:ext cx="518714" cy="236473"/>
            </a:xfrm>
            <a:custGeom>
              <a:avLst/>
              <a:gdLst>
                <a:gd name="T0" fmla="*/ 62 w 255"/>
                <a:gd name="T1" fmla="*/ 0 h 116"/>
                <a:gd name="T2" fmla="*/ 22 w 255"/>
                <a:gd name="T3" fmla="*/ 8 h 116"/>
                <a:gd name="T4" fmla="*/ 24 w 255"/>
                <a:gd name="T5" fmla="*/ 48 h 116"/>
                <a:gd name="T6" fmla="*/ 149 w 255"/>
                <a:gd name="T7" fmla="*/ 107 h 116"/>
                <a:gd name="T8" fmla="*/ 193 w 255"/>
                <a:gd name="T9" fmla="*/ 116 h 116"/>
                <a:gd name="T10" fmla="*/ 232 w 255"/>
                <a:gd name="T11" fmla="*/ 108 h 116"/>
                <a:gd name="T12" fmla="*/ 230 w 255"/>
                <a:gd name="T13" fmla="*/ 69 h 116"/>
                <a:gd name="T14" fmla="*/ 105 w 255"/>
                <a:gd name="T15" fmla="*/ 9 h 116"/>
                <a:gd name="T16" fmla="*/ 62 w 255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116">
                  <a:moveTo>
                    <a:pt x="62" y="0"/>
                  </a:moveTo>
                  <a:cubicBezTo>
                    <a:pt x="47" y="0"/>
                    <a:pt x="33" y="3"/>
                    <a:pt x="22" y="8"/>
                  </a:cubicBezTo>
                  <a:cubicBezTo>
                    <a:pt x="0" y="19"/>
                    <a:pt x="1" y="36"/>
                    <a:pt x="24" y="48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62" y="113"/>
                    <a:pt x="177" y="116"/>
                    <a:pt x="193" y="116"/>
                  </a:cubicBezTo>
                  <a:cubicBezTo>
                    <a:pt x="207" y="116"/>
                    <a:pt x="222" y="114"/>
                    <a:pt x="232" y="108"/>
                  </a:cubicBezTo>
                  <a:cubicBezTo>
                    <a:pt x="255" y="98"/>
                    <a:pt x="254" y="80"/>
                    <a:pt x="230" y="6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3" y="3"/>
                    <a:pt x="77" y="0"/>
                    <a:pt x="62" y="0"/>
                  </a:cubicBezTo>
                </a:path>
              </a:pathLst>
            </a:custGeom>
            <a:solidFill>
              <a:srgbClr val="464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-257822" y="2447770"/>
              <a:ext cx="5450310" cy="2605012"/>
            </a:xfrm>
            <a:custGeom>
              <a:avLst/>
              <a:gdLst>
                <a:gd name="T0" fmla="*/ 0 w 4287"/>
                <a:gd name="T1" fmla="*/ 1197 h 2049"/>
                <a:gd name="T2" fmla="*/ 1781 w 4287"/>
                <a:gd name="T3" fmla="*/ 2049 h 2049"/>
                <a:gd name="T4" fmla="*/ 4287 w 4287"/>
                <a:gd name="T5" fmla="*/ 851 h 2049"/>
                <a:gd name="T6" fmla="*/ 2505 w 4287"/>
                <a:gd name="T7" fmla="*/ 0 h 2049"/>
                <a:gd name="T8" fmla="*/ 0 w 4287"/>
                <a:gd name="T9" fmla="*/ 1197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7" h="2049">
                  <a:moveTo>
                    <a:pt x="0" y="1197"/>
                  </a:moveTo>
                  <a:lnTo>
                    <a:pt x="1781" y="2049"/>
                  </a:lnTo>
                  <a:lnTo>
                    <a:pt x="4287" y="851"/>
                  </a:lnTo>
                  <a:lnTo>
                    <a:pt x="2505" y="0"/>
                  </a:lnTo>
                  <a:lnTo>
                    <a:pt x="0" y="119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-257822" y="3926360"/>
              <a:ext cx="64840" cy="43226"/>
            </a:xfrm>
            <a:prstGeom prst="rect">
              <a:avLst/>
            </a:prstGeom>
            <a:solidFill>
              <a:srgbClr val="41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2006467" y="3483927"/>
              <a:ext cx="3186022" cy="1568855"/>
            </a:xfrm>
            <a:custGeom>
              <a:avLst/>
              <a:gdLst>
                <a:gd name="T0" fmla="*/ 0 w 2506"/>
                <a:gd name="T1" fmla="*/ 1199 h 1234"/>
                <a:gd name="T2" fmla="*/ 0 w 2506"/>
                <a:gd name="T3" fmla="*/ 1234 h 1234"/>
                <a:gd name="T4" fmla="*/ 2506 w 2506"/>
                <a:gd name="T5" fmla="*/ 36 h 1234"/>
                <a:gd name="T6" fmla="*/ 2506 w 2506"/>
                <a:gd name="T7" fmla="*/ 0 h 1234"/>
                <a:gd name="T8" fmla="*/ 0 w 2506"/>
                <a:gd name="T9" fmla="*/ 1199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6" h="1234">
                  <a:moveTo>
                    <a:pt x="0" y="1199"/>
                  </a:moveTo>
                  <a:lnTo>
                    <a:pt x="0" y="1234"/>
                  </a:lnTo>
                  <a:lnTo>
                    <a:pt x="2506" y="36"/>
                  </a:lnTo>
                  <a:lnTo>
                    <a:pt x="2506" y="0"/>
                  </a:lnTo>
                  <a:lnTo>
                    <a:pt x="0" y="119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-257822" y="2402002"/>
              <a:ext cx="5450310" cy="2606283"/>
            </a:xfrm>
            <a:custGeom>
              <a:avLst/>
              <a:gdLst>
                <a:gd name="T0" fmla="*/ 0 w 4287"/>
                <a:gd name="T1" fmla="*/ 1197 h 2050"/>
                <a:gd name="T2" fmla="*/ 1781 w 4287"/>
                <a:gd name="T3" fmla="*/ 2050 h 2050"/>
                <a:gd name="T4" fmla="*/ 4287 w 4287"/>
                <a:gd name="T5" fmla="*/ 851 h 2050"/>
                <a:gd name="T6" fmla="*/ 2505 w 4287"/>
                <a:gd name="T7" fmla="*/ 0 h 2050"/>
                <a:gd name="T8" fmla="*/ 0 w 4287"/>
                <a:gd name="T9" fmla="*/ 119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7" h="2050">
                  <a:moveTo>
                    <a:pt x="0" y="1197"/>
                  </a:moveTo>
                  <a:lnTo>
                    <a:pt x="1781" y="2050"/>
                  </a:lnTo>
                  <a:lnTo>
                    <a:pt x="4287" y="851"/>
                  </a:lnTo>
                  <a:lnTo>
                    <a:pt x="2505" y="0"/>
                  </a:lnTo>
                  <a:lnTo>
                    <a:pt x="0" y="119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-257822" y="3594535"/>
              <a:ext cx="2958449" cy="1413750"/>
            </a:xfrm>
            <a:custGeom>
              <a:avLst/>
              <a:gdLst>
                <a:gd name="T0" fmla="*/ 544 w 2327"/>
                <a:gd name="T1" fmla="*/ 0 h 1112"/>
                <a:gd name="T2" fmla="*/ 0 w 2327"/>
                <a:gd name="T3" fmla="*/ 259 h 1112"/>
                <a:gd name="T4" fmla="*/ 1781 w 2327"/>
                <a:gd name="T5" fmla="*/ 1112 h 1112"/>
                <a:gd name="T6" fmla="*/ 2327 w 2327"/>
                <a:gd name="T7" fmla="*/ 851 h 1112"/>
                <a:gd name="T8" fmla="*/ 544 w 2327"/>
                <a:gd name="T9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7" h="1112">
                  <a:moveTo>
                    <a:pt x="544" y="0"/>
                  </a:moveTo>
                  <a:lnTo>
                    <a:pt x="0" y="259"/>
                  </a:lnTo>
                  <a:lnTo>
                    <a:pt x="1781" y="1112"/>
                  </a:lnTo>
                  <a:lnTo>
                    <a:pt x="2327" y="85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433797" y="3262711"/>
              <a:ext cx="2958449" cy="1413750"/>
            </a:xfrm>
            <a:custGeom>
              <a:avLst/>
              <a:gdLst>
                <a:gd name="T0" fmla="*/ 545 w 2327"/>
                <a:gd name="T1" fmla="*/ 0 h 1112"/>
                <a:gd name="T2" fmla="*/ 0 w 2327"/>
                <a:gd name="T3" fmla="*/ 261 h 1112"/>
                <a:gd name="T4" fmla="*/ 1783 w 2327"/>
                <a:gd name="T5" fmla="*/ 1112 h 1112"/>
                <a:gd name="T6" fmla="*/ 2327 w 2327"/>
                <a:gd name="T7" fmla="*/ 852 h 1112"/>
                <a:gd name="T8" fmla="*/ 545 w 2327"/>
                <a:gd name="T9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7" h="1112">
                  <a:moveTo>
                    <a:pt x="545" y="0"/>
                  </a:moveTo>
                  <a:lnTo>
                    <a:pt x="0" y="261"/>
                  </a:lnTo>
                  <a:lnTo>
                    <a:pt x="1783" y="1112"/>
                  </a:lnTo>
                  <a:lnTo>
                    <a:pt x="2327" y="85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4" name="Group 20"/>
          <p:cNvGrpSpPr/>
          <p:nvPr/>
        </p:nvGrpSpPr>
        <p:grpSpPr>
          <a:xfrm>
            <a:off x="4916183" y="4009079"/>
            <a:ext cx="1324582" cy="989753"/>
            <a:chOff x="3246521" y="3898830"/>
            <a:chExt cx="1324754" cy="989753"/>
          </a:xfrm>
        </p:grpSpPr>
        <p:sp>
          <p:nvSpPr>
            <p:cNvPr id="25" name="Freeform 55"/>
            <p:cNvSpPr/>
            <p:nvPr/>
          </p:nvSpPr>
          <p:spPr bwMode="auto">
            <a:xfrm>
              <a:off x="3246521" y="4254175"/>
              <a:ext cx="1324754" cy="634408"/>
            </a:xfrm>
            <a:custGeom>
              <a:avLst/>
              <a:gdLst>
                <a:gd name="T0" fmla="*/ 1042 w 1042"/>
                <a:gd name="T1" fmla="*/ 239 h 499"/>
                <a:gd name="T2" fmla="*/ 544 w 1042"/>
                <a:gd name="T3" fmla="*/ 0 h 499"/>
                <a:gd name="T4" fmla="*/ 0 w 1042"/>
                <a:gd name="T5" fmla="*/ 260 h 499"/>
                <a:gd name="T6" fmla="*/ 498 w 1042"/>
                <a:gd name="T7" fmla="*/ 499 h 499"/>
                <a:gd name="T8" fmla="*/ 1042 w 1042"/>
                <a:gd name="T9" fmla="*/ 23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2" h="499">
                  <a:moveTo>
                    <a:pt x="1042" y="239"/>
                  </a:moveTo>
                  <a:lnTo>
                    <a:pt x="544" y="0"/>
                  </a:lnTo>
                  <a:lnTo>
                    <a:pt x="0" y="260"/>
                  </a:lnTo>
                  <a:lnTo>
                    <a:pt x="498" y="499"/>
                  </a:lnTo>
                  <a:lnTo>
                    <a:pt x="1042" y="239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Freeform 55"/>
            <p:cNvSpPr/>
            <p:nvPr/>
          </p:nvSpPr>
          <p:spPr bwMode="auto">
            <a:xfrm>
              <a:off x="3246521" y="3898830"/>
              <a:ext cx="1324754" cy="634408"/>
            </a:xfrm>
            <a:custGeom>
              <a:avLst/>
              <a:gdLst>
                <a:gd name="T0" fmla="*/ 1042 w 1042"/>
                <a:gd name="T1" fmla="*/ 239 h 499"/>
                <a:gd name="T2" fmla="*/ 544 w 1042"/>
                <a:gd name="T3" fmla="*/ 0 h 499"/>
                <a:gd name="T4" fmla="*/ 0 w 1042"/>
                <a:gd name="T5" fmla="*/ 260 h 499"/>
                <a:gd name="T6" fmla="*/ 498 w 1042"/>
                <a:gd name="T7" fmla="*/ 499 h 499"/>
                <a:gd name="T8" fmla="*/ 1042 w 1042"/>
                <a:gd name="T9" fmla="*/ 23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2" h="499">
                  <a:moveTo>
                    <a:pt x="1042" y="239"/>
                  </a:moveTo>
                  <a:lnTo>
                    <a:pt x="544" y="0"/>
                  </a:lnTo>
                  <a:lnTo>
                    <a:pt x="0" y="260"/>
                  </a:lnTo>
                  <a:lnTo>
                    <a:pt x="498" y="499"/>
                  </a:lnTo>
                  <a:lnTo>
                    <a:pt x="1042" y="2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Freeform 56"/>
            <p:cNvSpPr/>
            <p:nvPr/>
          </p:nvSpPr>
          <p:spPr bwMode="auto">
            <a:xfrm>
              <a:off x="4121215" y="4210313"/>
              <a:ext cx="61025" cy="35598"/>
            </a:xfrm>
            <a:custGeom>
              <a:avLst/>
              <a:gdLst>
                <a:gd name="T0" fmla="*/ 25 w 30"/>
                <a:gd name="T1" fmla="*/ 14 h 17"/>
                <a:gd name="T2" fmla="*/ 7 w 30"/>
                <a:gd name="T3" fmla="*/ 14 h 17"/>
                <a:gd name="T4" fmla="*/ 5 w 30"/>
                <a:gd name="T5" fmla="*/ 3 h 17"/>
                <a:gd name="T6" fmla="*/ 23 w 30"/>
                <a:gd name="T7" fmla="*/ 3 h 17"/>
                <a:gd name="T8" fmla="*/ 25 w 30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5" y="14"/>
                  </a:moveTo>
                  <a:cubicBezTo>
                    <a:pt x="21" y="17"/>
                    <a:pt x="13" y="17"/>
                    <a:pt x="7" y="14"/>
                  </a:cubicBezTo>
                  <a:cubicBezTo>
                    <a:pt x="1" y="11"/>
                    <a:pt x="0" y="6"/>
                    <a:pt x="5" y="3"/>
                  </a:cubicBezTo>
                  <a:cubicBezTo>
                    <a:pt x="9" y="0"/>
                    <a:pt x="17" y="0"/>
                    <a:pt x="23" y="3"/>
                  </a:cubicBezTo>
                  <a:cubicBezTo>
                    <a:pt x="29" y="5"/>
                    <a:pt x="30" y="10"/>
                    <a:pt x="2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Freeform 57"/>
            <p:cNvSpPr/>
            <p:nvPr/>
          </p:nvSpPr>
          <p:spPr bwMode="auto">
            <a:xfrm>
              <a:off x="3856773" y="4090806"/>
              <a:ext cx="59754" cy="34327"/>
            </a:xfrm>
            <a:custGeom>
              <a:avLst/>
              <a:gdLst>
                <a:gd name="T0" fmla="*/ 25 w 29"/>
                <a:gd name="T1" fmla="*/ 14 h 17"/>
                <a:gd name="T2" fmla="*/ 7 w 29"/>
                <a:gd name="T3" fmla="*/ 14 h 17"/>
                <a:gd name="T4" fmla="*/ 4 w 29"/>
                <a:gd name="T5" fmla="*/ 3 h 17"/>
                <a:gd name="T6" fmla="*/ 23 w 29"/>
                <a:gd name="T7" fmla="*/ 3 h 17"/>
                <a:gd name="T8" fmla="*/ 25 w 29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5" y="14"/>
                  </a:moveTo>
                  <a:cubicBezTo>
                    <a:pt x="20" y="17"/>
                    <a:pt x="12" y="17"/>
                    <a:pt x="7" y="14"/>
                  </a:cubicBezTo>
                  <a:cubicBezTo>
                    <a:pt x="1" y="11"/>
                    <a:pt x="0" y="6"/>
                    <a:pt x="4" y="3"/>
                  </a:cubicBezTo>
                  <a:cubicBezTo>
                    <a:pt x="9" y="0"/>
                    <a:pt x="17" y="0"/>
                    <a:pt x="23" y="3"/>
                  </a:cubicBezTo>
                  <a:cubicBezTo>
                    <a:pt x="28" y="6"/>
                    <a:pt x="29" y="11"/>
                    <a:pt x="2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Freeform 58"/>
            <p:cNvSpPr/>
            <p:nvPr/>
          </p:nvSpPr>
          <p:spPr bwMode="auto">
            <a:xfrm>
              <a:off x="3944497" y="4212856"/>
              <a:ext cx="58482" cy="36870"/>
            </a:xfrm>
            <a:custGeom>
              <a:avLst/>
              <a:gdLst>
                <a:gd name="T0" fmla="*/ 25 w 29"/>
                <a:gd name="T1" fmla="*/ 14 h 18"/>
                <a:gd name="T2" fmla="*/ 7 w 29"/>
                <a:gd name="T3" fmla="*/ 15 h 18"/>
                <a:gd name="T4" fmla="*/ 4 w 29"/>
                <a:gd name="T5" fmla="*/ 3 h 18"/>
                <a:gd name="T6" fmla="*/ 22 w 29"/>
                <a:gd name="T7" fmla="*/ 3 h 18"/>
                <a:gd name="T8" fmla="*/ 25 w 29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25" y="14"/>
                  </a:moveTo>
                  <a:cubicBezTo>
                    <a:pt x="20" y="17"/>
                    <a:pt x="12" y="18"/>
                    <a:pt x="7" y="15"/>
                  </a:cubicBezTo>
                  <a:cubicBezTo>
                    <a:pt x="1" y="12"/>
                    <a:pt x="0" y="7"/>
                    <a:pt x="4" y="3"/>
                  </a:cubicBezTo>
                  <a:cubicBezTo>
                    <a:pt x="9" y="0"/>
                    <a:pt x="17" y="0"/>
                    <a:pt x="22" y="3"/>
                  </a:cubicBezTo>
                  <a:cubicBezTo>
                    <a:pt x="28" y="6"/>
                    <a:pt x="29" y="11"/>
                    <a:pt x="2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Freeform 59"/>
            <p:cNvSpPr>
              <a:spLocks noEditPoints="1"/>
            </p:cNvSpPr>
            <p:nvPr/>
          </p:nvSpPr>
          <p:spPr bwMode="auto">
            <a:xfrm>
              <a:off x="3649542" y="4039952"/>
              <a:ext cx="525071" cy="335638"/>
            </a:xfrm>
            <a:custGeom>
              <a:avLst/>
              <a:gdLst>
                <a:gd name="T0" fmla="*/ 238 w 258"/>
                <a:gd name="T1" fmla="*/ 103 h 165"/>
                <a:gd name="T2" fmla="*/ 198 w 258"/>
                <a:gd name="T3" fmla="*/ 111 h 165"/>
                <a:gd name="T4" fmla="*/ 228 w 258"/>
                <a:gd name="T5" fmla="*/ 93 h 165"/>
                <a:gd name="T6" fmla="*/ 221 w 258"/>
                <a:gd name="T7" fmla="*/ 86 h 165"/>
                <a:gd name="T8" fmla="*/ 241 w 258"/>
                <a:gd name="T9" fmla="*/ 81 h 165"/>
                <a:gd name="T10" fmla="*/ 211 w 258"/>
                <a:gd name="T11" fmla="*/ 28 h 165"/>
                <a:gd name="T12" fmla="*/ 62 w 258"/>
                <a:gd name="T13" fmla="*/ 137 h 165"/>
                <a:gd name="T14" fmla="*/ 255 w 258"/>
                <a:gd name="T15" fmla="*/ 103 h 165"/>
                <a:gd name="T16" fmla="*/ 214 w 258"/>
                <a:gd name="T17" fmla="*/ 84 h 165"/>
                <a:gd name="T18" fmla="*/ 214 w 258"/>
                <a:gd name="T19" fmla="*/ 43 h 165"/>
                <a:gd name="T20" fmla="*/ 201 w 258"/>
                <a:gd name="T21" fmla="*/ 35 h 165"/>
                <a:gd name="T22" fmla="*/ 183 w 258"/>
                <a:gd name="T23" fmla="*/ 72 h 165"/>
                <a:gd name="T24" fmla="*/ 146 w 258"/>
                <a:gd name="T25" fmla="*/ 53 h 165"/>
                <a:gd name="T26" fmla="*/ 201 w 258"/>
                <a:gd name="T27" fmla="*/ 35 h 165"/>
                <a:gd name="T28" fmla="*/ 101 w 258"/>
                <a:gd name="T29" fmla="*/ 25 h 165"/>
                <a:gd name="T30" fmla="*/ 106 w 258"/>
                <a:gd name="T31" fmla="*/ 20 h 165"/>
                <a:gd name="T32" fmla="*/ 132 w 258"/>
                <a:gd name="T33" fmla="*/ 27 h 165"/>
                <a:gd name="T34" fmla="*/ 182 w 258"/>
                <a:gd name="T35" fmla="*/ 27 h 165"/>
                <a:gd name="T36" fmla="*/ 140 w 258"/>
                <a:gd name="T37" fmla="*/ 49 h 165"/>
                <a:gd name="T38" fmla="*/ 123 w 258"/>
                <a:gd name="T39" fmla="*/ 45 h 165"/>
                <a:gd name="T40" fmla="*/ 112 w 258"/>
                <a:gd name="T41" fmla="*/ 67 h 165"/>
                <a:gd name="T42" fmla="*/ 106 w 258"/>
                <a:gd name="T43" fmla="*/ 43 h 165"/>
                <a:gd name="T44" fmla="*/ 100 w 258"/>
                <a:gd name="T45" fmla="*/ 39 h 165"/>
                <a:gd name="T46" fmla="*/ 57 w 258"/>
                <a:gd name="T47" fmla="*/ 37 h 165"/>
                <a:gd name="T48" fmla="*/ 33 w 258"/>
                <a:gd name="T49" fmla="*/ 70 h 165"/>
                <a:gd name="T50" fmla="*/ 76 w 258"/>
                <a:gd name="T51" fmla="*/ 54 h 165"/>
                <a:gd name="T52" fmla="*/ 33 w 258"/>
                <a:gd name="T53" fmla="*/ 70 h 165"/>
                <a:gd name="T54" fmla="*/ 51 w 258"/>
                <a:gd name="T55" fmla="*/ 80 h 165"/>
                <a:gd name="T56" fmla="*/ 32 w 258"/>
                <a:gd name="T57" fmla="*/ 76 h 165"/>
                <a:gd name="T58" fmla="*/ 67 w 258"/>
                <a:gd name="T59" fmla="*/ 127 h 165"/>
                <a:gd name="T60" fmla="*/ 74 w 258"/>
                <a:gd name="T61" fmla="*/ 100 h 165"/>
                <a:gd name="T62" fmla="*/ 60 w 258"/>
                <a:gd name="T63" fmla="*/ 122 h 165"/>
                <a:gd name="T64" fmla="*/ 59 w 258"/>
                <a:gd name="T65" fmla="*/ 82 h 165"/>
                <a:gd name="T66" fmla="*/ 70 w 258"/>
                <a:gd name="T67" fmla="*/ 84 h 165"/>
                <a:gd name="T68" fmla="*/ 62 w 258"/>
                <a:gd name="T69" fmla="*/ 78 h 165"/>
                <a:gd name="T70" fmla="*/ 107 w 258"/>
                <a:gd name="T71" fmla="*/ 70 h 165"/>
                <a:gd name="T72" fmla="*/ 98 w 258"/>
                <a:gd name="T73" fmla="*/ 83 h 165"/>
                <a:gd name="T74" fmla="*/ 114 w 258"/>
                <a:gd name="T75" fmla="*/ 74 h 165"/>
                <a:gd name="T76" fmla="*/ 144 w 258"/>
                <a:gd name="T77" fmla="*/ 86 h 165"/>
                <a:gd name="T78" fmla="*/ 119 w 258"/>
                <a:gd name="T79" fmla="*/ 70 h 165"/>
                <a:gd name="T80" fmla="*/ 158 w 258"/>
                <a:gd name="T81" fmla="*/ 67 h 165"/>
                <a:gd name="T82" fmla="*/ 169 w 258"/>
                <a:gd name="T83" fmla="*/ 84 h 165"/>
                <a:gd name="T84" fmla="*/ 175 w 258"/>
                <a:gd name="T85" fmla="*/ 88 h 165"/>
                <a:gd name="T86" fmla="*/ 211 w 258"/>
                <a:gd name="T87" fmla="*/ 88 h 165"/>
                <a:gd name="T88" fmla="*/ 177 w 258"/>
                <a:gd name="T89" fmla="*/ 100 h 165"/>
                <a:gd name="T90" fmla="*/ 171 w 258"/>
                <a:gd name="T91" fmla="*/ 104 h 165"/>
                <a:gd name="T92" fmla="*/ 157 w 258"/>
                <a:gd name="T93" fmla="*/ 128 h 165"/>
                <a:gd name="T94" fmla="*/ 152 w 258"/>
                <a:gd name="T95" fmla="*/ 105 h 165"/>
                <a:gd name="T96" fmla="*/ 146 w 258"/>
                <a:gd name="T97" fmla="*/ 101 h 165"/>
                <a:gd name="T98" fmla="*/ 114 w 258"/>
                <a:gd name="T99" fmla="*/ 100 h 165"/>
                <a:gd name="T100" fmla="*/ 101 w 258"/>
                <a:gd name="T101" fmla="*/ 100 h 165"/>
                <a:gd name="T102" fmla="*/ 108 w 258"/>
                <a:gd name="T103" fmla="*/ 103 h 165"/>
                <a:gd name="T104" fmla="*/ 78 w 258"/>
                <a:gd name="T105" fmla="*/ 133 h 165"/>
                <a:gd name="T106" fmla="*/ 92 w 258"/>
                <a:gd name="T107" fmla="*/ 138 h 165"/>
                <a:gd name="T108" fmla="*/ 132 w 258"/>
                <a:gd name="T109" fmla="*/ 117 h 165"/>
                <a:gd name="T110" fmla="*/ 92 w 258"/>
                <a:gd name="T111" fmla="*/ 138 h 165"/>
                <a:gd name="T112" fmla="*/ 155 w 258"/>
                <a:gd name="T113" fmla="*/ 134 h 165"/>
                <a:gd name="T114" fmla="*/ 112 w 258"/>
                <a:gd name="T115" fmla="*/ 144 h 165"/>
                <a:gd name="T116" fmla="*/ 162 w 258"/>
                <a:gd name="T117" fmla="*/ 132 h 165"/>
                <a:gd name="T118" fmla="*/ 217 w 258"/>
                <a:gd name="T119" fmla="*/ 12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165">
                  <a:moveTo>
                    <a:pt x="255" y="103"/>
                  </a:moveTo>
                  <a:cubicBezTo>
                    <a:pt x="250" y="105"/>
                    <a:pt x="244" y="105"/>
                    <a:pt x="238" y="103"/>
                  </a:cubicBezTo>
                  <a:cubicBezTo>
                    <a:pt x="235" y="110"/>
                    <a:pt x="230" y="118"/>
                    <a:pt x="222" y="124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206" y="105"/>
                    <a:pt x="213" y="98"/>
                    <a:pt x="218" y="91"/>
                  </a:cubicBezTo>
                  <a:cubicBezTo>
                    <a:pt x="221" y="92"/>
                    <a:pt x="225" y="93"/>
                    <a:pt x="228" y="93"/>
                  </a:cubicBezTo>
                  <a:cubicBezTo>
                    <a:pt x="227" y="92"/>
                    <a:pt x="228" y="90"/>
                    <a:pt x="228" y="88"/>
                  </a:cubicBezTo>
                  <a:cubicBezTo>
                    <a:pt x="226" y="88"/>
                    <a:pt x="224" y="87"/>
                    <a:pt x="221" y="86"/>
                  </a:cubicBezTo>
                  <a:cubicBezTo>
                    <a:pt x="227" y="76"/>
                    <a:pt x="230" y="66"/>
                    <a:pt x="229" y="57"/>
                  </a:cubicBezTo>
                  <a:cubicBezTo>
                    <a:pt x="236" y="65"/>
                    <a:pt x="239" y="73"/>
                    <a:pt x="241" y="81"/>
                  </a:cubicBezTo>
                  <a:cubicBezTo>
                    <a:pt x="246" y="80"/>
                    <a:pt x="253" y="81"/>
                    <a:pt x="258" y="83"/>
                  </a:cubicBezTo>
                  <a:cubicBezTo>
                    <a:pt x="255" y="63"/>
                    <a:pt x="239" y="42"/>
                    <a:pt x="211" y="28"/>
                  </a:cubicBezTo>
                  <a:cubicBezTo>
                    <a:pt x="159" y="0"/>
                    <a:pt x="82" y="2"/>
                    <a:pt x="41" y="32"/>
                  </a:cubicBezTo>
                  <a:cubicBezTo>
                    <a:pt x="0" y="63"/>
                    <a:pt x="9" y="110"/>
                    <a:pt x="62" y="137"/>
                  </a:cubicBezTo>
                  <a:cubicBezTo>
                    <a:pt x="115" y="165"/>
                    <a:pt x="191" y="163"/>
                    <a:pt x="232" y="133"/>
                  </a:cubicBezTo>
                  <a:cubicBezTo>
                    <a:pt x="244" y="124"/>
                    <a:pt x="252" y="114"/>
                    <a:pt x="255" y="103"/>
                  </a:cubicBezTo>
                  <a:close/>
                  <a:moveTo>
                    <a:pt x="217" y="46"/>
                  </a:moveTo>
                  <a:cubicBezTo>
                    <a:pt x="224" y="56"/>
                    <a:pt x="222" y="70"/>
                    <a:pt x="214" y="84"/>
                  </a:cubicBezTo>
                  <a:cubicBezTo>
                    <a:pt x="206" y="81"/>
                    <a:pt x="198" y="78"/>
                    <a:pt x="190" y="75"/>
                  </a:cubicBezTo>
                  <a:cubicBezTo>
                    <a:pt x="202" y="63"/>
                    <a:pt x="211" y="52"/>
                    <a:pt x="214" y="43"/>
                  </a:cubicBezTo>
                  <a:cubicBezTo>
                    <a:pt x="215" y="44"/>
                    <a:pt x="216" y="45"/>
                    <a:pt x="217" y="46"/>
                  </a:cubicBezTo>
                  <a:close/>
                  <a:moveTo>
                    <a:pt x="201" y="35"/>
                  </a:moveTo>
                  <a:cubicBezTo>
                    <a:pt x="203" y="36"/>
                    <a:pt x="204" y="37"/>
                    <a:pt x="206" y="38"/>
                  </a:cubicBezTo>
                  <a:cubicBezTo>
                    <a:pt x="206" y="45"/>
                    <a:pt x="199" y="57"/>
                    <a:pt x="183" y="72"/>
                  </a:cubicBezTo>
                  <a:cubicBezTo>
                    <a:pt x="176" y="69"/>
                    <a:pt x="170" y="66"/>
                    <a:pt x="164" y="63"/>
                  </a:cubicBezTo>
                  <a:cubicBezTo>
                    <a:pt x="157" y="60"/>
                    <a:pt x="151" y="56"/>
                    <a:pt x="146" y="53"/>
                  </a:cubicBezTo>
                  <a:cubicBezTo>
                    <a:pt x="167" y="40"/>
                    <a:pt x="185" y="34"/>
                    <a:pt x="196" y="33"/>
                  </a:cubicBezTo>
                  <a:cubicBezTo>
                    <a:pt x="198" y="33"/>
                    <a:pt x="199" y="34"/>
                    <a:pt x="201" y="35"/>
                  </a:cubicBezTo>
                  <a:close/>
                  <a:moveTo>
                    <a:pt x="98" y="21"/>
                  </a:moveTo>
                  <a:cubicBezTo>
                    <a:pt x="99" y="23"/>
                    <a:pt x="100" y="24"/>
                    <a:pt x="101" y="25"/>
                  </a:cubicBezTo>
                  <a:cubicBezTo>
                    <a:pt x="103" y="24"/>
                    <a:pt x="106" y="23"/>
                    <a:pt x="108" y="23"/>
                  </a:cubicBezTo>
                  <a:cubicBezTo>
                    <a:pt x="107" y="22"/>
                    <a:pt x="107" y="21"/>
                    <a:pt x="106" y="20"/>
                  </a:cubicBezTo>
                  <a:cubicBezTo>
                    <a:pt x="124" y="17"/>
                    <a:pt x="143" y="18"/>
                    <a:pt x="162" y="22"/>
                  </a:cubicBezTo>
                  <a:cubicBezTo>
                    <a:pt x="152" y="22"/>
                    <a:pt x="142" y="24"/>
                    <a:pt x="132" y="27"/>
                  </a:cubicBezTo>
                  <a:cubicBezTo>
                    <a:pt x="133" y="28"/>
                    <a:pt x="135" y="30"/>
                    <a:pt x="135" y="31"/>
                  </a:cubicBezTo>
                  <a:cubicBezTo>
                    <a:pt x="152" y="27"/>
                    <a:pt x="168" y="25"/>
                    <a:pt x="182" y="27"/>
                  </a:cubicBezTo>
                  <a:cubicBezTo>
                    <a:pt x="184" y="28"/>
                    <a:pt x="185" y="28"/>
                    <a:pt x="187" y="29"/>
                  </a:cubicBezTo>
                  <a:cubicBezTo>
                    <a:pt x="173" y="32"/>
                    <a:pt x="157" y="39"/>
                    <a:pt x="140" y="49"/>
                  </a:cubicBezTo>
                  <a:cubicBezTo>
                    <a:pt x="136" y="47"/>
                    <a:pt x="133" y="45"/>
                    <a:pt x="130" y="42"/>
                  </a:cubicBezTo>
                  <a:cubicBezTo>
                    <a:pt x="128" y="44"/>
                    <a:pt x="126" y="44"/>
                    <a:pt x="123" y="45"/>
                  </a:cubicBezTo>
                  <a:cubicBezTo>
                    <a:pt x="127" y="47"/>
                    <a:pt x="130" y="50"/>
                    <a:pt x="134" y="52"/>
                  </a:cubicBezTo>
                  <a:cubicBezTo>
                    <a:pt x="127" y="57"/>
                    <a:pt x="119" y="62"/>
                    <a:pt x="112" y="67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93" y="50"/>
                    <a:pt x="99" y="46"/>
                    <a:pt x="106" y="43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3" y="41"/>
                    <a:pt x="101" y="40"/>
                    <a:pt x="100" y="39"/>
                  </a:cubicBezTo>
                  <a:cubicBezTo>
                    <a:pt x="93" y="42"/>
                    <a:pt x="87" y="46"/>
                    <a:pt x="81" y="50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68" y="30"/>
                    <a:pt x="82" y="24"/>
                    <a:pt x="98" y="21"/>
                  </a:cubicBezTo>
                  <a:close/>
                  <a:moveTo>
                    <a:pt x="33" y="70"/>
                  </a:moveTo>
                  <a:cubicBezTo>
                    <a:pt x="34" y="60"/>
                    <a:pt x="41" y="50"/>
                    <a:pt x="52" y="41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67" y="61"/>
                    <a:pt x="60" y="68"/>
                    <a:pt x="54" y="76"/>
                  </a:cubicBezTo>
                  <a:cubicBezTo>
                    <a:pt x="47" y="73"/>
                    <a:pt x="39" y="72"/>
                    <a:pt x="33" y="70"/>
                  </a:cubicBezTo>
                  <a:close/>
                  <a:moveTo>
                    <a:pt x="32" y="76"/>
                  </a:moveTo>
                  <a:cubicBezTo>
                    <a:pt x="38" y="77"/>
                    <a:pt x="45" y="78"/>
                    <a:pt x="51" y="80"/>
                  </a:cubicBezTo>
                  <a:cubicBezTo>
                    <a:pt x="46" y="90"/>
                    <a:pt x="43" y="99"/>
                    <a:pt x="44" y="108"/>
                  </a:cubicBezTo>
                  <a:cubicBezTo>
                    <a:pt x="36" y="98"/>
                    <a:pt x="31" y="87"/>
                    <a:pt x="32" y="76"/>
                  </a:cubicBezTo>
                  <a:close/>
                  <a:moveTo>
                    <a:pt x="72" y="130"/>
                  </a:moveTo>
                  <a:cubicBezTo>
                    <a:pt x="71" y="129"/>
                    <a:pt x="69" y="128"/>
                    <a:pt x="67" y="127"/>
                  </a:cubicBezTo>
                  <a:cubicBezTo>
                    <a:pt x="67" y="122"/>
                    <a:pt x="72" y="114"/>
                    <a:pt x="81" y="103"/>
                  </a:cubicBezTo>
                  <a:cubicBezTo>
                    <a:pt x="79" y="102"/>
                    <a:pt x="76" y="102"/>
                    <a:pt x="7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67" y="109"/>
                    <a:pt x="62" y="116"/>
                    <a:pt x="60" y="122"/>
                  </a:cubicBezTo>
                  <a:cubicBezTo>
                    <a:pt x="58" y="121"/>
                    <a:pt x="57" y="120"/>
                    <a:pt x="56" y="120"/>
                  </a:cubicBezTo>
                  <a:cubicBezTo>
                    <a:pt x="50" y="109"/>
                    <a:pt x="51" y="96"/>
                    <a:pt x="59" y="82"/>
                  </a:cubicBezTo>
                  <a:cubicBezTo>
                    <a:pt x="62" y="83"/>
                    <a:pt x="65" y="85"/>
                    <a:pt x="68" y="86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1" y="83"/>
                    <a:pt x="72" y="82"/>
                    <a:pt x="73" y="82"/>
                  </a:cubicBezTo>
                  <a:cubicBezTo>
                    <a:pt x="70" y="80"/>
                    <a:pt x="66" y="79"/>
                    <a:pt x="62" y="78"/>
                  </a:cubicBezTo>
                  <a:cubicBezTo>
                    <a:pt x="67" y="71"/>
                    <a:pt x="74" y="64"/>
                    <a:pt x="82" y="57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3" y="74"/>
                    <a:pt x="98" y="78"/>
                    <a:pt x="94" y="81"/>
                  </a:cubicBezTo>
                  <a:cubicBezTo>
                    <a:pt x="95" y="82"/>
                    <a:pt x="96" y="82"/>
                    <a:pt x="98" y="83"/>
                  </a:cubicBezTo>
                  <a:cubicBezTo>
                    <a:pt x="99" y="83"/>
                    <a:pt x="100" y="84"/>
                    <a:pt x="100" y="85"/>
                  </a:cubicBezTo>
                  <a:cubicBezTo>
                    <a:pt x="104" y="81"/>
                    <a:pt x="109" y="77"/>
                    <a:pt x="114" y="74"/>
                  </a:cubicBezTo>
                  <a:cubicBezTo>
                    <a:pt x="142" y="88"/>
                    <a:pt x="142" y="88"/>
                    <a:pt x="142" y="88"/>
                  </a:cubicBezTo>
                  <a:cubicBezTo>
                    <a:pt x="142" y="87"/>
                    <a:pt x="143" y="87"/>
                    <a:pt x="144" y="86"/>
                  </a:cubicBezTo>
                  <a:cubicBezTo>
                    <a:pt x="145" y="85"/>
                    <a:pt x="146" y="85"/>
                    <a:pt x="146" y="84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6" y="65"/>
                    <a:pt x="133" y="60"/>
                    <a:pt x="140" y="56"/>
                  </a:cubicBezTo>
                  <a:cubicBezTo>
                    <a:pt x="146" y="60"/>
                    <a:pt x="152" y="63"/>
                    <a:pt x="158" y="67"/>
                  </a:cubicBezTo>
                  <a:cubicBezTo>
                    <a:pt x="165" y="70"/>
                    <a:pt x="172" y="73"/>
                    <a:pt x="178" y="76"/>
                  </a:cubicBezTo>
                  <a:cubicBezTo>
                    <a:pt x="175" y="79"/>
                    <a:pt x="172" y="81"/>
                    <a:pt x="169" y="84"/>
                  </a:cubicBezTo>
                  <a:cubicBezTo>
                    <a:pt x="170" y="84"/>
                    <a:pt x="171" y="85"/>
                    <a:pt x="171" y="85"/>
                  </a:cubicBezTo>
                  <a:cubicBezTo>
                    <a:pt x="173" y="86"/>
                    <a:pt x="174" y="87"/>
                    <a:pt x="175" y="88"/>
                  </a:cubicBezTo>
                  <a:cubicBezTo>
                    <a:pt x="179" y="85"/>
                    <a:pt x="182" y="82"/>
                    <a:pt x="185" y="79"/>
                  </a:cubicBezTo>
                  <a:cubicBezTo>
                    <a:pt x="194" y="83"/>
                    <a:pt x="202" y="86"/>
                    <a:pt x="211" y="88"/>
                  </a:cubicBezTo>
                  <a:cubicBezTo>
                    <a:pt x="206" y="95"/>
                    <a:pt x="199" y="102"/>
                    <a:pt x="191" y="108"/>
                  </a:cubicBezTo>
                  <a:cubicBezTo>
                    <a:pt x="177" y="100"/>
                    <a:pt x="177" y="100"/>
                    <a:pt x="177" y="100"/>
                  </a:cubicBezTo>
                  <a:cubicBezTo>
                    <a:pt x="176" y="101"/>
                    <a:pt x="176" y="101"/>
                    <a:pt x="175" y="102"/>
                  </a:cubicBezTo>
                  <a:cubicBezTo>
                    <a:pt x="174" y="103"/>
                    <a:pt x="172" y="103"/>
                    <a:pt x="171" y="104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177" y="118"/>
                    <a:pt x="167" y="123"/>
                    <a:pt x="157" y="128"/>
                  </a:cubicBezTo>
                  <a:cubicBezTo>
                    <a:pt x="151" y="123"/>
                    <a:pt x="145" y="118"/>
                    <a:pt x="138" y="114"/>
                  </a:cubicBezTo>
                  <a:cubicBezTo>
                    <a:pt x="143" y="111"/>
                    <a:pt x="148" y="108"/>
                    <a:pt x="152" y="105"/>
                  </a:cubicBezTo>
                  <a:cubicBezTo>
                    <a:pt x="151" y="104"/>
                    <a:pt x="149" y="103"/>
                    <a:pt x="148" y="103"/>
                  </a:cubicBezTo>
                  <a:cubicBezTo>
                    <a:pt x="147" y="102"/>
                    <a:pt x="146" y="102"/>
                    <a:pt x="146" y="101"/>
                  </a:cubicBezTo>
                  <a:cubicBezTo>
                    <a:pt x="141" y="105"/>
                    <a:pt x="136" y="107"/>
                    <a:pt x="132" y="110"/>
                  </a:cubicBezTo>
                  <a:cubicBezTo>
                    <a:pt x="126" y="107"/>
                    <a:pt x="120" y="103"/>
                    <a:pt x="114" y="100"/>
                  </a:cubicBezTo>
                  <a:cubicBezTo>
                    <a:pt x="111" y="98"/>
                    <a:pt x="108" y="97"/>
                    <a:pt x="105" y="95"/>
                  </a:cubicBezTo>
                  <a:cubicBezTo>
                    <a:pt x="104" y="97"/>
                    <a:pt x="103" y="98"/>
                    <a:pt x="101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03" y="101"/>
                    <a:pt x="106" y="102"/>
                    <a:pt x="108" y="103"/>
                  </a:cubicBezTo>
                  <a:cubicBezTo>
                    <a:pt x="115" y="107"/>
                    <a:pt x="121" y="110"/>
                    <a:pt x="126" y="113"/>
                  </a:cubicBezTo>
                  <a:cubicBezTo>
                    <a:pt x="105" y="125"/>
                    <a:pt x="88" y="131"/>
                    <a:pt x="78" y="133"/>
                  </a:cubicBezTo>
                  <a:cubicBezTo>
                    <a:pt x="76" y="132"/>
                    <a:pt x="74" y="131"/>
                    <a:pt x="72" y="130"/>
                  </a:cubicBezTo>
                  <a:close/>
                  <a:moveTo>
                    <a:pt x="92" y="138"/>
                  </a:moveTo>
                  <a:cubicBezTo>
                    <a:pt x="90" y="138"/>
                    <a:pt x="88" y="137"/>
                    <a:pt x="87" y="136"/>
                  </a:cubicBezTo>
                  <a:cubicBezTo>
                    <a:pt x="100" y="134"/>
                    <a:pt x="116" y="126"/>
                    <a:pt x="132" y="117"/>
                  </a:cubicBezTo>
                  <a:cubicBezTo>
                    <a:pt x="139" y="122"/>
                    <a:pt x="145" y="126"/>
                    <a:pt x="150" y="130"/>
                  </a:cubicBezTo>
                  <a:cubicBezTo>
                    <a:pt x="130" y="137"/>
                    <a:pt x="109" y="140"/>
                    <a:pt x="92" y="138"/>
                  </a:cubicBezTo>
                  <a:close/>
                  <a:moveTo>
                    <a:pt x="112" y="144"/>
                  </a:moveTo>
                  <a:cubicBezTo>
                    <a:pt x="126" y="143"/>
                    <a:pt x="140" y="140"/>
                    <a:pt x="155" y="134"/>
                  </a:cubicBezTo>
                  <a:cubicBezTo>
                    <a:pt x="159" y="138"/>
                    <a:pt x="163" y="142"/>
                    <a:pt x="165" y="146"/>
                  </a:cubicBezTo>
                  <a:cubicBezTo>
                    <a:pt x="148" y="148"/>
                    <a:pt x="129" y="147"/>
                    <a:pt x="112" y="144"/>
                  </a:cubicBezTo>
                  <a:close/>
                  <a:moveTo>
                    <a:pt x="173" y="144"/>
                  </a:moveTo>
                  <a:cubicBezTo>
                    <a:pt x="170" y="140"/>
                    <a:pt x="166" y="136"/>
                    <a:pt x="162" y="132"/>
                  </a:cubicBezTo>
                  <a:cubicBezTo>
                    <a:pt x="172" y="127"/>
                    <a:pt x="183" y="122"/>
                    <a:pt x="193" y="115"/>
                  </a:cubicBezTo>
                  <a:cubicBezTo>
                    <a:pt x="217" y="128"/>
                    <a:pt x="217" y="128"/>
                    <a:pt x="217" y="128"/>
                  </a:cubicBezTo>
                  <a:cubicBezTo>
                    <a:pt x="205" y="136"/>
                    <a:pt x="190" y="141"/>
                    <a:pt x="173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Freeform 60"/>
            <p:cNvSpPr/>
            <p:nvPr/>
          </p:nvSpPr>
          <p:spPr bwMode="auto">
            <a:xfrm>
              <a:off x="3793205" y="4209042"/>
              <a:ext cx="59754" cy="34327"/>
            </a:xfrm>
            <a:custGeom>
              <a:avLst/>
              <a:gdLst>
                <a:gd name="T0" fmla="*/ 25 w 29"/>
                <a:gd name="T1" fmla="*/ 14 h 17"/>
                <a:gd name="T2" fmla="*/ 7 w 29"/>
                <a:gd name="T3" fmla="*/ 14 h 17"/>
                <a:gd name="T4" fmla="*/ 4 w 29"/>
                <a:gd name="T5" fmla="*/ 3 h 17"/>
                <a:gd name="T6" fmla="*/ 23 w 29"/>
                <a:gd name="T7" fmla="*/ 3 h 17"/>
                <a:gd name="T8" fmla="*/ 25 w 29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5" y="14"/>
                  </a:moveTo>
                  <a:cubicBezTo>
                    <a:pt x="21" y="17"/>
                    <a:pt x="12" y="17"/>
                    <a:pt x="7" y="14"/>
                  </a:cubicBezTo>
                  <a:cubicBezTo>
                    <a:pt x="1" y="11"/>
                    <a:pt x="0" y="6"/>
                    <a:pt x="4" y="3"/>
                  </a:cubicBezTo>
                  <a:cubicBezTo>
                    <a:pt x="9" y="0"/>
                    <a:pt x="17" y="0"/>
                    <a:pt x="23" y="3"/>
                  </a:cubicBezTo>
                  <a:cubicBezTo>
                    <a:pt x="28" y="6"/>
                    <a:pt x="29" y="11"/>
                    <a:pt x="2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2" name="Group 28"/>
          <p:cNvGrpSpPr/>
          <p:nvPr/>
        </p:nvGrpSpPr>
        <p:grpSpPr>
          <a:xfrm>
            <a:off x="6606233" y="2903494"/>
            <a:ext cx="341950" cy="197060"/>
            <a:chOff x="6394403" y="3369946"/>
            <a:chExt cx="341995" cy="197060"/>
          </a:xfrm>
        </p:grpSpPr>
        <p:sp>
          <p:nvSpPr>
            <p:cNvPr id="33" name="Freeform 77"/>
            <p:cNvSpPr/>
            <p:nvPr/>
          </p:nvSpPr>
          <p:spPr bwMode="auto">
            <a:xfrm>
              <a:off x="6394403" y="3369946"/>
              <a:ext cx="81367" cy="55940"/>
            </a:xfrm>
            <a:custGeom>
              <a:avLst/>
              <a:gdLst>
                <a:gd name="T0" fmla="*/ 35 w 40"/>
                <a:gd name="T1" fmla="*/ 21 h 28"/>
                <a:gd name="T2" fmla="*/ 11 w 40"/>
                <a:gd name="T3" fmla="*/ 24 h 28"/>
                <a:gd name="T4" fmla="*/ 6 w 40"/>
                <a:gd name="T5" fmla="*/ 6 h 28"/>
                <a:gd name="T6" fmla="*/ 30 w 40"/>
                <a:gd name="T7" fmla="*/ 4 h 28"/>
                <a:gd name="T8" fmla="*/ 35 w 40"/>
                <a:gd name="T9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5" y="21"/>
                  </a:moveTo>
                  <a:cubicBezTo>
                    <a:pt x="30" y="27"/>
                    <a:pt x="19" y="28"/>
                    <a:pt x="11" y="24"/>
                  </a:cubicBezTo>
                  <a:cubicBezTo>
                    <a:pt x="3" y="20"/>
                    <a:pt x="0" y="12"/>
                    <a:pt x="6" y="6"/>
                  </a:cubicBezTo>
                  <a:cubicBezTo>
                    <a:pt x="11" y="1"/>
                    <a:pt x="22" y="0"/>
                    <a:pt x="30" y="4"/>
                  </a:cubicBezTo>
                  <a:cubicBezTo>
                    <a:pt x="38" y="8"/>
                    <a:pt x="40" y="16"/>
                    <a:pt x="3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Freeform 78"/>
            <p:cNvSpPr/>
            <p:nvPr/>
          </p:nvSpPr>
          <p:spPr bwMode="auto">
            <a:xfrm>
              <a:off x="6522810" y="3434785"/>
              <a:ext cx="81367" cy="58482"/>
            </a:xfrm>
            <a:custGeom>
              <a:avLst/>
              <a:gdLst>
                <a:gd name="T0" fmla="*/ 35 w 40"/>
                <a:gd name="T1" fmla="*/ 22 h 29"/>
                <a:gd name="T2" fmla="*/ 11 w 40"/>
                <a:gd name="T3" fmla="*/ 25 h 29"/>
                <a:gd name="T4" fmla="*/ 5 w 40"/>
                <a:gd name="T5" fmla="*/ 7 h 29"/>
                <a:gd name="T6" fmla="*/ 30 w 40"/>
                <a:gd name="T7" fmla="*/ 4 h 29"/>
                <a:gd name="T8" fmla="*/ 35 w 40"/>
                <a:gd name="T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35" y="22"/>
                  </a:moveTo>
                  <a:cubicBezTo>
                    <a:pt x="29" y="27"/>
                    <a:pt x="19" y="29"/>
                    <a:pt x="11" y="25"/>
                  </a:cubicBezTo>
                  <a:cubicBezTo>
                    <a:pt x="2" y="20"/>
                    <a:pt x="0" y="13"/>
                    <a:pt x="5" y="7"/>
                  </a:cubicBezTo>
                  <a:cubicBezTo>
                    <a:pt x="11" y="1"/>
                    <a:pt x="22" y="0"/>
                    <a:pt x="30" y="4"/>
                  </a:cubicBezTo>
                  <a:cubicBezTo>
                    <a:pt x="38" y="8"/>
                    <a:pt x="40" y="16"/>
                    <a:pt x="35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Freeform 79"/>
            <p:cNvSpPr/>
            <p:nvPr/>
          </p:nvSpPr>
          <p:spPr bwMode="auto">
            <a:xfrm>
              <a:off x="6655031" y="3509795"/>
              <a:ext cx="81367" cy="57211"/>
            </a:xfrm>
            <a:custGeom>
              <a:avLst/>
              <a:gdLst>
                <a:gd name="T0" fmla="*/ 35 w 40"/>
                <a:gd name="T1" fmla="*/ 22 h 28"/>
                <a:gd name="T2" fmla="*/ 11 w 40"/>
                <a:gd name="T3" fmla="*/ 24 h 28"/>
                <a:gd name="T4" fmla="*/ 6 w 40"/>
                <a:gd name="T5" fmla="*/ 7 h 28"/>
                <a:gd name="T6" fmla="*/ 30 w 40"/>
                <a:gd name="T7" fmla="*/ 4 h 28"/>
                <a:gd name="T8" fmla="*/ 35 w 40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5" y="22"/>
                  </a:moveTo>
                  <a:cubicBezTo>
                    <a:pt x="30" y="27"/>
                    <a:pt x="19" y="28"/>
                    <a:pt x="11" y="24"/>
                  </a:cubicBezTo>
                  <a:cubicBezTo>
                    <a:pt x="3" y="20"/>
                    <a:pt x="0" y="12"/>
                    <a:pt x="6" y="7"/>
                  </a:cubicBezTo>
                  <a:cubicBezTo>
                    <a:pt x="11" y="1"/>
                    <a:pt x="22" y="0"/>
                    <a:pt x="30" y="4"/>
                  </a:cubicBezTo>
                  <a:cubicBezTo>
                    <a:pt x="38" y="8"/>
                    <a:pt x="40" y="16"/>
                    <a:pt x="35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6" name="Group 32"/>
          <p:cNvGrpSpPr/>
          <p:nvPr/>
        </p:nvGrpSpPr>
        <p:grpSpPr>
          <a:xfrm>
            <a:off x="4150289" y="2884424"/>
            <a:ext cx="1327124" cy="1255604"/>
            <a:chOff x="3938140" y="3350876"/>
            <a:chExt cx="1327297" cy="1255604"/>
          </a:xfrm>
        </p:grpSpPr>
        <p:sp>
          <p:nvSpPr>
            <p:cNvPr id="37" name="Freeform 82"/>
            <p:cNvSpPr/>
            <p:nvPr/>
          </p:nvSpPr>
          <p:spPr bwMode="auto">
            <a:xfrm>
              <a:off x="3938140" y="3972072"/>
              <a:ext cx="1327297" cy="634408"/>
            </a:xfrm>
            <a:custGeom>
              <a:avLst/>
              <a:gdLst>
                <a:gd name="T0" fmla="*/ 1044 w 1044"/>
                <a:gd name="T1" fmla="*/ 237 h 499"/>
                <a:gd name="T2" fmla="*/ 545 w 1044"/>
                <a:gd name="T3" fmla="*/ 0 h 499"/>
                <a:gd name="T4" fmla="*/ 0 w 1044"/>
                <a:gd name="T5" fmla="*/ 260 h 499"/>
                <a:gd name="T6" fmla="*/ 498 w 1044"/>
                <a:gd name="T7" fmla="*/ 499 h 499"/>
                <a:gd name="T8" fmla="*/ 1044 w 1044"/>
                <a:gd name="T9" fmla="*/ 23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499">
                  <a:moveTo>
                    <a:pt x="1044" y="237"/>
                  </a:moveTo>
                  <a:lnTo>
                    <a:pt x="545" y="0"/>
                  </a:lnTo>
                  <a:lnTo>
                    <a:pt x="0" y="260"/>
                  </a:lnTo>
                  <a:lnTo>
                    <a:pt x="498" y="499"/>
                  </a:lnTo>
                  <a:lnTo>
                    <a:pt x="1044" y="237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Freeform 82"/>
            <p:cNvSpPr/>
            <p:nvPr/>
          </p:nvSpPr>
          <p:spPr bwMode="auto">
            <a:xfrm>
              <a:off x="3938140" y="3350876"/>
              <a:ext cx="1327297" cy="634408"/>
            </a:xfrm>
            <a:custGeom>
              <a:avLst/>
              <a:gdLst>
                <a:gd name="T0" fmla="*/ 1044 w 1044"/>
                <a:gd name="T1" fmla="*/ 237 h 499"/>
                <a:gd name="T2" fmla="*/ 545 w 1044"/>
                <a:gd name="T3" fmla="*/ 0 h 499"/>
                <a:gd name="T4" fmla="*/ 0 w 1044"/>
                <a:gd name="T5" fmla="*/ 260 h 499"/>
                <a:gd name="T6" fmla="*/ 498 w 1044"/>
                <a:gd name="T7" fmla="*/ 499 h 499"/>
                <a:gd name="T8" fmla="*/ 1044 w 1044"/>
                <a:gd name="T9" fmla="*/ 23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499">
                  <a:moveTo>
                    <a:pt x="1044" y="237"/>
                  </a:moveTo>
                  <a:lnTo>
                    <a:pt x="545" y="0"/>
                  </a:lnTo>
                  <a:lnTo>
                    <a:pt x="0" y="260"/>
                  </a:lnTo>
                  <a:lnTo>
                    <a:pt x="498" y="499"/>
                  </a:lnTo>
                  <a:lnTo>
                    <a:pt x="1044" y="2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Freeform 83"/>
            <p:cNvSpPr>
              <a:spLocks noEditPoints="1"/>
            </p:cNvSpPr>
            <p:nvPr/>
          </p:nvSpPr>
          <p:spPr bwMode="auto">
            <a:xfrm>
              <a:off x="4475925" y="3491996"/>
              <a:ext cx="456418" cy="241558"/>
            </a:xfrm>
            <a:custGeom>
              <a:avLst/>
              <a:gdLst>
                <a:gd name="T0" fmla="*/ 165 w 224"/>
                <a:gd name="T1" fmla="*/ 110 h 119"/>
                <a:gd name="T2" fmla="*/ 16 w 224"/>
                <a:gd name="T3" fmla="*/ 29 h 119"/>
                <a:gd name="T4" fmla="*/ 11 w 224"/>
                <a:gd name="T5" fmla="*/ 5 h 119"/>
                <a:gd name="T6" fmla="*/ 59 w 224"/>
                <a:gd name="T7" fmla="*/ 10 h 119"/>
                <a:gd name="T8" fmla="*/ 207 w 224"/>
                <a:gd name="T9" fmla="*/ 90 h 119"/>
                <a:gd name="T10" fmla="*/ 212 w 224"/>
                <a:gd name="T11" fmla="*/ 114 h 119"/>
                <a:gd name="T12" fmla="*/ 165 w 224"/>
                <a:gd name="T13" fmla="*/ 110 h 119"/>
                <a:gd name="T14" fmla="*/ 49 w 224"/>
                <a:gd name="T15" fmla="*/ 14 h 119"/>
                <a:gd name="T16" fmla="*/ 23 w 224"/>
                <a:gd name="T17" fmla="*/ 12 h 119"/>
                <a:gd name="T18" fmla="*/ 26 w 224"/>
                <a:gd name="T19" fmla="*/ 25 h 119"/>
                <a:gd name="T20" fmla="*/ 174 w 224"/>
                <a:gd name="T21" fmla="*/ 105 h 119"/>
                <a:gd name="T22" fmla="*/ 200 w 224"/>
                <a:gd name="T23" fmla="*/ 108 h 119"/>
                <a:gd name="T24" fmla="*/ 198 w 224"/>
                <a:gd name="T25" fmla="*/ 94 h 119"/>
                <a:gd name="T26" fmla="*/ 49 w 224"/>
                <a:gd name="T27" fmla="*/ 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119">
                  <a:moveTo>
                    <a:pt x="165" y="110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2" y="21"/>
                    <a:pt x="0" y="11"/>
                    <a:pt x="11" y="5"/>
                  </a:cubicBezTo>
                  <a:cubicBezTo>
                    <a:pt x="23" y="0"/>
                    <a:pt x="44" y="2"/>
                    <a:pt x="59" y="10"/>
                  </a:cubicBezTo>
                  <a:cubicBezTo>
                    <a:pt x="207" y="90"/>
                    <a:pt x="207" y="90"/>
                    <a:pt x="207" y="90"/>
                  </a:cubicBezTo>
                  <a:cubicBezTo>
                    <a:pt x="222" y="98"/>
                    <a:pt x="224" y="109"/>
                    <a:pt x="212" y="114"/>
                  </a:cubicBezTo>
                  <a:cubicBezTo>
                    <a:pt x="200" y="119"/>
                    <a:pt x="179" y="117"/>
                    <a:pt x="165" y="110"/>
                  </a:cubicBezTo>
                  <a:close/>
                  <a:moveTo>
                    <a:pt x="49" y="14"/>
                  </a:moveTo>
                  <a:cubicBezTo>
                    <a:pt x="41" y="10"/>
                    <a:pt x="30" y="9"/>
                    <a:pt x="23" y="12"/>
                  </a:cubicBezTo>
                  <a:cubicBezTo>
                    <a:pt x="17" y="15"/>
                    <a:pt x="18" y="20"/>
                    <a:pt x="26" y="25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82" y="109"/>
                    <a:pt x="194" y="111"/>
                    <a:pt x="200" y="108"/>
                  </a:cubicBezTo>
                  <a:cubicBezTo>
                    <a:pt x="207" y="105"/>
                    <a:pt x="206" y="99"/>
                    <a:pt x="198" y="94"/>
                  </a:cubicBezTo>
                  <a:lnTo>
                    <a:pt x="49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Freeform 84"/>
            <p:cNvSpPr/>
            <p:nvPr/>
          </p:nvSpPr>
          <p:spPr bwMode="auto">
            <a:xfrm>
              <a:off x="4739095" y="3631845"/>
              <a:ext cx="133493" cy="71196"/>
            </a:xfrm>
            <a:custGeom>
              <a:avLst/>
              <a:gdLst>
                <a:gd name="T0" fmla="*/ 63 w 66"/>
                <a:gd name="T1" fmla="*/ 34 h 35"/>
                <a:gd name="T2" fmla="*/ 52 w 66"/>
                <a:gd name="T3" fmla="*/ 33 h 35"/>
                <a:gd name="T4" fmla="*/ 4 w 66"/>
                <a:gd name="T5" fmla="*/ 8 h 35"/>
                <a:gd name="T6" fmla="*/ 3 w 66"/>
                <a:gd name="T7" fmla="*/ 2 h 35"/>
                <a:gd name="T8" fmla="*/ 15 w 66"/>
                <a:gd name="T9" fmla="*/ 3 h 35"/>
                <a:gd name="T10" fmla="*/ 62 w 66"/>
                <a:gd name="T11" fmla="*/ 28 h 35"/>
                <a:gd name="T12" fmla="*/ 63 w 66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5">
                  <a:moveTo>
                    <a:pt x="63" y="34"/>
                  </a:moveTo>
                  <a:cubicBezTo>
                    <a:pt x="60" y="35"/>
                    <a:pt x="55" y="35"/>
                    <a:pt x="52" y="33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6"/>
                    <a:pt x="0" y="3"/>
                    <a:pt x="3" y="2"/>
                  </a:cubicBezTo>
                  <a:cubicBezTo>
                    <a:pt x="6" y="0"/>
                    <a:pt x="11" y="1"/>
                    <a:pt x="15" y="3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6" y="30"/>
                    <a:pt x="66" y="33"/>
                    <a:pt x="6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Freeform 85"/>
            <p:cNvSpPr/>
            <p:nvPr/>
          </p:nvSpPr>
          <p:spPr bwMode="auto">
            <a:xfrm>
              <a:off x="4543306" y="3526323"/>
              <a:ext cx="30513" cy="16528"/>
            </a:xfrm>
            <a:custGeom>
              <a:avLst/>
              <a:gdLst>
                <a:gd name="T0" fmla="*/ 13 w 15"/>
                <a:gd name="T1" fmla="*/ 7 h 8"/>
                <a:gd name="T2" fmla="*/ 3 w 15"/>
                <a:gd name="T3" fmla="*/ 6 h 8"/>
                <a:gd name="T4" fmla="*/ 2 w 15"/>
                <a:gd name="T5" fmla="*/ 1 h 8"/>
                <a:gd name="T6" fmla="*/ 12 w 15"/>
                <a:gd name="T7" fmla="*/ 2 h 8"/>
                <a:gd name="T8" fmla="*/ 13 w 15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3" y="7"/>
                  </a:moveTo>
                  <a:cubicBezTo>
                    <a:pt x="10" y="8"/>
                    <a:pt x="6" y="8"/>
                    <a:pt x="3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5" y="0"/>
                    <a:pt x="9" y="0"/>
                    <a:pt x="12" y="2"/>
                  </a:cubicBezTo>
                  <a:cubicBezTo>
                    <a:pt x="15" y="4"/>
                    <a:pt x="15" y="6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Freeform 86"/>
            <p:cNvSpPr>
              <a:spLocks noEditPoints="1"/>
            </p:cNvSpPr>
            <p:nvPr/>
          </p:nvSpPr>
          <p:spPr bwMode="auto">
            <a:xfrm>
              <a:off x="4381844" y="3533951"/>
              <a:ext cx="456418" cy="242830"/>
            </a:xfrm>
            <a:custGeom>
              <a:avLst/>
              <a:gdLst>
                <a:gd name="T0" fmla="*/ 165 w 224"/>
                <a:gd name="T1" fmla="*/ 110 h 119"/>
                <a:gd name="T2" fmla="*/ 16 w 224"/>
                <a:gd name="T3" fmla="*/ 29 h 119"/>
                <a:gd name="T4" fmla="*/ 12 w 224"/>
                <a:gd name="T5" fmla="*/ 5 h 119"/>
                <a:gd name="T6" fmla="*/ 59 w 224"/>
                <a:gd name="T7" fmla="*/ 10 h 119"/>
                <a:gd name="T8" fmla="*/ 208 w 224"/>
                <a:gd name="T9" fmla="*/ 90 h 119"/>
                <a:gd name="T10" fmla="*/ 212 w 224"/>
                <a:gd name="T11" fmla="*/ 114 h 119"/>
                <a:gd name="T12" fmla="*/ 165 w 224"/>
                <a:gd name="T13" fmla="*/ 110 h 119"/>
                <a:gd name="T14" fmla="*/ 49 w 224"/>
                <a:gd name="T15" fmla="*/ 14 h 119"/>
                <a:gd name="T16" fmla="*/ 23 w 224"/>
                <a:gd name="T17" fmla="*/ 12 h 119"/>
                <a:gd name="T18" fmla="*/ 26 w 224"/>
                <a:gd name="T19" fmla="*/ 25 h 119"/>
                <a:gd name="T20" fmla="*/ 175 w 224"/>
                <a:gd name="T21" fmla="*/ 105 h 119"/>
                <a:gd name="T22" fmla="*/ 201 w 224"/>
                <a:gd name="T23" fmla="*/ 108 h 119"/>
                <a:gd name="T24" fmla="*/ 198 w 224"/>
                <a:gd name="T25" fmla="*/ 94 h 119"/>
                <a:gd name="T26" fmla="*/ 49 w 224"/>
                <a:gd name="T27" fmla="*/ 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119">
                  <a:moveTo>
                    <a:pt x="165" y="110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2" y="21"/>
                    <a:pt x="0" y="11"/>
                    <a:pt x="12" y="5"/>
                  </a:cubicBezTo>
                  <a:cubicBezTo>
                    <a:pt x="23" y="0"/>
                    <a:pt x="45" y="2"/>
                    <a:pt x="59" y="10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22" y="98"/>
                    <a:pt x="224" y="108"/>
                    <a:pt x="212" y="114"/>
                  </a:cubicBezTo>
                  <a:cubicBezTo>
                    <a:pt x="201" y="119"/>
                    <a:pt x="179" y="117"/>
                    <a:pt x="165" y="110"/>
                  </a:cubicBezTo>
                  <a:close/>
                  <a:moveTo>
                    <a:pt x="49" y="14"/>
                  </a:moveTo>
                  <a:cubicBezTo>
                    <a:pt x="41" y="10"/>
                    <a:pt x="30" y="9"/>
                    <a:pt x="23" y="12"/>
                  </a:cubicBezTo>
                  <a:cubicBezTo>
                    <a:pt x="17" y="15"/>
                    <a:pt x="18" y="20"/>
                    <a:pt x="26" y="2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83" y="109"/>
                    <a:pt x="194" y="110"/>
                    <a:pt x="201" y="108"/>
                  </a:cubicBezTo>
                  <a:cubicBezTo>
                    <a:pt x="207" y="105"/>
                    <a:pt x="206" y="99"/>
                    <a:pt x="198" y="94"/>
                  </a:cubicBezTo>
                  <a:lnTo>
                    <a:pt x="49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Freeform 87"/>
            <p:cNvSpPr/>
            <p:nvPr/>
          </p:nvSpPr>
          <p:spPr bwMode="auto">
            <a:xfrm>
              <a:off x="4647557" y="3675072"/>
              <a:ext cx="132221" cy="71196"/>
            </a:xfrm>
            <a:custGeom>
              <a:avLst/>
              <a:gdLst>
                <a:gd name="T0" fmla="*/ 62 w 65"/>
                <a:gd name="T1" fmla="*/ 34 h 35"/>
                <a:gd name="T2" fmla="*/ 51 w 65"/>
                <a:gd name="T3" fmla="*/ 33 h 35"/>
                <a:gd name="T4" fmla="*/ 4 w 65"/>
                <a:gd name="T5" fmla="*/ 7 h 35"/>
                <a:gd name="T6" fmla="*/ 2 w 65"/>
                <a:gd name="T7" fmla="*/ 2 h 35"/>
                <a:gd name="T8" fmla="*/ 14 w 65"/>
                <a:gd name="T9" fmla="*/ 3 h 35"/>
                <a:gd name="T10" fmla="*/ 61 w 65"/>
                <a:gd name="T11" fmla="*/ 28 h 35"/>
                <a:gd name="T12" fmla="*/ 62 w 65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5">
                  <a:moveTo>
                    <a:pt x="62" y="34"/>
                  </a:moveTo>
                  <a:cubicBezTo>
                    <a:pt x="60" y="35"/>
                    <a:pt x="54" y="35"/>
                    <a:pt x="51" y="3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5" y="0"/>
                    <a:pt x="11" y="1"/>
                    <a:pt x="14" y="3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5" y="30"/>
                    <a:pt x="65" y="33"/>
                    <a:pt x="6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Freeform 88"/>
            <p:cNvSpPr/>
            <p:nvPr/>
          </p:nvSpPr>
          <p:spPr bwMode="auto">
            <a:xfrm>
              <a:off x="4449226" y="3569549"/>
              <a:ext cx="30513" cy="15256"/>
            </a:xfrm>
            <a:custGeom>
              <a:avLst/>
              <a:gdLst>
                <a:gd name="T0" fmla="*/ 13 w 15"/>
                <a:gd name="T1" fmla="*/ 7 h 8"/>
                <a:gd name="T2" fmla="*/ 3 w 15"/>
                <a:gd name="T3" fmla="*/ 6 h 8"/>
                <a:gd name="T4" fmla="*/ 2 w 15"/>
                <a:gd name="T5" fmla="*/ 1 h 8"/>
                <a:gd name="T6" fmla="*/ 12 w 15"/>
                <a:gd name="T7" fmla="*/ 2 h 8"/>
                <a:gd name="T8" fmla="*/ 13 w 15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3" y="7"/>
                  </a:moveTo>
                  <a:cubicBezTo>
                    <a:pt x="11" y="8"/>
                    <a:pt x="6" y="8"/>
                    <a:pt x="3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5" y="0"/>
                    <a:pt x="9" y="0"/>
                    <a:pt x="12" y="2"/>
                  </a:cubicBezTo>
                  <a:cubicBezTo>
                    <a:pt x="15" y="4"/>
                    <a:pt x="15" y="6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Freeform 89"/>
            <p:cNvSpPr>
              <a:spLocks noEditPoints="1"/>
            </p:cNvSpPr>
            <p:nvPr/>
          </p:nvSpPr>
          <p:spPr bwMode="auto">
            <a:xfrm>
              <a:off x="4289035" y="3577177"/>
              <a:ext cx="457689" cy="242830"/>
            </a:xfrm>
            <a:custGeom>
              <a:avLst/>
              <a:gdLst>
                <a:gd name="T0" fmla="*/ 165 w 225"/>
                <a:gd name="T1" fmla="*/ 110 h 119"/>
                <a:gd name="T2" fmla="*/ 17 w 225"/>
                <a:gd name="T3" fmla="*/ 29 h 119"/>
                <a:gd name="T4" fmla="*/ 12 w 225"/>
                <a:gd name="T5" fmla="*/ 5 h 119"/>
                <a:gd name="T6" fmla="*/ 59 w 225"/>
                <a:gd name="T7" fmla="*/ 10 h 119"/>
                <a:gd name="T8" fmla="*/ 208 w 225"/>
                <a:gd name="T9" fmla="*/ 90 h 119"/>
                <a:gd name="T10" fmla="*/ 213 w 225"/>
                <a:gd name="T11" fmla="*/ 114 h 119"/>
                <a:gd name="T12" fmla="*/ 165 w 225"/>
                <a:gd name="T13" fmla="*/ 110 h 119"/>
                <a:gd name="T14" fmla="*/ 50 w 225"/>
                <a:gd name="T15" fmla="*/ 14 h 119"/>
                <a:gd name="T16" fmla="*/ 24 w 225"/>
                <a:gd name="T17" fmla="*/ 12 h 119"/>
                <a:gd name="T18" fmla="*/ 26 w 225"/>
                <a:gd name="T19" fmla="*/ 25 h 119"/>
                <a:gd name="T20" fmla="*/ 175 w 225"/>
                <a:gd name="T21" fmla="*/ 105 h 119"/>
                <a:gd name="T22" fmla="*/ 201 w 225"/>
                <a:gd name="T23" fmla="*/ 108 h 119"/>
                <a:gd name="T24" fmla="*/ 198 w 225"/>
                <a:gd name="T25" fmla="*/ 94 h 119"/>
                <a:gd name="T26" fmla="*/ 50 w 225"/>
                <a:gd name="T27" fmla="*/ 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5" h="119">
                  <a:moveTo>
                    <a:pt x="165" y="110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2" y="21"/>
                    <a:pt x="0" y="11"/>
                    <a:pt x="12" y="5"/>
                  </a:cubicBezTo>
                  <a:cubicBezTo>
                    <a:pt x="24" y="0"/>
                    <a:pt x="45" y="2"/>
                    <a:pt x="59" y="10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22" y="98"/>
                    <a:pt x="225" y="108"/>
                    <a:pt x="213" y="114"/>
                  </a:cubicBezTo>
                  <a:cubicBezTo>
                    <a:pt x="201" y="119"/>
                    <a:pt x="180" y="117"/>
                    <a:pt x="165" y="110"/>
                  </a:cubicBezTo>
                  <a:close/>
                  <a:moveTo>
                    <a:pt x="50" y="14"/>
                  </a:moveTo>
                  <a:cubicBezTo>
                    <a:pt x="42" y="10"/>
                    <a:pt x="30" y="9"/>
                    <a:pt x="24" y="12"/>
                  </a:cubicBezTo>
                  <a:cubicBezTo>
                    <a:pt x="17" y="15"/>
                    <a:pt x="18" y="20"/>
                    <a:pt x="26" y="2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83" y="109"/>
                    <a:pt x="195" y="110"/>
                    <a:pt x="201" y="108"/>
                  </a:cubicBezTo>
                  <a:cubicBezTo>
                    <a:pt x="207" y="105"/>
                    <a:pt x="206" y="99"/>
                    <a:pt x="198" y="94"/>
                  </a:cubicBezTo>
                  <a:lnTo>
                    <a:pt x="5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Freeform 90"/>
            <p:cNvSpPr/>
            <p:nvPr/>
          </p:nvSpPr>
          <p:spPr bwMode="auto">
            <a:xfrm>
              <a:off x="4553477" y="3718298"/>
              <a:ext cx="134764" cy="71196"/>
            </a:xfrm>
            <a:custGeom>
              <a:avLst/>
              <a:gdLst>
                <a:gd name="T0" fmla="*/ 63 w 66"/>
                <a:gd name="T1" fmla="*/ 34 h 35"/>
                <a:gd name="T2" fmla="*/ 51 w 66"/>
                <a:gd name="T3" fmla="*/ 33 h 35"/>
                <a:gd name="T4" fmla="*/ 4 w 66"/>
                <a:gd name="T5" fmla="*/ 7 h 35"/>
                <a:gd name="T6" fmla="*/ 3 w 66"/>
                <a:gd name="T7" fmla="*/ 2 h 35"/>
                <a:gd name="T8" fmla="*/ 14 w 66"/>
                <a:gd name="T9" fmla="*/ 3 h 35"/>
                <a:gd name="T10" fmla="*/ 62 w 66"/>
                <a:gd name="T11" fmla="*/ 28 h 35"/>
                <a:gd name="T12" fmla="*/ 63 w 66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5">
                  <a:moveTo>
                    <a:pt x="63" y="34"/>
                  </a:moveTo>
                  <a:cubicBezTo>
                    <a:pt x="60" y="35"/>
                    <a:pt x="55" y="35"/>
                    <a:pt x="51" y="3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6"/>
                    <a:pt x="0" y="3"/>
                    <a:pt x="3" y="2"/>
                  </a:cubicBezTo>
                  <a:cubicBezTo>
                    <a:pt x="6" y="0"/>
                    <a:pt x="11" y="1"/>
                    <a:pt x="14" y="3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5" y="30"/>
                    <a:pt x="66" y="33"/>
                    <a:pt x="6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7" name="Freeform 91"/>
            <p:cNvSpPr/>
            <p:nvPr/>
          </p:nvSpPr>
          <p:spPr bwMode="auto">
            <a:xfrm>
              <a:off x="4355145" y="3611504"/>
              <a:ext cx="33055" cy="16528"/>
            </a:xfrm>
            <a:custGeom>
              <a:avLst/>
              <a:gdLst>
                <a:gd name="T0" fmla="*/ 13 w 16"/>
                <a:gd name="T1" fmla="*/ 7 h 8"/>
                <a:gd name="T2" fmla="*/ 4 w 16"/>
                <a:gd name="T3" fmla="*/ 6 h 8"/>
                <a:gd name="T4" fmla="*/ 3 w 16"/>
                <a:gd name="T5" fmla="*/ 1 h 8"/>
                <a:gd name="T6" fmla="*/ 12 w 16"/>
                <a:gd name="T7" fmla="*/ 2 h 8"/>
                <a:gd name="T8" fmla="*/ 13 w 1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7"/>
                  </a:moveTo>
                  <a:cubicBezTo>
                    <a:pt x="11" y="8"/>
                    <a:pt x="7" y="8"/>
                    <a:pt x="4" y="6"/>
                  </a:cubicBezTo>
                  <a:cubicBezTo>
                    <a:pt x="1" y="4"/>
                    <a:pt x="0" y="2"/>
                    <a:pt x="3" y="1"/>
                  </a:cubicBezTo>
                  <a:cubicBezTo>
                    <a:pt x="5" y="0"/>
                    <a:pt x="9" y="0"/>
                    <a:pt x="12" y="2"/>
                  </a:cubicBezTo>
                  <a:cubicBezTo>
                    <a:pt x="15" y="4"/>
                    <a:pt x="16" y="6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8" name="Group 44"/>
          <p:cNvGrpSpPr/>
          <p:nvPr/>
        </p:nvGrpSpPr>
        <p:grpSpPr>
          <a:xfrm>
            <a:off x="6440977" y="2277988"/>
            <a:ext cx="2467384" cy="1178549"/>
            <a:chOff x="6229126" y="2744438"/>
            <a:chExt cx="2467705" cy="1178549"/>
          </a:xfrm>
        </p:grpSpPr>
        <p:sp>
          <p:nvSpPr>
            <p:cNvPr id="49" name="Freeform 50"/>
            <p:cNvSpPr/>
            <p:nvPr/>
          </p:nvSpPr>
          <p:spPr bwMode="auto">
            <a:xfrm>
              <a:off x="6229126" y="2744438"/>
              <a:ext cx="2467705" cy="1178549"/>
            </a:xfrm>
            <a:custGeom>
              <a:avLst/>
              <a:gdLst>
                <a:gd name="T0" fmla="*/ 0 w 1941"/>
                <a:gd name="T1" fmla="*/ 75 h 927"/>
                <a:gd name="T2" fmla="*/ 1781 w 1941"/>
                <a:gd name="T3" fmla="*/ 927 h 927"/>
                <a:gd name="T4" fmla="*/ 1941 w 1941"/>
                <a:gd name="T5" fmla="*/ 851 h 927"/>
                <a:gd name="T6" fmla="*/ 159 w 1941"/>
                <a:gd name="T7" fmla="*/ 0 h 927"/>
                <a:gd name="T8" fmla="*/ 0 w 1941"/>
                <a:gd name="T9" fmla="*/ 75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1" h="927">
                  <a:moveTo>
                    <a:pt x="0" y="75"/>
                  </a:moveTo>
                  <a:lnTo>
                    <a:pt x="1781" y="927"/>
                  </a:lnTo>
                  <a:lnTo>
                    <a:pt x="1941" y="851"/>
                  </a:lnTo>
                  <a:lnTo>
                    <a:pt x="159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50" name="Group 46"/>
            <p:cNvGrpSpPr/>
            <p:nvPr/>
          </p:nvGrpSpPr>
          <p:grpSpPr>
            <a:xfrm>
              <a:off x="7927338" y="3540717"/>
              <a:ext cx="641086" cy="326330"/>
              <a:chOff x="7927338" y="3540717"/>
              <a:chExt cx="641086" cy="326330"/>
            </a:xfrm>
          </p:grpSpPr>
          <p:sp>
            <p:nvSpPr>
              <p:cNvPr id="51" name="Freeform 51"/>
              <p:cNvSpPr/>
              <p:nvPr/>
            </p:nvSpPr>
            <p:spPr bwMode="auto">
              <a:xfrm>
                <a:off x="8204816" y="3691600"/>
                <a:ext cx="363608" cy="175447"/>
              </a:xfrm>
              <a:custGeom>
                <a:avLst/>
                <a:gdLst>
                  <a:gd name="T0" fmla="*/ 59 w 286"/>
                  <a:gd name="T1" fmla="*/ 0 h 138"/>
                  <a:gd name="T2" fmla="*/ 0 w 286"/>
                  <a:gd name="T3" fmla="*/ 29 h 138"/>
                  <a:gd name="T4" fmla="*/ 226 w 286"/>
                  <a:gd name="T5" fmla="*/ 138 h 138"/>
                  <a:gd name="T6" fmla="*/ 286 w 286"/>
                  <a:gd name="T7" fmla="*/ 109 h 138"/>
                  <a:gd name="T8" fmla="*/ 59 w 286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38">
                    <a:moveTo>
                      <a:pt x="59" y="0"/>
                    </a:moveTo>
                    <a:lnTo>
                      <a:pt x="0" y="29"/>
                    </a:lnTo>
                    <a:lnTo>
                      <a:pt x="226" y="138"/>
                    </a:lnTo>
                    <a:lnTo>
                      <a:pt x="286" y="10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2" name="TextBox 48"/>
              <p:cNvSpPr txBox="1"/>
              <p:nvPr/>
            </p:nvSpPr>
            <p:spPr>
              <a:xfrm rot="1811218">
                <a:off x="7927338" y="3540717"/>
                <a:ext cx="36424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700" b="1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80%</a:t>
                </a:r>
              </a:p>
            </p:txBody>
          </p:sp>
        </p:grpSp>
      </p:grpSp>
      <p:grpSp>
        <p:nvGrpSpPr>
          <p:cNvPr id="53" name="Group 49"/>
          <p:cNvGrpSpPr/>
          <p:nvPr/>
        </p:nvGrpSpPr>
        <p:grpSpPr>
          <a:xfrm>
            <a:off x="5406226" y="2380968"/>
            <a:ext cx="1350006" cy="1186177"/>
            <a:chOff x="5194241" y="2847418"/>
            <a:chExt cx="1350182" cy="1186177"/>
          </a:xfrm>
        </p:grpSpPr>
        <p:sp>
          <p:nvSpPr>
            <p:cNvPr id="54" name="Freeform 61"/>
            <p:cNvSpPr/>
            <p:nvPr/>
          </p:nvSpPr>
          <p:spPr bwMode="auto">
            <a:xfrm>
              <a:off x="5194241" y="3385203"/>
              <a:ext cx="1350182" cy="648392"/>
            </a:xfrm>
            <a:custGeom>
              <a:avLst/>
              <a:gdLst>
                <a:gd name="T0" fmla="*/ 345 w 663"/>
                <a:gd name="T1" fmla="*/ 9 h 318"/>
                <a:gd name="T2" fmla="*/ 282 w 663"/>
                <a:gd name="T3" fmla="*/ 9 h 318"/>
                <a:gd name="T4" fmla="*/ 17 w 663"/>
                <a:gd name="T5" fmla="*/ 135 h 318"/>
                <a:gd name="T6" fmla="*/ 17 w 663"/>
                <a:gd name="T7" fmla="*/ 165 h 318"/>
                <a:gd name="T8" fmla="*/ 318 w 663"/>
                <a:gd name="T9" fmla="*/ 309 h 318"/>
                <a:gd name="T10" fmla="*/ 381 w 663"/>
                <a:gd name="T11" fmla="*/ 309 h 318"/>
                <a:gd name="T12" fmla="*/ 646 w 663"/>
                <a:gd name="T13" fmla="*/ 183 h 318"/>
                <a:gd name="T14" fmla="*/ 646 w 663"/>
                <a:gd name="T15" fmla="*/ 153 h 318"/>
                <a:gd name="T16" fmla="*/ 345 w 663"/>
                <a:gd name="T17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3" h="318">
                  <a:moveTo>
                    <a:pt x="345" y="9"/>
                  </a:moveTo>
                  <a:cubicBezTo>
                    <a:pt x="328" y="0"/>
                    <a:pt x="299" y="0"/>
                    <a:pt x="282" y="9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0" y="144"/>
                    <a:pt x="0" y="157"/>
                    <a:pt x="17" y="165"/>
                  </a:cubicBezTo>
                  <a:cubicBezTo>
                    <a:pt x="318" y="309"/>
                    <a:pt x="318" y="309"/>
                    <a:pt x="318" y="309"/>
                  </a:cubicBezTo>
                  <a:cubicBezTo>
                    <a:pt x="335" y="318"/>
                    <a:pt x="364" y="318"/>
                    <a:pt x="381" y="309"/>
                  </a:cubicBezTo>
                  <a:cubicBezTo>
                    <a:pt x="646" y="183"/>
                    <a:pt x="646" y="183"/>
                    <a:pt x="646" y="183"/>
                  </a:cubicBezTo>
                  <a:cubicBezTo>
                    <a:pt x="663" y="174"/>
                    <a:pt x="663" y="161"/>
                    <a:pt x="646" y="153"/>
                  </a:cubicBezTo>
                  <a:lnTo>
                    <a:pt x="345" y="9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5194241" y="2847418"/>
              <a:ext cx="1350182" cy="648392"/>
            </a:xfrm>
            <a:custGeom>
              <a:avLst/>
              <a:gdLst>
                <a:gd name="T0" fmla="*/ 345 w 663"/>
                <a:gd name="T1" fmla="*/ 9 h 318"/>
                <a:gd name="T2" fmla="*/ 282 w 663"/>
                <a:gd name="T3" fmla="*/ 9 h 318"/>
                <a:gd name="T4" fmla="*/ 17 w 663"/>
                <a:gd name="T5" fmla="*/ 135 h 318"/>
                <a:gd name="T6" fmla="*/ 17 w 663"/>
                <a:gd name="T7" fmla="*/ 165 h 318"/>
                <a:gd name="T8" fmla="*/ 318 w 663"/>
                <a:gd name="T9" fmla="*/ 309 h 318"/>
                <a:gd name="T10" fmla="*/ 381 w 663"/>
                <a:gd name="T11" fmla="*/ 309 h 318"/>
                <a:gd name="T12" fmla="*/ 646 w 663"/>
                <a:gd name="T13" fmla="*/ 183 h 318"/>
                <a:gd name="T14" fmla="*/ 646 w 663"/>
                <a:gd name="T15" fmla="*/ 153 h 318"/>
                <a:gd name="T16" fmla="*/ 345 w 663"/>
                <a:gd name="T17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3" h="318">
                  <a:moveTo>
                    <a:pt x="345" y="9"/>
                  </a:moveTo>
                  <a:cubicBezTo>
                    <a:pt x="328" y="0"/>
                    <a:pt x="299" y="0"/>
                    <a:pt x="282" y="9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0" y="144"/>
                    <a:pt x="0" y="157"/>
                    <a:pt x="17" y="165"/>
                  </a:cubicBezTo>
                  <a:cubicBezTo>
                    <a:pt x="318" y="309"/>
                    <a:pt x="318" y="309"/>
                    <a:pt x="318" y="309"/>
                  </a:cubicBezTo>
                  <a:cubicBezTo>
                    <a:pt x="335" y="318"/>
                    <a:pt x="364" y="318"/>
                    <a:pt x="381" y="309"/>
                  </a:cubicBezTo>
                  <a:cubicBezTo>
                    <a:pt x="646" y="183"/>
                    <a:pt x="646" y="183"/>
                    <a:pt x="646" y="183"/>
                  </a:cubicBezTo>
                  <a:cubicBezTo>
                    <a:pt x="663" y="174"/>
                    <a:pt x="663" y="161"/>
                    <a:pt x="646" y="153"/>
                  </a:cubicBezTo>
                  <a:lnTo>
                    <a:pt x="345" y="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6" name="Freeform 62"/>
            <p:cNvSpPr/>
            <p:nvPr/>
          </p:nvSpPr>
          <p:spPr bwMode="auto">
            <a:xfrm>
              <a:off x="5813393" y="3153815"/>
              <a:ext cx="69925" cy="44498"/>
            </a:xfrm>
            <a:custGeom>
              <a:avLst/>
              <a:gdLst>
                <a:gd name="T0" fmla="*/ 18 w 34"/>
                <a:gd name="T1" fmla="*/ 9 h 22"/>
                <a:gd name="T2" fmla="*/ 7 w 34"/>
                <a:gd name="T3" fmla="*/ 0 h 22"/>
                <a:gd name="T4" fmla="*/ 2 w 34"/>
                <a:gd name="T5" fmla="*/ 5 h 22"/>
                <a:gd name="T6" fmla="*/ 1 w 34"/>
                <a:gd name="T7" fmla="*/ 12 h 22"/>
                <a:gd name="T8" fmla="*/ 17 w 34"/>
                <a:gd name="T9" fmla="*/ 20 h 22"/>
                <a:gd name="T10" fmla="*/ 26 w 34"/>
                <a:gd name="T11" fmla="*/ 19 h 22"/>
                <a:gd name="T12" fmla="*/ 34 w 34"/>
                <a:gd name="T13" fmla="*/ 14 h 22"/>
                <a:gd name="T14" fmla="*/ 18 w 34"/>
                <a:gd name="T1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2">
                  <a:moveTo>
                    <a:pt x="18" y="9"/>
                  </a:moveTo>
                  <a:cubicBezTo>
                    <a:pt x="13" y="6"/>
                    <a:pt x="9" y="3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9"/>
                    <a:pt x="7" y="22"/>
                    <a:pt x="17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1" y="18"/>
                    <a:pt x="33" y="16"/>
                    <a:pt x="34" y="14"/>
                  </a:cubicBezTo>
                  <a:cubicBezTo>
                    <a:pt x="29" y="13"/>
                    <a:pt x="23" y="11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7" name="Freeform 63"/>
            <p:cNvSpPr/>
            <p:nvPr/>
          </p:nvSpPr>
          <p:spPr bwMode="auto">
            <a:xfrm>
              <a:off x="5664643" y="3181785"/>
              <a:ext cx="174176" cy="130950"/>
            </a:xfrm>
            <a:custGeom>
              <a:avLst/>
              <a:gdLst>
                <a:gd name="T0" fmla="*/ 9 w 85"/>
                <a:gd name="T1" fmla="*/ 55 h 64"/>
                <a:gd name="T2" fmla="*/ 35 w 85"/>
                <a:gd name="T3" fmla="*/ 24 h 64"/>
                <a:gd name="T4" fmla="*/ 55 w 85"/>
                <a:gd name="T5" fmla="*/ 13 h 64"/>
                <a:gd name="T6" fmla="*/ 71 w 85"/>
                <a:gd name="T7" fmla="*/ 21 h 64"/>
                <a:gd name="T8" fmla="*/ 58 w 85"/>
                <a:gd name="T9" fmla="*/ 37 h 64"/>
                <a:gd name="T10" fmla="*/ 17 w 85"/>
                <a:gd name="T11" fmla="*/ 60 h 64"/>
                <a:gd name="T12" fmla="*/ 9 w 85"/>
                <a:gd name="T13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4">
                  <a:moveTo>
                    <a:pt x="9" y="55"/>
                  </a:moveTo>
                  <a:cubicBezTo>
                    <a:pt x="0" y="50"/>
                    <a:pt x="12" y="36"/>
                    <a:pt x="35" y="24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78" y="0"/>
                    <a:pt x="85" y="4"/>
                    <a:pt x="71" y="21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44" y="54"/>
                    <a:pt x="25" y="64"/>
                    <a:pt x="17" y="60"/>
                  </a:cubicBezTo>
                  <a:lnTo>
                    <a:pt x="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5815935" y="3043207"/>
              <a:ext cx="38141" cy="47041"/>
            </a:xfrm>
            <a:custGeom>
              <a:avLst/>
              <a:gdLst>
                <a:gd name="T0" fmla="*/ 19 w 19"/>
                <a:gd name="T1" fmla="*/ 5 h 23"/>
                <a:gd name="T2" fmla="*/ 9 w 19"/>
                <a:gd name="T3" fmla="*/ 1 h 23"/>
                <a:gd name="T4" fmla="*/ 1 w 19"/>
                <a:gd name="T5" fmla="*/ 11 h 23"/>
                <a:gd name="T6" fmla="*/ 1 w 19"/>
                <a:gd name="T7" fmla="*/ 17 h 23"/>
                <a:gd name="T8" fmla="*/ 5 w 19"/>
                <a:gd name="T9" fmla="*/ 21 h 23"/>
                <a:gd name="T10" fmla="*/ 19 w 19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3">
                  <a:moveTo>
                    <a:pt x="19" y="5"/>
                  </a:moveTo>
                  <a:cubicBezTo>
                    <a:pt x="18" y="2"/>
                    <a:pt x="13" y="0"/>
                    <a:pt x="9" y="1"/>
                  </a:cubicBezTo>
                  <a:cubicBezTo>
                    <a:pt x="5" y="2"/>
                    <a:pt x="1" y="7"/>
                    <a:pt x="1" y="11"/>
                  </a:cubicBezTo>
                  <a:cubicBezTo>
                    <a:pt x="1" y="15"/>
                    <a:pt x="1" y="16"/>
                    <a:pt x="1" y="17"/>
                  </a:cubicBezTo>
                  <a:cubicBezTo>
                    <a:pt x="0" y="19"/>
                    <a:pt x="0" y="23"/>
                    <a:pt x="5" y="21"/>
                  </a:cubicBezTo>
                  <a:cubicBezTo>
                    <a:pt x="10" y="19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5978669" y="3147458"/>
              <a:ext cx="63568" cy="30513"/>
            </a:xfrm>
            <a:custGeom>
              <a:avLst/>
              <a:gdLst>
                <a:gd name="T0" fmla="*/ 22 w 31"/>
                <a:gd name="T1" fmla="*/ 0 h 15"/>
                <a:gd name="T2" fmla="*/ 30 w 31"/>
                <a:gd name="T3" fmla="*/ 6 h 15"/>
                <a:gd name="T4" fmla="*/ 16 w 31"/>
                <a:gd name="T5" fmla="*/ 13 h 15"/>
                <a:gd name="T6" fmla="*/ 7 w 31"/>
                <a:gd name="T7" fmla="*/ 14 h 15"/>
                <a:gd name="T8" fmla="*/ 1 w 31"/>
                <a:gd name="T9" fmla="*/ 12 h 15"/>
                <a:gd name="T10" fmla="*/ 22 w 3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5">
                  <a:moveTo>
                    <a:pt x="22" y="0"/>
                  </a:moveTo>
                  <a:cubicBezTo>
                    <a:pt x="27" y="0"/>
                    <a:pt x="31" y="3"/>
                    <a:pt x="30" y="6"/>
                  </a:cubicBezTo>
                  <a:cubicBezTo>
                    <a:pt x="29" y="8"/>
                    <a:pt x="22" y="12"/>
                    <a:pt x="16" y="13"/>
                  </a:cubicBezTo>
                  <a:cubicBezTo>
                    <a:pt x="11" y="14"/>
                    <a:pt x="8" y="13"/>
                    <a:pt x="7" y="14"/>
                  </a:cubicBezTo>
                  <a:cubicBezTo>
                    <a:pt x="5" y="15"/>
                    <a:pt x="0" y="15"/>
                    <a:pt x="1" y="12"/>
                  </a:cubicBezTo>
                  <a:cubicBezTo>
                    <a:pt x="3" y="8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0" name="Freeform 66"/>
            <p:cNvSpPr>
              <a:spLocks noEditPoints="1"/>
            </p:cNvSpPr>
            <p:nvPr/>
          </p:nvSpPr>
          <p:spPr bwMode="auto">
            <a:xfrm>
              <a:off x="5772709" y="3006337"/>
              <a:ext cx="310211" cy="208503"/>
            </a:xfrm>
            <a:custGeom>
              <a:avLst/>
              <a:gdLst>
                <a:gd name="T0" fmla="*/ 34 w 152"/>
                <a:gd name="T1" fmla="*/ 83 h 102"/>
                <a:gd name="T2" fmla="*/ 51 w 152"/>
                <a:gd name="T3" fmla="*/ 2 h 102"/>
                <a:gd name="T4" fmla="*/ 54 w 152"/>
                <a:gd name="T5" fmla="*/ 0 h 102"/>
                <a:gd name="T6" fmla="*/ 152 w 152"/>
                <a:gd name="T7" fmla="*/ 56 h 102"/>
                <a:gd name="T8" fmla="*/ 150 w 152"/>
                <a:gd name="T9" fmla="*/ 58 h 102"/>
                <a:gd name="T10" fmla="*/ 34 w 152"/>
                <a:gd name="T11" fmla="*/ 83 h 102"/>
                <a:gd name="T12" fmla="*/ 55 w 152"/>
                <a:gd name="T13" fmla="*/ 7 h 102"/>
                <a:gd name="T14" fmla="*/ 38 w 152"/>
                <a:gd name="T15" fmla="*/ 79 h 102"/>
                <a:gd name="T16" fmla="*/ 141 w 152"/>
                <a:gd name="T17" fmla="*/ 56 h 102"/>
                <a:gd name="T18" fmla="*/ 55 w 152"/>
                <a:gd name="T19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02">
                  <a:moveTo>
                    <a:pt x="34" y="83"/>
                  </a:moveTo>
                  <a:cubicBezTo>
                    <a:pt x="0" y="64"/>
                    <a:pt x="24" y="24"/>
                    <a:pt x="51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23" y="79"/>
                    <a:pt x="67" y="102"/>
                    <a:pt x="34" y="83"/>
                  </a:cubicBezTo>
                  <a:close/>
                  <a:moveTo>
                    <a:pt x="55" y="7"/>
                  </a:moveTo>
                  <a:cubicBezTo>
                    <a:pt x="30" y="29"/>
                    <a:pt x="11" y="64"/>
                    <a:pt x="38" y="79"/>
                  </a:cubicBezTo>
                  <a:cubicBezTo>
                    <a:pt x="66" y="95"/>
                    <a:pt x="115" y="76"/>
                    <a:pt x="141" y="56"/>
                  </a:cubicBezTo>
                  <a:lnTo>
                    <a:pt x="5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5836277" y="2978368"/>
              <a:ext cx="288599" cy="169091"/>
            </a:xfrm>
            <a:custGeom>
              <a:avLst/>
              <a:gdLst>
                <a:gd name="T0" fmla="*/ 30 w 142"/>
                <a:gd name="T1" fmla="*/ 29 h 83"/>
                <a:gd name="T2" fmla="*/ 44 w 142"/>
                <a:gd name="T3" fmla="*/ 46 h 83"/>
                <a:gd name="T4" fmla="*/ 40 w 142"/>
                <a:gd name="T5" fmla="*/ 34 h 83"/>
                <a:gd name="T6" fmla="*/ 74 w 142"/>
                <a:gd name="T7" fmla="*/ 63 h 83"/>
                <a:gd name="T8" fmla="*/ 63 w 142"/>
                <a:gd name="T9" fmla="*/ 47 h 83"/>
                <a:gd name="T10" fmla="*/ 109 w 142"/>
                <a:gd name="T11" fmla="*/ 83 h 83"/>
                <a:gd name="T12" fmla="*/ 127 w 142"/>
                <a:gd name="T13" fmla="*/ 36 h 83"/>
                <a:gd name="T14" fmla="*/ 45 w 142"/>
                <a:gd name="T15" fmla="*/ 4 h 83"/>
                <a:gd name="T16" fmla="*/ 0 w 142"/>
                <a:gd name="T17" fmla="*/ 21 h 83"/>
                <a:gd name="T18" fmla="*/ 30 w 142"/>
                <a:gd name="T19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83">
                  <a:moveTo>
                    <a:pt x="30" y="29"/>
                  </a:moveTo>
                  <a:cubicBezTo>
                    <a:pt x="30" y="29"/>
                    <a:pt x="30" y="38"/>
                    <a:pt x="44" y="46"/>
                  </a:cubicBezTo>
                  <a:cubicBezTo>
                    <a:pt x="44" y="46"/>
                    <a:pt x="38" y="40"/>
                    <a:pt x="40" y="34"/>
                  </a:cubicBezTo>
                  <a:cubicBezTo>
                    <a:pt x="40" y="34"/>
                    <a:pt x="50" y="51"/>
                    <a:pt x="74" y="63"/>
                  </a:cubicBezTo>
                  <a:cubicBezTo>
                    <a:pt x="74" y="63"/>
                    <a:pt x="65" y="57"/>
                    <a:pt x="63" y="47"/>
                  </a:cubicBezTo>
                  <a:cubicBezTo>
                    <a:pt x="63" y="47"/>
                    <a:pt x="78" y="67"/>
                    <a:pt x="109" y="83"/>
                  </a:cubicBezTo>
                  <a:cubicBezTo>
                    <a:pt x="109" y="83"/>
                    <a:pt x="142" y="60"/>
                    <a:pt x="127" y="36"/>
                  </a:cubicBezTo>
                  <a:cubicBezTo>
                    <a:pt x="111" y="10"/>
                    <a:pt x="70" y="0"/>
                    <a:pt x="45" y="4"/>
                  </a:cubicBezTo>
                  <a:cubicBezTo>
                    <a:pt x="19" y="7"/>
                    <a:pt x="16" y="26"/>
                    <a:pt x="0" y="21"/>
                  </a:cubicBezTo>
                  <a:cubicBezTo>
                    <a:pt x="0" y="21"/>
                    <a:pt x="12" y="30"/>
                    <a:pt x="3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2" name="Group 58"/>
          <p:cNvGrpSpPr/>
          <p:nvPr/>
        </p:nvGrpSpPr>
        <p:grpSpPr>
          <a:xfrm>
            <a:off x="6894157" y="3049065"/>
            <a:ext cx="1350006" cy="992930"/>
            <a:chOff x="6560951" y="3491996"/>
            <a:chExt cx="1350182" cy="992930"/>
          </a:xfrm>
        </p:grpSpPr>
        <p:sp>
          <p:nvSpPr>
            <p:cNvPr id="63" name="Freeform 69"/>
            <p:cNvSpPr/>
            <p:nvPr/>
          </p:nvSpPr>
          <p:spPr bwMode="auto">
            <a:xfrm>
              <a:off x="6560951" y="3839076"/>
              <a:ext cx="1350182" cy="645850"/>
            </a:xfrm>
            <a:custGeom>
              <a:avLst/>
              <a:gdLst>
                <a:gd name="T0" fmla="*/ 345 w 663"/>
                <a:gd name="T1" fmla="*/ 8 h 317"/>
                <a:gd name="T2" fmla="*/ 282 w 663"/>
                <a:gd name="T3" fmla="*/ 8 h 317"/>
                <a:gd name="T4" fmla="*/ 17 w 663"/>
                <a:gd name="T5" fmla="*/ 135 h 317"/>
                <a:gd name="T6" fmla="*/ 17 w 663"/>
                <a:gd name="T7" fmla="*/ 165 h 317"/>
                <a:gd name="T8" fmla="*/ 318 w 663"/>
                <a:gd name="T9" fmla="*/ 309 h 317"/>
                <a:gd name="T10" fmla="*/ 381 w 663"/>
                <a:gd name="T11" fmla="*/ 309 h 317"/>
                <a:gd name="T12" fmla="*/ 646 w 663"/>
                <a:gd name="T13" fmla="*/ 182 h 317"/>
                <a:gd name="T14" fmla="*/ 646 w 663"/>
                <a:gd name="T15" fmla="*/ 152 h 317"/>
                <a:gd name="T16" fmla="*/ 345 w 663"/>
                <a:gd name="T17" fmla="*/ 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3" h="317">
                  <a:moveTo>
                    <a:pt x="345" y="8"/>
                  </a:moveTo>
                  <a:cubicBezTo>
                    <a:pt x="328" y="0"/>
                    <a:pt x="299" y="0"/>
                    <a:pt x="282" y="8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0" y="143"/>
                    <a:pt x="0" y="157"/>
                    <a:pt x="17" y="165"/>
                  </a:cubicBezTo>
                  <a:cubicBezTo>
                    <a:pt x="318" y="309"/>
                    <a:pt x="318" y="309"/>
                    <a:pt x="318" y="309"/>
                  </a:cubicBezTo>
                  <a:cubicBezTo>
                    <a:pt x="336" y="317"/>
                    <a:pt x="364" y="317"/>
                    <a:pt x="381" y="309"/>
                  </a:cubicBezTo>
                  <a:cubicBezTo>
                    <a:pt x="646" y="182"/>
                    <a:pt x="646" y="182"/>
                    <a:pt x="646" y="182"/>
                  </a:cubicBezTo>
                  <a:cubicBezTo>
                    <a:pt x="663" y="174"/>
                    <a:pt x="663" y="160"/>
                    <a:pt x="646" y="152"/>
                  </a:cubicBezTo>
                  <a:lnTo>
                    <a:pt x="345" y="8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Freeform 69"/>
            <p:cNvSpPr/>
            <p:nvPr/>
          </p:nvSpPr>
          <p:spPr bwMode="auto">
            <a:xfrm>
              <a:off x="6560951" y="3491996"/>
              <a:ext cx="1350182" cy="645850"/>
            </a:xfrm>
            <a:custGeom>
              <a:avLst/>
              <a:gdLst>
                <a:gd name="T0" fmla="*/ 345 w 663"/>
                <a:gd name="T1" fmla="*/ 8 h 317"/>
                <a:gd name="T2" fmla="*/ 282 w 663"/>
                <a:gd name="T3" fmla="*/ 8 h 317"/>
                <a:gd name="T4" fmla="*/ 17 w 663"/>
                <a:gd name="T5" fmla="*/ 135 h 317"/>
                <a:gd name="T6" fmla="*/ 17 w 663"/>
                <a:gd name="T7" fmla="*/ 165 h 317"/>
                <a:gd name="T8" fmla="*/ 318 w 663"/>
                <a:gd name="T9" fmla="*/ 309 h 317"/>
                <a:gd name="T10" fmla="*/ 381 w 663"/>
                <a:gd name="T11" fmla="*/ 309 h 317"/>
                <a:gd name="T12" fmla="*/ 646 w 663"/>
                <a:gd name="T13" fmla="*/ 182 h 317"/>
                <a:gd name="T14" fmla="*/ 646 w 663"/>
                <a:gd name="T15" fmla="*/ 152 h 317"/>
                <a:gd name="T16" fmla="*/ 345 w 663"/>
                <a:gd name="T17" fmla="*/ 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3" h="317">
                  <a:moveTo>
                    <a:pt x="345" y="8"/>
                  </a:moveTo>
                  <a:cubicBezTo>
                    <a:pt x="328" y="0"/>
                    <a:pt x="299" y="0"/>
                    <a:pt x="282" y="8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0" y="143"/>
                    <a:pt x="0" y="157"/>
                    <a:pt x="17" y="165"/>
                  </a:cubicBezTo>
                  <a:cubicBezTo>
                    <a:pt x="318" y="309"/>
                    <a:pt x="318" y="309"/>
                    <a:pt x="318" y="309"/>
                  </a:cubicBezTo>
                  <a:cubicBezTo>
                    <a:pt x="336" y="317"/>
                    <a:pt x="364" y="317"/>
                    <a:pt x="381" y="309"/>
                  </a:cubicBezTo>
                  <a:cubicBezTo>
                    <a:pt x="646" y="182"/>
                    <a:pt x="646" y="182"/>
                    <a:pt x="646" y="182"/>
                  </a:cubicBezTo>
                  <a:cubicBezTo>
                    <a:pt x="663" y="174"/>
                    <a:pt x="663" y="160"/>
                    <a:pt x="646" y="152"/>
                  </a:cubicBezTo>
                  <a:lnTo>
                    <a:pt x="345" y="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5" name="Freeform 70"/>
            <p:cNvSpPr/>
            <p:nvPr/>
          </p:nvSpPr>
          <p:spPr bwMode="auto">
            <a:xfrm>
              <a:off x="7180102" y="3795851"/>
              <a:ext cx="69925" cy="45769"/>
            </a:xfrm>
            <a:custGeom>
              <a:avLst/>
              <a:gdLst>
                <a:gd name="T0" fmla="*/ 18 w 34"/>
                <a:gd name="T1" fmla="*/ 9 h 23"/>
                <a:gd name="T2" fmla="*/ 7 w 34"/>
                <a:gd name="T3" fmla="*/ 0 h 23"/>
                <a:gd name="T4" fmla="*/ 3 w 34"/>
                <a:gd name="T5" fmla="*/ 6 h 23"/>
                <a:gd name="T6" fmla="*/ 1 w 34"/>
                <a:gd name="T7" fmla="*/ 12 h 23"/>
                <a:gd name="T8" fmla="*/ 17 w 34"/>
                <a:gd name="T9" fmla="*/ 21 h 23"/>
                <a:gd name="T10" fmla="*/ 26 w 34"/>
                <a:gd name="T11" fmla="*/ 19 h 23"/>
                <a:gd name="T12" fmla="*/ 34 w 34"/>
                <a:gd name="T13" fmla="*/ 14 h 23"/>
                <a:gd name="T14" fmla="*/ 18 w 34"/>
                <a:gd name="T1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3">
                  <a:moveTo>
                    <a:pt x="18" y="9"/>
                  </a:moveTo>
                  <a:cubicBezTo>
                    <a:pt x="13" y="6"/>
                    <a:pt x="9" y="3"/>
                    <a:pt x="7" y="0"/>
                  </a:cubicBezTo>
                  <a:cubicBezTo>
                    <a:pt x="5" y="1"/>
                    <a:pt x="3" y="3"/>
                    <a:pt x="3" y="6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9"/>
                    <a:pt x="7" y="23"/>
                    <a:pt x="17" y="21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1" y="18"/>
                    <a:pt x="33" y="16"/>
                    <a:pt x="34" y="14"/>
                  </a:cubicBezTo>
                  <a:cubicBezTo>
                    <a:pt x="29" y="14"/>
                    <a:pt x="23" y="12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6" name="Freeform 71"/>
            <p:cNvSpPr/>
            <p:nvPr/>
          </p:nvSpPr>
          <p:spPr bwMode="auto">
            <a:xfrm>
              <a:off x="7031353" y="3826363"/>
              <a:ext cx="172905" cy="129678"/>
            </a:xfrm>
            <a:custGeom>
              <a:avLst/>
              <a:gdLst>
                <a:gd name="T0" fmla="*/ 9 w 85"/>
                <a:gd name="T1" fmla="*/ 55 h 64"/>
                <a:gd name="T2" fmla="*/ 35 w 85"/>
                <a:gd name="T3" fmla="*/ 23 h 64"/>
                <a:gd name="T4" fmla="*/ 56 w 85"/>
                <a:gd name="T5" fmla="*/ 12 h 64"/>
                <a:gd name="T6" fmla="*/ 71 w 85"/>
                <a:gd name="T7" fmla="*/ 21 h 64"/>
                <a:gd name="T8" fmla="*/ 58 w 85"/>
                <a:gd name="T9" fmla="*/ 37 h 64"/>
                <a:gd name="T10" fmla="*/ 17 w 85"/>
                <a:gd name="T11" fmla="*/ 59 h 64"/>
                <a:gd name="T12" fmla="*/ 9 w 85"/>
                <a:gd name="T13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4">
                  <a:moveTo>
                    <a:pt x="9" y="55"/>
                  </a:moveTo>
                  <a:cubicBezTo>
                    <a:pt x="0" y="50"/>
                    <a:pt x="12" y="36"/>
                    <a:pt x="35" y="2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78" y="0"/>
                    <a:pt x="85" y="4"/>
                    <a:pt x="71" y="21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44" y="54"/>
                    <a:pt x="26" y="64"/>
                    <a:pt x="17" y="59"/>
                  </a:cubicBezTo>
                  <a:lnTo>
                    <a:pt x="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7" name="Freeform 72"/>
            <p:cNvSpPr/>
            <p:nvPr/>
          </p:nvSpPr>
          <p:spPr bwMode="auto">
            <a:xfrm>
              <a:off x="7182644" y="3685242"/>
              <a:ext cx="38141" cy="47041"/>
            </a:xfrm>
            <a:custGeom>
              <a:avLst/>
              <a:gdLst>
                <a:gd name="T0" fmla="*/ 19 w 19"/>
                <a:gd name="T1" fmla="*/ 5 h 23"/>
                <a:gd name="T2" fmla="*/ 9 w 19"/>
                <a:gd name="T3" fmla="*/ 1 h 23"/>
                <a:gd name="T4" fmla="*/ 1 w 19"/>
                <a:gd name="T5" fmla="*/ 12 h 23"/>
                <a:gd name="T6" fmla="*/ 1 w 19"/>
                <a:gd name="T7" fmla="*/ 18 h 23"/>
                <a:gd name="T8" fmla="*/ 5 w 19"/>
                <a:gd name="T9" fmla="*/ 22 h 23"/>
                <a:gd name="T10" fmla="*/ 19 w 19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3">
                  <a:moveTo>
                    <a:pt x="19" y="5"/>
                  </a:moveTo>
                  <a:cubicBezTo>
                    <a:pt x="18" y="3"/>
                    <a:pt x="13" y="0"/>
                    <a:pt x="9" y="1"/>
                  </a:cubicBezTo>
                  <a:cubicBezTo>
                    <a:pt x="5" y="2"/>
                    <a:pt x="1" y="8"/>
                    <a:pt x="1" y="12"/>
                  </a:cubicBezTo>
                  <a:cubicBezTo>
                    <a:pt x="1" y="15"/>
                    <a:pt x="2" y="17"/>
                    <a:pt x="1" y="18"/>
                  </a:cubicBezTo>
                  <a:cubicBezTo>
                    <a:pt x="0" y="19"/>
                    <a:pt x="0" y="23"/>
                    <a:pt x="5" y="22"/>
                  </a:cubicBezTo>
                  <a:cubicBezTo>
                    <a:pt x="10" y="20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8" name="Freeform 73"/>
            <p:cNvSpPr/>
            <p:nvPr/>
          </p:nvSpPr>
          <p:spPr bwMode="auto">
            <a:xfrm>
              <a:off x="7345378" y="3789494"/>
              <a:ext cx="62297" cy="31784"/>
            </a:xfrm>
            <a:custGeom>
              <a:avLst/>
              <a:gdLst>
                <a:gd name="T0" fmla="*/ 23 w 31"/>
                <a:gd name="T1" fmla="*/ 0 h 16"/>
                <a:gd name="T2" fmla="*/ 30 w 31"/>
                <a:gd name="T3" fmla="*/ 7 h 16"/>
                <a:gd name="T4" fmla="*/ 16 w 31"/>
                <a:gd name="T5" fmla="*/ 13 h 16"/>
                <a:gd name="T6" fmla="*/ 7 w 31"/>
                <a:gd name="T7" fmla="*/ 15 h 16"/>
                <a:gd name="T8" fmla="*/ 1 w 31"/>
                <a:gd name="T9" fmla="*/ 13 h 16"/>
                <a:gd name="T10" fmla="*/ 23 w 3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6">
                  <a:moveTo>
                    <a:pt x="23" y="0"/>
                  </a:moveTo>
                  <a:cubicBezTo>
                    <a:pt x="27" y="1"/>
                    <a:pt x="31" y="3"/>
                    <a:pt x="30" y="7"/>
                  </a:cubicBezTo>
                  <a:cubicBezTo>
                    <a:pt x="29" y="9"/>
                    <a:pt x="22" y="13"/>
                    <a:pt x="16" y="13"/>
                  </a:cubicBezTo>
                  <a:cubicBezTo>
                    <a:pt x="11" y="14"/>
                    <a:pt x="9" y="14"/>
                    <a:pt x="7" y="15"/>
                  </a:cubicBezTo>
                  <a:cubicBezTo>
                    <a:pt x="5" y="15"/>
                    <a:pt x="0" y="16"/>
                    <a:pt x="1" y="13"/>
                  </a:cubicBezTo>
                  <a:cubicBezTo>
                    <a:pt x="3" y="9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Freeform 74"/>
            <p:cNvSpPr>
              <a:spLocks noEditPoints="1"/>
            </p:cNvSpPr>
            <p:nvPr/>
          </p:nvSpPr>
          <p:spPr bwMode="auto">
            <a:xfrm>
              <a:off x="7139418" y="3650916"/>
              <a:ext cx="308940" cy="207232"/>
            </a:xfrm>
            <a:custGeom>
              <a:avLst/>
              <a:gdLst>
                <a:gd name="T0" fmla="*/ 34 w 152"/>
                <a:gd name="T1" fmla="*/ 83 h 102"/>
                <a:gd name="T2" fmla="*/ 51 w 152"/>
                <a:gd name="T3" fmla="*/ 2 h 102"/>
                <a:gd name="T4" fmla="*/ 54 w 152"/>
                <a:gd name="T5" fmla="*/ 0 h 102"/>
                <a:gd name="T6" fmla="*/ 152 w 152"/>
                <a:gd name="T7" fmla="*/ 55 h 102"/>
                <a:gd name="T8" fmla="*/ 150 w 152"/>
                <a:gd name="T9" fmla="*/ 57 h 102"/>
                <a:gd name="T10" fmla="*/ 34 w 152"/>
                <a:gd name="T11" fmla="*/ 83 h 102"/>
                <a:gd name="T12" fmla="*/ 55 w 152"/>
                <a:gd name="T13" fmla="*/ 7 h 102"/>
                <a:gd name="T14" fmla="*/ 39 w 152"/>
                <a:gd name="T15" fmla="*/ 79 h 102"/>
                <a:gd name="T16" fmla="*/ 141 w 152"/>
                <a:gd name="T17" fmla="*/ 56 h 102"/>
                <a:gd name="T18" fmla="*/ 55 w 152"/>
                <a:gd name="T19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02">
                  <a:moveTo>
                    <a:pt x="34" y="83"/>
                  </a:moveTo>
                  <a:cubicBezTo>
                    <a:pt x="0" y="64"/>
                    <a:pt x="24" y="23"/>
                    <a:pt x="51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23" y="79"/>
                    <a:pt x="68" y="102"/>
                    <a:pt x="34" y="83"/>
                  </a:cubicBezTo>
                  <a:close/>
                  <a:moveTo>
                    <a:pt x="55" y="7"/>
                  </a:moveTo>
                  <a:cubicBezTo>
                    <a:pt x="30" y="28"/>
                    <a:pt x="11" y="64"/>
                    <a:pt x="39" y="79"/>
                  </a:cubicBezTo>
                  <a:cubicBezTo>
                    <a:pt x="66" y="94"/>
                    <a:pt x="115" y="76"/>
                    <a:pt x="141" y="56"/>
                  </a:cubicBezTo>
                  <a:lnTo>
                    <a:pt x="5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0" name="Freeform 75"/>
            <p:cNvSpPr/>
            <p:nvPr/>
          </p:nvSpPr>
          <p:spPr bwMode="auto">
            <a:xfrm>
              <a:off x="7202986" y="3621675"/>
              <a:ext cx="288599" cy="169091"/>
            </a:xfrm>
            <a:custGeom>
              <a:avLst/>
              <a:gdLst>
                <a:gd name="T0" fmla="*/ 31 w 142"/>
                <a:gd name="T1" fmla="*/ 28 h 83"/>
                <a:gd name="T2" fmla="*/ 44 w 142"/>
                <a:gd name="T3" fmla="*/ 46 h 83"/>
                <a:gd name="T4" fmla="*/ 41 w 142"/>
                <a:gd name="T5" fmla="*/ 34 h 83"/>
                <a:gd name="T6" fmla="*/ 75 w 142"/>
                <a:gd name="T7" fmla="*/ 63 h 83"/>
                <a:gd name="T8" fmla="*/ 63 w 142"/>
                <a:gd name="T9" fmla="*/ 47 h 83"/>
                <a:gd name="T10" fmla="*/ 110 w 142"/>
                <a:gd name="T11" fmla="*/ 83 h 83"/>
                <a:gd name="T12" fmla="*/ 127 w 142"/>
                <a:gd name="T13" fmla="*/ 35 h 83"/>
                <a:gd name="T14" fmla="*/ 45 w 142"/>
                <a:gd name="T15" fmla="*/ 3 h 83"/>
                <a:gd name="T16" fmla="*/ 0 w 142"/>
                <a:gd name="T17" fmla="*/ 20 h 83"/>
                <a:gd name="T18" fmla="*/ 31 w 142"/>
                <a:gd name="T19" fmla="*/ 2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83">
                  <a:moveTo>
                    <a:pt x="31" y="28"/>
                  </a:moveTo>
                  <a:cubicBezTo>
                    <a:pt x="31" y="28"/>
                    <a:pt x="30" y="38"/>
                    <a:pt x="44" y="46"/>
                  </a:cubicBezTo>
                  <a:cubicBezTo>
                    <a:pt x="44" y="46"/>
                    <a:pt x="38" y="40"/>
                    <a:pt x="41" y="34"/>
                  </a:cubicBezTo>
                  <a:cubicBezTo>
                    <a:pt x="41" y="34"/>
                    <a:pt x="50" y="50"/>
                    <a:pt x="75" y="63"/>
                  </a:cubicBezTo>
                  <a:cubicBezTo>
                    <a:pt x="75" y="63"/>
                    <a:pt x="65" y="57"/>
                    <a:pt x="63" y="47"/>
                  </a:cubicBezTo>
                  <a:cubicBezTo>
                    <a:pt x="63" y="47"/>
                    <a:pt x="78" y="66"/>
                    <a:pt x="110" y="83"/>
                  </a:cubicBezTo>
                  <a:cubicBezTo>
                    <a:pt x="110" y="83"/>
                    <a:pt x="142" y="59"/>
                    <a:pt x="127" y="35"/>
                  </a:cubicBezTo>
                  <a:cubicBezTo>
                    <a:pt x="111" y="9"/>
                    <a:pt x="70" y="0"/>
                    <a:pt x="45" y="3"/>
                  </a:cubicBezTo>
                  <a:cubicBezTo>
                    <a:pt x="19" y="7"/>
                    <a:pt x="16" y="26"/>
                    <a:pt x="0" y="20"/>
                  </a:cubicBezTo>
                  <a:cubicBezTo>
                    <a:pt x="0" y="20"/>
                    <a:pt x="12" y="30"/>
                    <a:pt x="31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1" name="Group 67"/>
          <p:cNvGrpSpPr/>
          <p:nvPr/>
        </p:nvGrpSpPr>
        <p:grpSpPr>
          <a:xfrm>
            <a:off x="6606233" y="3354011"/>
            <a:ext cx="341950" cy="197060"/>
            <a:chOff x="6394403" y="3369946"/>
            <a:chExt cx="341995" cy="197060"/>
          </a:xfrm>
          <a:solidFill>
            <a:schemeClr val="tx1">
              <a:alpha val="20000"/>
            </a:schemeClr>
          </a:solidFill>
        </p:grpSpPr>
        <p:sp>
          <p:nvSpPr>
            <p:cNvPr id="72" name="Freeform 77"/>
            <p:cNvSpPr/>
            <p:nvPr/>
          </p:nvSpPr>
          <p:spPr bwMode="auto">
            <a:xfrm>
              <a:off x="6394403" y="3369946"/>
              <a:ext cx="81367" cy="55940"/>
            </a:xfrm>
            <a:custGeom>
              <a:avLst/>
              <a:gdLst>
                <a:gd name="T0" fmla="*/ 35 w 40"/>
                <a:gd name="T1" fmla="*/ 21 h 28"/>
                <a:gd name="T2" fmla="*/ 11 w 40"/>
                <a:gd name="T3" fmla="*/ 24 h 28"/>
                <a:gd name="T4" fmla="*/ 6 w 40"/>
                <a:gd name="T5" fmla="*/ 6 h 28"/>
                <a:gd name="T6" fmla="*/ 30 w 40"/>
                <a:gd name="T7" fmla="*/ 4 h 28"/>
                <a:gd name="T8" fmla="*/ 35 w 40"/>
                <a:gd name="T9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5" y="21"/>
                  </a:moveTo>
                  <a:cubicBezTo>
                    <a:pt x="30" y="27"/>
                    <a:pt x="19" y="28"/>
                    <a:pt x="11" y="24"/>
                  </a:cubicBezTo>
                  <a:cubicBezTo>
                    <a:pt x="3" y="20"/>
                    <a:pt x="0" y="12"/>
                    <a:pt x="6" y="6"/>
                  </a:cubicBezTo>
                  <a:cubicBezTo>
                    <a:pt x="11" y="1"/>
                    <a:pt x="22" y="0"/>
                    <a:pt x="30" y="4"/>
                  </a:cubicBezTo>
                  <a:cubicBezTo>
                    <a:pt x="38" y="8"/>
                    <a:pt x="40" y="16"/>
                    <a:pt x="3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3" name="Freeform 78"/>
            <p:cNvSpPr/>
            <p:nvPr/>
          </p:nvSpPr>
          <p:spPr bwMode="auto">
            <a:xfrm>
              <a:off x="6522810" y="3434785"/>
              <a:ext cx="81367" cy="58482"/>
            </a:xfrm>
            <a:custGeom>
              <a:avLst/>
              <a:gdLst>
                <a:gd name="T0" fmla="*/ 35 w 40"/>
                <a:gd name="T1" fmla="*/ 22 h 29"/>
                <a:gd name="T2" fmla="*/ 11 w 40"/>
                <a:gd name="T3" fmla="*/ 25 h 29"/>
                <a:gd name="T4" fmla="*/ 5 w 40"/>
                <a:gd name="T5" fmla="*/ 7 h 29"/>
                <a:gd name="T6" fmla="*/ 30 w 40"/>
                <a:gd name="T7" fmla="*/ 4 h 29"/>
                <a:gd name="T8" fmla="*/ 35 w 40"/>
                <a:gd name="T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35" y="22"/>
                  </a:moveTo>
                  <a:cubicBezTo>
                    <a:pt x="29" y="27"/>
                    <a:pt x="19" y="29"/>
                    <a:pt x="11" y="25"/>
                  </a:cubicBezTo>
                  <a:cubicBezTo>
                    <a:pt x="2" y="20"/>
                    <a:pt x="0" y="13"/>
                    <a:pt x="5" y="7"/>
                  </a:cubicBezTo>
                  <a:cubicBezTo>
                    <a:pt x="11" y="1"/>
                    <a:pt x="22" y="0"/>
                    <a:pt x="30" y="4"/>
                  </a:cubicBezTo>
                  <a:cubicBezTo>
                    <a:pt x="38" y="8"/>
                    <a:pt x="40" y="16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4" name="Freeform 79"/>
            <p:cNvSpPr/>
            <p:nvPr/>
          </p:nvSpPr>
          <p:spPr bwMode="auto">
            <a:xfrm>
              <a:off x="6655031" y="3509795"/>
              <a:ext cx="81367" cy="57211"/>
            </a:xfrm>
            <a:custGeom>
              <a:avLst/>
              <a:gdLst>
                <a:gd name="T0" fmla="*/ 35 w 40"/>
                <a:gd name="T1" fmla="*/ 22 h 28"/>
                <a:gd name="T2" fmla="*/ 11 w 40"/>
                <a:gd name="T3" fmla="*/ 24 h 28"/>
                <a:gd name="T4" fmla="*/ 6 w 40"/>
                <a:gd name="T5" fmla="*/ 7 h 28"/>
                <a:gd name="T6" fmla="*/ 30 w 40"/>
                <a:gd name="T7" fmla="*/ 4 h 28"/>
                <a:gd name="T8" fmla="*/ 35 w 40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5" y="22"/>
                  </a:moveTo>
                  <a:cubicBezTo>
                    <a:pt x="30" y="27"/>
                    <a:pt x="19" y="28"/>
                    <a:pt x="11" y="24"/>
                  </a:cubicBezTo>
                  <a:cubicBezTo>
                    <a:pt x="3" y="20"/>
                    <a:pt x="0" y="12"/>
                    <a:pt x="6" y="7"/>
                  </a:cubicBezTo>
                  <a:cubicBezTo>
                    <a:pt x="11" y="1"/>
                    <a:pt x="22" y="0"/>
                    <a:pt x="30" y="4"/>
                  </a:cubicBezTo>
                  <a:cubicBezTo>
                    <a:pt x="38" y="8"/>
                    <a:pt x="40" y="16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5" name="Group 71"/>
          <p:cNvGrpSpPr/>
          <p:nvPr/>
        </p:nvGrpSpPr>
        <p:grpSpPr>
          <a:xfrm>
            <a:off x="5463431" y="3138695"/>
            <a:ext cx="1566108" cy="748830"/>
            <a:chOff x="5251453" y="3605147"/>
            <a:chExt cx="1566312" cy="748830"/>
          </a:xfrm>
        </p:grpSpPr>
        <p:sp>
          <p:nvSpPr>
            <p:cNvPr id="76" name="Freeform 92"/>
            <p:cNvSpPr/>
            <p:nvPr/>
          </p:nvSpPr>
          <p:spPr bwMode="auto">
            <a:xfrm>
              <a:off x="5251453" y="3605147"/>
              <a:ext cx="1566312" cy="748830"/>
            </a:xfrm>
            <a:custGeom>
              <a:avLst/>
              <a:gdLst>
                <a:gd name="T0" fmla="*/ 742 w 769"/>
                <a:gd name="T1" fmla="*/ 354 h 367"/>
                <a:gd name="T2" fmla="*/ 741 w 769"/>
                <a:gd name="T3" fmla="*/ 306 h 367"/>
                <a:gd name="T4" fmla="*/ 129 w 769"/>
                <a:gd name="T5" fmla="*/ 14 h 367"/>
                <a:gd name="T6" fmla="*/ 28 w 769"/>
                <a:gd name="T7" fmla="*/ 13 h 367"/>
                <a:gd name="T8" fmla="*/ 29 w 769"/>
                <a:gd name="T9" fmla="*/ 61 h 367"/>
                <a:gd name="T10" fmla="*/ 641 w 769"/>
                <a:gd name="T11" fmla="*/ 354 h 367"/>
                <a:gd name="T12" fmla="*/ 742 w 769"/>
                <a:gd name="T13" fmla="*/ 35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9" h="367">
                  <a:moveTo>
                    <a:pt x="742" y="354"/>
                  </a:moveTo>
                  <a:cubicBezTo>
                    <a:pt x="769" y="341"/>
                    <a:pt x="769" y="320"/>
                    <a:pt x="741" y="306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00" y="0"/>
                    <a:pt x="55" y="0"/>
                    <a:pt x="28" y="13"/>
                  </a:cubicBezTo>
                  <a:cubicBezTo>
                    <a:pt x="0" y="26"/>
                    <a:pt x="1" y="48"/>
                    <a:pt x="29" y="61"/>
                  </a:cubicBezTo>
                  <a:cubicBezTo>
                    <a:pt x="641" y="354"/>
                    <a:pt x="641" y="354"/>
                    <a:pt x="641" y="354"/>
                  </a:cubicBezTo>
                  <a:cubicBezTo>
                    <a:pt x="669" y="367"/>
                    <a:pt x="715" y="367"/>
                    <a:pt x="742" y="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7" name="Freeform 93"/>
            <p:cNvSpPr/>
            <p:nvPr/>
          </p:nvSpPr>
          <p:spPr bwMode="auto">
            <a:xfrm>
              <a:off x="5386217" y="3657273"/>
              <a:ext cx="912835" cy="450061"/>
            </a:xfrm>
            <a:custGeom>
              <a:avLst/>
              <a:gdLst>
                <a:gd name="T0" fmla="*/ 441 w 448"/>
                <a:gd name="T1" fmla="*/ 221 h 221"/>
                <a:gd name="T2" fmla="*/ 438 w 448"/>
                <a:gd name="T3" fmla="*/ 220 h 221"/>
                <a:gd name="T4" fmla="*/ 4 w 448"/>
                <a:gd name="T5" fmla="*/ 13 h 221"/>
                <a:gd name="T6" fmla="*/ 1 w 448"/>
                <a:gd name="T7" fmla="*/ 5 h 221"/>
                <a:gd name="T8" fmla="*/ 9 w 448"/>
                <a:gd name="T9" fmla="*/ 2 h 221"/>
                <a:gd name="T10" fmla="*/ 444 w 448"/>
                <a:gd name="T11" fmla="*/ 209 h 221"/>
                <a:gd name="T12" fmla="*/ 446 w 448"/>
                <a:gd name="T13" fmla="*/ 217 h 221"/>
                <a:gd name="T14" fmla="*/ 441 w 448"/>
                <a:gd name="T1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221">
                  <a:moveTo>
                    <a:pt x="441" y="221"/>
                  </a:moveTo>
                  <a:cubicBezTo>
                    <a:pt x="440" y="221"/>
                    <a:pt x="439" y="221"/>
                    <a:pt x="438" y="22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3" y="2"/>
                    <a:pt x="6" y="0"/>
                    <a:pt x="9" y="2"/>
                  </a:cubicBezTo>
                  <a:cubicBezTo>
                    <a:pt x="444" y="209"/>
                    <a:pt x="444" y="209"/>
                    <a:pt x="444" y="209"/>
                  </a:cubicBezTo>
                  <a:cubicBezTo>
                    <a:pt x="447" y="211"/>
                    <a:pt x="448" y="214"/>
                    <a:pt x="446" y="217"/>
                  </a:cubicBezTo>
                  <a:cubicBezTo>
                    <a:pt x="445" y="220"/>
                    <a:pt x="443" y="221"/>
                    <a:pt x="441" y="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8" name="Group 74"/>
          <p:cNvGrpSpPr/>
          <p:nvPr/>
        </p:nvGrpSpPr>
        <p:grpSpPr>
          <a:xfrm>
            <a:off x="5463431" y="3642927"/>
            <a:ext cx="1566108" cy="748830"/>
            <a:chOff x="5251453" y="3605147"/>
            <a:chExt cx="1566312" cy="748830"/>
          </a:xfrm>
          <a:solidFill>
            <a:schemeClr val="tx1">
              <a:alpha val="10000"/>
            </a:schemeClr>
          </a:solidFill>
        </p:grpSpPr>
        <p:sp>
          <p:nvSpPr>
            <p:cNvPr id="79" name="Freeform 92"/>
            <p:cNvSpPr/>
            <p:nvPr/>
          </p:nvSpPr>
          <p:spPr bwMode="auto">
            <a:xfrm>
              <a:off x="5251453" y="3605147"/>
              <a:ext cx="1566312" cy="748830"/>
            </a:xfrm>
            <a:custGeom>
              <a:avLst/>
              <a:gdLst>
                <a:gd name="T0" fmla="*/ 742 w 769"/>
                <a:gd name="T1" fmla="*/ 354 h 367"/>
                <a:gd name="T2" fmla="*/ 741 w 769"/>
                <a:gd name="T3" fmla="*/ 306 h 367"/>
                <a:gd name="T4" fmla="*/ 129 w 769"/>
                <a:gd name="T5" fmla="*/ 14 h 367"/>
                <a:gd name="T6" fmla="*/ 28 w 769"/>
                <a:gd name="T7" fmla="*/ 13 h 367"/>
                <a:gd name="T8" fmla="*/ 29 w 769"/>
                <a:gd name="T9" fmla="*/ 61 h 367"/>
                <a:gd name="T10" fmla="*/ 641 w 769"/>
                <a:gd name="T11" fmla="*/ 354 h 367"/>
                <a:gd name="T12" fmla="*/ 742 w 769"/>
                <a:gd name="T13" fmla="*/ 35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9" h="367">
                  <a:moveTo>
                    <a:pt x="742" y="354"/>
                  </a:moveTo>
                  <a:cubicBezTo>
                    <a:pt x="769" y="341"/>
                    <a:pt x="769" y="320"/>
                    <a:pt x="741" y="306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00" y="0"/>
                    <a:pt x="55" y="0"/>
                    <a:pt x="28" y="13"/>
                  </a:cubicBezTo>
                  <a:cubicBezTo>
                    <a:pt x="0" y="26"/>
                    <a:pt x="1" y="48"/>
                    <a:pt x="29" y="61"/>
                  </a:cubicBezTo>
                  <a:cubicBezTo>
                    <a:pt x="641" y="354"/>
                    <a:pt x="641" y="354"/>
                    <a:pt x="641" y="354"/>
                  </a:cubicBezTo>
                  <a:cubicBezTo>
                    <a:pt x="669" y="367"/>
                    <a:pt x="715" y="367"/>
                    <a:pt x="742" y="3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0" name="Freeform 93"/>
            <p:cNvSpPr/>
            <p:nvPr/>
          </p:nvSpPr>
          <p:spPr bwMode="auto">
            <a:xfrm>
              <a:off x="5386217" y="3657273"/>
              <a:ext cx="912835" cy="450061"/>
            </a:xfrm>
            <a:custGeom>
              <a:avLst/>
              <a:gdLst>
                <a:gd name="T0" fmla="*/ 441 w 448"/>
                <a:gd name="T1" fmla="*/ 221 h 221"/>
                <a:gd name="T2" fmla="*/ 438 w 448"/>
                <a:gd name="T3" fmla="*/ 220 h 221"/>
                <a:gd name="T4" fmla="*/ 4 w 448"/>
                <a:gd name="T5" fmla="*/ 13 h 221"/>
                <a:gd name="T6" fmla="*/ 1 w 448"/>
                <a:gd name="T7" fmla="*/ 5 h 221"/>
                <a:gd name="T8" fmla="*/ 9 w 448"/>
                <a:gd name="T9" fmla="*/ 2 h 221"/>
                <a:gd name="T10" fmla="*/ 444 w 448"/>
                <a:gd name="T11" fmla="*/ 209 h 221"/>
                <a:gd name="T12" fmla="*/ 446 w 448"/>
                <a:gd name="T13" fmla="*/ 217 h 221"/>
                <a:gd name="T14" fmla="*/ 441 w 448"/>
                <a:gd name="T1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221">
                  <a:moveTo>
                    <a:pt x="441" y="221"/>
                  </a:moveTo>
                  <a:cubicBezTo>
                    <a:pt x="440" y="221"/>
                    <a:pt x="439" y="221"/>
                    <a:pt x="438" y="22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3" y="2"/>
                    <a:pt x="6" y="0"/>
                    <a:pt x="9" y="2"/>
                  </a:cubicBezTo>
                  <a:cubicBezTo>
                    <a:pt x="444" y="209"/>
                    <a:pt x="444" y="209"/>
                    <a:pt x="444" y="209"/>
                  </a:cubicBezTo>
                  <a:cubicBezTo>
                    <a:pt x="447" y="211"/>
                    <a:pt x="448" y="214"/>
                    <a:pt x="446" y="217"/>
                  </a:cubicBezTo>
                  <a:cubicBezTo>
                    <a:pt x="445" y="220"/>
                    <a:pt x="443" y="221"/>
                    <a:pt x="441" y="2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81" name="Straight Connector 77"/>
          <p:cNvCxnSpPr/>
          <p:nvPr/>
        </p:nvCxnSpPr>
        <p:spPr>
          <a:xfrm flipH="1" flipV="1">
            <a:off x="4039822" y="2688265"/>
            <a:ext cx="497901" cy="31619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78"/>
          <p:cNvCxnSpPr/>
          <p:nvPr/>
        </p:nvCxnSpPr>
        <p:spPr>
          <a:xfrm flipH="1">
            <a:off x="3375151" y="2688265"/>
            <a:ext cx="664672" cy="0"/>
          </a:xfrm>
          <a:prstGeom prst="line">
            <a:avLst/>
          </a:prstGeom>
          <a:ln w="1905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79"/>
          <p:cNvCxnSpPr/>
          <p:nvPr/>
        </p:nvCxnSpPr>
        <p:spPr>
          <a:xfrm flipH="1">
            <a:off x="2951853" y="4272411"/>
            <a:ext cx="1149444" cy="60443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0"/>
          <p:cNvCxnSpPr/>
          <p:nvPr/>
        </p:nvCxnSpPr>
        <p:spPr>
          <a:xfrm flipH="1">
            <a:off x="2639957" y="4876844"/>
            <a:ext cx="311899" cy="0"/>
          </a:xfrm>
          <a:prstGeom prst="line">
            <a:avLst/>
          </a:prstGeom>
          <a:ln w="1905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1"/>
          <p:cNvCxnSpPr/>
          <p:nvPr/>
        </p:nvCxnSpPr>
        <p:spPr>
          <a:xfrm flipV="1">
            <a:off x="7915546" y="2577313"/>
            <a:ext cx="497901" cy="31619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2"/>
          <p:cNvCxnSpPr/>
          <p:nvPr/>
        </p:nvCxnSpPr>
        <p:spPr>
          <a:xfrm>
            <a:off x="8413447" y="2577313"/>
            <a:ext cx="833839" cy="0"/>
          </a:xfrm>
          <a:prstGeom prst="line">
            <a:avLst/>
          </a:prstGeom>
          <a:ln w="1905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3"/>
          <p:cNvCxnSpPr/>
          <p:nvPr/>
        </p:nvCxnSpPr>
        <p:spPr>
          <a:xfrm>
            <a:off x="6909743" y="3820959"/>
            <a:ext cx="838876" cy="83898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4"/>
          <p:cNvCxnSpPr/>
          <p:nvPr/>
        </p:nvCxnSpPr>
        <p:spPr>
          <a:xfrm>
            <a:off x="7748618" y="4663021"/>
            <a:ext cx="1706030" cy="0"/>
          </a:xfrm>
          <a:prstGeom prst="line">
            <a:avLst/>
          </a:prstGeom>
          <a:ln w="1905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5"/>
          <p:cNvSpPr txBox="1"/>
          <p:nvPr/>
        </p:nvSpPr>
        <p:spPr>
          <a:xfrm>
            <a:off x="2485612" y="2315333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id-ID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0" name="Rectangle 86"/>
          <p:cNvSpPr/>
          <p:nvPr/>
        </p:nvSpPr>
        <p:spPr>
          <a:xfrm>
            <a:off x="1037606" y="2576588"/>
            <a:ext cx="2238990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1" name="TextBox 87"/>
          <p:cNvSpPr txBox="1"/>
          <p:nvPr/>
        </p:nvSpPr>
        <p:spPr>
          <a:xfrm>
            <a:off x="9326017" y="2269770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id-ID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2" name="Rectangle 88"/>
          <p:cNvSpPr/>
          <p:nvPr/>
        </p:nvSpPr>
        <p:spPr>
          <a:xfrm>
            <a:off x="9326016" y="2531025"/>
            <a:ext cx="2192835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3" name="TextBox 89"/>
          <p:cNvSpPr txBox="1"/>
          <p:nvPr/>
        </p:nvSpPr>
        <p:spPr>
          <a:xfrm>
            <a:off x="9544376" y="4274597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id-ID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4" name="Rectangle 90"/>
          <p:cNvSpPr/>
          <p:nvPr/>
        </p:nvSpPr>
        <p:spPr>
          <a:xfrm>
            <a:off x="9544375" y="4535852"/>
            <a:ext cx="2192835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5" name="TextBox 91"/>
          <p:cNvSpPr txBox="1"/>
          <p:nvPr/>
        </p:nvSpPr>
        <p:spPr>
          <a:xfrm>
            <a:off x="1704859" y="4541630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id-ID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6" name="Rectangle 92"/>
          <p:cNvSpPr/>
          <p:nvPr/>
        </p:nvSpPr>
        <p:spPr>
          <a:xfrm>
            <a:off x="256854" y="4802885"/>
            <a:ext cx="2238990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6455" y="1914196"/>
            <a:ext cx="12220950" cy="2592288"/>
          </a:xfrm>
          <a:prstGeom prst="rect">
            <a:avLst/>
          </a:prstGeom>
          <a:solidFill>
            <a:srgbClr val="629E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矩形 8"/>
          <p:cNvSpPr/>
          <p:nvPr/>
        </p:nvSpPr>
        <p:spPr>
          <a:xfrm flipV="1">
            <a:off x="7476" y="1986203"/>
            <a:ext cx="12220950" cy="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7476" y="4405676"/>
            <a:ext cx="12220950" cy="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2213" y="3327816"/>
            <a:ext cx="6942076" cy="5913620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579" y="-1617861"/>
            <a:ext cx="4877832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0" y="0"/>
            <a:ext cx="5992022" cy="5992022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4847004" y="2555373"/>
            <a:ext cx="6063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  <a:sym typeface="Arial"/>
              </a:rPr>
              <a:t>THANK YOU</a:t>
            </a:r>
            <a:endParaRPr lang="zh-CN" altLang="en-US" sz="6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  <a:sym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00766" y="2374574"/>
            <a:ext cx="28800" cy="1469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体验版纤细体" pitchFamily="50" charset="-122"/>
              <a:ea typeface="造字工房悦黑体验版纤细体" pitchFamily="50" charset="-122"/>
              <a:sym typeface="Arial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9926C58B-A2AD-1992-2FB6-EF702572EE5B}"/>
              </a:ext>
            </a:extLst>
          </p:cNvPr>
          <p:cNvSpPr txBox="1"/>
          <p:nvPr/>
        </p:nvSpPr>
        <p:spPr>
          <a:xfrm>
            <a:off x="9251577" y="6116955"/>
            <a:ext cx="2568314" cy="408940"/>
          </a:xfrm>
          <a:prstGeom prst="roundRect">
            <a:avLst/>
          </a:prstGeom>
          <a:solidFill>
            <a:srgbClr val="629E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latin typeface="Arial"/>
                <a:ea typeface="微软雅黑"/>
                <a:sym typeface="Arial"/>
              </a:rPr>
              <a:t>Report </a:t>
            </a:r>
            <a:r>
              <a:rPr lang="zh-CN" altLang="en-US" dirty="0">
                <a:latin typeface="Arial"/>
                <a:ea typeface="微软雅黑"/>
                <a:sym typeface="Arial"/>
              </a:rPr>
              <a:t>：</a:t>
            </a:r>
            <a:r>
              <a:rPr lang="en-US" altLang="zh-CN" dirty="0">
                <a:latin typeface="Arial"/>
                <a:ea typeface="微软雅黑"/>
                <a:sym typeface="Arial"/>
              </a:rPr>
              <a:t>freeppt7.com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DC4DF741-EFA7-0FA4-1982-0AB6A9FC8E9A}"/>
              </a:ext>
            </a:extLst>
          </p:cNvPr>
          <p:cNvSpPr txBox="1"/>
          <p:nvPr/>
        </p:nvSpPr>
        <p:spPr>
          <a:xfrm>
            <a:off x="986567" y="2509206"/>
            <a:ext cx="2948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pc="-3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  <a:sym typeface="Arial"/>
              </a:rPr>
              <a:t>LOGO </a:t>
            </a:r>
            <a:endParaRPr lang="zh-CN" altLang="en-US" sz="7200" spc="-3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10" grpId="0" animBg="1"/>
      <p:bldP spid="6" grpId="0"/>
      <p:bldP spid="6" grpId="1"/>
      <p:bldP spid="8" grpId="0" animBg="1"/>
      <p:bldP spid="12" grpId="0" bldLvl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5" y="0"/>
            <a:ext cx="12190413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5" y="3659428"/>
            <a:ext cx="12190412" cy="2611519"/>
          </a:xfrm>
          <a:prstGeom prst="rect">
            <a:avLst/>
          </a:prstGeom>
          <a:solidFill>
            <a:schemeClr val="tx2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6400" y="4734759"/>
            <a:ext cx="54527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en-US" sz="16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5" y="6270946"/>
            <a:ext cx="12190412" cy="2304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40921" y="4015028"/>
            <a:ext cx="3796635" cy="400097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326399" y="4581140"/>
            <a:ext cx="34559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Triangle 42"/>
          <p:cNvSpPr/>
          <p:nvPr/>
        </p:nvSpPr>
        <p:spPr>
          <a:xfrm rot="18900000">
            <a:off x="5750405" y="3313783"/>
            <a:ext cx="691194" cy="69128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80843" y="4392861"/>
            <a:ext cx="1144502" cy="1144651"/>
            <a:chOff x="885152" y="3294645"/>
            <a:chExt cx="858488" cy="858488"/>
          </a:xfrm>
        </p:grpSpPr>
        <p:sp>
          <p:nvSpPr>
            <p:cNvPr id="24" name="Rounded Rectangle 23"/>
            <p:cNvSpPr>
              <a:spLocks noChangeAspect="1"/>
            </p:cNvSpPr>
            <p:nvPr/>
          </p:nvSpPr>
          <p:spPr>
            <a:xfrm>
              <a:off x="885152" y="3294645"/>
              <a:ext cx="858488" cy="858488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Freeform 139"/>
            <p:cNvSpPr/>
            <p:nvPr/>
          </p:nvSpPr>
          <p:spPr bwMode="auto">
            <a:xfrm>
              <a:off x="1054039" y="3526716"/>
              <a:ext cx="520713" cy="394347"/>
            </a:xfrm>
            <a:custGeom>
              <a:avLst/>
              <a:gdLst>
                <a:gd name="T0" fmla="*/ 143 w 165"/>
                <a:gd name="T1" fmla="*/ 19 h 125"/>
                <a:gd name="T2" fmla="*/ 34 w 165"/>
                <a:gd name="T3" fmla="*/ 19 h 125"/>
                <a:gd name="T4" fmla="*/ 30 w 165"/>
                <a:gd name="T5" fmla="*/ 5 h 125"/>
                <a:gd name="T6" fmla="*/ 29 w 165"/>
                <a:gd name="T7" fmla="*/ 4 h 125"/>
                <a:gd name="T8" fmla="*/ 29 w 165"/>
                <a:gd name="T9" fmla="*/ 4 h 125"/>
                <a:gd name="T10" fmla="*/ 28 w 165"/>
                <a:gd name="T11" fmla="*/ 3 h 125"/>
                <a:gd name="T12" fmla="*/ 28 w 165"/>
                <a:gd name="T13" fmla="*/ 2 h 125"/>
                <a:gd name="T14" fmla="*/ 28 w 165"/>
                <a:gd name="T15" fmla="*/ 2 h 125"/>
                <a:gd name="T16" fmla="*/ 27 w 165"/>
                <a:gd name="T17" fmla="*/ 1 h 125"/>
                <a:gd name="T18" fmla="*/ 27 w 165"/>
                <a:gd name="T19" fmla="*/ 1 h 125"/>
                <a:gd name="T20" fmla="*/ 22 w 165"/>
                <a:gd name="T21" fmla="*/ 0 h 125"/>
                <a:gd name="T22" fmla="*/ 7 w 165"/>
                <a:gd name="T23" fmla="*/ 2 h 125"/>
                <a:gd name="T24" fmla="*/ 0 w 165"/>
                <a:gd name="T25" fmla="*/ 9 h 125"/>
                <a:gd name="T26" fmla="*/ 7 w 165"/>
                <a:gd name="T27" fmla="*/ 15 h 125"/>
                <a:gd name="T28" fmla="*/ 18 w 165"/>
                <a:gd name="T29" fmla="*/ 14 h 125"/>
                <a:gd name="T30" fmla="*/ 45 w 165"/>
                <a:gd name="T31" fmla="*/ 99 h 125"/>
                <a:gd name="T32" fmla="*/ 42 w 165"/>
                <a:gd name="T33" fmla="*/ 109 h 125"/>
                <a:gd name="T34" fmla="*/ 58 w 165"/>
                <a:gd name="T35" fmla="*/ 125 h 125"/>
                <a:gd name="T36" fmla="*/ 73 w 165"/>
                <a:gd name="T37" fmla="*/ 116 h 125"/>
                <a:gd name="T38" fmla="*/ 94 w 165"/>
                <a:gd name="T39" fmla="*/ 116 h 125"/>
                <a:gd name="T40" fmla="*/ 109 w 165"/>
                <a:gd name="T41" fmla="*/ 125 h 125"/>
                <a:gd name="T42" fmla="*/ 125 w 165"/>
                <a:gd name="T43" fmla="*/ 109 h 125"/>
                <a:gd name="T44" fmla="*/ 109 w 165"/>
                <a:gd name="T45" fmla="*/ 93 h 125"/>
                <a:gd name="T46" fmla="*/ 94 w 165"/>
                <a:gd name="T47" fmla="*/ 102 h 125"/>
                <a:gd name="T48" fmla="*/ 73 w 165"/>
                <a:gd name="T49" fmla="*/ 102 h 125"/>
                <a:gd name="T50" fmla="*/ 58 w 165"/>
                <a:gd name="T51" fmla="*/ 93 h 125"/>
                <a:gd name="T52" fmla="*/ 58 w 165"/>
                <a:gd name="T53" fmla="*/ 93 h 125"/>
                <a:gd name="T54" fmla="*/ 55 w 165"/>
                <a:gd name="T55" fmla="*/ 83 h 125"/>
                <a:gd name="T56" fmla="*/ 125 w 165"/>
                <a:gd name="T57" fmla="*/ 83 h 125"/>
                <a:gd name="T58" fmla="*/ 139 w 165"/>
                <a:gd name="T59" fmla="*/ 68 h 125"/>
                <a:gd name="T60" fmla="*/ 158 w 165"/>
                <a:gd name="T61" fmla="*/ 34 h 125"/>
                <a:gd name="T62" fmla="*/ 143 w 165"/>
                <a:gd name="T63" fmla="*/ 1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125">
                  <a:moveTo>
                    <a:pt x="143" y="19"/>
                  </a:moveTo>
                  <a:cubicBezTo>
                    <a:pt x="34" y="19"/>
                    <a:pt x="34" y="19"/>
                    <a:pt x="34" y="19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5" y="0"/>
                    <a:pt x="24" y="0"/>
                    <a:pt x="22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1" y="12"/>
                    <a:pt x="4" y="15"/>
                    <a:pt x="7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3" y="101"/>
                    <a:pt x="42" y="105"/>
                    <a:pt x="42" y="109"/>
                  </a:cubicBezTo>
                  <a:cubicBezTo>
                    <a:pt x="42" y="118"/>
                    <a:pt x="49" y="125"/>
                    <a:pt x="58" y="125"/>
                  </a:cubicBezTo>
                  <a:cubicBezTo>
                    <a:pt x="64" y="125"/>
                    <a:pt x="70" y="121"/>
                    <a:pt x="73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7" y="121"/>
                    <a:pt x="103" y="125"/>
                    <a:pt x="109" y="125"/>
                  </a:cubicBezTo>
                  <a:cubicBezTo>
                    <a:pt x="118" y="125"/>
                    <a:pt x="125" y="118"/>
                    <a:pt x="125" y="109"/>
                  </a:cubicBezTo>
                  <a:cubicBezTo>
                    <a:pt x="125" y="100"/>
                    <a:pt x="118" y="93"/>
                    <a:pt x="109" y="93"/>
                  </a:cubicBezTo>
                  <a:cubicBezTo>
                    <a:pt x="103" y="93"/>
                    <a:pt x="97" y="97"/>
                    <a:pt x="94" y="102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0" y="97"/>
                    <a:pt x="64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33" y="83"/>
                    <a:pt x="134" y="77"/>
                    <a:pt x="139" y="68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65" y="20"/>
                    <a:pt x="151" y="19"/>
                    <a:pt x="143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640030" y="4392861"/>
            <a:ext cx="1144502" cy="1144651"/>
            <a:chOff x="1979685" y="3294645"/>
            <a:chExt cx="858488" cy="858488"/>
          </a:xfrm>
        </p:grpSpPr>
        <p:sp>
          <p:nvSpPr>
            <p:cNvPr id="25" name="Rounded Rectangle 24"/>
            <p:cNvSpPr>
              <a:spLocks noChangeAspect="1"/>
            </p:cNvSpPr>
            <p:nvPr/>
          </p:nvSpPr>
          <p:spPr>
            <a:xfrm>
              <a:off x="1979685" y="3294645"/>
              <a:ext cx="858488" cy="858488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/>
            <a:lstStyle/>
            <a:p>
              <a:pPr algn="ctr"/>
              <a:endParaRPr lang="en-US" sz="37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Freeform 140"/>
            <p:cNvSpPr>
              <a:spLocks noEditPoints="1"/>
            </p:cNvSpPr>
            <p:nvPr/>
          </p:nvSpPr>
          <p:spPr bwMode="auto">
            <a:xfrm>
              <a:off x="2206456" y="3565075"/>
              <a:ext cx="352951" cy="352952"/>
            </a:xfrm>
            <a:custGeom>
              <a:avLst/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Freeform 141"/>
            <p:cNvSpPr>
              <a:spLocks noEditPoints="1"/>
            </p:cNvSpPr>
            <p:nvPr/>
          </p:nvSpPr>
          <p:spPr bwMode="auto">
            <a:xfrm>
              <a:off x="2491868" y="3469212"/>
              <a:ext cx="163404" cy="165582"/>
            </a:xfrm>
            <a:custGeom>
              <a:avLst/>
              <a:gdLst>
                <a:gd name="T0" fmla="*/ 48 w 52"/>
                <a:gd name="T1" fmla="*/ 23 h 52"/>
                <a:gd name="T2" fmla="*/ 50 w 52"/>
                <a:gd name="T3" fmla="*/ 17 h 52"/>
                <a:gd name="T4" fmla="*/ 48 w 52"/>
                <a:gd name="T5" fmla="*/ 11 h 52"/>
                <a:gd name="T6" fmla="*/ 44 w 52"/>
                <a:gd name="T7" fmla="*/ 12 h 52"/>
                <a:gd name="T8" fmla="*/ 42 w 52"/>
                <a:gd name="T9" fmla="*/ 6 h 52"/>
                <a:gd name="T10" fmla="*/ 38 w 52"/>
                <a:gd name="T11" fmla="*/ 2 h 52"/>
                <a:gd name="T12" fmla="*/ 34 w 52"/>
                <a:gd name="T13" fmla="*/ 5 h 52"/>
                <a:gd name="T14" fmla="*/ 30 w 52"/>
                <a:gd name="T15" fmla="*/ 1 h 52"/>
                <a:gd name="T16" fmla="*/ 24 w 52"/>
                <a:gd name="T17" fmla="*/ 0 h 52"/>
                <a:gd name="T18" fmla="*/ 23 w 52"/>
                <a:gd name="T19" fmla="*/ 4 h 52"/>
                <a:gd name="T20" fmla="*/ 17 w 52"/>
                <a:gd name="T21" fmla="*/ 2 h 52"/>
                <a:gd name="T22" fmla="*/ 11 w 52"/>
                <a:gd name="T23" fmla="*/ 4 h 52"/>
                <a:gd name="T24" fmla="*/ 12 w 52"/>
                <a:gd name="T25" fmla="*/ 8 h 52"/>
                <a:gd name="T26" fmla="*/ 6 w 52"/>
                <a:gd name="T27" fmla="*/ 10 h 52"/>
                <a:gd name="T28" fmla="*/ 2 w 52"/>
                <a:gd name="T29" fmla="*/ 14 h 52"/>
                <a:gd name="T30" fmla="*/ 6 w 52"/>
                <a:gd name="T31" fmla="*/ 18 h 52"/>
                <a:gd name="T32" fmla="*/ 1 w 52"/>
                <a:gd name="T33" fmla="*/ 22 h 52"/>
                <a:gd name="T34" fmla="*/ 0 w 52"/>
                <a:gd name="T35" fmla="*/ 28 h 52"/>
                <a:gd name="T36" fmla="*/ 4 w 52"/>
                <a:gd name="T37" fmla="*/ 29 h 52"/>
                <a:gd name="T38" fmla="*/ 2 w 52"/>
                <a:gd name="T39" fmla="*/ 35 h 52"/>
                <a:gd name="T40" fmla="*/ 4 w 52"/>
                <a:gd name="T41" fmla="*/ 41 h 52"/>
                <a:gd name="T42" fmla="*/ 9 w 52"/>
                <a:gd name="T43" fmla="*/ 40 h 52"/>
                <a:gd name="T44" fmla="*/ 10 w 52"/>
                <a:gd name="T45" fmla="*/ 46 h 52"/>
                <a:gd name="T46" fmla="*/ 15 w 52"/>
                <a:gd name="T47" fmla="*/ 50 h 52"/>
                <a:gd name="T48" fmla="*/ 18 w 52"/>
                <a:gd name="T49" fmla="*/ 47 h 52"/>
                <a:gd name="T50" fmla="*/ 22 w 52"/>
                <a:gd name="T51" fmla="*/ 51 h 52"/>
                <a:gd name="T52" fmla="*/ 28 w 52"/>
                <a:gd name="T53" fmla="*/ 52 h 52"/>
                <a:gd name="T54" fmla="*/ 29 w 52"/>
                <a:gd name="T55" fmla="*/ 48 h 52"/>
                <a:gd name="T56" fmla="*/ 35 w 52"/>
                <a:gd name="T57" fmla="*/ 50 h 52"/>
                <a:gd name="T58" fmla="*/ 41 w 52"/>
                <a:gd name="T59" fmla="*/ 48 h 52"/>
                <a:gd name="T60" fmla="*/ 40 w 52"/>
                <a:gd name="T61" fmla="*/ 43 h 52"/>
                <a:gd name="T62" fmla="*/ 46 w 52"/>
                <a:gd name="T63" fmla="*/ 42 h 52"/>
                <a:gd name="T64" fmla="*/ 50 w 52"/>
                <a:gd name="T65" fmla="*/ 37 h 52"/>
                <a:gd name="T66" fmla="*/ 47 w 52"/>
                <a:gd name="T67" fmla="*/ 34 h 52"/>
                <a:gd name="T68" fmla="*/ 51 w 52"/>
                <a:gd name="T69" fmla="*/ 30 h 52"/>
                <a:gd name="T70" fmla="*/ 52 w 52"/>
                <a:gd name="T71" fmla="*/ 24 h 52"/>
                <a:gd name="T72" fmla="*/ 26 w 52"/>
                <a:gd name="T73" fmla="*/ 40 h 52"/>
                <a:gd name="T74" fmla="*/ 26 w 52"/>
                <a:gd name="T75" fmla="*/ 12 h 52"/>
                <a:gd name="T76" fmla="*/ 26 w 52"/>
                <a:gd name="T77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2">
                  <a:moveTo>
                    <a:pt x="51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0"/>
                    <a:pt x="47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1" y="16"/>
                    <a:pt x="50" y="1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1"/>
                    <a:pt x="42" y="10"/>
                    <a:pt x="40" y="9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2"/>
                    <a:pt x="36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4"/>
                    <a:pt x="30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1"/>
                    <a:pt x="15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1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2"/>
                    <a:pt x="6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1" y="42"/>
                    <a:pt x="12" y="4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6" y="50"/>
                    <a:pt x="16" y="4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1" y="48"/>
                    <a:pt x="22" y="48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4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8"/>
                    <a:pt x="32" y="47"/>
                    <a:pt x="34" y="4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1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2" y="41"/>
                    <a:pt x="43" y="40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6"/>
                    <a:pt x="50" y="36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1"/>
                    <a:pt x="48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29"/>
                    <a:pt x="52" y="29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2" y="23"/>
                    <a:pt x="51" y="23"/>
                  </a:cubicBezTo>
                  <a:close/>
                  <a:moveTo>
                    <a:pt x="26" y="40"/>
                  </a:moveTo>
                  <a:cubicBezTo>
                    <a:pt x="18" y="40"/>
                    <a:pt x="12" y="34"/>
                    <a:pt x="12" y="26"/>
                  </a:cubicBezTo>
                  <a:cubicBezTo>
                    <a:pt x="12" y="18"/>
                    <a:pt x="18" y="12"/>
                    <a:pt x="26" y="12"/>
                  </a:cubicBezTo>
                  <a:cubicBezTo>
                    <a:pt x="34" y="12"/>
                    <a:pt x="40" y="18"/>
                    <a:pt x="40" y="26"/>
                  </a:cubicBezTo>
                  <a:cubicBezTo>
                    <a:pt x="40" y="34"/>
                    <a:pt x="34" y="40"/>
                    <a:pt x="26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06706" y="4392861"/>
            <a:ext cx="1144502" cy="1144651"/>
            <a:chOff x="3079835" y="3294645"/>
            <a:chExt cx="858488" cy="858488"/>
          </a:xfrm>
        </p:grpSpPr>
        <p:sp>
          <p:nvSpPr>
            <p:cNvPr id="26" name="Rounded Rectangle 25"/>
            <p:cNvSpPr>
              <a:spLocks noChangeAspect="1"/>
            </p:cNvSpPr>
            <p:nvPr/>
          </p:nvSpPr>
          <p:spPr>
            <a:xfrm>
              <a:off x="3079835" y="3294645"/>
              <a:ext cx="858488" cy="858488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187718" y="3540913"/>
              <a:ext cx="642721" cy="374738"/>
              <a:chOff x="3029730" y="2848880"/>
              <a:chExt cx="642721" cy="374738"/>
            </a:xfrm>
          </p:grpSpPr>
          <p:sp>
            <p:nvSpPr>
              <p:cNvPr id="35" name="Freeform 166"/>
              <p:cNvSpPr/>
              <p:nvPr/>
            </p:nvSpPr>
            <p:spPr bwMode="auto">
              <a:xfrm>
                <a:off x="3286818" y="2848880"/>
                <a:ext cx="385633" cy="374738"/>
              </a:xfrm>
              <a:custGeom>
                <a:avLst/>
                <a:gdLst>
                  <a:gd name="T0" fmla="*/ 49 w 122"/>
                  <a:gd name="T1" fmla="*/ 48 h 119"/>
                  <a:gd name="T2" fmla="*/ 100 w 122"/>
                  <a:gd name="T3" fmla="*/ 26 h 119"/>
                  <a:gd name="T4" fmla="*/ 43 w 122"/>
                  <a:gd name="T5" fmla="*/ 47 h 119"/>
                  <a:gd name="T6" fmla="*/ 8 w 122"/>
                  <a:gd name="T7" fmla="*/ 89 h 119"/>
                  <a:gd name="T8" fmla="*/ 22 w 122"/>
                  <a:gd name="T9" fmla="*/ 36 h 119"/>
                  <a:gd name="T10" fmla="*/ 122 w 122"/>
                  <a:gd name="T11" fmla="*/ 27 h 119"/>
                  <a:gd name="T12" fmla="*/ 72 w 122"/>
                  <a:gd name="T13" fmla="*/ 105 h 119"/>
                  <a:gd name="T14" fmla="*/ 15 w 122"/>
                  <a:gd name="T15" fmla="*/ 100 h 119"/>
                  <a:gd name="T16" fmla="*/ 49 w 122"/>
                  <a:gd name="T17" fmla="*/ 4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19">
                    <a:moveTo>
                      <a:pt x="49" y="48"/>
                    </a:moveTo>
                    <a:cubicBezTo>
                      <a:pt x="65" y="36"/>
                      <a:pt x="83" y="28"/>
                      <a:pt x="100" y="26"/>
                    </a:cubicBezTo>
                    <a:cubicBezTo>
                      <a:pt x="81" y="27"/>
                      <a:pt x="61" y="34"/>
                      <a:pt x="43" y="47"/>
                    </a:cubicBezTo>
                    <a:cubicBezTo>
                      <a:pt x="27" y="58"/>
                      <a:pt x="15" y="73"/>
                      <a:pt x="8" y="89"/>
                    </a:cubicBezTo>
                    <a:cubicBezTo>
                      <a:pt x="0" y="71"/>
                      <a:pt x="5" y="48"/>
                      <a:pt x="22" y="36"/>
                    </a:cubicBezTo>
                    <a:cubicBezTo>
                      <a:pt x="70" y="0"/>
                      <a:pt x="122" y="27"/>
                      <a:pt x="122" y="27"/>
                    </a:cubicBezTo>
                    <a:cubicBezTo>
                      <a:pt x="92" y="31"/>
                      <a:pt x="98" y="86"/>
                      <a:pt x="72" y="105"/>
                    </a:cubicBezTo>
                    <a:cubicBezTo>
                      <a:pt x="55" y="119"/>
                      <a:pt x="30" y="116"/>
                      <a:pt x="15" y="100"/>
                    </a:cubicBezTo>
                    <a:cubicBezTo>
                      <a:pt x="14" y="98"/>
                      <a:pt x="25" y="67"/>
                      <a:pt x="49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" name="Freeform 167"/>
              <p:cNvSpPr/>
              <p:nvPr/>
            </p:nvSpPr>
            <p:spPr bwMode="auto">
              <a:xfrm>
                <a:off x="3029730" y="3044964"/>
                <a:ext cx="257088" cy="176476"/>
              </a:xfrm>
              <a:custGeom>
                <a:avLst/>
                <a:gdLst>
                  <a:gd name="T0" fmla="*/ 44 w 81"/>
                  <a:gd name="T1" fmla="*/ 18 h 56"/>
                  <a:gd name="T2" fmla="*/ 10 w 81"/>
                  <a:gd name="T3" fmla="*/ 27 h 56"/>
                  <a:gd name="T4" fmla="*/ 46 w 81"/>
                  <a:gd name="T5" fmla="*/ 15 h 56"/>
                  <a:gd name="T6" fmla="*/ 80 w 81"/>
                  <a:gd name="T7" fmla="*/ 22 h 56"/>
                  <a:gd name="T8" fmla="*/ 53 w 81"/>
                  <a:gd name="T9" fmla="*/ 1 h 56"/>
                  <a:gd name="T10" fmla="*/ 0 w 81"/>
                  <a:gd name="T11" fmla="*/ 36 h 56"/>
                  <a:gd name="T12" fmla="*/ 55 w 81"/>
                  <a:gd name="T13" fmla="*/ 55 h 56"/>
                  <a:gd name="T14" fmla="*/ 81 w 81"/>
                  <a:gd name="T15" fmla="*/ 30 h 56"/>
                  <a:gd name="T16" fmla="*/ 44 w 81"/>
                  <a:gd name="T17" fmla="*/ 1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6">
                    <a:moveTo>
                      <a:pt x="44" y="18"/>
                    </a:moveTo>
                    <a:cubicBezTo>
                      <a:pt x="31" y="18"/>
                      <a:pt x="19" y="21"/>
                      <a:pt x="10" y="27"/>
                    </a:cubicBezTo>
                    <a:cubicBezTo>
                      <a:pt x="20" y="20"/>
                      <a:pt x="32" y="15"/>
                      <a:pt x="46" y="15"/>
                    </a:cubicBezTo>
                    <a:cubicBezTo>
                      <a:pt x="59" y="14"/>
                      <a:pt x="71" y="17"/>
                      <a:pt x="80" y="22"/>
                    </a:cubicBezTo>
                    <a:cubicBezTo>
                      <a:pt x="77" y="9"/>
                      <a:pt x="66" y="0"/>
                      <a:pt x="53" y="1"/>
                    </a:cubicBezTo>
                    <a:cubicBezTo>
                      <a:pt x="15" y="2"/>
                      <a:pt x="0" y="36"/>
                      <a:pt x="0" y="36"/>
                    </a:cubicBezTo>
                    <a:cubicBezTo>
                      <a:pt x="16" y="26"/>
                      <a:pt x="35" y="56"/>
                      <a:pt x="55" y="55"/>
                    </a:cubicBezTo>
                    <a:cubicBezTo>
                      <a:pt x="69" y="55"/>
                      <a:pt x="80" y="43"/>
                      <a:pt x="81" y="30"/>
                    </a:cubicBezTo>
                    <a:cubicBezTo>
                      <a:pt x="81" y="29"/>
                      <a:pt x="63" y="17"/>
                      <a:pt x="44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7" name="Freeform 168"/>
              <p:cNvSpPr/>
              <p:nvPr/>
            </p:nvSpPr>
            <p:spPr bwMode="auto">
              <a:xfrm>
                <a:off x="3160453" y="2848880"/>
                <a:ext cx="152510" cy="189548"/>
              </a:xfrm>
              <a:custGeom>
                <a:avLst/>
                <a:gdLst>
                  <a:gd name="T0" fmla="*/ 29 w 48"/>
                  <a:gd name="T1" fmla="*/ 26 h 60"/>
                  <a:gd name="T2" fmla="*/ 13 w 48"/>
                  <a:gd name="T3" fmla="*/ 5 h 60"/>
                  <a:gd name="T4" fmla="*/ 32 w 48"/>
                  <a:gd name="T5" fmla="*/ 27 h 60"/>
                  <a:gd name="T6" fmla="*/ 37 w 48"/>
                  <a:gd name="T7" fmla="*/ 53 h 60"/>
                  <a:gd name="T8" fmla="*/ 44 w 48"/>
                  <a:gd name="T9" fmla="*/ 27 h 60"/>
                  <a:gd name="T10" fmla="*/ 3 w 48"/>
                  <a:gd name="T11" fmla="*/ 0 h 60"/>
                  <a:gd name="T12" fmla="*/ 6 w 48"/>
                  <a:gd name="T13" fmla="*/ 45 h 60"/>
                  <a:gd name="T14" fmla="*/ 32 w 48"/>
                  <a:gd name="T15" fmla="*/ 56 h 60"/>
                  <a:gd name="T16" fmla="*/ 29 w 48"/>
                  <a:gd name="T1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0">
                    <a:moveTo>
                      <a:pt x="29" y="26"/>
                    </a:moveTo>
                    <a:cubicBezTo>
                      <a:pt x="25" y="17"/>
                      <a:pt x="20" y="10"/>
                      <a:pt x="13" y="5"/>
                    </a:cubicBezTo>
                    <a:cubicBezTo>
                      <a:pt x="21" y="9"/>
                      <a:pt x="28" y="17"/>
                      <a:pt x="32" y="27"/>
                    </a:cubicBezTo>
                    <a:cubicBezTo>
                      <a:pt x="36" y="36"/>
                      <a:pt x="38" y="45"/>
                      <a:pt x="37" y="53"/>
                    </a:cubicBezTo>
                    <a:cubicBezTo>
                      <a:pt x="45" y="48"/>
                      <a:pt x="48" y="37"/>
                      <a:pt x="44" y="27"/>
                    </a:cubicBezTo>
                    <a:cubicBezTo>
                      <a:pt x="32" y="1"/>
                      <a:pt x="3" y="0"/>
                      <a:pt x="3" y="0"/>
                    </a:cubicBezTo>
                    <a:cubicBezTo>
                      <a:pt x="15" y="9"/>
                      <a:pt x="0" y="31"/>
                      <a:pt x="6" y="45"/>
                    </a:cubicBezTo>
                    <a:cubicBezTo>
                      <a:pt x="10" y="55"/>
                      <a:pt x="22" y="60"/>
                      <a:pt x="32" y="56"/>
                    </a:cubicBezTo>
                    <a:cubicBezTo>
                      <a:pt x="32" y="56"/>
                      <a:pt x="35" y="40"/>
                      <a:pt x="29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/>
      <p:bldP spid="39" grpId="0" animBg="1"/>
      <p:bldP spid="40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080" y="5219754"/>
            <a:ext cx="3838548" cy="1323415"/>
          </a:xfrm>
          <a:prstGeom prst="rect">
            <a:avLst/>
          </a:prstGeom>
          <a:noFill/>
        </p:spPr>
        <p:txBody>
          <a:bodyPr wrap="square" lIns="91407" tIns="45703" rIns="91407" bIns="45703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chemeClr val="accent2"/>
                </a:solidFill>
                <a:latin typeface="Arial"/>
                <a:ea typeface="微软雅黑"/>
                <a:sym typeface="Arial"/>
              </a:rPr>
              <a:t>Teams </a:t>
            </a:r>
            <a:endParaRPr lang="en-US" sz="8800" b="1" dirty="0">
              <a:solidFill>
                <a:schemeClr val="accent2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5127" y="4307651"/>
            <a:ext cx="3838548" cy="1200304"/>
          </a:xfrm>
          <a:prstGeom prst="rect">
            <a:avLst/>
          </a:prstGeom>
          <a:noFill/>
        </p:spPr>
        <p:txBody>
          <a:bodyPr wrap="square" lIns="91407" tIns="45703" rIns="91407" bIns="45703" rtlCol="0">
            <a:spAutoFit/>
          </a:bodyPr>
          <a:lstStyle/>
          <a:p>
            <a:r>
              <a:rPr lang="en-US" altLang="zh-CN" sz="7200" b="1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Our </a:t>
            </a:r>
            <a:endParaRPr lang="en-US" sz="7200" b="1" dirty="0">
              <a:solidFill>
                <a:schemeClr val="accent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Rectangle 25"/>
          <p:cNvSpPr/>
          <p:nvPr/>
        </p:nvSpPr>
        <p:spPr>
          <a:xfrm>
            <a:off x="6077255" y="5766224"/>
            <a:ext cx="4025101" cy="461640"/>
          </a:xfrm>
          <a:prstGeom prst="rect">
            <a:avLst/>
          </a:prstGeom>
        </p:spPr>
        <p:txBody>
          <a:bodyPr wrap="square" lIns="91407" tIns="45703" rIns="91407" bIns="45703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Flowchart: Data 26"/>
          <p:cNvSpPr/>
          <p:nvPr/>
        </p:nvSpPr>
        <p:spPr>
          <a:xfrm>
            <a:off x="9047176" y="3254618"/>
            <a:ext cx="1829394" cy="1495193"/>
          </a:xfrm>
          <a:prstGeom prst="flowChartInputOutpu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10" name="Flowchart: Data 27"/>
          <p:cNvSpPr/>
          <p:nvPr/>
        </p:nvSpPr>
        <p:spPr>
          <a:xfrm>
            <a:off x="6213147" y="2507022"/>
            <a:ext cx="1829394" cy="1495193"/>
          </a:xfrm>
          <a:prstGeom prst="flowChartInputOutput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11" name="Flowchart: Data 29"/>
          <p:cNvSpPr/>
          <p:nvPr/>
        </p:nvSpPr>
        <p:spPr>
          <a:xfrm>
            <a:off x="6588964" y="980730"/>
            <a:ext cx="1829394" cy="1495193"/>
          </a:xfrm>
          <a:prstGeom prst="flowChartInputOutput">
            <a:avLst/>
          </a:prstGeom>
          <a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12" name="Flowchart: Data 30"/>
          <p:cNvSpPr/>
          <p:nvPr/>
        </p:nvSpPr>
        <p:spPr>
          <a:xfrm>
            <a:off x="5850792" y="4046607"/>
            <a:ext cx="1829394" cy="1495193"/>
          </a:xfrm>
          <a:prstGeom prst="flowChartInputOutput">
            <a:avLst/>
          </a:prstGeom>
          <a:blipFill>
            <a:blip r:embed="rId6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Flowchart: Data 31"/>
          <p:cNvSpPr/>
          <p:nvPr/>
        </p:nvSpPr>
        <p:spPr>
          <a:xfrm>
            <a:off x="8089805" y="980730"/>
            <a:ext cx="1829394" cy="1495193"/>
          </a:xfrm>
          <a:prstGeom prst="flowChartInputOutput">
            <a:avLst/>
          </a:prstGeom>
          <a:blipFill>
            <a:blip r:embed="rId7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14" name="Flowchart: Data 32"/>
          <p:cNvSpPr/>
          <p:nvPr/>
        </p:nvSpPr>
        <p:spPr>
          <a:xfrm>
            <a:off x="7724724" y="2507022"/>
            <a:ext cx="1829394" cy="1495193"/>
          </a:xfrm>
          <a:prstGeom prst="flowChartInputOutput">
            <a:avLst/>
          </a:prstGeom>
          <a:blipFill>
            <a:blip r:embed="rId8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15" name="Flowchart: Data 33"/>
          <p:cNvSpPr/>
          <p:nvPr/>
        </p:nvSpPr>
        <p:spPr>
          <a:xfrm>
            <a:off x="4701570" y="2507022"/>
            <a:ext cx="1829394" cy="1495193"/>
          </a:xfrm>
          <a:prstGeom prst="flowChartInputOutput">
            <a:avLst/>
          </a:prstGeom>
          <a:blipFill>
            <a:blip r:embed="rId9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16" name="Flowchart: Data 34"/>
          <p:cNvSpPr/>
          <p:nvPr/>
        </p:nvSpPr>
        <p:spPr>
          <a:xfrm>
            <a:off x="1705229" y="1310830"/>
            <a:ext cx="3605515" cy="2946844"/>
          </a:xfrm>
          <a:prstGeom prst="flowChartInputOutput">
            <a:avLst/>
          </a:prstGeom>
          <a:blipFill>
            <a:blip r:embed="rId10" cstate="print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3643" y="4965172"/>
            <a:ext cx="11278532" cy="960107"/>
            <a:chOff x="-10829" y="3621878"/>
            <a:chExt cx="8460000" cy="720080"/>
          </a:xfrm>
        </p:grpSpPr>
        <p:sp>
          <p:nvSpPr>
            <p:cNvPr id="7" name="矩形 6"/>
            <p:cNvSpPr/>
            <p:nvPr/>
          </p:nvSpPr>
          <p:spPr>
            <a:xfrm>
              <a:off x="-10829" y="3621878"/>
              <a:ext cx="8460000" cy="7200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7092280" y="3668277"/>
              <a:ext cx="1167779" cy="62324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anose="04040905080B02020502" pitchFamily="82" charset="0"/>
                </a:defRPr>
              </a:lvl1pPr>
            </a:lstStyle>
            <a:p>
              <a:pPr algn="l"/>
              <a:r>
                <a:rPr lang="en-US" altLang="zh-CN" sz="4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2026</a:t>
              </a:r>
              <a:endParaRPr lang="zh-CN" altLang="en-US" sz="4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圆角矩形 42"/>
            <p:cNvSpPr/>
            <p:nvPr/>
          </p:nvSpPr>
          <p:spPr>
            <a:xfrm>
              <a:off x="209842" y="3868960"/>
              <a:ext cx="273162" cy="208861"/>
            </a:xfrm>
            <a:custGeom>
              <a:avLst/>
              <a:gdLst/>
              <a:ahLst/>
              <a:cxnLst/>
              <a:rect l="l" t="t" r="r" b="b"/>
              <a:pathLst>
                <a:path w="698387" h="533991">
                  <a:moveTo>
                    <a:pt x="141918" y="342270"/>
                  </a:moveTo>
                  <a:cubicBezTo>
                    <a:pt x="137383" y="342270"/>
                    <a:pt x="133706" y="345946"/>
                    <a:pt x="133706" y="350481"/>
                  </a:cubicBezTo>
                  <a:lnTo>
                    <a:pt x="133706" y="383326"/>
                  </a:lnTo>
                  <a:cubicBezTo>
                    <a:pt x="133706" y="387861"/>
                    <a:pt x="137383" y="391538"/>
                    <a:pt x="141918" y="391538"/>
                  </a:cubicBezTo>
                  <a:lnTo>
                    <a:pt x="348961" y="391538"/>
                  </a:lnTo>
                  <a:cubicBezTo>
                    <a:pt x="353496" y="391538"/>
                    <a:pt x="357172" y="387861"/>
                    <a:pt x="357172" y="383326"/>
                  </a:cubicBezTo>
                  <a:lnTo>
                    <a:pt x="357172" y="350481"/>
                  </a:lnTo>
                  <a:cubicBezTo>
                    <a:pt x="357172" y="345946"/>
                    <a:pt x="353496" y="342270"/>
                    <a:pt x="348961" y="342270"/>
                  </a:cubicBezTo>
                  <a:close/>
                  <a:moveTo>
                    <a:pt x="141918" y="269758"/>
                  </a:moveTo>
                  <a:cubicBezTo>
                    <a:pt x="137383" y="269758"/>
                    <a:pt x="133706" y="273435"/>
                    <a:pt x="133706" y="277970"/>
                  </a:cubicBezTo>
                  <a:lnTo>
                    <a:pt x="133706" y="310815"/>
                  </a:lnTo>
                  <a:cubicBezTo>
                    <a:pt x="133706" y="315350"/>
                    <a:pt x="137383" y="319027"/>
                    <a:pt x="141918" y="319027"/>
                  </a:cubicBezTo>
                  <a:lnTo>
                    <a:pt x="563847" y="319027"/>
                  </a:lnTo>
                  <a:cubicBezTo>
                    <a:pt x="568382" y="319027"/>
                    <a:pt x="572059" y="315350"/>
                    <a:pt x="572059" y="310815"/>
                  </a:cubicBezTo>
                  <a:lnTo>
                    <a:pt x="572059" y="277970"/>
                  </a:lnTo>
                  <a:cubicBezTo>
                    <a:pt x="572059" y="273435"/>
                    <a:pt x="568382" y="269758"/>
                    <a:pt x="563847" y="269758"/>
                  </a:cubicBezTo>
                  <a:close/>
                  <a:moveTo>
                    <a:pt x="141918" y="194750"/>
                  </a:moveTo>
                  <a:cubicBezTo>
                    <a:pt x="137383" y="194750"/>
                    <a:pt x="133706" y="198427"/>
                    <a:pt x="133706" y="202962"/>
                  </a:cubicBezTo>
                  <a:lnTo>
                    <a:pt x="133706" y="235806"/>
                  </a:lnTo>
                  <a:cubicBezTo>
                    <a:pt x="133706" y="240341"/>
                    <a:pt x="137383" y="244018"/>
                    <a:pt x="141918" y="244018"/>
                  </a:cubicBezTo>
                  <a:lnTo>
                    <a:pt x="563847" y="244018"/>
                  </a:lnTo>
                  <a:cubicBezTo>
                    <a:pt x="568382" y="244018"/>
                    <a:pt x="572059" y="240341"/>
                    <a:pt x="572059" y="235806"/>
                  </a:cubicBezTo>
                  <a:lnTo>
                    <a:pt x="572059" y="202962"/>
                  </a:lnTo>
                  <a:cubicBezTo>
                    <a:pt x="572059" y="198427"/>
                    <a:pt x="568382" y="194750"/>
                    <a:pt x="563847" y="194750"/>
                  </a:cubicBezTo>
                  <a:close/>
                  <a:moveTo>
                    <a:pt x="150580" y="0"/>
                  </a:moveTo>
                  <a:lnTo>
                    <a:pt x="183426" y="0"/>
                  </a:lnTo>
                  <a:cubicBezTo>
                    <a:pt x="187961" y="0"/>
                    <a:pt x="191637" y="3676"/>
                    <a:pt x="191637" y="8211"/>
                  </a:cubicBezTo>
                  <a:lnTo>
                    <a:pt x="191637" y="54795"/>
                  </a:lnTo>
                  <a:lnTo>
                    <a:pt x="221956" y="54795"/>
                  </a:lnTo>
                  <a:lnTo>
                    <a:pt x="221956" y="8213"/>
                  </a:lnTo>
                  <a:cubicBezTo>
                    <a:pt x="221956" y="3678"/>
                    <a:pt x="225632" y="2"/>
                    <a:pt x="230167" y="2"/>
                  </a:cubicBezTo>
                  <a:lnTo>
                    <a:pt x="263013" y="2"/>
                  </a:lnTo>
                  <a:cubicBezTo>
                    <a:pt x="267548" y="2"/>
                    <a:pt x="271224" y="3678"/>
                    <a:pt x="271224" y="8213"/>
                  </a:cubicBezTo>
                  <a:lnTo>
                    <a:pt x="271224" y="54795"/>
                  </a:lnTo>
                  <a:lnTo>
                    <a:pt x="443202" y="54795"/>
                  </a:lnTo>
                  <a:lnTo>
                    <a:pt x="443202" y="8213"/>
                  </a:lnTo>
                  <a:cubicBezTo>
                    <a:pt x="443202" y="3678"/>
                    <a:pt x="446878" y="2"/>
                    <a:pt x="451413" y="2"/>
                  </a:cubicBezTo>
                  <a:lnTo>
                    <a:pt x="484259" y="2"/>
                  </a:lnTo>
                  <a:cubicBezTo>
                    <a:pt x="488794" y="2"/>
                    <a:pt x="492470" y="3678"/>
                    <a:pt x="492470" y="8213"/>
                  </a:cubicBezTo>
                  <a:lnTo>
                    <a:pt x="492470" y="54795"/>
                  </a:lnTo>
                  <a:lnTo>
                    <a:pt x="522791" y="54795"/>
                  </a:lnTo>
                  <a:lnTo>
                    <a:pt x="522791" y="8214"/>
                  </a:lnTo>
                  <a:cubicBezTo>
                    <a:pt x="522791" y="3679"/>
                    <a:pt x="526467" y="3"/>
                    <a:pt x="531002" y="3"/>
                  </a:cubicBezTo>
                  <a:lnTo>
                    <a:pt x="563848" y="3"/>
                  </a:lnTo>
                  <a:cubicBezTo>
                    <a:pt x="568383" y="3"/>
                    <a:pt x="572059" y="3679"/>
                    <a:pt x="572059" y="8214"/>
                  </a:cubicBezTo>
                  <a:lnTo>
                    <a:pt x="572059" y="54795"/>
                  </a:lnTo>
                  <a:lnTo>
                    <a:pt x="618520" y="54795"/>
                  </a:lnTo>
                  <a:cubicBezTo>
                    <a:pt x="662629" y="54795"/>
                    <a:pt x="698387" y="90553"/>
                    <a:pt x="698387" y="134663"/>
                  </a:cubicBezTo>
                  <a:lnTo>
                    <a:pt x="698387" y="454124"/>
                  </a:lnTo>
                  <a:cubicBezTo>
                    <a:pt x="698387" y="498233"/>
                    <a:pt x="662629" y="533991"/>
                    <a:pt x="618520" y="533991"/>
                  </a:cubicBezTo>
                  <a:lnTo>
                    <a:pt x="79868" y="533991"/>
                  </a:lnTo>
                  <a:cubicBezTo>
                    <a:pt x="35758" y="533991"/>
                    <a:pt x="0" y="498233"/>
                    <a:pt x="0" y="454124"/>
                  </a:cubicBezTo>
                  <a:lnTo>
                    <a:pt x="0" y="134663"/>
                  </a:lnTo>
                  <a:cubicBezTo>
                    <a:pt x="0" y="90553"/>
                    <a:pt x="35758" y="54795"/>
                    <a:pt x="79868" y="54795"/>
                  </a:cubicBezTo>
                  <a:lnTo>
                    <a:pt x="142369" y="54795"/>
                  </a:lnTo>
                  <a:lnTo>
                    <a:pt x="142369" y="8211"/>
                  </a:lnTo>
                  <a:cubicBezTo>
                    <a:pt x="142369" y="3676"/>
                    <a:pt x="146045" y="0"/>
                    <a:pt x="150580" y="0"/>
                  </a:cubicBezTo>
                  <a:close/>
                </a:path>
              </a:pathLst>
            </a:custGeom>
            <a:solidFill>
              <a:srgbClr val="F2EB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0" name="TextBox 77"/>
          <p:cNvSpPr txBox="1">
            <a:spLocks noChangeArrowheads="1"/>
          </p:cNvSpPr>
          <p:nvPr/>
        </p:nvSpPr>
        <p:spPr bwMode="auto">
          <a:xfrm>
            <a:off x="3144542" y="1739627"/>
            <a:ext cx="3911440" cy="61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3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11" name="TextBox 77"/>
          <p:cNvSpPr txBox="1">
            <a:spLocks noChangeArrowheads="1"/>
          </p:cNvSpPr>
          <p:nvPr/>
        </p:nvSpPr>
        <p:spPr bwMode="auto">
          <a:xfrm>
            <a:off x="4817962" y="2843608"/>
            <a:ext cx="3965989" cy="61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3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12" name="TextBox 77"/>
          <p:cNvSpPr txBox="1">
            <a:spLocks noChangeArrowheads="1"/>
          </p:cNvSpPr>
          <p:nvPr/>
        </p:nvSpPr>
        <p:spPr bwMode="auto">
          <a:xfrm>
            <a:off x="6479950" y="3978466"/>
            <a:ext cx="3778136" cy="61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3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13" name="TextBox 77"/>
          <p:cNvSpPr txBox="1">
            <a:spLocks noChangeArrowheads="1"/>
          </p:cNvSpPr>
          <p:nvPr/>
        </p:nvSpPr>
        <p:spPr bwMode="auto">
          <a:xfrm>
            <a:off x="1008098" y="5101172"/>
            <a:ext cx="8159844" cy="61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300" kern="3000" spc="3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Click here to add content, content to match the title.   Click here to add content, content to match the title.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95" y="3853033"/>
            <a:ext cx="6479157" cy="960107"/>
            <a:chOff x="0" y="2787774"/>
            <a:chExt cx="4860000" cy="720080"/>
          </a:xfrm>
        </p:grpSpPr>
        <p:sp>
          <p:nvSpPr>
            <p:cNvPr id="15" name="矩形 14"/>
            <p:cNvSpPr/>
            <p:nvPr/>
          </p:nvSpPr>
          <p:spPr>
            <a:xfrm>
              <a:off x="0" y="2787774"/>
              <a:ext cx="4860000" cy="7200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539723" y="2824648"/>
              <a:ext cx="1167779" cy="62324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anose="04040905080B02020502" pitchFamily="82" charset="0"/>
                </a:defRPr>
              </a:lvl1pPr>
            </a:lstStyle>
            <a:p>
              <a:pPr algn="l"/>
              <a:r>
                <a:rPr lang="en-US" altLang="zh-CN" sz="4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2025</a:t>
              </a:r>
              <a:endParaRPr lang="zh-CN" altLang="en-US" sz="4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椭圆 7"/>
            <p:cNvSpPr/>
            <p:nvPr/>
          </p:nvSpPr>
          <p:spPr>
            <a:xfrm>
              <a:off x="237497" y="3029658"/>
              <a:ext cx="250268" cy="260697"/>
            </a:xfrm>
            <a:custGeom>
              <a:avLst/>
              <a:gdLst/>
              <a:ahLst/>
              <a:cxnLst/>
              <a:rect l="l" t="t" r="r" b="b"/>
              <a:pathLst>
                <a:path w="1206381" h="1257672">
                  <a:moveTo>
                    <a:pt x="960331" y="249421"/>
                  </a:moveTo>
                  <a:cubicBezTo>
                    <a:pt x="944358" y="390709"/>
                    <a:pt x="912152" y="517316"/>
                    <a:pt x="868979" y="619820"/>
                  </a:cubicBezTo>
                  <a:cubicBezTo>
                    <a:pt x="985575" y="533648"/>
                    <a:pt x="1055535" y="396536"/>
                    <a:pt x="1055535" y="249421"/>
                  </a:cubicBezTo>
                  <a:close/>
                  <a:moveTo>
                    <a:pt x="131720" y="244400"/>
                  </a:moveTo>
                  <a:cubicBezTo>
                    <a:pt x="130081" y="395188"/>
                    <a:pt x="202059" y="536267"/>
                    <a:pt x="323248" y="622932"/>
                  </a:cubicBezTo>
                  <a:cubicBezTo>
                    <a:pt x="277881" y="519309"/>
                    <a:pt x="244918" y="389985"/>
                    <a:pt x="228822" y="245455"/>
                  </a:cubicBezTo>
                  <a:close/>
                  <a:moveTo>
                    <a:pt x="594628" y="214114"/>
                  </a:moveTo>
                  <a:lnTo>
                    <a:pt x="550782" y="356005"/>
                  </a:lnTo>
                  <a:lnTo>
                    <a:pt x="408890" y="356004"/>
                  </a:lnTo>
                  <a:lnTo>
                    <a:pt x="523683" y="443697"/>
                  </a:lnTo>
                  <a:lnTo>
                    <a:pt x="479836" y="585588"/>
                  </a:lnTo>
                  <a:lnTo>
                    <a:pt x="594628" y="497894"/>
                  </a:lnTo>
                  <a:lnTo>
                    <a:pt x="709419" y="585588"/>
                  </a:lnTo>
                  <a:lnTo>
                    <a:pt x="665572" y="443697"/>
                  </a:lnTo>
                  <a:lnTo>
                    <a:pt x="780365" y="356004"/>
                  </a:lnTo>
                  <a:lnTo>
                    <a:pt x="638473" y="356005"/>
                  </a:lnTo>
                  <a:close/>
                  <a:moveTo>
                    <a:pt x="212469" y="0"/>
                  </a:moveTo>
                  <a:lnTo>
                    <a:pt x="977202" y="0"/>
                  </a:lnTo>
                  <a:cubicBezTo>
                    <a:pt x="977202" y="61965"/>
                    <a:pt x="974487" y="122452"/>
                    <a:pt x="968811" y="180806"/>
                  </a:cubicBezTo>
                  <a:lnTo>
                    <a:pt x="1206381" y="180806"/>
                  </a:lnTo>
                  <a:cubicBezTo>
                    <a:pt x="1206381" y="397086"/>
                    <a:pt x="1090586" y="596812"/>
                    <a:pt x="902891" y="704273"/>
                  </a:cubicBezTo>
                  <a:cubicBezTo>
                    <a:pt x="870476" y="722833"/>
                    <a:pt x="836773" y="738149"/>
                    <a:pt x="801825" y="749059"/>
                  </a:cubicBezTo>
                  <a:cubicBezTo>
                    <a:pt x="753613" y="821567"/>
                    <a:pt x="697900" y="869416"/>
                    <a:pt x="637991" y="885002"/>
                  </a:cubicBezTo>
                  <a:cubicBezTo>
                    <a:pt x="643656" y="968225"/>
                    <a:pt x="680726" y="1046254"/>
                    <a:pt x="740956" y="1105050"/>
                  </a:cubicBezTo>
                  <a:cubicBezTo>
                    <a:pt x="793454" y="1156298"/>
                    <a:pt x="860135" y="1189604"/>
                    <a:pt x="931588" y="1200759"/>
                  </a:cubicBezTo>
                  <a:cubicBezTo>
                    <a:pt x="927443" y="1233164"/>
                    <a:pt x="899430" y="1257672"/>
                    <a:pt x="865694" y="1257672"/>
                  </a:cubicBezTo>
                  <a:lnTo>
                    <a:pt x="319497" y="1257672"/>
                  </a:lnTo>
                  <a:cubicBezTo>
                    <a:pt x="285740" y="1257672"/>
                    <a:pt x="257715" y="1233135"/>
                    <a:pt x="253592" y="1200703"/>
                  </a:cubicBezTo>
                  <a:cubicBezTo>
                    <a:pt x="324761" y="1189376"/>
                    <a:pt x="391165" y="1156123"/>
                    <a:pt x="443483" y="1105050"/>
                  </a:cubicBezTo>
                  <a:cubicBezTo>
                    <a:pt x="504147" y="1045831"/>
                    <a:pt x="541316" y="967102"/>
                    <a:pt x="546675" y="883221"/>
                  </a:cubicBezTo>
                  <a:cubicBezTo>
                    <a:pt x="486717" y="865840"/>
                    <a:pt x="431097" y="816104"/>
                    <a:pt x="383268" y="741656"/>
                  </a:cubicBezTo>
                  <a:cubicBezTo>
                    <a:pt x="353818" y="730937"/>
                    <a:pt x="325336" y="717139"/>
                    <a:pt x="297818" y="700985"/>
                  </a:cubicBezTo>
                  <a:cubicBezTo>
                    <a:pt x="111302" y="591490"/>
                    <a:pt x="-2316" y="390517"/>
                    <a:pt x="36" y="174249"/>
                  </a:cubicBezTo>
                  <a:lnTo>
                    <a:pt x="220395" y="176645"/>
                  </a:lnTo>
                  <a:cubicBezTo>
                    <a:pt x="215056" y="119574"/>
                    <a:pt x="212469" y="60491"/>
                    <a:pt x="212469" y="0"/>
                  </a:cubicBezTo>
                  <a:close/>
                </a:path>
              </a:pathLst>
            </a:custGeom>
            <a:solidFill>
              <a:srgbClr val="F2EB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5" y="1619388"/>
            <a:ext cx="3119263" cy="960107"/>
            <a:chOff x="0" y="1112540"/>
            <a:chExt cx="2339752" cy="720080"/>
          </a:xfrm>
        </p:grpSpPr>
        <p:sp>
          <p:nvSpPr>
            <p:cNvPr id="21" name="矩形 20"/>
            <p:cNvSpPr/>
            <p:nvPr/>
          </p:nvSpPr>
          <p:spPr>
            <a:xfrm>
              <a:off x="0" y="1112540"/>
              <a:ext cx="2339752" cy="7200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TextBox 6"/>
            <p:cNvSpPr txBox="1">
              <a:spLocks noChangeArrowheads="1"/>
            </p:cNvSpPr>
            <p:nvPr/>
          </p:nvSpPr>
          <p:spPr bwMode="auto">
            <a:xfrm>
              <a:off x="1043608" y="1149414"/>
              <a:ext cx="1167779" cy="62324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anose="04040905080B02020502" pitchFamily="82" charset="0"/>
                </a:defRPr>
              </a:lvl1pPr>
            </a:lstStyle>
            <a:p>
              <a:pPr algn="l"/>
              <a:r>
                <a:rPr lang="en-US" altLang="zh-CN" sz="4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2023</a:t>
              </a:r>
              <a:endParaRPr lang="zh-CN" altLang="en-US" sz="4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饼形 4"/>
            <p:cNvSpPr/>
            <p:nvPr/>
          </p:nvSpPr>
          <p:spPr bwMode="auto">
            <a:xfrm>
              <a:off x="247691" y="1356864"/>
              <a:ext cx="256047" cy="231429"/>
            </a:xfrm>
            <a:custGeom>
              <a:avLst/>
              <a:gdLst/>
              <a:ahLst/>
              <a:cxnLst/>
              <a:rect l="l" t="t" r="r" b="b"/>
              <a:pathLst>
                <a:path w="1114203" h="1007073">
                  <a:moveTo>
                    <a:pt x="739568" y="487469"/>
                  </a:moveTo>
                  <a:cubicBezTo>
                    <a:pt x="958572" y="557910"/>
                    <a:pt x="1114203" y="764338"/>
                    <a:pt x="1114203" y="1007073"/>
                  </a:cubicBezTo>
                  <a:lnTo>
                    <a:pt x="586886" y="1007073"/>
                  </a:lnTo>
                  <a:lnTo>
                    <a:pt x="633226" y="863408"/>
                  </a:lnTo>
                  <a:lnTo>
                    <a:pt x="568797" y="663671"/>
                  </a:lnTo>
                  <a:lnTo>
                    <a:pt x="629867" y="597818"/>
                  </a:lnTo>
                  <a:lnTo>
                    <a:pt x="586115" y="550637"/>
                  </a:lnTo>
                  <a:cubicBezTo>
                    <a:pt x="645084" y="548519"/>
                    <a:pt x="698385" y="525309"/>
                    <a:pt x="739568" y="487469"/>
                  </a:cubicBezTo>
                  <a:close/>
                  <a:moveTo>
                    <a:pt x="374639" y="487469"/>
                  </a:moveTo>
                  <a:cubicBezTo>
                    <a:pt x="413944" y="523583"/>
                    <a:pt x="464282" y="546371"/>
                    <a:pt x="520269" y="549252"/>
                  </a:cubicBezTo>
                  <a:lnTo>
                    <a:pt x="475234" y="597818"/>
                  </a:lnTo>
                  <a:lnTo>
                    <a:pt x="534532" y="661763"/>
                  </a:lnTo>
                  <a:lnTo>
                    <a:pt x="469484" y="863408"/>
                  </a:lnTo>
                  <a:lnTo>
                    <a:pt x="515828" y="1007073"/>
                  </a:lnTo>
                  <a:lnTo>
                    <a:pt x="0" y="1007073"/>
                  </a:lnTo>
                  <a:cubicBezTo>
                    <a:pt x="0" y="764338"/>
                    <a:pt x="155635" y="557910"/>
                    <a:pt x="374639" y="487469"/>
                  </a:cubicBezTo>
                  <a:close/>
                  <a:moveTo>
                    <a:pt x="549066" y="0"/>
                  </a:moveTo>
                  <a:cubicBezTo>
                    <a:pt x="689592" y="0"/>
                    <a:pt x="803510" y="113920"/>
                    <a:pt x="803510" y="254447"/>
                  </a:cubicBezTo>
                  <a:cubicBezTo>
                    <a:pt x="803510" y="394974"/>
                    <a:pt x="689592" y="508894"/>
                    <a:pt x="549066" y="508894"/>
                  </a:cubicBezTo>
                  <a:cubicBezTo>
                    <a:pt x="408540" y="508894"/>
                    <a:pt x="294622" y="394974"/>
                    <a:pt x="294622" y="254447"/>
                  </a:cubicBezTo>
                  <a:cubicBezTo>
                    <a:pt x="294622" y="113920"/>
                    <a:pt x="408540" y="0"/>
                    <a:pt x="549066" y="0"/>
                  </a:cubicBezTo>
                  <a:close/>
                </a:path>
              </a:pathLst>
            </a:custGeom>
            <a:solidFill>
              <a:srgbClr val="F2EB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6" y="2726305"/>
            <a:ext cx="4799375" cy="960107"/>
            <a:chOff x="0" y="1942728"/>
            <a:chExt cx="3600000" cy="720080"/>
          </a:xfrm>
        </p:grpSpPr>
        <p:sp>
          <p:nvSpPr>
            <p:cNvPr id="25" name="矩形 24"/>
            <p:cNvSpPr/>
            <p:nvPr/>
          </p:nvSpPr>
          <p:spPr>
            <a:xfrm>
              <a:off x="0" y="1942728"/>
              <a:ext cx="3600000" cy="720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TextBox 6"/>
            <p:cNvSpPr txBox="1">
              <a:spLocks noChangeArrowheads="1"/>
            </p:cNvSpPr>
            <p:nvPr/>
          </p:nvSpPr>
          <p:spPr bwMode="auto">
            <a:xfrm>
              <a:off x="2303673" y="1979602"/>
              <a:ext cx="1167779" cy="62324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anose="04040905080B02020502" pitchFamily="82" charset="0"/>
                </a:defRPr>
              </a:lvl1pPr>
            </a:lstStyle>
            <a:p>
              <a:pPr algn="l"/>
              <a:r>
                <a:rPr lang="en-US" altLang="zh-CN" sz="4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2024</a:t>
              </a:r>
              <a:endParaRPr lang="zh-CN" altLang="en-US" sz="4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椭圆 32"/>
            <p:cNvSpPr/>
            <p:nvPr/>
          </p:nvSpPr>
          <p:spPr>
            <a:xfrm>
              <a:off x="237497" y="2223287"/>
              <a:ext cx="288152" cy="168833"/>
            </a:xfrm>
            <a:custGeom>
              <a:avLst/>
              <a:gdLst/>
              <a:ahLst/>
              <a:cxnLst/>
              <a:rect l="l" t="t" r="r" b="b"/>
              <a:pathLst>
                <a:path w="1163981" h="682000">
                  <a:moveTo>
                    <a:pt x="739288" y="0"/>
                  </a:moveTo>
                  <a:cubicBezTo>
                    <a:pt x="875831" y="0"/>
                    <a:pt x="986521" y="110690"/>
                    <a:pt x="986521" y="247233"/>
                  </a:cubicBezTo>
                  <a:lnTo>
                    <a:pt x="982682" y="285311"/>
                  </a:lnTo>
                  <a:cubicBezTo>
                    <a:pt x="1084361" y="293424"/>
                    <a:pt x="1163981" y="378790"/>
                    <a:pt x="1163981" y="482751"/>
                  </a:cubicBezTo>
                  <a:lnTo>
                    <a:pt x="1163981" y="482751"/>
                  </a:lnTo>
                  <a:cubicBezTo>
                    <a:pt x="1163981" y="592793"/>
                    <a:pt x="1074774" y="682000"/>
                    <a:pt x="964732" y="682000"/>
                  </a:cubicBezTo>
                  <a:lnTo>
                    <a:pt x="679234" y="682000"/>
                  </a:lnTo>
                  <a:lnTo>
                    <a:pt x="679234" y="563726"/>
                  </a:lnTo>
                  <a:lnTo>
                    <a:pt x="775233" y="563726"/>
                  </a:lnTo>
                  <a:lnTo>
                    <a:pt x="583234" y="371728"/>
                  </a:lnTo>
                  <a:lnTo>
                    <a:pt x="391236" y="563726"/>
                  </a:lnTo>
                  <a:lnTo>
                    <a:pt x="487235" y="563726"/>
                  </a:lnTo>
                  <a:lnTo>
                    <a:pt x="487235" y="682000"/>
                  </a:lnTo>
                  <a:lnTo>
                    <a:pt x="199249" y="682000"/>
                  </a:lnTo>
                  <a:cubicBezTo>
                    <a:pt x="89207" y="682000"/>
                    <a:pt x="0" y="592793"/>
                    <a:pt x="0" y="482751"/>
                  </a:cubicBezTo>
                  <a:cubicBezTo>
                    <a:pt x="0" y="373375"/>
                    <a:pt x="88129" y="284584"/>
                    <a:pt x="197254" y="283703"/>
                  </a:cubicBezTo>
                  <a:cubicBezTo>
                    <a:pt x="205573" y="185523"/>
                    <a:pt x="288174" y="108790"/>
                    <a:pt x="388695" y="108790"/>
                  </a:cubicBezTo>
                  <a:cubicBezTo>
                    <a:pt x="435247" y="108790"/>
                    <a:pt x="477955" y="125246"/>
                    <a:pt x="510756" y="153344"/>
                  </a:cubicBezTo>
                  <a:cubicBezTo>
                    <a:pt x="547531" y="63321"/>
                    <a:pt x="636015" y="0"/>
                    <a:pt x="739288" y="0"/>
                  </a:cubicBezTo>
                  <a:close/>
                </a:path>
              </a:pathLst>
            </a:custGeom>
            <a:solidFill>
              <a:srgbClr val="F2EB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8" name="圆角矩形 2"/>
          <p:cNvSpPr/>
          <p:nvPr/>
        </p:nvSpPr>
        <p:spPr>
          <a:xfrm>
            <a:off x="9407364" y="2670384"/>
            <a:ext cx="1719600" cy="2051235"/>
          </a:xfrm>
          <a:custGeom>
            <a:avLst/>
            <a:gdLst/>
            <a:ahLst/>
            <a:cxnLst/>
            <a:rect l="l" t="t" r="r" b="b"/>
            <a:pathLst>
              <a:path w="1060946" h="1265390">
                <a:moveTo>
                  <a:pt x="1014114" y="8144"/>
                </a:moveTo>
                <a:cubicBezTo>
                  <a:pt x="1028176" y="10400"/>
                  <a:pt x="1041376" y="18021"/>
                  <a:pt x="1050382" y="30471"/>
                </a:cubicBezTo>
                <a:cubicBezTo>
                  <a:pt x="1068395" y="55370"/>
                  <a:pt x="1062812" y="90159"/>
                  <a:pt x="1037913" y="108172"/>
                </a:cubicBezTo>
                <a:lnTo>
                  <a:pt x="676412" y="369690"/>
                </a:lnTo>
                <a:lnTo>
                  <a:pt x="676412" y="800537"/>
                </a:lnTo>
                <a:lnTo>
                  <a:pt x="676412" y="833215"/>
                </a:lnTo>
                <a:lnTo>
                  <a:pt x="676412" y="1209744"/>
                </a:lnTo>
                <a:cubicBezTo>
                  <a:pt x="676412" y="1240476"/>
                  <a:pt x="651498" y="1265390"/>
                  <a:pt x="620766" y="1265390"/>
                </a:cubicBezTo>
                <a:cubicBezTo>
                  <a:pt x="590034" y="1265390"/>
                  <a:pt x="565120" y="1240476"/>
                  <a:pt x="565120" y="1209744"/>
                </a:cubicBezTo>
                <a:lnTo>
                  <a:pt x="565120" y="880238"/>
                </a:lnTo>
                <a:lnTo>
                  <a:pt x="505573" y="880238"/>
                </a:lnTo>
                <a:lnTo>
                  <a:pt x="505573" y="1209744"/>
                </a:lnTo>
                <a:cubicBezTo>
                  <a:pt x="505573" y="1240476"/>
                  <a:pt x="480659" y="1265390"/>
                  <a:pt x="449927" y="1265390"/>
                </a:cubicBezTo>
                <a:cubicBezTo>
                  <a:pt x="419195" y="1265390"/>
                  <a:pt x="394281" y="1240476"/>
                  <a:pt x="394281" y="1209744"/>
                </a:cubicBezTo>
                <a:lnTo>
                  <a:pt x="394281" y="833215"/>
                </a:lnTo>
                <a:lnTo>
                  <a:pt x="394281" y="800537"/>
                </a:lnTo>
                <a:lnTo>
                  <a:pt x="394281" y="378851"/>
                </a:lnTo>
                <a:lnTo>
                  <a:pt x="23033" y="110282"/>
                </a:lnTo>
                <a:cubicBezTo>
                  <a:pt x="-1866" y="92269"/>
                  <a:pt x="-7449" y="57480"/>
                  <a:pt x="10564" y="32581"/>
                </a:cubicBezTo>
                <a:cubicBezTo>
                  <a:pt x="19570" y="20131"/>
                  <a:pt x="32770" y="12510"/>
                  <a:pt x="46832" y="10254"/>
                </a:cubicBezTo>
                <a:cubicBezTo>
                  <a:pt x="60893" y="7997"/>
                  <a:pt x="75815" y="11105"/>
                  <a:pt x="88265" y="20111"/>
                </a:cubicBezTo>
                <a:lnTo>
                  <a:pt x="468961" y="295515"/>
                </a:lnTo>
                <a:lnTo>
                  <a:pt x="589079" y="295515"/>
                </a:lnTo>
                <a:lnTo>
                  <a:pt x="589099" y="295493"/>
                </a:lnTo>
                <a:lnTo>
                  <a:pt x="972681" y="18001"/>
                </a:lnTo>
                <a:cubicBezTo>
                  <a:pt x="985131" y="8995"/>
                  <a:pt x="1000053" y="5887"/>
                  <a:pt x="1014114" y="8144"/>
                </a:cubicBezTo>
                <a:close/>
                <a:moveTo>
                  <a:pt x="530473" y="0"/>
                </a:moveTo>
                <a:cubicBezTo>
                  <a:pt x="598860" y="0"/>
                  <a:pt x="654298" y="55438"/>
                  <a:pt x="654298" y="123825"/>
                </a:cubicBezTo>
                <a:cubicBezTo>
                  <a:pt x="654298" y="192212"/>
                  <a:pt x="598860" y="247650"/>
                  <a:pt x="530473" y="247650"/>
                </a:cubicBezTo>
                <a:cubicBezTo>
                  <a:pt x="462086" y="247650"/>
                  <a:pt x="406648" y="192212"/>
                  <a:pt x="406648" y="123825"/>
                </a:cubicBezTo>
                <a:cubicBezTo>
                  <a:pt x="406648" y="55438"/>
                  <a:pt x="462086" y="0"/>
                  <a:pt x="53047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560214" y="1257359"/>
            <a:ext cx="1623691" cy="1237689"/>
            <a:chOff x="7134225" y="1194073"/>
            <a:chExt cx="1217927" cy="928267"/>
          </a:xfrm>
        </p:grpSpPr>
        <p:sp>
          <p:nvSpPr>
            <p:cNvPr id="30" name="圆角矩形 4"/>
            <p:cNvSpPr/>
            <p:nvPr/>
          </p:nvSpPr>
          <p:spPr>
            <a:xfrm>
              <a:off x="7134225" y="1194073"/>
              <a:ext cx="1129233" cy="928267"/>
            </a:xfrm>
            <a:custGeom>
              <a:avLst/>
              <a:gdLst/>
              <a:ahLst/>
              <a:cxnLst/>
              <a:rect l="l" t="t" r="r" b="b"/>
              <a:pathLst>
                <a:path w="1060946" h="872133">
                  <a:moveTo>
                    <a:pt x="123337" y="0"/>
                  </a:moveTo>
                  <a:lnTo>
                    <a:pt x="937609" y="0"/>
                  </a:lnTo>
                  <a:cubicBezTo>
                    <a:pt x="1005726" y="0"/>
                    <a:pt x="1060946" y="55220"/>
                    <a:pt x="1060946" y="123337"/>
                  </a:cubicBezTo>
                  <a:lnTo>
                    <a:pt x="1060946" y="616672"/>
                  </a:lnTo>
                  <a:cubicBezTo>
                    <a:pt x="1060946" y="684789"/>
                    <a:pt x="1005726" y="740009"/>
                    <a:pt x="937609" y="740009"/>
                  </a:cubicBezTo>
                  <a:lnTo>
                    <a:pt x="593129" y="740009"/>
                  </a:lnTo>
                  <a:lnTo>
                    <a:pt x="516497" y="872133"/>
                  </a:lnTo>
                  <a:lnTo>
                    <a:pt x="439865" y="740009"/>
                  </a:lnTo>
                  <a:lnTo>
                    <a:pt x="123337" y="740009"/>
                  </a:lnTo>
                  <a:cubicBezTo>
                    <a:pt x="55220" y="740009"/>
                    <a:pt x="0" y="684789"/>
                    <a:pt x="0" y="616672"/>
                  </a:cubicBezTo>
                  <a:lnTo>
                    <a:pt x="0" y="123337"/>
                  </a:lnTo>
                  <a:cubicBezTo>
                    <a:pt x="0" y="55220"/>
                    <a:pt x="55220" y="0"/>
                    <a:pt x="123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TextBox 77"/>
            <p:cNvSpPr txBox="1">
              <a:spLocks noChangeArrowheads="1"/>
            </p:cNvSpPr>
            <p:nvPr/>
          </p:nvSpPr>
          <p:spPr bwMode="auto">
            <a:xfrm>
              <a:off x="7213179" y="1356864"/>
              <a:ext cx="1138973" cy="35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2100" kern="3000" spc="3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4707319" y="1881478"/>
            <a:ext cx="3041733" cy="485331"/>
            <a:chOff x="1322198" y="1276468"/>
            <a:chExt cx="3249802" cy="518462"/>
          </a:xfrm>
          <a:solidFill>
            <a:schemeClr val="tx2"/>
          </a:solidFill>
        </p:grpSpPr>
        <p:sp>
          <p:nvSpPr>
            <p:cNvPr id="66" name="Pentagon 65"/>
            <p:cNvSpPr/>
            <p:nvPr/>
          </p:nvSpPr>
          <p:spPr>
            <a:xfrm>
              <a:off x="1322198" y="1276468"/>
              <a:ext cx="3249802" cy="51846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52432" y="1379527"/>
              <a:ext cx="536061" cy="312348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9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80%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707318" y="2441588"/>
            <a:ext cx="2556466" cy="485331"/>
            <a:chOff x="1322198" y="2110893"/>
            <a:chExt cx="2731339" cy="518462"/>
          </a:xfrm>
          <a:solidFill>
            <a:schemeClr val="bg2"/>
          </a:solidFill>
        </p:grpSpPr>
        <p:sp>
          <p:nvSpPr>
            <p:cNvPr id="69" name="Pentagon 68"/>
            <p:cNvSpPr/>
            <p:nvPr/>
          </p:nvSpPr>
          <p:spPr>
            <a:xfrm>
              <a:off x="1322198" y="2110893"/>
              <a:ext cx="2731339" cy="518462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145021" y="2217015"/>
              <a:ext cx="536061" cy="31234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9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70%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707318" y="2971405"/>
            <a:ext cx="2071197" cy="485331"/>
            <a:chOff x="1322199" y="2975000"/>
            <a:chExt cx="2212876" cy="518462"/>
          </a:xfrm>
          <a:solidFill>
            <a:schemeClr val="accent1"/>
          </a:solidFill>
        </p:grpSpPr>
        <p:sp>
          <p:nvSpPr>
            <p:cNvPr id="89" name="Pentagon 88"/>
            <p:cNvSpPr/>
            <p:nvPr/>
          </p:nvSpPr>
          <p:spPr>
            <a:xfrm>
              <a:off x="1322199" y="2975000"/>
              <a:ext cx="2212876" cy="51846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772357" y="3084322"/>
              <a:ext cx="536061" cy="312348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9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60%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707317" y="3508305"/>
            <a:ext cx="1478090" cy="485331"/>
            <a:chOff x="1322200" y="3851318"/>
            <a:chExt cx="1579198" cy="518462"/>
          </a:xfrm>
          <a:solidFill>
            <a:schemeClr val="accent3"/>
          </a:solidFill>
        </p:grpSpPr>
        <p:sp>
          <p:nvSpPr>
            <p:cNvPr id="92" name="Pentagon 91"/>
            <p:cNvSpPr/>
            <p:nvPr/>
          </p:nvSpPr>
          <p:spPr>
            <a:xfrm>
              <a:off x="1322200" y="3851318"/>
              <a:ext cx="1579198" cy="51846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165702" y="3943931"/>
              <a:ext cx="536061" cy="312348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9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40%</a:t>
              </a: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68628" y="1801708"/>
            <a:ext cx="4594911" cy="2856243"/>
            <a:chOff x="376" y="1148"/>
            <a:chExt cx="2053" cy="127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6" y="1148"/>
              <a:ext cx="2053" cy="12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9" name="Freeform 5"/>
            <p:cNvSpPr/>
            <p:nvPr/>
          </p:nvSpPr>
          <p:spPr bwMode="auto">
            <a:xfrm>
              <a:off x="640" y="1150"/>
              <a:ext cx="1525" cy="100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925" y="0"/>
                </a:cxn>
                <a:cxn ang="0">
                  <a:pos x="958" y="33"/>
                </a:cxn>
                <a:cxn ang="0">
                  <a:pos x="958" y="596"/>
                </a:cxn>
                <a:cxn ang="0">
                  <a:pos x="925" y="629"/>
                </a:cxn>
                <a:cxn ang="0">
                  <a:pos x="33" y="629"/>
                </a:cxn>
                <a:cxn ang="0">
                  <a:pos x="0" y="59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958" h="629">
                  <a:moveTo>
                    <a:pt x="33" y="0"/>
                  </a:moveTo>
                  <a:cubicBezTo>
                    <a:pt x="925" y="0"/>
                    <a:pt x="925" y="0"/>
                    <a:pt x="925" y="0"/>
                  </a:cubicBezTo>
                  <a:cubicBezTo>
                    <a:pt x="943" y="0"/>
                    <a:pt x="958" y="15"/>
                    <a:pt x="958" y="33"/>
                  </a:cubicBezTo>
                  <a:cubicBezTo>
                    <a:pt x="958" y="596"/>
                    <a:pt x="958" y="596"/>
                    <a:pt x="958" y="596"/>
                  </a:cubicBezTo>
                  <a:cubicBezTo>
                    <a:pt x="958" y="614"/>
                    <a:pt x="943" y="629"/>
                    <a:pt x="925" y="629"/>
                  </a:cubicBezTo>
                  <a:cubicBezTo>
                    <a:pt x="33" y="629"/>
                    <a:pt x="33" y="629"/>
                    <a:pt x="33" y="629"/>
                  </a:cubicBezTo>
                  <a:cubicBezTo>
                    <a:pt x="15" y="629"/>
                    <a:pt x="0" y="614"/>
                    <a:pt x="0" y="59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20" y="1255"/>
              <a:ext cx="1365" cy="7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1383" y="1185"/>
              <a:ext cx="39" cy="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371" y="2034"/>
              <a:ext cx="63" cy="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3" name="Freeform 9"/>
            <p:cNvSpPr/>
            <p:nvPr/>
          </p:nvSpPr>
          <p:spPr bwMode="auto">
            <a:xfrm>
              <a:off x="376" y="2152"/>
              <a:ext cx="2053" cy="173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1789" y="0"/>
                </a:cxn>
                <a:cxn ang="0">
                  <a:pos x="2053" y="173"/>
                </a:cxn>
                <a:cxn ang="0">
                  <a:pos x="0" y="173"/>
                </a:cxn>
                <a:cxn ang="0">
                  <a:pos x="264" y="0"/>
                </a:cxn>
              </a:cxnLst>
              <a:rect l="0" t="0" r="r" b="b"/>
              <a:pathLst>
                <a:path w="2053" h="173">
                  <a:moveTo>
                    <a:pt x="264" y="0"/>
                  </a:moveTo>
                  <a:lnTo>
                    <a:pt x="1789" y="0"/>
                  </a:lnTo>
                  <a:lnTo>
                    <a:pt x="2053" y="173"/>
                  </a:lnTo>
                  <a:lnTo>
                    <a:pt x="0" y="17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4" name="Freeform 10"/>
            <p:cNvSpPr/>
            <p:nvPr/>
          </p:nvSpPr>
          <p:spPr bwMode="auto">
            <a:xfrm>
              <a:off x="376" y="2325"/>
              <a:ext cx="2053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0" y="0"/>
                </a:cxn>
                <a:cxn ang="0">
                  <a:pos x="1290" y="38"/>
                </a:cxn>
                <a:cxn ang="0">
                  <a:pos x="1266" y="61"/>
                </a:cxn>
                <a:cxn ang="0">
                  <a:pos x="24" y="61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1290" h="61">
                  <a:moveTo>
                    <a:pt x="0" y="0"/>
                  </a:moveTo>
                  <a:cubicBezTo>
                    <a:pt x="1290" y="0"/>
                    <a:pt x="1290" y="0"/>
                    <a:pt x="1290" y="0"/>
                  </a:cubicBezTo>
                  <a:cubicBezTo>
                    <a:pt x="1290" y="38"/>
                    <a:pt x="1290" y="38"/>
                    <a:pt x="1290" y="38"/>
                  </a:cubicBezTo>
                  <a:cubicBezTo>
                    <a:pt x="1290" y="51"/>
                    <a:pt x="1280" y="61"/>
                    <a:pt x="1266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11" y="61"/>
                    <a:pt x="0" y="51"/>
                    <a:pt x="0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96" y="2376"/>
              <a:ext cx="413" cy="27"/>
            </a:xfrm>
            <a:prstGeom prst="roundRect">
              <a:avLst/>
            </a:prstGeom>
            <a:solidFill>
              <a:srgbClr val="70707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376" y="2325"/>
              <a:ext cx="2053" cy="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2" name="Oval 51"/>
          <p:cNvSpPr>
            <a:spLocks noChangeAspect="1"/>
          </p:cNvSpPr>
          <p:nvPr/>
        </p:nvSpPr>
        <p:spPr>
          <a:xfrm>
            <a:off x="7885567" y="1828497"/>
            <a:ext cx="591215" cy="59129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7397169" y="2379476"/>
            <a:ext cx="591215" cy="5912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936159" y="2930455"/>
            <a:ext cx="591215" cy="5912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6377548" y="3481433"/>
            <a:ext cx="591215" cy="5912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2400" dirty="0">
              <a:latin typeface="Arial"/>
              <a:ea typeface="微软雅黑"/>
              <a:sym typeface="Arial"/>
            </a:endParaRPr>
          </a:p>
        </p:txBody>
      </p:sp>
      <p:sp>
        <p:nvSpPr>
          <p:cNvPr id="63" name="Text Placeholder 3"/>
          <p:cNvSpPr txBox="1"/>
          <p:nvPr/>
        </p:nvSpPr>
        <p:spPr>
          <a:xfrm>
            <a:off x="8690130" y="1910541"/>
            <a:ext cx="2935425" cy="40011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35440" y="5296591"/>
            <a:ext cx="1012112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</a:t>
            </a:r>
            <a:r>
              <a:rPr lang="en-US" altLang="zh-CN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etc.Click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 here to add text content, such as keywords, some brief introductions, etc.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1043634" y="511880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Placeholder 3"/>
          <p:cNvSpPr txBox="1"/>
          <p:nvPr/>
        </p:nvSpPr>
        <p:spPr>
          <a:xfrm>
            <a:off x="8320308" y="2486529"/>
            <a:ext cx="2935425" cy="40011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5" name="Text Placeholder 3"/>
          <p:cNvSpPr txBox="1"/>
          <p:nvPr/>
        </p:nvSpPr>
        <p:spPr>
          <a:xfrm>
            <a:off x="7951230" y="3062517"/>
            <a:ext cx="2935425" cy="40011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6" name="Text Placeholder 3"/>
          <p:cNvSpPr txBox="1"/>
          <p:nvPr/>
        </p:nvSpPr>
        <p:spPr>
          <a:xfrm>
            <a:off x="7465962" y="3638506"/>
            <a:ext cx="2935425" cy="40011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82" name="Group 281"/>
          <p:cNvGrpSpPr/>
          <p:nvPr/>
        </p:nvGrpSpPr>
        <p:grpSpPr>
          <a:xfrm>
            <a:off x="1654166" y="2167468"/>
            <a:ext cx="2779341" cy="1383205"/>
            <a:chOff x="538789" y="1131575"/>
            <a:chExt cx="5819028" cy="2895601"/>
          </a:xfrm>
          <a:solidFill>
            <a:schemeClr val="accent3"/>
          </a:solidFill>
        </p:grpSpPr>
        <p:grpSp>
          <p:nvGrpSpPr>
            <p:cNvPr id="107" name="Group 106"/>
            <p:cNvGrpSpPr/>
            <p:nvPr/>
          </p:nvGrpSpPr>
          <p:grpSpPr>
            <a:xfrm>
              <a:off x="2984512" y="2355983"/>
              <a:ext cx="1110006" cy="1241414"/>
              <a:chOff x="4097338" y="2217738"/>
              <a:chExt cx="1139825" cy="1274763"/>
            </a:xfrm>
            <a:grpFill/>
          </p:grpSpPr>
          <p:sp>
            <p:nvSpPr>
              <p:cNvPr id="108" name="Freeform 5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9" name="Freeform 6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1945621" y="2801222"/>
              <a:ext cx="759071" cy="1225954"/>
              <a:chOff x="3030538" y="2674938"/>
              <a:chExt cx="779463" cy="1258888"/>
            </a:xfrm>
            <a:grpFill/>
          </p:grpSpPr>
          <p:sp>
            <p:nvSpPr>
              <p:cNvPr id="111" name="Freeform 22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2" name="Freeform 23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13" name="Freeform 30"/>
            <p:cNvSpPr/>
            <p:nvPr/>
          </p:nvSpPr>
          <p:spPr bwMode="auto">
            <a:xfrm>
              <a:off x="3188580" y="2011231"/>
              <a:ext cx="6184" cy="77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0" y="2"/>
                    <a:pt x="0" y="3"/>
                    <a:pt x="0" y="6"/>
                  </a:cubicBezTo>
                  <a:cubicBezTo>
                    <a:pt x="2" y="6"/>
                    <a:pt x="4" y="6"/>
                    <a:pt x="4" y="6"/>
                  </a:cubicBezTo>
                  <a:cubicBezTo>
                    <a:pt x="4" y="3"/>
                    <a:pt x="5" y="2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4" name="Freeform 163"/>
            <p:cNvSpPr/>
            <p:nvPr/>
          </p:nvSpPr>
          <p:spPr bwMode="auto">
            <a:xfrm>
              <a:off x="3426659" y="1318637"/>
              <a:ext cx="27827" cy="247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19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22" h="19">
                  <a:moveTo>
                    <a:pt x="7" y="0"/>
                  </a:moveTo>
                  <a:cubicBezTo>
                    <a:pt x="13" y="7"/>
                    <a:pt x="19" y="9"/>
                    <a:pt x="22" y="19"/>
                  </a:cubicBezTo>
                  <a:cubicBezTo>
                    <a:pt x="13" y="17"/>
                    <a:pt x="0" y="3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38789" y="1131575"/>
              <a:ext cx="2523022" cy="1757767"/>
              <a:chOff x="1585913" y="960438"/>
              <a:chExt cx="2590800" cy="1804987"/>
            </a:xfrm>
            <a:grpFill/>
          </p:grpSpPr>
          <p:sp>
            <p:nvSpPr>
              <p:cNvPr id="116" name="Freeform 21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7" name="Freeform 39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8" name="Freeform 40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9" name="Freeform 41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0" name="Freeform 42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1" name="Freeform 43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2" name="Freeform 44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3" name="Freeform 45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4" name="Freeform 46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5" name="Freeform 47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6" name="Freeform 48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7" name="Freeform 49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8" name="Freeform 50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9" name="Freeform 51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0" name="Freeform 52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1" name="Freeform 53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2" name="Freeform 54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3" name="Freeform 55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4" name="Freeform 56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5" name="Freeform 57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6" name="Freeform 58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7" name="Freeform 59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8" name="Freeform 60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9" name="Freeform 61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0" name="Freeform 62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1" name="Freeform 63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2" name="Freeform 64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3" name="Freeform 65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4" name="Freeform 66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5" name="Freeform 67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6" name="Freeform 68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7" name="Freeform 69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8" name="Freeform 70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9" name="Freeform 71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0" name="Freeform 72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1" name="Freeform 73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2" name="Freeform 74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3" name="Freeform 75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4" name="Freeform 76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5" name="Freeform 77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6" name="Freeform 78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7" name="Freeform 79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8" name="Freeform 80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9" name="Freeform 81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0" name="Freeform 82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1" name="Freeform 83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2" name="Freeform 84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3" name="Freeform 85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4" name="Freeform 86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5" name="Freeform 87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6" name="Freeform 88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7" name="Freeform 89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8" name="Freeform 90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9" name="Freeform 91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0" name="Freeform 92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1" name="Freeform 93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2" name="Freeform 94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3" name="Freeform 95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4" name="Freeform 96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5" name="Freeform 97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6" name="Freeform 98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7" name="Freeform 99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8" name="Freeform 100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3103551" y="1256798"/>
              <a:ext cx="669405" cy="1125467"/>
              <a:chOff x="4219575" y="1089025"/>
              <a:chExt cx="687388" cy="1155701"/>
            </a:xfrm>
            <a:grpFill/>
          </p:grpSpPr>
          <p:sp>
            <p:nvSpPr>
              <p:cNvPr id="180" name="Freeform 36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181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82" name="Freeform 24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83" name="Freeform 25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84" name="Freeform 26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85" name="Freeform 27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86" name="Freeform 28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87" name="Freeform 29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88" name="Freeform 31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89" name="Freeform 32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90" name="Freeform 33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91" name="Freeform 34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92" name="Freeform 35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93" name="Freeform 37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94" name="Freeform 38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195" name="Group 194"/>
            <p:cNvGrpSpPr/>
            <p:nvPr/>
          </p:nvGrpSpPr>
          <p:grpSpPr>
            <a:xfrm>
              <a:off x="5105582" y="3000651"/>
              <a:ext cx="941496" cy="822457"/>
              <a:chOff x="6275388" y="2879725"/>
              <a:chExt cx="966788" cy="844551"/>
            </a:xfrm>
            <a:grpFill/>
          </p:grpSpPr>
          <p:sp>
            <p:nvSpPr>
              <p:cNvPr id="196" name="Freeform 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197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98" name="Freeform 7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99" name="Freeform 8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00" name="Freeform 10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01" name="Freeform 11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02" name="Freeform 12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03" name="Freeform 13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04" name="Freeform 14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05" name="Freeform 15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06" name="Freeform 16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07" name="Freeform 17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08" name="Freeform 18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09" name="Freeform 19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10" name="Freeform 20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11" name="Freeform 116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12" name="Freeform 117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13" name="Freeform 118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214" name="Group 213"/>
            <p:cNvGrpSpPr/>
            <p:nvPr/>
          </p:nvGrpSpPr>
          <p:grpSpPr>
            <a:xfrm>
              <a:off x="3584348" y="1207327"/>
              <a:ext cx="2773469" cy="1960289"/>
              <a:chOff x="4713288" y="1038225"/>
              <a:chExt cx="2847975" cy="2012950"/>
            </a:xfrm>
            <a:grpFill/>
          </p:grpSpPr>
          <p:sp>
            <p:nvSpPr>
              <p:cNvPr id="215" name="Freeform 101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6" name="Freeform 102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7" name="Freeform 103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8" name="Freeform 104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9" name="Freeform 105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0" name="Freeform 106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1" name="Freeform 107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2" name="Freeform 108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3" name="Freeform 109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4" name="Freeform 110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5" name="Freeform 111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6" name="Freeform 112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7" name="Freeform 113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8" name="Freeform 114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9" name="Freeform 115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0" name="Freeform 119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1" name="Freeform 120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2" name="Freeform 121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3" name="Freeform 122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4" name="Freeform 123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5" name="Freeform 124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6" name="Freeform 125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7" name="Freeform 126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8" name="Freeform 127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9" name="Freeform 128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0" name="Freeform 129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1" name="Freeform 130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2" name="Freeform 131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3" name="Freeform 132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4" name="Freeform 133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5" name="Freeform 134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6" name="Freeform 135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7" name="Freeform 136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8" name="Freeform 137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9" name="Freeform 138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0" name="Freeform 139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1" name="Freeform 140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2" name="Freeform 141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3" name="Freeform 142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4" name="Freeform 143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5" name="Freeform 144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6" name="Freeform 145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7" name="Freeform 146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8" name="Freeform 147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9" name="Freeform 148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0" name="Freeform 149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1" name="Freeform 150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2" name="Freeform 151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3" name="Freeform 152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4" name="Freeform 153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5" name="Freeform 154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6" name="Freeform 155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7" name="Freeform 156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8" name="Freeform 157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9" name="Freeform 158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0" name="Freeform 159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1" name="Freeform 160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2" name="Freeform 161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3" name="Freeform 162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4" name="Freeform 164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5" name="Freeform 165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6" name="Freeform 166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7" name="Freeform 167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8" name="Freeform 168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9" name="Freeform 169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0" name="Freeform 170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1" name="Freeform 171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283" name="Freeform 143"/>
          <p:cNvSpPr>
            <a:spLocks noEditPoints="1"/>
          </p:cNvSpPr>
          <p:nvPr/>
        </p:nvSpPr>
        <p:spPr bwMode="auto">
          <a:xfrm>
            <a:off x="8003879" y="1938109"/>
            <a:ext cx="369240" cy="340133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284" name="Freeform 92"/>
          <p:cNvSpPr>
            <a:spLocks noEditPoints="1"/>
          </p:cNvSpPr>
          <p:nvPr/>
        </p:nvSpPr>
        <p:spPr bwMode="auto">
          <a:xfrm>
            <a:off x="7527373" y="2506413"/>
            <a:ext cx="348188" cy="354712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285" name="组合 284"/>
          <p:cNvGrpSpPr/>
          <p:nvPr/>
        </p:nvGrpSpPr>
        <p:grpSpPr>
          <a:xfrm>
            <a:off x="7068198" y="3072627"/>
            <a:ext cx="327135" cy="30612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286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7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8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9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90" name="Freeform 140"/>
          <p:cNvSpPr>
            <a:spLocks noEditPoints="1"/>
          </p:cNvSpPr>
          <p:nvPr/>
        </p:nvSpPr>
        <p:spPr bwMode="auto">
          <a:xfrm>
            <a:off x="6491624" y="3602358"/>
            <a:ext cx="363058" cy="363105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1" grpId="0" animBg="1"/>
      <p:bldP spid="62" grpId="0" animBg="1"/>
      <p:bldP spid="63" grpId="0"/>
      <p:bldP spid="101" grpId="0"/>
      <p:bldP spid="104" grpId="0"/>
      <p:bldP spid="105" grpId="0"/>
      <p:bldP spid="1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/>
          <p:nvPr/>
        </p:nvGrpSpPr>
        <p:grpSpPr>
          <a:xfrm>
            <a:off x="1680085" y="2117039"/>
            <a:ext cx="4258688" cy="405156"/>
            <a:chOff x="1560223" y="2179787"/>
            <a:chExt cx="4259242" cy="385862"/>
          </a:xfrm>
        </p:grpSpPr>
        <p:sp>
          <p:nvSpPr>
            <p:cNvPr id="7" name="Shape 3415"/>
            <p:cNvSpPr/>
            <p:nvPr/>
          </p:nvSpPr>
          <p:spPr>
            <a:xfrm>
              <a:off x="1560223" y="2179787"/>
              <a:ext cx="4259242" cy="385862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Shape 3416"/>
            <p:cNvSpPr/>
            <p:nvPr/>
          </p:nvSpPr>
          <p:spPr>
            <a:xfrm>
              <a:off x="1560223" y="2179787"/>
              <a:ext cx="925834" cy="38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98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" name="Group 2"/>
          <p:cNvGrpSpPr/>
          <p:nvPr/>
        </p:nvGrpSpPr>
        <p:grpSpPr>
          <a:xfrm>
            <a:off x="1680085" y="3413185"/>
            <a:ext cx="4258688" cy="405156"/>
            <a:chOff x="1560223" y="3517634"/>
            <a:chExt cx="4259242" cy="385862"/>
          </a:xfrm>
        </p:grpSpPr>
        <p:sp>
          <p:nvSpPr>
            <p:cNvPr id="10" name="Shape 3422"/>
            <p:cNvSpPr/>
            <p:nvPr/>
          </p:nvSpPr>
          <p:spPr>
            <a:xfrm>
              <a:off x="1560223" y="3517634"/>
              <a:ext cx="4259242" cy="385862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Shape 3423"/>
            <p:cNvSpPr/>
            <p:nvPr/>
          </p:nvSpPr>
          <p:spPr>
            <a:xfrm>
              <a:off x="1560223" y="3517634"/>
              <a:ext cx="925834" cy="38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98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1680085" y="4765845"/>
            <a:ext cx="4258688" cy="405155"/>
            <a:chOff x="1560223" y="4909589"/>
            <a:chExt cx="4259242" cy="385861"/>
          </a:xfrm>
        </p:grpSpPr>
        <p:sp>
          <p:nvSpPr>
            <p:cNvPr id="13" name="Shape 3429"/>
            <p:cNvSpPr/>
            <p:nvPr/>
          </p:nvSpPr>
          <p:spPr>
            <a:xfrm>
              <a:off x="1560223" y="4909589"/>
              <a:ext cx="4259242" cy="385861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Shape 3430"/>
            <p:cNvSpPr/>
            <p:nvPr/>
          </p:nvSpPr>
          <p:spPr>
            <a:xfrm>
              <a:off x="1560223" y="4909589"/>
              <a:ext cx="925834" cy="385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98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6504092" y="2117039"/>
            <a:ext cx="4258687" cy="405156"/>
            <a:chOff x="6384855" y="2179787"/>
            <a:chExt cx="4259241" cy="385862"/>
          </a:xfrm>
        </p:grpSpPr>
        <p:sp>
          <p:nvSpPr>
            <p:cNvPr id="16" name="Shape 3436"/>
            <p:cNvSpPr/>
            <p:nvPr/>
          </p:nvSpPr>
          <p:spPr>
            <a:xfrm>
              <a:off x="6384855" y="2179787"/>
              <a:ext cx="4259241" cy="385862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Shape 3437"/>
            <p:cNvSpPr/>
            <p:nvPr/>
          </p:nvSpPr>
          <p:spPr>
            <a:xfrm>
              <a:off x="6384855" y="2179787"/>
              <a:ext cx="925834" cy="38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98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8" name="Group 36"/>
          <p:cNvGrpSpPr/>
          <p:nvPr/>
        </p:nvGrpSpPr>
        <p:grpSpPr>
          <a:xfrm>
            <a:off x="6504092" y="3413185"/>
            <a:ext cx="4258687" cy="405156"/>
            <a:chOff x="6384855" y="3517634"/>
            <a:chExt cx="4259241" cy="385862"/>
          </a:xfrm>
        </p:grpSpPr>
        <p:sp>
          <p:nvSpPr>
            <p:cNvPr id="21" name="Shape 3443"/>
            <p:cNvSpPr/>
            <p:nvPr/>
          </p:nvSpPr>
          <p:spPr>
            <a:xfrm>
              <a:off x="6384855" y="3517634"/>
              <a:ext cx="4259241" cy="385862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Shape 3444"/>
            <p:cNvSpPr/>
            <p:nvPr/>
          </p:nvSpPr>
          <p:spPr>
            <a:xfrm>
              <a:off x="6384855" y="3517634"/>
              <a:ext cx="925834" cy="38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98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Group 37"/>
          <p:cNvGrpSpPr/>
          <p:nvPr/>
        </p:nvGrpSpPr>
        <p:grpSpPr>
          <a:xfrm>
            <a:off x="6504092" y="4765845"/>
            <a:ext cx="4258687" cy="405155"/>
            <a:chOff x="6384855" y="4909589"/>
            <a:chExt cx="4259241" cy="385861"/>
          </a:xfrm>
        </p:grpSpPr>
        <p:sp>
          <p:nvSpPr>
            <p:cNvPr id="24" name="Shape 3450"/>
            <p:cNvSpPr/>
            <p:nvPr/>
          </p:nvSpPr>
          <p:spPr>
            <a:xfrm>
              <a:off x="6384855" y="4909589"/>
              <a:ext cx="4259241" cy="385861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Shape 3451"/>
            <p:cNvSpPr/>
            <p:nvPr/>
          </p:nvSpPr>
          <p:spPr>
            <a:xfrm>
              <a:off x="6384855" y="4909589"/>
              <a:ext cx="925834" cy="385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98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6" name="Text Placeholder 2"/>
          <p:cNvSpPr txBox="1"/>
          <p:nvPr/>
        </p:nvSpPr>
        <p:spPr bwMode="auto">
          <a:xfrm>
            <a:off x="2799429" y="2116377"/>
            <a:ext cx="2547278" cy="4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8" tIns="60954" rIns="121908" bIns="60954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80087" y="2238826"/>
            <a:ext cx="69949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1</a:t>
            </a:r>
          </a:p>
        </p:txBody>
      </p:sp>
      <p:sp>
        <p:nvSpPr>
          <p:cNvPr id="28" name="Text Placeholder 2"/>
          <p:cNvSpPr txBox="1"/>
          <p:nvPr/>
        </p:nvSpPr>
        <p:spPr bwMode="auto">
          <a:xfrm>
            <a:off x="2799429" y="3412522"/>
            <a:ext cx="2547278" cy="4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8" tIns="60954" rIns="121908" bIns="60954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80087" y="3534971"/>
            <a:ext cx="69949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5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dirty="0">
                <a:latin typeface="Arial"/>
                <a:ea typeface="微软雅黑"/>
                <a:sym typeface="Arial"/>
              </a:rPr>
              <a:t>2</a:t>
            </a:r>
            <a:endParaRPr lang="en-GB" dirty="0">
              <a:latin typeface="Arial"/>
              <a:ea typeface="微软雅黑"/>
              <a:sym typeface="Arial"/>
            </a:endParaRPr>
          </a:p>
        </p:txBody>
      </p:sp>
      <p:sp>
        <p:nvSpPr>
          <p:cNvPr id="30" name="Text Placeholder 2"/>
          <p:cNvSpPr txBox="1"/>
          <p:nvPr/>
        </p:nvSpPr>
        <p:spPr bwMode="auto">
          <a:xfrm>
            <a:off x="2799429" y="4756669"/>
            <a:ext cx="2547278" cy="4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8" tIns="60954" rIns="121908" bIns="60954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80087" y="4879118"/>
            <a:ext cx="69949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5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dirty="0">
                <a:latin typeface="Arial"/>
                <a:ea typeface="微软雅黑"/>
                <a:sym typeface="Arial"/>
              </a:rPr>
              <a:t>3</a:t>
            </a:r>
            <a:endParaRPr lang="en-GB" dirty="0">
              <a:latin typeface="Arial"/>
              <a:ea typeface="微软雅黑"/>
              <a:sym typeface="Arial"/>
            </a:endParaRPr>
          </a:p>
        </p:txBody>
      </p:sp>
      <p:sp>
        <p:nvSpPr>
          <p:cNvPr id="32" name="Text Placeholder 2"/>
          <p:cNvSpPr txBox="1"/>
          <p:nvPr/>
        </p:nvSpPr>
        <p:spPr bwMode="auto">
          <a:xfrm>
            <a:off x="7623485" y="2108376"/>
            <a:ext cx="2547278" cy="4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8" tIns="60954" rIns="121908" bIns="60954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04144" y="2230825"/>
            <a:ext cx="69949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5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GB" dirty="0">
                <a:latin typeface="Arial"/>
                <a:ea typeface="微软雅黑"/>
                <a:sym typeface="Arial"/>
              </a:rPr>
              <a:t>4</a:t>
            </a:r>
          </a:p>
        </p:txBody>
      </p:sp>
      <p:sp>
        <p:nvSpPr>
          <p:cNvPr id="34" name="Text Placeholder 2"/>
          <p:cNvSpPr txBox="1"/>
          <p:nvPr/>
        </p:nvSpPr>
        <p:spPr bwMode="auto">
          <a:xfrm>
            <a:off x="7623485" y="3404520"/>
            <a:ext cx="2547278" cy="4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8" tIns="60954" rIns="121908" bIns="60954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04144" y="3526971"/>
            <a:ext cx="69949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5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GB" dirty="0">
                <a:latin typeface="Arial"/>
                <a:ea typeface="微软雅黑"/>
                <a:sym typeface="Arial"/>
              </a:rPr>
              <a:t>5</a:t>
            </a:r>
          </a:p>
        </p:txBody>
      </p:sp>
      <p:sp>
        <p:nvSpPr>
          <p:cNvPr id="36" name="Text Placeholder 2"/>
          <p:cNvSpPr txBox="1"/>
          <p:nvPr/>
        </p:nvSpPr>
        <p:spPr bwMode="auto">
          <a:xfrm>
            <a:off x="7623485" y="4748669"/>
            <a:ext cx="2547278" cy="4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8" tIns="60954" rIns="121908" bIns="60954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04144" y="4871117"/>
            <a:ext cx="69949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5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GB" dirty="0">
                <a:latin typeface="Arial"/>
                <a:ea typeface="微软雅黑"/>
                <a:sym typeface="Arial"/>
              </a:rPr>
              <a:t>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80085" y="2661197"/>
            <a:ext cx="42586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80085" y="3981792"/>
            <a:ext cx="42586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80085" y="5336825"/>
            <a:ext cx="425868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latin typeface="Arial"/>
                <a:ea typeface="微软雅黑"/>
                <a:sym typeface="Arial"/>
              </a:rPr>
              <a:t>xxxxxxxx</a:t>
            </a:r>
            <a:endParaRPr lang="en-US" altLang="zh-CN" sz="1100" dirty="0">
              <a:latin typeface="Arial"/>
              <a:ea typeface="微软雅黑"/>
              <a:sym typeface="Arial"/>
            </a:endParaRPr>
          </a:p>
          <a:p>
            <a:r>
              <a:rPr lang="zh-CN" altLang="en-US" sz="1100" dirty="0"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latin typeface="Arial"/>
                <a:ea typeface="微软雅黑"/>
                <a:sym typeface="Arial"/>
              </a:rPr>
              <a:t>xxxxxxxx</a:t>
            </a:r>
            <a:endParaRPr lang="en-US" altLang="zh-CN" sz="1100" dirty="0">
              <a:latin typeface="Arial"/>
              <a:ea typeface="微软雅黑"/>
              <a:sym typeface="Arial"/>
            </a:endParaRPr>
          </a:p>
          <a:p>
            <a:r>
              <a:rPr lang="zh-CN" altLang="en-US" sz="11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。</a:t>
            </a:r>
            <a:endParaRPr lang="en-US" altLang="zh-CN" sz="11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04089" y="2661197"/>
            <a:ext cx="42586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04089" y="3981792"/>
            <a:ext cx="42586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04089" y="5336825"/>
            <a:ext cx="42586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/>
      <p:bldP spid="28" grpId="0" build="p"/>
      <p:bldP spid="29" grpId="0"/>
      <p:bldP spid="30" grpId="0" build="p"/>
      <p:bldP spid="31" grpId="0"/>
      <p:bldP spid="32" grpId="0" build="p"/>
      <p:bldP spid="33" grpId="0"/>
      <p:bldP spid="34" grpId="0" build="p"/>
      <p:bldP spid="35" grpId="0"/>
      <p:bldP spid="36" grpId="0" build="p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21628" y="2190922"/>
            <a:ext cx="1801332" cy="1596711"/>
            <a:chOff x="1572164" y="1993205"/>
            <a:chExt cx="1962102" cy="1738992"/>
          </a:xfrm>
        </p:grpSpPr>
        <p:sp>
          <p:nvSpPr>
            <p:cNvPr id="3" name="Freeform 5"/>
            <p:cNvSpPr/>
            <p:nvPr/>
          </p:nvSpPr>
          <p:spPr bwMode="auto">
            <a:xfrm>
              <a:off x="1572164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  <a:effectLst>
              <a:innerShdw blurRad="127000" dist="63500" dir="13500000">
                <a:schemeClr val="accent1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1713040" y="2118060"/>
              <a:ext cx="1680352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tx2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21628" y="3881407"/>
            <a:ext cx="1801332" cy="1596711"/>
            <a:chOff x="1572165" y="1993205"/>
            <a:chExt cx="1962102" cy="1738992"/>
          </a:xfrm>
        </p:grpSpPr>
        <p:sp>
          <p:nvSpPr>
            <p:cNvPr id="6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3175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3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96372" y="3036166"/>
            <a:ext cx="1801332" cy="1596711"/>
            <a:chOff x="1572165" y="1993205"/>
            <a:chExt cx="1962102" cy="1738992"/>
          </a:xfrm>
        </p:grpSpPr>
        <p:sp>
          <p:nvSpPr>
            <p:cNvPr id="9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317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46921" y="2752359"/>
            <a:ext cx="550746" cy="473832"/>
            <a:chOff x="3787022" y="1797643"/>
            <a:chExt cx="550817" cy="473832"/>
          </a:xfrm>
          <a:solidFill>
            <a:schemeClr val="bg1"/>
          </a:solidFill>
        </p:grpSpPr>
        <p:sp>
          <p:nvSpPr>
            <p:cNvPr id="12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85620" y="3660492"/>
            <a:ext cx="535568" cy="348055"/>
            <a:chOff x="7058307" y="1859447"/>
            <a:chExt cx="535637" cy="348055"/>
          </a:xfrm>
          <a:solidFill>
            <a:schemeClr val="bg1"/>
          </a:solidFill>
        </p:grpSpPr>
        <p:sp>
          <p:nvSpPr>
            <p:cNvPr id="22" name="Rectangle 240"/>
            <p:cNvSpPr>
              <a:spLocks noChangeArrowheads="1"/>
            </p:cNvSpPr>
            <p:nvPr/>
          </p:nvSpPr>
          <p:spPr bwMode="auto">
            <a:xfrm>
              <a:off x="7112521" y="1997151"/>
              <a:ext cx="127945" cy="108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Rectangle 241"/>
            <p:cNvSpPr>
              <a:spLocks noChangeArrowheads="1"/>
            </p:cNvSpPr>
            <p:nvPr/>
          </p:nvSpPr>
          <p:spPr bwMode="auto">
            <a:xfrm>
              <a:off x="7112521" y="2038354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Rectangle 242"/>
            <p:cNvSpPr>
              <a:spLocks noChangeArrowheads="1"/>
            </p:cNvSpPr>
            <p:nvPr/>
          </p:nvSpPr>
          <p:spPr bwMode="auto">
            <a:xfrm>
              <a:off x="7112521" y="2079556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Rectangle 243"/>
            <p:cNvSpPr>
              <a:spLocks noChangeArrowheads="1"/>
            </p:cNvSpPr>
            <p:nvPr/>
          </p:nvSpPr>
          <p:spPr bwMode="auto">
            <a:xfrm>
              <a:off x="7112521" y="2120759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Freeform 244"/>
            <p:cNvSpPr/>
            <p:nvPr/>
          </p:nvSpPr>
          <p:spPr bwMode="auto">
            <a:xfrm>
              <a:off x="7428047" y="2038354"/>
              <a:ext cx="24939" cy="71563"/>
            </a:xfrm>
            <a:custGeom>
              <a:avLst/>
              <a:gdLst>
                <a:gd name="T0" fmla="*/ 4 w 10"/>
                <a:gd name="T1" fmla="*/ 28 h 28"/>
                <a:gd name="T2" fmla="*/ 10 w 10"/>
                <a:gd name="T3" fmla="*/ 25 h 28"/>
                <a:gd name="T4" fmla="*/ 10 w 10"/>
                <a:gd name="T5" fmla="*/ 3 h 28"/>
                <a:gd name="T6" fmla="*/ 1 w 10"/>
                <a:gd name="T7" fmla="*/ 0 h 28"/>
                <a:gd name="T8" fmla="*/ 0 w 10"/>
                <a:gd name="T9" fmla="*/ 0 h 28"/>
                <a:gd name="T10" fmla="*/ 0 w 10"/>
                <a:gd name="T11" fmla="*/ 28 h 28"/>
                <a:gd name="T12" fmla="*/ 1 w 10"/>
                <a:gd name="T13" fmla="*/ 28 h 28"/>
                <a:gd name="T14" fmla="*/ 4 w 1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8">
                  <a:moveTo>
                    <a:pt x="4" y="28"/>
                  </a:moveTo>
                  <a:cubicBezTo>
                    <a:pt x="6" y="27"/>
                    <a:pt x="8" y="26"/>
                    <a:pt x="10" y="2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2" y="28"/>
                    <a:pt x="3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Freeform 245"/>
            <p:cNvSpPr>
              <a:spLocks noEditPoints="1"/>
            </p:cNvSpPr>
            <p:nvPr/>
          </p:nvSpPr>
          <p:spPr bwMode="auto">
            <a:xfrm>
              <a:off x="7058307" y="1859447"/>
              <a:ext cx="394679" cy="348055"/>
            </a:xfrm>
            <a:custGeom>
              <a:avLst/>
              <a:gdLst>
                <a:gd name="T0" fmla="*/ 145 w 154"/>
                <a:gd name="T1" fmla="*/ 125 h 136"/>
                <a:gd name="T2" fmla="*/ 144 w 154"/>
                <a:gd name="T3" fmla="*/ 125 h 136"/>
                <a:gd name="T4" fmla="*/ 144 w 154"/>
                <a:gd name="T5" fmla="*/ 127 h 136"/>
                <a:gd name="T6" fmla="*/ 10 w 154"/>
                <a:gd name="T7" fmla="*/ 127 h 136"/>
                <a:gd name="T8" fmla="*/ 10 w 154"/>
                <a:gd name="T9" fmla="*/ 34 h 136"/>
                <a:gd name="T10" fmla="*/ 144 w 154"/>
                <a:gd name="T11" fmla="*/ 34 h 136"/>
                <a:gd name="T12" fmla="*/ 144 w 154"/>
                <a:gd name="T13" fmla="*/ 43 h 136"/>
                <a:gd name="T14" fmla="*/ 145 w 154"/>
                <a:gd name="T15" fmla="*/ 43 h 136"/>
                <a:gd name="T16" fmla="*/ 154 w 154"/>
                <a:gd name="T17" fmla="*/ 44 h 136"/>
                <a:gd name="T18" fmla="*/ 154 w 154"/>
                <a:gd name="T19" fmla="*/ 5 h 136"/>
                <a:gd name="T20" fmla="*/ 149 w 154"/>
                <a:gd name="T21" fmla="*/ 0 h 136"/>
                <a:gd name="T22" fmla="*/ 5 w 154"/>
                <a:gd name="T23" fmla="*/ 0 h 136"/>
                <a:gd name="T24" fmla="*/ 0 w 154"/>
                <a:gd name="T25" fmla="*/ 5 h 136"/>
                <a:gd name="T26" fmla="*/ 0 w 154"/>
                <a:gd name="T27" fmla="*/ 132 h 136"/>
                <a:gd name="T28" fmla="*/ 5 w 154"/>
                <a:gd name="T29" fmla="*/ 136 h 136"/>
                <a:gd name="T30" fmla="*/ 149 w 154"/>
                <a:gd name="T31" fmla="*/ 136 h 136"/>
                <a:gd name="T32" fmla="*/ 154 w 154"/>
                <a:gd name="T33" fmla="*/ 132 h 136"/>
                <a:gd name="T34" fmla="*/ 154 w 154"/>
                <a:gd name="T35" fmla="*/ 124 h 136"/>
                <a:gd name="T36" fmla="*/ 145 w 154"/>
                <a:gd name="T37" fmla="*/ 125 h 136"/>
                <a:gd name="T38" fmla="*/ 137 w 154"/>
                <a:gd name="T39" fmla="*/ 10 h 136"/>
                <a:gd name="T40" fmla="*/ 144 w 154"/>
                <a:gd name="T41" fmla="*/ 17 h 136"/>
                <a:gd name="T42" fmla="*/ 137 w 154"/>
                <a:gd name="T43" fmla="*/ 23 h 136"/>
                <a:gd name="T44" fmla="*/ 131 w 154"/>
                <a:gd name="T45" fmla="*/ 17 h 136"/>
                <a:gd name="T46" fmla="*/ 137 w 154"/>
                <a:gd name="T47" fmla="*/ 10 h 136"/>
                <a:gd name="T48" fmla="*/ 118 w 154"/>
                <a:gd name="T49" fmla="*/ 10 h 136"/>
                <a:gd name="T50" fmla="*/ 125 w 154"/>
                <a:gd name="T51" fmla="*/ 17 h 136"/>
                <a:gd name="T52" fmla="*/ 118 w 154"/>
                <a:gd name="T53" fmla="*/ 23 h 136"/>
                <a:gd name="T54" fmla="*/ 112 w 154"/>
                <a:gd name="T55" fmla="*/ 17 h 136"/>
                <a:gd name="T56" fmla="*/ 118 w 154"/>
                <a:gd name="T57" fmla="*/ 10 h 136"/>
                <a:gd name="T58" fmla="*/ 99 w 154"/>
                <a:gd name="T59" fmla="*/ 10 h 136"/>
                <a:gd name="T60" fmla="*/ 106 w 154"/>
                <a:gd name="T61" fmla="*/ 17 h 136"/>
                <a:gd name="T62" fmla="*/ 99 w 154"/>
                <a:gd name="T63" fmla="*/ 23 h 136"/>
                <a:gd name="T64" fmla="*/ 93 w 154"/>
                <a:gd name="T65" fmla="*/ 17 h 136"/>
                <a:gd name="T66" fmla="*/ 99 w 154"/>
                <a:gd name="T67" fmla="*/ 1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4" h="136">
                  <a:moveTo>
                    <a:pt x="145" y="125"/>
                  </a:moveTo>
                  <a:cubicBezTo>
                    <a:pt x="144" y="125"/>
                    <a:pt x="144" y="125"/>
                    <a:pt x="144" y="125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3"/>
                    <a:pt x="144" y="43"/>
                    <a:pt x="145" y="43"/>
                  </a:cubicBezTo>
                  <a:cubicBezTo>
                    <a:pt x="148" y="43"/>
                    <a:pt x="151" y="43"/>
                    <a:pt x="154" y="44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2"/>
                    <a:pt x="152" y="0"/>
                    <a:pt x="14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4"/>
                    <a:pt x="2" y="136"/>
                    <a:pt x="5" y="136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52" y="136"/>
                    <a:pt x="154" y="134"/>
                    <a:pt x="154" y="132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1" y="124"/>
                    <a:pt x="148" y="125"/>
                    <a:pt x="145" y="125"/>
                  </a:cubicBezTo>
                  <a:close/>
                  <a:moveTo>
                    <a:pt x="137" y="10"/>
                  </a:moveTo>
                  <a:cubicBezTo>
                    <a:pt x="141" y="10"/>
                    <a:pt x="144" y="13"/>
                    <a:pt x="144" y="17"/>
                  </a:cubicBezTo>
                  <a:cubicBezTo>
                    <a:pt x="144" y="20"/>
                    <a:pt x="141" y="23"/>
                    <a:pt x="137" y="23"/>
                  </a:cubicBezTo>
                  <a:cubicBezTo>
                    <a:pt x="134" y="23"/>
                    <a:pt x="131" y="20"/>
                    <a:pt x="131" y="17"/>
                  </a:cubicBezTo>
                  <a:cubicBezTo>
                    <a:pt x="131" y="13"/>
                    <a:pt x="134" y="10"/>
                    <a:pt x="137" y="10"/>
                  </a:cubicBezTo>
                  <a:close/>
                  <a:moveTo>
                    <a:pt x="118" y="10"/>
                  </a:moveTo>
                  <a:cubicBezTo>
                    <a:pt x="122" y="10"/>
                    <a:pt x="125" y="13"/>
                    <a:pt x="125" y="17"/>
                  </a:cubicBezTo>
                  <a:cubicBezTo>
                    <a:pt x="125" y="20"/>
                    <a:pt x="122" y="23"/>
                    <a:pt x="118" y="23"/>
                  </a:cubicBezTo>
                  <a:cubicBezTo>
                    <a:pt x="115" y="23"/>
                    <a:pt x="112" y="20"/>
                    <a:pt x="112" y="17"/>
                  </a:cubicBezTo>
                  <a:cubicBezTo>
                    <a:pt x="112" y="13"/>
                    <a:pt x="115" y="10"/>
                    <a:pt x="118" y="10"/>
                  </a:cubicBezTo>
                  <a:close/>
                  <a:moveTo>
                    <a:pt x="99" y="10"/>
                  </a:moveTo>
                  <a:cubicBezTo>
                    <a:pt x="103" y="10"/>
                    <a:pt x="106" y="13"/>
                    <a:pt x="106" y="17"/>
                  </a:cubicBezTo>
                  <a:cubicBezTo>
                    <a:pt x="106" y="20"/>
                    <a:pt x="103" y="23"/>
                    <a:pt x="99" y="23"/>
                  </a:cubicBezTo>
                  <a:cubicBezTo>
                    <a:pt x="96" y="23"/>
                    <a:pt x="93" y="20"/>
                    <a:pt x="93" y="17"/>
                  </a:cubicBezTo>
                  <a:cubicBezTo>
                    <a:pt x="93" y="13"/>
                    <a:pt x="96" y="10"/>
                    <a:pt x="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Freeform 246"/>
            <p:cNvSpPr>
              <a:spLocks noEditPoints="1"/>
            </p:cNvSpPr>
            <p:nvPr/>
          </p:nvSpPr>
          <p:spPr bwMode="auto">
            <a:xfrm>
              <a:off x="7335884" y="1979802"/>
              <a:ext cx="258060" cy="210351"/>
            </a:xfrm>
            <a:custGeom>
              <a:avLst/>
              <a:gdLst>
                <a:gd name="T0" fmla="*/ 96 w 101"/>
                <a:gd name="T1" fmla="*/ 68 h 82"/>
                <a:gd name="T2" fmla="*/ 77 w 101"/>
                <a:gd name="T3" fmla="*/ 55 h 82"/>
                <a:gd name="T4" fmla="*/ 71 w 101"/>
                <a:gd name="T5" fmla="*/ 54 h 82"/>
                <a:gd name="T6" fmla="*/ 69 w 101"/>
                <a:gd name="T7" fmla="*/ 55 h 82"/>
                <a:gd name="T8" fmla="*/ 66 w 101"/>
                <a:gd name="T9" fmla="*/ 53 h 82"/>
                <a:gd name="T10" fmla="*/ 69 w 101"/>
                <a:gd name="T11" fmla="*/ 29 h 82"/>
                <a:gd name="T12" fmla="*/ 29 w 101"/>
                <a:gd name="T13" fmla="*/ 4 h 82"/>
                <a:gd name="T14" fmla="*/ 4 w 101"/>
                <a:gd name="T15" fmla="*/ 45 h 82"/>
                <a:gd name="T16" fmla="*/ 45 w 101"/>
                <a:gd name="T17" fmla="*/ 70 h 82"/>
                <a:gd name="T18" fmla="*/ 62 w 101"/>
                <a:gd name="T19" fmla="*/ 59 h 82"/>
                <a:gd name="T20" fmla="*/ 66 w 101"/>
                <a:gd name="T21" fmla="*/ 61 h 82"/>
                <a:gd name="T22" fmla="*/ 69 w 101"/>
                <a:gd name="T23" fmla="*/ 68 h 82"/>
                <a:gd name="T24" fmla="*/ 88 w 101"/>
                <a:gd name="T25" fmla="*/ 80 h 82"/>
                <a:gd name="T26" fmla="*/ 94 w 101"/>
                <a:gd name="T27" fmla="*/ 81 h 82"/>
                <a:gd name="T28" fmla="*/ 99 w 101"/>
                <a:gd name="T29" fmla="*/ 78 h 82"/>
                <a:gd name="T30" fmla="*/ 96 w 101"/>
                <a:gd name="T31" fmla="*/ 68 h 82"/>
                <a:gd name="T32" fmla="*/ 42 w 101"/>
                <a:gd name="T33" fmla="*/ 58 h 82"/>
                <a:gd name="T34" fmla="*/ 16 w 101"/>
                <a:gd name="T35" fmla="*/ 42 h 82"/>
                <a:gd name="T36" fmla="*/ 32 w 101"/>
                <a:gd name="T37" fmla="*/ 16 h 82"/>
                <a:gd name="T38" fmla="*/ 58 w 101"/>
                <a:gd name="T39" fmla="*/ 32 h 82"/>
                <a:gd name="T40" fmla="*/ 42 w 101"/>
                <a:gd name="T41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82">
                  <a:moveTo>
                    <a:pt x="96" y="68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75" y="54"/>
                    <a:pt x="73" y="54"/>
                    <a:pt x="71" y="54"/>
                  </a:cubicBezTo>
                  <a:cubicBezTo>
                    <a:pt x="71" y="54"/>
                    <a:pt x="70" y="55"/>
                    <a:pt x="69" y="5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70" y="46"/>
                    <a:pt x="71" y="37"/>
                    <a:pt x="69" y="29"/>
                  </a:cubicBezTo>
                  <a:cubicBezTo>
                    <a:pt x="65" y="11"/>
                    <a:pt x="47" y="0"/>
                    <a:pt x="29" y="4"/>
                  </a:cubicBezTo>
                  <a:cubicBezTo>
                    <a:pt x="11" y="9"/>
                    <a:pt x="0" y="27"/>
                    <a:pt x="4" y="45"/>
                  </a:cubicBezTo>
                  <a:cubicBezTo>
                    <a:pt x="8" y="63"/>
                    <a:pt x="27" y="74"/>
                    <a:pt x="45" y="70"/>
                  </a:cubicBezTo>
                  <a:cubicBezTo>
                    <a:pt x="52" y="68"/>
                    <a:pt x="58" y="64"/>
                    <a:pt x="62" y="59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63"/>
                    <a:pt x="67" y="66"/>
                    <a:pt x="69" y="68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0" y="81"/>
                    <a:pt x="92" y="82"/>
                    <a:pt x="94" y="81"/>
                  </a:cubicBezTo>
                  <a:cubicBezTo>
                    <a:pt x="96" y="81"/>
                    <a:pt x="98" y="80"/>
                    <a:pt x="99" y="78"/>
                  </a:cubicBezTo>
                  <a:cubicBezTo>
                    <a:pt x="101" y="75"/>
                    <a:pt x="100" y="70"/>
                    <a:pt x="96" y="68"/>
                  </a:cubicBezTo>
                  <a:close/>
                  <a:moveTo>
                    <a:pt x="42" y="58"/>
                  </a:moveTo>
                  <a:cubicBezTo>
                    <a:pt x="30" y="61"/>
                    <a:pt x="19" y="54"/>
                    <a:pt x="16" y="42"/>
                  </a:cubicBezTo>
                  <a:cubicBezTo>
                    <a:pt x="13" y="30"/>
                    <a:pt x="20" y="19"/>
                    <a:pt x="32" y="16"/>
                  </a:cubicBezTo>
                  <a:cubicBezTo>
                    <a:pt x="43" y="13"/>
                    <a:pt x="55" y="20"/>
                    <a:pt x="58" y="32"/>
                  </a:cubicBezTo>
                  <a:cubicBezTo>
                    <a:pt x="60" y="43"/>
                    <a:pt x="53" y="55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85950" y="4487901"/>
            <a:ext cx="535568" cy="394680"/>
            <a:chOff x="5958843" y="1820413"/>
            <a:chExt cx="535637" cy="394680"/>
          </a:xfrm>
          <a:solidFill>
            <a:schemeClr val="bg1"/>
          </a:solidFill>
        </p:grpSpPr>
        <p:sp>
          <p:nvSpPr>
            <p:cNvPr id="30" name="Freeform 248"/>
            <p:cNvSpPr/>
            <p:nvPr/>
          </p:nvSpPr>
          <p:spPr bwMode="auto">
            <a:xfrm>
              <a:off x="5958843" y="1820413"/>
              <a:ext cx="376247" cy="358898"/>
            </a:xfrm>
            <a:custGeom>
              <a:avLst/>
              <a:gdLst>
                <a:gd name="T0" fmla="*/ 61 w 147"/>
                <a:gd name="T1" fmla="*/ 105 h 140"/>
                <a:gd name="T2" fmla="*/ 54 w 147"/>
                <a:gd name="T3" fmla="*/ 103 h 140"/>
                <a:gd name="T4" fmla="*/ 53 w 147"/>
                <a:gd name="T5" fmla="*/ 103 h 140"/>
                <a:gd name="T6" fmla="*/ 52 w 147"/>
                <a:gd name="T7" fmla="*/ 103 h 140"/>
                <a:gd name="T8" fmla="*/ 33 w 147"/>
                <a:gd name="T9" fmla="*/ 111 h 140"/>
                <a:gd name="T10" fmla="*/ 38 w 147"/>
                <a:gd name="T11" fmla="*/ 97 h 140"/>
                <a:gd name="T12" fmla="*/ 34 w 147"/>
                <a:gd name="T13" fmla="*/ 94 h 140"/>
                <a:gd name="T14" fmla="*/ 13 w 147"/>
                <a:gd name="T15" fmla="*/ 60 h 140"/>
                <a:gd name="T16" fmla="*/ 79 w 147"/>
                <a:gd name="T17" fmla="*/ 13 h 140"/>
                <a:gd name="T18" fmla="*/ 128 w 147"/>
                <a:gd name="T19" fmla="*/ 29 h 140"/>
                <a:gd name="T20" fmla="*/ 137 w 147"/>
                <a:gd name="T21" fmla="*/ 29 h 140"/>
                <a:gd name="T22" fmla="*/ 147 w 147"/>
                <a:gd name="T23" fmla="*/ 29 h 140"/>
                <a:gd name="T24" fmla="*/ 79 w 147"/>
                <a:gd name="T25" fmla="*/ 0 h 140"/>
                <a:gd name="T26" fmla="*/ 0 w 147"/>
                <a:gd name="T27" fmla="*/ 60 h 140"/>
                <a:gd name="T28" fmla="*/ 22 w 147"/>
                <a:gd name="T29" fmla="*/ 102 h 140"/>
                <a:gd name="T30" fmla="*/ 9 w 147"/>
                <a:gd name="T31" fmla="*/ 140 h 140"/>
                <a:gd name="T32" fmla="*/ 24 w 147"/>
                <a:gd name="T33" fmla="*/ 131 h 140"/>
                <a:gd name="T34" fmla="*/ 51 w 147"/>
                <a:gd name="T35" fmla="*/ 117 h 140"/>
                <a:gd name="T36" fmla="*/ 70 w 147"/>
                <a:gd name="T37" fmla="*/ 120 h 140"/>
                <a:gd name="T38" fmla="*/ 61 w 147"/>
                <a:gd name="T39" fmla="*/ 10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0">
                  <a:moveTo>
                    <a:pt x="61" y="105"/>
                  </a:moveTo>
                  <a:cubicBezTo>
                    <a:pt x="59" y="105"/>
                    <a:pt x="56" y="104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3"/>
                    <a:pt x="48" y="103"/>
                    <a:pt x="33" y="111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21" y="85"/>
                    <a:pt x="13" y="73"/>
                    <a:pt x="13" y="60"/>
                  </a:cubicBezTo>
                  <a:cubicBezTo>
                    <a:pt x="13" y="34"/>
                    <a:pt x="43" y="13"/>
                    <a:pt x="79" y="13"/>
                  </a:cubicBezTo>
                  <a:cubicBezTo>
                    <a:pt x="99" y="13"/>
                    <a:pt x="116" y="19"/>
                    <a:pt x="128" y="29"/>
                  </a:cubicBezTo>
                  <a:cubicBezTo>
                    <a:pt x="131" y="29"/>
                    <a:pt x="134" y="29"/>
                    <a:pt x="137" y="29"/>
                  </a:cubicBezTo>
                  <a:cubicBezTo>
                    <a:pt x="140" y="29"/>
                    <a:pt x="143" y="29"/>
                    <a:pt x="147" y="29"/>
                  </a:cubicBezTo>
                  <a:cubicBezTo>
                    <a:pt x="133" y="12"/>
                    <a:pt x="108" y="0"/>
                    <a:pt x="79" y="0"/>
                  </a:cubicBezTo>
                  <a:cubicBezTo>
                    <a:pt x="35" y="0"/>
                    <a:pt x="0" y="27"/>
                    <a:pt x="0" y="60"/>
                  </a:cubicBezTo>
                  <a:cubicBezTo>
                    <a:pt x="0" y="76"/>
                    <a:pt x="8" y="91"/>
                    <a:pt x="22" y="102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35" y="125"/>
                    <a:pt x="47" y="118"/>
                    <a:pt x="51" y="117"/>
                  </a:cubicBezTo>
                  <a:cubicBezTo>
                    <a:pt x="57" y="118"/>
                    <a:pt x="63" y="119"/>
                    <a:pt x="70" y="120"/>
                  </a:cubicBezTo>
                  <a:cubicBezTo>
                    <a:pt x="66" y="115"/>
                    <a:pt x="63" y="110"/>
                    <a:pt x="6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Freeform 249"/>
            <p:cNvSpPr>
              <a:spLocks noEditPoints="1"/>
            </p:cNvSpPr>
            <p:nvPr/>
          </p:nvSpPr>
          <p:spPr bwMode="auto">
            <a:xfrm>
              <a:off x="6125823" y="1912577"/>
              <a:ext cx="368657" cy="302516"/>
            </a:xfrm>
            <a:custGeom>
              <a:avLst/>
              <a:gdLst>
                <a:gd name="T0" fmla="*/ 144 w 144"/>
                <a:gd name="T1" fmla="*/ 53 h 118"/>
                <a:gd name="T2" fmla="*/ 72 w 144"/>
                <a:gd name="T3" fmla="*/ 0 h 118"/>
                <a:gd name="T4" fmla="*/ 0 w 144"/>
                <a:gd name="T5" fmla="*/ 53 h 118"/>
                <a:gd name="T6" fmla="*/ 72 w 144"/>
                <a:gd name="T7" fmla="*/ 107 h 118"/>
                <a:gd name="T8" fmla="*/ 99 w 144"/>
                <a:gd name="T9" fmla="*/ 103 h 118"/>
                <a:gd name="T10" fmla="*/ 130 w 144"/>
                <a:gd name="T11" fmla="*/ 118 h 118"/>
                <a:gd name="T12" fmla="*/ 121 w 144"/>
                <a:gd name="T13" fmla="*/ 93 h 118"/>
                <a:gd name="T14" fmla="*/ 144 w 144"/>
                <a:gd name="T15" fmla="*/ 53 h 118"/>
                <a:gd name="T16" fmla="*/ 44 w 144"/>
                <a:gd name="T17" fmla="*/ 61 h 118"/>
                <a:gd name="T18" fmla="*/ 38 w 144"/>
                <a:gd name="T19" fmla="*/ 57 h 118"/>
                <a:gd name="T20" fmla="*/ 31 w 144"/>
                <a:gd name="T21" fmla="*/ 61 h 118"/>
                <a:gd name="T22" fmla="*/ 33 w 144"/>
                <a:gd name="T23" fmla="*/ 53 h 118"/>
                <a:gd name="T24" fmla="*/ 27 w 144"/>
                <a:gd name="T25" fmla="*/ 48 h 118"/>
                <a:gd name="T26" fmla="*/ 35 w 144"/>
                <a:gd name="T27" fmla="*/ 47 h 118"/>
                <a:gd name="T28" fmla="*/ 38 w 144"/>
                <a:gd name="T29" fmla="*/ 41 h 118"/>
                <a:gd name="T30" fmla="*/ 41 w 144"/>
                <a:gd name="T31" fmla="*/ 47 h 118"/>
                <a:gd name="T32" fmla="*/ 48 w 144"/>
                <a:gd name="T33" fmla="*/ 48 h 118"/>
                <a:gd name="T34" fmla="*/ 43 w 144"/>
                <a:gd name="T35" fmla="*/ 53 h 118"/>
                <a:gd name="T36" fmla="*/ 44 w 144"/>
                <a:gd name="T37" fmla="*/ 61 h 118"/>
                <a:gd name="T38" fmla="*/ 82 w 144"/>
                <a:gd name="T39" fmla="*/ 64 h 118"/>
                <a:gd name="T40" fmla="*/ 72 w 144"/>
                <a:gd name="T41" fmla="*/ 58 h 118"/>
                <a:gd name="T42" fmla="*/ 62 w 144"/>
                <a:gd name="T43" fmla="*/ 64 h 118"/>
                <a:gd name="T44" fmla="*/ 64 w 144"/>
                <a:gd name="T45" fmla="*/ 52 h 118"/>
                <a:gd name="T46" fmla="*/ 56 w 144"/>
                <a:gd name="T47" fmla="*/ 44 h 118"/>
                <a:gd name="T48" fmla="*/ 67 w 144"/>
                <a:gd name="T49" fmla="*/ 43 h 118"/>
                <a:gd name="T50" fmla="*/ 72 w 144"/>
                <a:gd name="T51" fmla="*/ 33 h 118"/>
                <a:gd name="T52" fmla="*/ 77 w 144"/>
                <a:gd name="T53" fmla="*/ 43 h 118"/>
                <a:gd name="T54" fmla="*/ 88 w 144"/>
                <a:gd name="T55" fmla="*/ 44 h 118"/>
                <a:gd name="T56" fmla="*/ 80 w 144"/>
                <a:gd name="T57" fmla="*/ 52 h 118"/>
                <a:gd name="T58" fmla="*/ 82 w 144"/>
                <a:gd name="T59" fmla="*/ 64 h 118"/>
                <a:gd name="T60" fmla="*/ 112 w 144"/>
                <a:gd name="T61" fmla="*/ 61 h 118"/>
                <a:gd name="T62" fmla="*/ 106 w 144"/>
                <a:gd name="T63" fmla="*/ 57 h 118"/>
                <a:gd name="T64" fmla="*/ 99 w 144"/>
                <a:gd name="T65" fmla="*/ 61 h 118"/>
                <a:gd name="T66" fmla="*/ 101 w 144"/>
                <a:gd name="T67" fmla="*/ 53 h 118"/>
                <a:gd name="T68" fmla="*/ 95 w 144"/>
                <a:gd name="T69" fmla="*/ 48 h 118"/>
                <a:gd name="T70" fmla="*/ 103 w 144"/>
                <a:gd name="T71" fmla="*/ 47 h 118"/>
                <a:gd name="T72" fmla="*/ 106 w 144"/>
                <a:gd name="T73" fmla="*/ 41 h 118"/>
                <a:gd name="T74" fmla="*/ 109 w 144"/>
                <a:gd name="T75" fmla="*/ 47 h 118"/>
                <a:gd name="T76" fmla="*/ 116 w 144"/>
                <a:gd name="T77" fmla="*/ 48 h 118"/>
                <a:gd name="T78" fmla="*/ 111 w 144"/>
                <a:gd name="T79" fmla="*/ 53 h 118"/>
                <a:gd name="T80" fmla="*/ 112 w 144"/>
                <a:gd name="T81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18">
                  <a:moveTo>
                    <a:pt x="144" y="53"/>
                  </a:moveTo>
                  <a:cubicBezTo>
                    <a:pt x="144" y="24"/>
                    <a:pt x="112" y="0"/>
                    <a:pt x="72" y="0"/>
                  </a:cubicBezTo>
                  <a:cubicBezTo>
                    <a:pt x="32" y="0"/>
                    <a:pt x="0" y="24"/>
                    <a:pt x="0" y="53"/>
                  </a:cubicBezTo>
                  <a:cubicBezTo>
                    <a:pt x="0" y="83"/>
                    <a:pt x="32" y="107"/>
                    <a:pt x="72" y="107"/>
                  </a:cubicBezTo>
                  <a:cubicBezTo>
                    <a:pt x="82" y="107"/>
                    <a:pt x="91" y="105"/>
                    <a:pt x="99" y="103"/>
                  </a:cubicBezTo>
                  <a:cubicBezTo>
                    <a:pt x="102" y="102"/>
                    <a:pt x="130" y="118"/>
                    <a:pt x="130" y="118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35" y="83"/>
                    <a:pt x="144" y="69"/>
                    <a:pt x="144" y="53"/>
                  </a:cubicBezTo>
                  <a:close/>
                  <a:moveTo>
                    <a:pt x="44" y="61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3" y="53"/>
                    <a:pt x="43" y="53"/>
                    <a:pt x="43" y="53"/>
                  </a:cubicBezTo>
                  <a:lnTo>
                    <a:pt x="44" y="61"/>
                  </a:lnTo>
                  <a:close/>
                  <a:moveTo>
                    <a:pt x="82" y="64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0" y="52"/>
                    <a:pt x="80" y="52"/>
                    <a:pt x="80" y="52"/>
                  </a:cubicBezTo>
                  <a:lnTo>
                    <a:pt x="82" y="64"/>
                  </a:lnTo>
                  <a:close/>
                  <a:moveTo>
                    <a:pt x="112" y="61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1" y="53"/>
                    <a:pt x="111" y="53"/>
                    <a:pt x="111" y="53"/>
                  </a:cubicBezTo>
                  <a:lnTo>
                    <a:pt x="11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92090" y="2558569"/>
            <a:ext cx="3925310" cy="1181453"/>
            <a:chOff x="1148437" y="1844993"/>
            <a:chExt cx="2944366" cy="886090"/>
          </a:xfrm>
        </p:grpSpPr>
        <p:sp>
          <p:nvSpPr>
            <p:cNvPr id="33" name="TextBox 32"/>
            <p:cNvSpPr txBox="1"/>
            <p:nvPr/>
          </p:nvSpPr>
          <p:spPr>
            <a:xfrm>
              <a:off x="1292453" y="1844993"/>
              <a:ext cx="280035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tx2"/>
                  </a:solidFill>
                  <a:latin typeface="Arial"/>
                  <a:ea typeface="微软雅黑"/>
                  <a:sym typeface="Arial"/>
                </a:rPr>
                <a:t>01Title text</a:t>
              </a:r>
              <a:endParaRPr lang="zh-CN" altLang="en-US" sz="2100" dirty="0">
                <a:solidFill>
                  <a:schemeClr val="tx2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48437" y="2211710"/>
              <a:ext cx="2149545" cy="51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300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3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 algn="r"/>
              <a:endParaRPr lang="zh-CN" altLang="en-US" sz="13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392090" y="4178360"/>
            <a:ext cx="3925310" cy="1134081"/>
            <a:chOff x="1148437" y="1880522"/>
            <a:chExt cx="2944366" cy="850561"/>
          </a:xfrm>
        </p:grpSpPr>
        <p:sp>
          <p:nvSpPr>
            <p:cNvPr id="36" name="TextBox 35"/>
            <p:cNvSpPr txBox="1"/>
            <p:nvPr/>
          </p:nvSpPr>
          <p:spPr>
            <a:xfrm>
              <a:off x="1292453" y="1880522"/>
              <a:ext cx="280035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3"/>
                  </a:solidFill>
                  <a:latin typeface="Arial"/>
                  <a:ea typeface="微软雅黑"/>
                  <a:sym typeface="Arial"/>
                </a:rPr>
                <a:t>02Title text</a:t>
              </a:r>
              <a:endParaRPr lang="zh-CN" altLang="en-US" sz="2100" dirty="0">
                <a:solidFill>
                  <a:schemeClr val="accent3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48437" y="2211710"/>
              <a:ext cx="2149545" cy="51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300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3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 algn="r"/>
              <a:endParaRPr lang="zh-CN" altLang="en-US" sz="13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247979" y="2084852"/>
            <a:ext cx="3935925" cy="1134081"/>
            <a:chOff x="553519" y="310390"/>
            <a:chExt cx="2952328" cy="850561"/>
          </a:xfrm>
        </p:grpSpPr>
        <p:sp>
          <p:nvSpPr>
            <p:cNvPr id="39" name="TextBox 38"/>
            <p:cNvSpPr txBox="1"/>
            <p:nvPr/>
          </p:nvSpPr>
          <p:spPr>
            <a:xfrm>
              <a:off x="553519" y="310390"/>
              <a:ext cx="280035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2"/>
                  </a:solidFill>
                  <a:latin typeface="Arial"/>
                  <a:ea typeface="微软雅黑"/>
                  <a:sym typeface="Arial"/>
                </a:rPr>
                <a:t>03Title text</a:t>
              </a:r>
              <a:endParaRPr lang="zh-CN" altLang="en-US" sz="2100" dirty="0">
                <a:solidFill>
                  <a:schemeClr val="accent2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56302" y="641578"/>
              <a:ext cx="2149545" cy="51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3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endParaRPr lang="zh-CN" altLang="en-US" sz="13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1" name="标题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6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6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freeppt7.com">
  <a:themeElements>
    <a:clrScheme name="自定义 695">
      <a:dk1>
        <a:sysClr val="windowText" lastClr="000000"/>
      </a:dk1>
      <a:lt1>
        <a:sysClr val="window" lastClr="FFFFFF"/>
      </a:lt1>
      <a:dk2>
        <a:srgbClr val="629E3C"/>
      </a:dk2>
      <a:lt2>
        <a:srgbClr val="E7E6E6"/>
      </a:lt2>
      <a:accent1>
        <a:srgbClr val="79BD4F"/>
      </a:accent1>
      <a:accent2>
        <a:srgbClr val="629E3C"/>
      </a:accent2>
      <a:accent3>
        <a:srgbClr val="79BD4F"/>
      </a:accent3>
      <a:accent4>
        <a:srgbClr val="629E3C"/>
      </a:accent4>
      <a:accent5>
        <a:srgbClr val="79BD4F"/>
      </a:accent5>
      <a:accent6>
        <a:srgbClr val="629E3C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2527</Words>
  <Application>Microsoft Office PowerPoint</Application>
  <PresentationFormat>宽屏</PresentationFormat>
  <Paragraphs>453</Paragraphs>
  <Slides>38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6" baseType="lpstr">
      <vt:lpstr>微软雅黑</vt:lpstr>
      <vt:lpstr>造字工房悦黑体验版纤细体</vt:lpstr>
      <vt:lpstr>Arial</vt:lpstr>
      <vt:lpstr>Arial Black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Add title text</vt:lpstr>
      <vt:lpstr>Add title text</vt:lpstr>
      <vt:lpstr>Add title text</vt:lpstr>
      <vt:lpstr>Add title text</vt:lpstr>
      <vt:lpstr>Add title text</vt:lpstr>
      <vt:lpstr>Add title text</vt:lpstr>
      <vt:lpstr>Add title text</vt:lpstr>
      <vt:lpstr>PowerPoint 演示文稿</vt:lpstr>
      <vt:lpstr>Add title text</vt:lpstr>
      <vt:lpstr>Add title text</vt:lpstr>
      <vt:lpstr>Add title text</vt:lpstr>
      <vt:lpstr>Add title text</vt:lpstr>
      <vt:lpstr>Add title text</vt:lpstr>
      <vt:lpstr>Add title text</vt:lpstr>
      <vt:lpstr>Add title text</vt:lpstr>
      <vt:lpstr>Add title text</vt:lpstr>
      <vt:lpstr>PowerPoint 演示文稿</vt:lpstr>
      <vt:lpstr>Add title text</vt:lpstr>
      <vt:lpstr>Add title text</vt:lpstr>
      <vt:lpstr>Add title text</vt:lpstr>
      <vt:lpstr>Add title text</vt:lpstr>
      <vt:lpstr>Add title text</vt:lpstr>
      <vt:lpstr>Add title text</vt:lpstr>
      <vt:lpstr>Add title text</vt:lpstr>
      <vt:lpstr>Add title text</vt:lpstr>
      <vt:lpstr>PowerPoint 演示文稿</vt:lpstr>
      <vt:lpstr>Add title text</vt:lpstr>
      <vt:lpstr>Add title text</vt:lpstr>
      <vt:lpstr>Add title text</vt:lpstr>
      <vt:lpstr>Add title text</vt:lpstr>
      <vt:lpstr>Add title text</vt:lpstr>
      <vt:lpstr>Add title text</vt:lpstr>
      <vt:lpstr>Add title text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绿色清新</dc:title>
  <dc:creator>第一PPT</dc:creator>
  <cp:keywords>www.1ppt.com</cp:keywords>
  <dc:description>www.1ppt.com</dc:description>
  <cp:lastModifiedBy>之灵</cp:lastModifiedBy>
  <cp:revision>38</cp:revision>
  <dcterms:created xsi:type="dcterms:W3CDTF">2015-05-05T08:02:00Z</dcterms:created>
  <dcterms:modified xsi:type="dcterms:W3CDTF">2023-06-20T15:39:43Z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48F28015B9AA47EBBB2EC4211B78E18C_12</vt:lpwstr>
  </property>
  <property fmtid="{D5CDD505-2E9C-101B-9397-08002B2CF9AE}" pid="3" name="KSOProductBuildVer">
    <vt:lpwstr>2052-11.1.0.14309</vt:lpwstr>
  </property>
</Properties>
</file>