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6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8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3" r:id="rId2"/>
  </p:sldMasterIdLst>
  <p:notesMasterIdLst>
    <p:notesMasterId r:id="rId22"/>
  </p:notesMasterIdLst>
  <p:sldIdLst>
    <p:sldId id="270" r:id="rId3"/>
    <p:sldId id="271" r:id="rId4"/>
    <p:sldId id="272" r:id="rId5"/>
    <p:sldId id="276" r:id="rId6"/>
    <p:sldId id="277" r:id="rId7"/>
    <p:sldId id="278" r:id="rId8"/>
    <p:sldId id="273" r:id="rId9"/>
    <p:sldId id="279" r:id="rId10"/>
    <p:sldId id="280" r:id="rId11"/>
    <p:sldId id="281" r:id="rId12"/>
    <p:sldId id="274" r:id="rId13"/>
    <p:sldId id="282" r:id="rId14"/>
    <p:sldId id="283" r:id="rId15"/>
    <p:sldId id="284" r:id="rId16"/>
    <p:sldId id="275" r:id="rId17"/>
    <p:sldId id="285" r:id="rId18"/>
    <p:sldId id="286" r:id="rId19"/>
    <p:sldId id="288" r:id="rId20"/>
    <p:sldId id="32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D72"/>
    <a:srgbClr val="4BBDA3"/>
    <a:srgbClr val="F2E85F"/>
    <a:srgbClr val="E34665"/>
    <a:srgbClr val="E1D858"/>
    <a:srgbClr val="F6EFA1"/>
    <a:srgbClr val="E33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F3D72"/>
              </a:solidFill>
            </c:spPr>
            <c:extLst>
              <c:ext xmlns:c16="http://schemas.microsoft.com/office/drawing/2014/chart" uri="{C3380CC4-5D6E-409C-BE32-E72D297353CC}">
                <c16:uniqueId val="{00000001-7321-4684-8AFB-63EE3BE7D95F}"/>
              </c:ext>
            </c:extLst>
          </c:dPt>
          <c:dPt>
            <c:idx val="1"/>
            <c:invertIfNegative val="0"/>
            <c:bubble3D val="0"/>
            <c:spPr>
              <a:solidFill>
                <a:srgbClr val="4BBDA3"/>
              </a:solidFill>
            </c:spPr>
            <c:extLst>
              <c:ext xmlns:c16="http://schemas.microsoft.com/office/drawing/2014/chart" uri="{C3380CC4-5D6E-409C-BE32-E72D297353CC}">
                <c16:uniqueId val="{00000003-7321-4684-8AFB-63EE3BE7D95F}"/>
              </c:ext>
            </c:extLst>
          </c:dPt>
          <c:dPt>
            <c:idx val="2"/>
            <c:invertIfNegative val="0"/>
            <c:bubble3D val="0"/>
            <c:spPr>
              <a:solidFill>
                <a:srgbClr val="F2E85F"/>
              </a:solidFill>
            </c:spPr>
            <c:extLst>
              <c:ext xmlns:c16="http://schemas.microsoft.com/office/drawing/2014/chart" uri="{C3380CC4-5D6E-409C-BE32-E72D297353CC}">
                <c16:uniqueId val="{00000005-7321-4684-8AFB-63EE3BE7D95F}"/>
              </c:ext>
            </c:extLst>
          </c:dPt>
          <c:dPt>
            <c:idx val="3"/>
            <c:invertIfNegative val="0"/>
            <c:bubble3D val="0"/>
            <c:spPr>
              <a:solidFill>
                <a:srgbClr val="E34665"/>
              </a:solidFill>
            </c:spPr>
            <c:extLst>
              <c:ext xmlns:c16="http://schemas.microsoft.com/office/drawing/2014/chart" uri="{C3380CC4-5D6E-409C-BE32-E72D297353CC}">
                <c16:uniqueId val="{00000007-7321-4684-8AFB-63EE3BE7D95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21-4684-8AFB-63EE3BE7D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11727616"/>
        <c:axId val="11789056"/>
      </c:barChart>
      <c:catAx>
        <c:axId val="1172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en-US"/>
          </a:p>
        </c:txPr>
        <c:crossAx val="11789056"/>
        <c:crosses val="autoZero"/>
        <c:auto val="1"/>
        <c:lblAlgn val="ctr"/>
        <c:lblOffset val="100"/>
        <c:noMultiLvlLbl val="0"/>
      </c:catAx>
      <c:valAx>
        <c:axId val="117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en-US"/>
          </a:p>
        </c:txPr>
        <c:crossAx val="1172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0A74A-5398-4A97-8882-4432C32FE68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DE9D-3568-4C27-8D47-57A7CA452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2243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23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413443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6489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433422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3325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93009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604099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62280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48884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57790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141627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51229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43452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99698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694268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71772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17407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49216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022834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87274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7912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90905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21410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61746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349121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931757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84417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97727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421388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0238787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10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93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3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56440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808124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9595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7231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BCF3-A404-469F-A51F-23B2CC70970F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19C4-11B9-4D18-A1F3-7884DF09AD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76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1.emf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21" Type="http://schemas.openxmlformats.org/officeDocument/2006/relationships/image" Target="../media/image1.emf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9.jpe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8.jpeg"/><Relationship Id="rId10" Type="http://schemas.openxmlformats.org/officeDocument/2006/relationships/tags" Target="../tags/tag13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image" Target="../media/image1.emf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1.emf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6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image" Target="../media/image1.emf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notesSlide" Target="../notesSlides/notesSlide16.xml"/><Relationship Id="rId2" Type="http://schemas.openxmlformats.org/officeDocument/2006/relationships/tags" Target="../tags/tag17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image" Target="../media/image10.jpe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1.emf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6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twitter.com/freeppt7_com" TargetMode="External"/><Relationship Id="rId18" Type="http://schemas.openxmlformats.org/officeDocument/2006/relationships/hyperlink" Target="https://www.freeppt7.com/" TargetMode="External"/><Relationship Id="rId3" Type="http://schemas.openxmlformats.org/officeDocument/2006/relationships/tags" Target="../tags/tag221.xml"/><Relationship Id="rId7" Type="http://schemas.openxmlformats.org/officeDocument/2006/relationships/hyperlink" Target="https://www.facebook.com/freeppt7/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www.freeppt7.com/ggslide-school/" TargetMode="External"/><Relationship Id="rId2" Type="http://schemas.openxmlformats.org/officeDocument/2006/relationships/tags" Target="../tags/tag220.xml"/><Relationship Id="rId16" Type="http://schemas.openxmlformats.org/officeDocument/2006/relationships/image" Target="../media/image15.png"/><Relationship Id="rId1" Type="http://schemas.openxmlformats.org/officeDocument/2006/relationships/tags" Target="../tags/tag219.x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@Slidestemplatesfree" TargetMode="External"/><Relationship Id="rId5" Type="http://schemas.openxmlformats.org/officeDocument/2006/relationships/notesSlide" Target="../notesSlides/notesSlide19.xml"/><Relationship Id="rId15" Type="http://schemas.openxmlformats.org/officeDocument/2006/relationships/hyperlink" Target="https://www.linkedin.com/in/liu-kaiwei-b180991a9/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://www.freeppt7.com/" TargetMode="External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instagram.com/slidesfree/" TargetMode="Externa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.emf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1.emf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1.emf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4.jpe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1" Type="http://schemas.openxmlformats.org/officeDocument/2006/relationships/image" Target="../media/image5.jpe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1.emf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3368005" y="3064904"/>
            <a:ext cx="581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411193" y="2199953"/>
            <a:ext cx="172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LOGO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PA_淘宝店chenying0907 6"/>
          <p:cNvSpPr txBox="1"/>
          <p:nvPr>
            <p:custDataLst>
              <p:tags r:id="rId6"/>
            </p:custDataLst>
          </p:nvPr>
        </p:nvSpPr>
        <p:spPr>
          <a:xfrm>
            <a:off x="4583026" y="3806744"/>
            <a:ext cx="338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6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13" name="PA_淘宝店chenying0907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49725" y="1885950"/>
            <a:ext cx="2160588" cy="2160588"/>
          </a:xfrm>
          <a:prstGeom prst="ellipse">
            <a:avLst/>
          </a:prstGeom>
          <a:solidFill>
            <a:srgbClr val="2F3D7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PA_淘宝店chenying0907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08650" y="1885950"/>
            <a:ext cx="2160588" cy="2160588"/>
          </a:xfrm>
          <a:prstGeom prst="ellipse">
            <a:avLst/>
          </a:prstGeom>
          <a:solidFill>
            <a:srgbClr val="E34665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PA_淘宝店chenying0907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49725" y="3403600"/>
            <a:ext cx="2160588" cy="2160588"/>
          </a:xfrm>
          <a:prstGeom prst="ellipse">
            <a:avLst/>
          </a:prstGeom>
          <a:solidFill>
            <a:srgbClr val="4BBDA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PA_淘宝店chenying0907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08650" y="3403600"/>
            <a:ext cx="2160588" cy="2160588"/>
          </a:xfrm>
          <a:prstGeom prst="ellipse">
            <a:avLst/>
          </a:prstGeom>
          <a:solidFill>
            <a:srgbClr val="F2E85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3" name="PA_淘宝店chenying0907 19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212975"/>
            <a:ext cx="3097212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A_淘宝店chenying0907 23"/>
          <p:cNvSpPr txBox="1"/>
          <p:nvPr>
            <p:custDataLst>
              <p:tags r:id="rId12"/>
            </p:custDataLst>
          </p:nvPr>
        </p:nvSpPr>
        <p:spPr>
          <a:xfrm>
            <a:off x="6572097" y="2485919"/>
            <a:ext cx="7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PA_淘宝店chenying0907 24"/>
          <p:cNvSpPr txBox="1"/>
          <p:nvPr>
            <p:custDataLst>
              <p:tags r:id="rId13"/>
            </p:custDataLst>
          </p:nvPr>
        </p:nvSpPr>
        <p:spPr>
          <a:xfrm>
            <a:off x="6557922" y="4326734"/>
            <a:ext cx="7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PA_淘宝店chenying0907 25"/>
          <p:cNvSpPr txBox="1"/>
          <p:nvPr>
            <p:custDataLst>
              <p:tags r:id="rId14"/>
            </p:custDataLst>
          </p:nvPr>
        </p:nvSpPr>
        <p:spPr>
          <a:xfrm>
            <a:off x="4713672" y="2554573"/>
            <a:ext cx="7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PA_淘宝店chenying0907 26"/>
          <p:cNvSpPr txBox="1"/>
          <p:nvPr>
            <p:custDataLst>
              <p:tags r:id="rId15"/>
            </p:custDataLst>
          </p:nvPr>
        </p:nvSpPr>
        <p:spPr>
          <a:xfrm>
            <a:off x="4723622" y="4354411"/>
            <a:ext cx="7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PA_淘宝店chenying0907 27"/>
          <p:cNvSpPr/>
          <p:nvPr>
            <p:custDataLst>
              <p:tags r:id="rId16"/>
            </p:custDataLst>
          </p:nvPr>
        </p:nvSpPr>
        <p:spPr>
          <a:xfrm>
            <a:off x="7924840" y="2741380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淘宝店chenying0907 28"/>
          <p:cNvSpPr/>
          <p:nvPr>
            <p:custDataLst>
              <p:tags r:id="rId17"/>
            </p:custDataLst>
          </p:nvPr>
        </p:nvSpPr>
        <p:spPr>
          <a:xfrm>
            <a:off x="7924840" y="2390233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0" name="PA_淘宝店chenying0907 29"/>
          <p:cNvSpPr/>
          <p:nvPr>
            <p:custDataLst>
              <p:tags r:id="rId18"/>
            </p:custDataLst>
          </p:nvPr>
        </p:nvSpPr>
        <p:spPr>
          <a:xfrm>
            <a:off x="7924840" y="4829672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PA_淘宝店chenying0907 30"/>
          <p:cNvSpPr/>
          <p:nvPr>
            <p:custDataLst>
              <p:tags r:id="rId19"/>
            </p:custDataLst>
          </p:nvPr>
        </p:nvSpPr>
        <p:spPr>
          <a:xfrm>
            <a:off x="7924840" y="4478525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9" name="PA_淘宝店chenying0907 38"/>
          <p:cNvSpPr/>
          <p:nvPr>
            <p:custDataLst>
              <p:tags r:id="rId20"/>
            </p:custDataLst>
          </p:nvPr>
        </p:nvSpPr>
        <p:spPr>
          <a:xfrm>
            <a:off x="1021403" y="2746921"/>
            <a:ext cx="29931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PA_淘宝店chenying0907 39"/>
          <p:cNvSpPr/>
          <p:nvPr>
            <p:custDataLst>
              <p:tags r:id="rId21"/>
            </p:custDataLst>
          </p:nvPr>
        </p:nvSpPr>
        <p:spPr>
          <a:xfrm>
            <a:off x="1530826" y="2395774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41" name="PA_淘宝店chenying0907 40"/>
          <p:cNvSpPr/>
          <p:nvPr>
            <p:custDataLst>
              <p:tags r:id="rId22"/>
            </p:custDataLst>
          </p:nvPr>
        </p:nvSpPr>
        <p:spPr>
          <a:xfrm>
            <a:off x="763844" y="4835213"/>
            <a:ext cx="32147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PA_淘宝店chenying0907 41"/>
          <p:cNvSpPr/>
          <p:nvPr>
            <p:custDataLst>
              <p:tags r:id="rId23"/>
            </p:custDataLst>
          </p:nvPr>
        </p:nvSpPr>
        <p:spPr>
          <a:xfrm>
            <a:off x="1494863" y="4484066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13" grpId="0" animBg="1"/>
      <p:bldP spid="14" grpId="0" animBg="1"/>
      <p:bldP spid="15" grpId="0" animBg="1"/>
      <p:bldP spid="16" grpId="0" animBg="1" autoUpdateAnimBg="0"/>
      <p:bldP spid="24" grpId="0" animBg="1" autoUpdateAnimBg="0"/>
      <p:bldP spid="25" grpId="0" animBg="1" autoUpdateAnimBg="0"/>
      <p:bldP spid="26" grpId="0"/>
      <p:bldP spid="27" grpId="0"/>
      <p:bldP spid="28" grpId="0"/>
      <p:bldP spid="29" grpId="0"/>
      <p:bldP spid="30" grpId="0"/>
      <p:bldP spid="31" grpId="0" animBg="1" autoUpdateAnimBg="0"/>
      <p:bldP spid="39" grpId="0"/>
      <p:bldP spid="40" grpId="0" animBg="1" autoUpdateAnimBg="0"/>
      <p:bldP spid="41" grpId="0" animBg="1" autoUpdateAnimBg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4172779" y="3475838"/>
            <a:ext cx="42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424256" y="2095656"/>
            <a:ext cx="172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03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  <p:bldP spid="5" grpId="0" animBg="1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pSp>
        <p:nvGrpSpPr>
          <p:cNvPr id="7" name="PA_淘宝店chenying0907 6"/>
          <p:cNvGrpSpPr/>
          <p:nvPr>
            <p:custDataLst>
              <p:tags r:id="rId7"/>
            </p:custDataLst>
          </p:nvPr>
        </p:nvGrpSpPr>
        <p:grpSpPr>
          <a:xfrm>
            <a:off x="1437142" y="2346765"/>
            <a:ext cx="2699657" cy="551543"/>
            <a:chOff x="1437142" y="2489645"/>
            <a:chExt cx="2699657" cy="551543"/>
          </a:xfrm>
        </p:grpSpPr>
        <p:sp>
          <p:nvSpPr>
            <p:cNvPr id="2" name="淘宝店chenying0907 1"/>
            <p:cNvSpPr/>
            <p:nvPr/>
          </p:nvSpPr>
          <p:spPr>
            <a:xfrm>
              <a:off x="1437142" y="2489645"/>
              <a:ext cx="2699657" cy="551543"/>
            </a:xfrm>
            <a:prstGeom prst="rect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1706266" y="2565361"/>
              <a:ext cx="2161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</p:grpSp>
      <p:grpSp>
        <p:nvGrpSpPr>
          <p:cNvPr id="6" name="PA_淘宝店chenying0907 5"/>
          <p:cNvGrpSpPr/>
          <p:nvPr>
            <p:custDataLst>
              <p:tags r:id="rId8"/>
            </p:custDataLst>
          </p:nvPr>
        </p:nvGrpSpPr>
        <p:grpSpPr>
          <a:xfrm>
            <a:off x="4632205" y="2346765"/>
            <a:ext cx="2699657" cy="551543"/>
            <a:chOff x="4632205" y="2489645"/>
            <a:chExt cx="2699657" cy="551543"/>
          </a:xfrm>
        </p:grpSpPr>
        <p:sp>
          <p:nvSpPr>
            <p:cNvPr id="13" name="淘宝店chenying0907 12"/>
            <p:cNvSpPr/>
            <p:nvPr/>
          </p:nvSpPr>
          <p:spPr>
            <a:xfrm>
              <a:off x="4632205" y="2489645"/>
              <a:ext cx="2699657" cy="551543"/>
            </a:xfrm>
            <a:prstGeom prst="rect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淘宝店chenying0907 15"/>
            <p:cNvSpPr/>
            <p:nvPr/>
          </p:nvSpPr>
          <p:spPr>
            <a:xfrm>
              <a:off x="4901329" y="2565361"/>
              <a:ext cx="2161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</p:grpSp>
      <p:grpSp>
        <p:nvGrpSpPr>
          <p:cNvPr id="5" name="PA_淘宝店chenying0907 4"/>
          <p:cNvGrpSpPr/>
          <p:nvPr>
            <p:custDataLst>
              <p:tags r:id="rId9"/>
            </p:custDataLst>
          </p:nvPr>
        </p:nvGrpSpPr>
        <p:grpSpPr>
          <a:xfrm>
            <a:off x="7827268" y="2346765"/>
            <a:ext cx="2699657" cy="551543"/>
            <a:chOff x="7827268" y="2489645"/>
            <a:chExt cx="2699657" cy="551543"/>
          </a:xfrm>
        </p:grpSpPr>
        <p:sp>
          <p:nvSpPr>
            <p:cNvPr id="14" name="淘宝店chenying0907 13"/>
            <p:cNvSpPr/>
            <p:nvPr/>
          </p:nvSpPr>
          <p:spPr>
            <a:xfrm>
              <a:off x="7827268" y="2489645"/>
              <a:ext cx="2699657" cy="551543"/>
            </a:xfrm>
            <a:prstGeom prst="rect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8096392" y="2565361"/>
              <a:ext cx="2161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</p:grpSp>
      <p:pic>
        <p:nvPicPr>
          <p:cNvPr id="9" name="PA_淘宝店chenying0907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6785"/>
          <a:stretch>
            <a:fillRect/>
          </a:stretch>
        </p:blipFill>
        <p:spPr>
          <a:xfrm>
            <a:off x="1992487" y="3130464"/>
            <a:ext cx="1551552" cy="1551552"/>
          </a:xfrm>
          <a:prstGeom prst="ellipse">
            <a:avLst/>
          </a:prstGeom>
        </p:spPr>
      </p:pic>
      <p:pic>
        <p:nvPicPr>
          <p:cNvPr id="10" name="PA_淘宝店chenying0907 9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3128"/>
          <a:stretch>
            <a:fillRect/>
          </a:stretch>
        </p:blipFill>
        <p:spPr>
          <a:xfrm>
            <a:off x="5211347" y="3130464"/>
            <a:ext cx="1551552" cy="1551552"/>
          </a:xfrm>
          <a:prstGeom prst="ellipse">
            <a:avLst/>
          </a:prstGeom>
        </p:spPr>
      </p:pic>
      <p:pic>
        <p:nvPicPr>
          <p:cNvPr id="11" name="PA_淘宝店chenying0907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8430207" y="3130464"/>
            <a:ext cx="1551552" cy="1551552"/>
          </a:xfrm>
          <a:prstGeom prst="ellipse">
            <a:avLst/>
          </a:prstGeom>
        </p:spPr>
      </p:pic>
      <p:sp>
        <p:nvSpPr>
          <p:cNvPr id="24" name="PA_淘宝店chenying0907 23"/>
          <p:cNvSpPr/>
          <p:nvPr>
            <p:custDataLst>
              <p:tags r:id="rId13"/>
            </p:custDataLst>
          </p:nvPr>
        </p:nvSpPr>
        <p:spPr>
          <a:xfrm>
            <a:off x="1639904" y="5188735"/>
            <a:ext cx="2231681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PA_淘宝店chenying0907 24"/>
          <p:cNvSpPr/>
          <p:nvPr>
            <p:custDataLst>
              <p:tags r:id="rId14"/>
            </p:custDataLst>
          </p:nvPr>
        </p:nvSpPr>
        <p:spPr>
          <a:xfrm>
            <a:off x="1700321" y="4788625"/>
            <a:ext cx="2110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8" name="PA_淘宝店chenying0907 27"/>
          <p:cNvSpPr/>
          <p:nvPr>
            <p:custDataLst>
              <p:tags r:id="rId15"/>
            </p:custDataLst>
          </p:nvPr>
        </p:nvSpPr>
        <p:spPr>
          <a:xfrm>
            <a:off x="4831057" y="5217294"/>
            <a:ext cx="2231681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淘宝店chenying0907 28"/>
          <p:cNvSpPr/>
          <p:nvPr>
            <p:custDataLst>
              <p:tags r:id="rId16"/>
            </p:custDataLst>
          </p:nvPr>
        </p:nvSpPr>
        <p:spPr>
          <a:xfrm>
            <a:off x="4891474" y="4817184"/>
            <a:ext cx="2110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0" name="PA_淘宝店chenying0907 29"/>
          <p:cNvSpPr/>
          <p:nvPr>
            <p:custDataLst>
              <p:tags r:id="rId17"/>
            </p:custDataLst>
          </p:nvPr>
        </p:nvSpPr>
        <p:spPr>
          <a:xfrm>
            <a:off x="8096392" y="5217294"/>
            <a:ext cx="2231681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PA_淘宝店chenying0907 30"/>
          <p:cNvSpPr/>
          <p:nvPr>
            <p:custDataLst>
              <p:tags r:id="rId18"/>
            </p:custDataLst>
          </p:nvPr>
        </p:nvSpPr>
        <p:spPr>
          <a:xfrm>
            <a:off x="8156809" y="4817184"/>
            <a:ext cx="2110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24" grpId="0" animBg="1" autoUpdateAnimBg="0"/>
      <p:bldP spid="25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pSp>
        <p:nvGrpSpPr>
          <p:cNvPr id="6" name="PA_淘宝店chenying0907 5"/>
          <p:cNvGrpSpPr/>
          <p:nvPr>
            <p:custDataLst>
              <p:tags r:id="rId7"/>
            </p:custDataLst>
          </p:nvPr>
        </p:nvGrpSpPr>
        <p:grpSpPr>
          <a:xfrm>
            <a:off x="6409792" y="2014537"/>
            <a:ext cx="1222813" cy="1222813"/>
            <a:chOff x="6409792" y="2014537"/>
            <a:chExt cx="1222813" cy="1222813"/>
          </a:xfrm>
        </p:grpSpPr>
        <p:sp>
          <p:nvSpPr>
            <p:cNvPr id="13" name="淘宝店chenying0907 12"/>
            <p:cNvSpPr/>
            <p:nvPr/>
          </p:nvSpPr>
          <p:spPr>
            <a:xfrm>
              <a:off x="6409792" y="2014537"/>
              <a:ext cx="1222813" cy="1222813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07"/>
            <p:cNvSpPr>
              <a:spLocks noEditPoints="1"/>
            </p:cNvSpPr>
            <p:nvPr/>
          </p:nvSpPr>
          <p:spPr bwMode="auto">
            <a:xfrm>
              <a:off x="6734705" y="2391351"/>
              <a:ext cx="572987" cy="469185"/>
            </a:xfrm>
            <a:custGeom>
              <a:avLst/>
              <a:gdLst>
                <a:gd name="T0" fmla="*/ 8 w 184"/>
                <a:gd name="T1" fmla="*/ 18 h 150"/>
                <a:gd name="T2" fmla="*/ 100 w 184"/>
                <a:gd name="T3" fmla="*/ 4 h 150"/>
                <a:gd name="T4" fmla="*/ 104 w 184"/>
                <a:gd name="T5" fmla="*/ 0 h 150"/>
                <a:gd name="T6" fmla="*/ 126 w 184"/>
                <a:gd name="T7" fmla="*/ 4 h 150"/>
                <a:gd name="T8" fmla="*/ 126 w 184"/>
                <a:gd name="T9" fmla="*/ 18 h 150"/>
                <a:gd name="T10" fmla="*/ 172 w 184"/>
                <a:gd name="T11" fmla="*/ 24 h 150"/>
                <a:gd name="T12" fmla="*/ 184 w 184"/>
                <a:gd name="T13" fmla="*/ 87 h 150"/>
                <a:gd name="T14" fmla="*/ 177 w 184"/>
                <a:gd name="T15" fmla="*/ 132 h 150"/>
                <a:gd name="T16" fmla="*/ 167 w 184"/>
                <a:gd name="T17" fmla="*/ 132 h 150"/>
                <a:gd name="T18" fmla="*/ 159 w 184"/>
                <a:gd name="T19" fmla="*/ 144 h 150"/>
                <a:gd name="T20" fmla="*/ 122 w 184"/>
                <a:gd name="T21" fmla="*/ 144 h 150"/>
                <a:gd name="T22" fmla="*/ 92 w 184"/>
                <a:gd name="T23" fmla="*/ 132 h 150"/>
                <a:gd name="T24" fmla="*/ 57 w 184"/>
                <a:gd name="T25" fmla="*/ 143 h 150"/>
                <a:gd name="T26" fmla="*/ 39 w 184"/>
                <a:gd name="T27" fmla="*/ 150 h 150"/>
                <a:gd name="T28" fmla="*/ 12 w 184"/>
                <a:gd name="T29" fmla="*/ 132 h 150"/>
                <a:gd name="T30" fmla="*/ 0 w 184"/>
                <a:gd name="T31" fmla="*/ 125 h 150"/>
                <a:gd name="T32" fmla="*/ 0 w 184"/>
                <a:gd name="T33" fmla="*/ 75 h 150"/>
                <a:gd name="T34" fmla="*/ 7 w 184"/>
                <a:gd name="T35" fmla="*/ 18 h 150"/>
                <a:gd name="T36" fmla="*/ 170 w 184"/>
                <a:gd name="T37" fmla="*/ 96 h 150"/>
                <a:gd name="T38" fmla="*/ 14 w 184"/>
                <a:gd name="T39" fmla="*/ 118 h 150"/>
                <a:gd name="T40" fmla="*/ 24 w 184"/>
                <a:gd name="T41" fmla="*/ 124 h 150"/>
                <a:gd name="T42" fmla="*/ 39 w 184"/>
                <a:gd name="T43" fmla="*/ 136 h 150"/>
                <a:gd name="T44" fmla="*/ 48 w 184"/>
                <a:gd name="T45" fmla="*/ 133 h 150"/>
                <a:gd name="T46" fmla="*/ 60 w 184"/>
                <a:gd name="T47" fmla="*/ 118 h 150"/>
                <a:gd name="T48" fmla="*/ 119 w 184"/>
                <a:gd name="T49" fmla="*/ 118 h 150"/>
                <a:gd name="T50" fmla="*/ 131 w 184"/>
                <a:gd name="T51" fmla="*/ 133 h 150"/>
                <a:gd name="T52" fmla="*/ 150 w 184"/>
                <a:gd name="T53" fmla="*/ 133 h 150"/>
                <a:gd name="T54" fmla="*/ 155 w 184"/>
                <a:gd name="T55" fmla="*/ 125 h 150"/>
                <a:gd name="T56" fmla="*/ 170 w 184"/>
                <a:gd name="T57" fmla="*/ 118 h 150"/>
                <a:gd name="T58" fmla="*/ 14 w 184"/>
                <a:gd name="T59" fmla="*/ 88 h 150"/>
                <a:gd name="T60" fmla="*/ 170 w 184"/>
                <a:gd name="T61" fmla="*/ 88 h 150"/>
                <a:gd name="T62" fmla="*/ 169 w 184"/>
                <a:gd name="T63" fmla="*/ 82 h 150"/>
                <a:gd name="T64" fmla="*/ 118 w 184"/>
                <a:gd name="T65" fmla="*/ 78 h 150"/>
                <a:gd name="T66" fmla="*/ 14 w 184"/>
                <a:gd name="T67" fmla="*/ 32 h 150"/>
                <a:gd name="T68" fmla="*/ 14 w 184"/>
                <a:gd name="T69" fmla="*/ 88 h 150"/>
                <a:gd name="T70" fmla="*/ 66 w 184"/>
                <a:gd name="T71" fmla="*/ 43 h 150"/>
                <a:gd name="T72" fmla="*/ 75 w 184"/>
                <a:gd name="T73" fmla="*/ 43 h 150"/>
                <a:gd name="T74" fmla="*/ 81 w 184"/>
                <a:gd name="T75" fmla="*/ 47 h 150"/>
                <a:gd name="T76" fmla="*/ 85 w 184"/>
                <a:gd name="T77" fmla="*/ 54 h 150"/>
                <a:gd name="T78" fmla="*/ 85 w 184"/>
                <a:gd name="T79" fmla="*/ 62 h 150"/>
                <a:gd name="T80" fmla="*/ 81 w 184"/>
                <a:gd name="T81" fmla="*/ 69 h 150"/>
                <a:gd name="T82" fmla="*/ 75 w 184"/>
                <a:gd name="T83" fmla="*/ 73 h 150"/>
                <a:gd name="T84" fmla="*/ 66 w 184"/>
                <a:gd name="T85" fmla="*/ 73 h 150"/>
                <a:gd name="T86" fmla="*/ 60 w 184"/>
                <a:gd name="T87" fmla="*/ 69 h 150"/>
                <a:gd name="T88" fmla="*/ 55 w 184"/>
                <a:gd name="T89" fmla="*/ 62 h 150"/>
                <a:gd name="T90" fmla="*/ 55 w 184"/>
                <a:gd name="T91" fmla="*/ 54 h 150"/>
                <a:gd name="T92" fmla="*/ 60 w 184"/>
                <a:gd name="T93" fmla="*/ 47 h 150"/>
                <a:gd name="T94" fmla="*/ 66 w 184"/>
                <a:gd name="T95" fmla="*/ 43 h 150"/>
                <a:gd name="T96" fmla="*/ 108 w 184"/>
                <a:gd name="T97" fmla="*/ 18 h 150"/>
                <a:gd name="T98" fmla="*/ 118 w 184"/>
                <a:gd name="T99" fmla="*/ 8 h 150"/>
                <a:gd name="T100" fmla="*/ 108 w 184"/>
                <a:gd name="T101" fmla="*/ 18 h 150"/>
                <a:gd name="T102" fmla="*/ 126 w 184"/>
                <a:gd name="T103" fmla="*/ 32 h 150"/>
                <a:gd name="T104" fmla="*/ 167 w 184"/>
                <a:gd name="T105" fmla="*/ 74 h 150"/>
                <a:gd name="T106" fmla="*/ 126 w 184"/>
                <a:gd name="T107" fmla="*/ 32 h 150"/>
                <a:gd name="T108" fmla="*/ 141 w 184"/>
                <a:gd name="T109" fmla="*/ 114 h 150"/>
                <a:gd name="T110" fmla="*/ 141 w 184"/>
                <a:gd name="T111" fmla="*/ 129 h 150"/>
                <a:gd name="T112" fmla="*/ 141 w 184"/>
                <a:gd name="T113" fmla="*/ 114 h 150"/>
                <a:gd name="T114" fmla="*/ 39 w 184"/>
                <a:gd name="T115" fmla="*/ 114 h 150"/>
                <a:gd name="T116" fmla="*/ 39 w 184"/>
                <a:gd name="T117" fmla="*/ 129 h 150"/>
                <a:gd name="T118" fmla="*/ 39 w 184"/>
                <a:gd name="T119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" h="150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102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4" y="0"/>
                    <a:pt x="126" y="2"/>
                    <a:pt x="126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9" y="18"/>
                    <a:pt x="172" y="21"/>
                    <a:pt x="172" y="24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6"/>
                    <a:pt x="184" y="87"/>
                    <a:pt x="184" y="87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129"/>
                    <a:pt x="181" y="132"/>
                    <a:pt x="177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5" y="137"/>
                    <a:pt x="163" y="141"/>
                    <a:pt x="159" y="143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54" y="148"/>
                    <a:pt x="148" y="150"/>
                    <a:pt x="141" y="150"/>
                  </a:cubicBezTo>
                  <a:cubicBezTo>
                    <a:pt x="134" y="150"/>
                    <a:pt x="127" y="148"/>
                    <a:pt x="122" y="144"/>
                  </a:cubicBezTo>
                  <a:cubicBezTo>
                    <a:pt x="119" y="141"/>
                    <a:pt x="116" y="137"/>
                    <a:pt x="114" y="132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3" y="137"/>
                    <a:pt x="61" y="141"/>
                    <a:pt x="57" y="143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2" y="148"/>
                    <a:pt x="46" y="150"/>
                    <a:pt x="39" y="150"/>
                  </a:cubicBezTo>
                  <a:cubicBezTo>
                    <a:pt x="32" y="150"/>
                    <a:pt x="25" y="148"/>
                    <a:pt x="20" y="144"/>
                  </a:cubicBezTo>
                  <a:cubicBezTo>
                    <a:pt x="17" y="141"/>
                    <a:pt x="14" y="137"/>
                    <a:pt x="12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4" y="132"/>
                    <a:pt x="0" y="129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4" y="18"/>
                    <a:pt x="7" y="18"/>
                  </a:cubicBezTo>
                  <a:close/>
                  <a:moveTo>
                    <a:pt x="170" y="96"/>
                  </a:moveTo>
                  <a:cubicBezTo>
                    <a:pt x="170" y="96"/>
                    <a:pt x="170" y="96"/>
                    <a:pt x="17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4" y="121"/>
                    <a:pt x="24" y="124"/>
                  </a:cubicBezTo>
                  <a:cubicBezTo>
                    <a:pt x="25" y="128"/>
                    <a:pt x="27" y="131"/>
                    <a:pt x="29" y="133"/>
                  </a:cubicBezTo>
                  <a:cubicBezTo>
                    <a:pt x="32" y="135"/>
                    <a:pt x="35" y="136"/>
                    <a:pt x="39" y="136"/>
                  </a:cubicBezTo>
                  <a:cubicBezTo>
                    <a:pt x="42" y="136"/>
                    <a:pt x="46" y="135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51" y="131"/>
                    <a:pt x="52" y="128"/>
                    <a:pt x="53" y="125"/>
                  </a:cubicBezTo>
                  <a:cubicBezTo>
                    <a:pt x="53" y="121"/>
                    <a:pt x="56" y="118"/>
                    <a:pt x="60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3" y="118"/>
                    <a:pt x="126" y="121"/>
                    <a:pt x="126" y="124"/>
                  </a:cubicBezTo>
                  <a:cubicBezTo>
                    <a:pt x="127" y="128"/>
                    <a:pt x="129" y="131"/>
                    <a:pt x="131" y="133"/>
                  </a:cubicBezTo>
                  <a:cubicBezTo>
                    <a:pt x="134" y="135"/>
                    <a:pt x="137" y="136"/>
                    <a:pt x="141" y="136"/>
                  </a:cubicBezTo>
                  <a:cubicBezTo>
                    <a:pt x="144" y="136"/>
                    <a:pt x="148" y="135"/>
                    <a:pt x="150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3" y="131"/>
                    <a:pt x="154" y="128"/>
                    <a:pt x="155" y="125"/>
                  </a:cubicBezTo>
                  <a:cubicBezTo>
                    <a:pt x="155" y="121"/>
                    <a:pt x="158" y="118"/>
                    <a:pt x="162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96"/>
                    <a:pt x="170" y="96"/>
                    <a:pt x="170" y="96"/>
                  </a:cubicBezTo>
                  <a:close/>
                  <a:moveTo>
                    <a:pt x="14" y="88"/>
                  </a:moveTo>
                  <a:cubicBezTo>
                    <a:pt x="14" y="88"/>
                    <a:pt x="14" y="88"/>
                    <a:pt x="14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19" y="82"/>
                    <a:pt x="118" y="80"/>
                    <a:pt x="118" y="78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8"/>
                    <a:pt x="14" y="88"/>
                    <a:pt x="14" y="88"/>
                  </a:cubicBezTo>
                  <a:close/>
                  <a:moveTo>
                    <a:pt x="66" y="43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6" y="41"/>
                    <a:pt x="68" y="39"/>
                    <a:pt x="70" y="39"/>
                  </a:cubicBezTo>
                  <a:cubicBezTo>
                    <a:pt x="73" y="39"/>
                    <a:pt x="75" y="41"/>
                    <a:pt x="75" y="43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3" y="46"/>
                    <a:pt x="86" y="46"/>
                    <a:pt x="87" y="48"/>
                  </a:cubicBezTo>
                  <a:cubicBezTo>
                    <a:pt x="88" y="50"/>
                    <a:pt x="87" y="53"/>
                    <a:pt x="85" y="5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7" y="63"/>
                    <a:pt x="88" y="65"/>
                    <a:pt x="87" y="68"/>
                  </a:cubicBezTo>
                  <a:cubicBezTo>
                    <a:pt x="86" y="69"/>
                    <a:pt x="83" y="70"/>
                    <a:pt x="81" y="69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5"/>
                    <a:pt x="73" y="77"/>
                    <a:pt x="70" y="77"/>
                  </a:cubicBezTo>
                  <a:cubicBezTo>
                    <a:pt x="68" y="77"/>
                    <a:pt x="66" y="75"/>
                    <a:pt x="66" y="73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8" y="70"/>
                    <a:pt x="55" y="69"/>
                    <a:pt x="54" y="68"/>
                  </a:cubicBezTo>
                  <a:cubicBezTo>
                    <a:pt x="53" y="65"/>
                    <a:pt x="53" y="63"/>
                    <a:pt x="55" y="6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3"/>
                    <a:pt x="53" y="50"/>
                    <a:pt x="54" y="48"/>
                  </a:cubicBezTo>
                  <a:cubicBezTo>
                    <a:pt x="55" y="46"/>
                    <a:pt x="58" y="46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43"/>
                    <a:pt x="66" y="43"/>
                    <a:pt x="66" y="43"/>
                  </a:cubicBezTo>
                  <a:close/>
                  <a:moveTo>
                    <a:pt x="108" y="18"/>
                  </a:moveTo>
                  <a:cubicBezTo>
                    <a:pt x="108" y="18"/>
                    <a:pt x="108" y="18"/>
                    <a:pt x="10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18"/>
                    <a:pt x="108" y="18"/>
                    <a:pt x="108" y="18"/>
                  </a:cubicBezTo>
                  <a:close/>
                  <a:moveTo>
                    <a:pt x="126" y="32"/>
                  </a:moveTo>
                  <a:cubicBezTo>
                    <a:pt x="126" y="32"/>
                    <a:pt x="126" y="32"/>
                    <a:pt x="126" y="32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6" y="32"/>
                    <a:pt x="126" y="32"/>
                    <a:pt x="126" y="32"/>
                  </a:cubicBezTo>
                  <a:close/>
                  <a:moveTo>
                    <a:pt x="141" y="114"/>
                  </a:moveTo>
                  <a:cubicBezTo>
                    <a:pt x="141" y="114"/>
                    <a:pt x="141" y="114"/>
                    <a:pt x="141" y="114"/>
                  </a:cubicBezTo>
                  <a:cubicBezTo>
                    <a:pt x="145" y="114"/>
                    <a:pt x="148" y="118"/>
                    <a:pt x="148" y="122"/>
                  </a:cubicBezTo>
                  <a:cubicBezTo>
                    <a:pt x="148" y="126"/>
                    <a:pt x="145" y="129"/>
                    <a:pt x="141" y="129"/>
                  </a:cubicBezTo>
                  <a:cubicBezTo>
                    <a:pt x="137" y="129"/>
                    <a:pt x="133" y="126"/>
                    <a:pt x="133" y="122"/>
                  </a:cubicBezTo>
                  <a:cubicBezTo>
                    <a:pt x="133" y="118"/>
                    <a:pt x="137" y="114"/>
                    <a:pt x="141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4"/>
                    <a:pt x="39" y="114"/>
                  </a:cubicBezTo>
                  <a:cubicBezTo>
                    <a:pt x="43" y="114"/>
                    <a:pt x="46" y="118"/>
                    <a:pt x="46" y="122"/>
                  </a:cubicBezTo>
                  <a:cubicBezTo>
                    <a:pt x="46" y="126"/>
                    <a:pt x="43" y="129"/>
                    <a:pt x="39" y="129"/>
                  </a:cubicBezTo>
                  <a:cubicBezTo>
                    <a:pt x="35" y="129"/>
                    <a:pt x="31" y="126"/>
                    <a:pt x="31" y="122"/>
                  </a:cubicBezTo>
                  <a:cubicBezTo>
                    <a:pt x="31" y="118"/>
                    <a:pt x="35" y="114"/>
                    <a:pt x="39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PA_淘宝店chenying0907 6"/>
          <p:cNvGrpSpPr/>
          <p:nvPr>
            <p:custDataLst>
              <p:tags r:id="rId8"/>
            </p:custDataLst>
          </p:nvPr>
        </p:nvGrpSpPr>
        <p:grpSpPr>
          <a:xfrm>
            <a:off x="1563250" y="4250800"/>
            <a:ext cx="1222813" cy="1222813"/>
            <a:chOff x="1563250" y="4250800"/>
            <a:chExt cx="1222813" cy="1222813"/>
          </a:xfrm>
        </p:grpSpPr>
        <p:sp>
          <p:nvSpPr>
            <p:cNvPr id="14" name="淘宝店chenying0907 13"/>
            <p:cNvSpPr/>
            <p:nvPr/>
          </p:nvSpPr>
          <p:spPr>
            <a:xfrm>
              <a:off x="1563250" y="4250800"/>
              <a:ext cx="1222813" cy="1222813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05"/>
            <p:cNvSpPr>
              <a:spLocks noEditPoints="1"/>
            </p:cNvSpPr>
            <p:nvPr/>
          </p:nvSpPr>
          <p:spPr bwMode="auto">
            <a:xfrm>
              <a:off x="1888163" y="4598550"/>
              <a:ext cx="572987" cy="527312"/>
            </a:xfrm>
            <a:custGeom>
              <a:avLst/>
              <a:gdLst>
                <a:gd name="T0" fmla="*/ 80 w 184"/>
                <a:gd name="T1" fmla="*/ 54 h 169"/>
                <a:gd name="T2" fmla="*/ 109 w 184"/>
                <a:gd name="T3" fmla="*/ 58 h 169"/>
                <a:gd name="T4" fmla="*/ 109 w 184"/>
                <a:gd name="T5" fmla="*/ 81 h 169"/>
                <a:gd name="T6" fmla="*/ 136 w 184"/>
                <a:gd name="T7" fmla="*/ 85 h 169"/>
                <a:gd name="T8" fmla="*/ 136 w 184"/>
                <a:gd name="T9" fmla="*/ 110 h 169"/>
                <a:gd name="T10" fmla="*/ 132 w 184"/>
                <a:gd name="T11" fmla="*/ 115 h 169"/>
                <a:gd name="T12" fmla="*/ 109 w 184"/>
                <a:gd name="T13" fmla="*/ 137 h 169"/>
                <a:gd name="T14" fmla="*/ 105 w 184"/>
                <a:gd name="T15" fmla="*/ 142 h 169"/>
                <a:gd name="T16" fmla="*/ 75 w 184"/>
                <a:gd name="T17" fmla="*/ 137 h 169"/>
                <a:gd name="T18" fmla="*/ 75 w 184"/>
                <a:gd name="T19" fmla="*/ 115 h 169"/>
                <a:gd name="T20" fmla="*/ 48 w 184"/>
                <a:gd name="T21" fmla="*/ 110 h 169"/>
                <a:gd name="T22" fmla="*/ 48 w 184"/>
                <a:gd name="T23" fmla="*/ 85 h 169"/>
                <a:gd name="T24" fmla="*/ 53 w 184"/>
                <a:gd name="T25" fmla="*/ 81 h 169"/>
                <a:gd name="T26" fmla="*/ 75 w 184"/>
                <a:gd name="T27" fmla="*/ 58 h 169"/>
                <a:gd name="T28" fmla="*/ 79 w 184"/>
                <a:gd name="T29" fmla="*/ 0 h 169"/>
                <a:gd name="T30" fmla="*/ 105 w 184"/>
                <a:gd name="T31" fmla="*/ 0 h 169"/>
                <a:gd name="T32" fmla="*/ 119 w 184"/>
                <a:gd name="T33" fmla="*/ 6 h 169"/>
                <a:gd name="T34" fmla="*/ 125 w 184"/>
                <a:gd name="T35" fmla="*/ 26 h 169"/>
                <a:gd name="T36" fmla="*/ 184 w 184"/>
                <a:gd name="T37" fmla="*/ 50 h 169"/>
                <a:gd name="T38" fmla="*/ 160 w 184"/>
                <a:gd name="T39" fmla="*/ 169 h 169"/>
                <a:gd name="T40" fmla="*/ 0 w 184"/>
                <a:gd name="T41" fmla="*/ 145 h 169"/>
                <a:gd name="T42" fmla="*/ 24 w 184"/>
                <a:gd name="T43" fmla="*/ 26 h 169"/>
                <a:gd name="T44" fmla="*/ 59 w 184"/>
                <a:gd name="T45" fmla="*/ 20 h 169"/>
                <a:gd name="T46" fmla="*/ 65 w 184"/>
                <a:gd name="T47" fmla="*/ 6 h 169"/>
                <a:gd name="T48" fmla="*/ 79 w 184"/>
                <a:gd name="T49" fmla="*/ 0 h 169"/>
                <a:gd name="T50" fmla="*/ 105 w 184"/>
                <a:gd name="T51" fmla="*/ 8 h 169"/>
                <a:gd name="T52" fmla="*/ 71 w 184"/>
                <a:gd name="T53" fmla="*/ 12 h 169"/>
                <a:gd name="T54" fmla="*/ 68 w 184"/>
                <a:gd name="T55" fmla="*/ 26 h 169"/>
                <a:gd name="T56" fmla="*/ 117 w 184"/>
                <a:gd name="T57" fmla="*/ 20 h 169"/>
                <a:gd name="T58" fmla="*/ 105 w 184"/>
                <a:gd name="T59" fmla="*/ 8 h 169"/>
                <a:gd name="T60" fmla="*/ 160 w 184"/>
                <a:gd name="T61" fmla="*/ 40 h 169"/>
                <a:gd name="T62" fmla="*/ 14 w 184"/>
                <a:gd name="T63" fmla="*/ 50 h 169"/>
                <a:gd name="T64" fmla="*/ 24 w 184"/>
                <a:gd name="T65" fmla="*/ 155 h 169"/>
                <a:gd name="T66" fmla="*/ 170 w 184"/>
                <a:gd name="T67" fmla="*/ 145 h 169"/>
                <a:gd name="T68" fmla="*/ 160 w 184"/>
                <a:gd name="T69" fmla="*/ 40 h 169"/>
                <a:gd name="T70" fmla="*/ 100 w 184"/>
                <a:gd name="T71" fmla="*/ 62 h 169"/>
                <a:gd name="T72" fmla="*/ 84 w 184"/>
                <a:gd name="T73" fmla="*/ 85 h 169"/>
                <a:gd name="T74" fmla="*/ 79 w 184"/>
                <a:gd name="T75" fmla="*/ 89 h 169"/>
                <a:gd name="T76" fmla="*/ 57 w 184"/>
                <a:gd name="T77" fmla="*/ 106 h 169"/>
                <a:gd name="T78" fmla="*/ 79 w 184"/>
                <a:gd name="T79" fmla="*/ 106 h 169"/>
                <a:gd name="T80" fmla="*/ 84 w 184"/>
                <a:gd name="T81" fmla="*/ 133 h 169"/>
                <a:gd name="T82" fmla="*/ 100 w 184"/>
                <a:gd name="T83" fmla="*/ 111 h 169"/>
                <a:gd name="T84" fmla="*/ 105 w 184"/>
                <a:gd name="T85" fmla="*/ 106 h 169"/>
                <a:gd name="T86" fmla="*/ 127 w 184"/>
                <a:gd name="T87" fmla="*/ 89 h 169"/>
                <a:gd name="T88" fmla="*/ 105 w 184"/>
                <a:gd name="T89" fmla="*/ 89 h 169"/>
                <a:gd name="T90" fmla="*/ 100 w 184"/>
                <a:gd name="T91" fmla="*/ 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69">
                  <a:moveTo>
                    <a:pt x="79" y="54"/>
                  </a:moveTo>
                  <a:cubicBezTo>
                    <a:pt x="80" y="54"/>
                    <a:pt x="80" y="54"/>
                    <a:pt x="80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9" y="56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81"/>
                    <a:pt x="136" y="83"/>
                    <a:pt x="136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3"/>
                    <a:pt x="134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40"/>
                    <a:pt x="107" y="142"/>
                    <a:pt x="105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7" y="142"/>
                    <a:pt x="75" y="140"/>
                    <a:pt x="75" y="137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0" y="115"/>
                    <a:pt x="48" y="113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3"/>
                    <a:pt x="50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6"/>
                    <a:pt x="77" y="54"/>
                    <a:pt x="79" y="54"/>
                  </a:cubicBezTo>
                  <a:close/>
                  <a:moveTo>
                    <a:pt x="79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0" y="0"/>
                    <a:pt x="115" y="2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3" y="9"/>
                    <a:pt x="125" y="14"/>
                    <a:pt x="125" y="20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73" y="26"/>
                    <a:pt x="184" y="37"/>
                    <a:pt x="184" y="50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4" y="159"/>
                    <a:pt x="173" y="169"/>
                    <a:pt x="16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11" y="169"/>
                    <a:pt x="0" y="159"/>
                    <a:pt x="0" y="1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7"/>
                    <a:pt x="11" y="26"/>
                    <a:pt x="24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4"/>
                    <a:pt x="61" y="9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2"/>
                    <a:pt x="74" y="0"/>
                    <a:pt x="79" y="0"/>
                  </a:cubicBezTo>
                  <a:close/>
                  <a:moveTo>
                    <a:pt x="105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6" y="8"/>
                    <a:pt x="73" y="10"/>
                    <a:pt x="71" y="12"/>
                  </a:cubicBezTo>
                  <a:cubicBezTo>
                    <a:pt x="69" y="14"/>
                    <a:pt x="68" y="17"/>
                    <a:pt x="68" y="20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17"/>
                    <a:pt x="115" y="14"/>
                    <a:pt x="113" y="12"/>
                  </a:cubicBezTo>
                  <a:cubicBezTo>
                    <a:pt x="111" y="10"/>
                    <a:pt x="108" y="8"/>
                    <a:pt x="105" y="8"/>
                  </a:cubicBez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0"/>
                    <a:pt x="14" y="45"/>
                    <a:pt x="14" y="50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4" y="151"/>
                    <a:pt x="19" y="155"/>
                    <a:pt x="24" y="155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5" y="155"/>
                    <a:pt x="170" y="151"/>
                    <a:pt x="170" y="145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45"/>
                    <a:pt x="165" y="40"/>
                    <a:pt x="160" y="40"/>
                  </a:cubicBezTo>
                  <a:close/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7"/>
                    <a:pt x="82" y="89"/>
                    <a:pt x="79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82" y="106"/>
                    <a:pt x="84" y="108"/>
                    <a:pt x="84" y="110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08"/>
                    <a:pt x="102" y="106"/>
                    <a:pt x="105" y="106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2" y="89"/>
                    <a:pt x="100" y="87"/>
                    <a:pt x="100" y="85"/>
                  </a:cubicBezTo>
                  <a:cubicBezTo>
                    <a:pt x="100" y="62"/>
                    <a:pt x="100" y="62"/>
                    <a:pt x="100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5" name="PA_淘宝店chenying0907 4"/>
          <p:cNvGrpSpPr/>
          <p:nvPr>
            <p:custDataLst>
              <p:tags r:id="rId9"/>
            </p:custDataLst>
          </p:nvPr>
        </p:nvGrpSpPr>
        <p:grpSpPr>
          <a:xfrm>
            <a:off x="1563250" y="2014537"/>
            <a:ext cx="1222813" cy="1222813"/>
            <a:chOff x="1563250" y="2014537"/>
            <a:chExt cx="1222813" cy="1222813"/>
          </a:xfrm>
        </p:grpSpPr>
        <p:sp>
          <p:nvSpPr>
            <p:cNvPr id="2" name="淘宝店chenying0907 1"/>
            <p:cNvSpPr/>
            <p:nvPr/>
          </p:nvSpPr>
          <p:spPr>
            <a:xfrm>
              <a:off x="1563250" y="2014537"/>
              <a:ext cx="1222813" cy="1222813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32"/>
            <p:cNvSpPr>
              <a:spLocks noEditPoints="1"/>
            </p:cNvSpPr>
            <p:nvPr/>
          </p:nvSpPr>
          <p:spPr bwMode="auto">
            <a:xfrm>
              <a:off x="1898544" y="2374744"/>
              <a:ext cx="552225" cy="502399"/>
            </a:xfrm>
            <a:custGeom>
              <a:avLst/>
              <a:gdLst>
                <a:gd name="T0" fmla="*/ 50 w 177"/>
                <a:gd name="T1" fmla="*/ 45 h 160"/>
                <a:gd name="T2" fmla="*/ 54 w 177"/>
                <a:gd name="T3" fmla="*/ 76 h 160"/>
                <a:gd name="T4" fmla="*/ 45 w 177"/>
                <a:gd name="T5" fmla="*/ 76 h 160"/>
                <a:gd name="T6" fmla="*/ 111 w 177"/>
                <a:gd name="T7" fmla="*/ 100 h 160"/>
                <a:gd name="T8" fmla="*/ 111 w 177"/>
                <a:gd name="T9" fmla="*/ 113 h 160"/>
                <a:gd name="T10" fmla="*/ 107 w 177"/>
                <a:gd name="T11" fmla="*/ 117 h 160"/>
                <a:gd name="T12" fmla="*/ 66 w 177"/>
                <a:gd name="T13" fmla="*/ 113 h 160"/>
                <a:gd name="T14" fmla="*/ 66 w 177"/>
                <a:gd name="T15" fmla="*/ 100 h 160"/>
                <a:gd name="T16" fmla="*/ 28 w 177"/>
                <a:gd name="T17" fmla="*/ 143 h 160"/>
                <a:gd name="T18" fmla="*/ 32 w 177"/>
                <a:gd name="T19" fmla="*/ 146 h 160"/>
                <a:gd name="T20" fmla="*/ 148 w 177"/>
                <a:gd name="T21" fmla="*/ 145 h 160"/>
                <a:gd name="T22" fmla="*/ 158 w 177"/>
                <a:gd name="T23" fmla="*/ 100 h 160"/>
                <a:gd name="T24" fmla="*/ 75 w 177"/>
                <a:gd name="T25" fmla="*/ 100 h 160"/>
                <a:gd name="T26" fmla="*/ 75 w 177"/>
                <a:gd name="T27" fmla="*/ 109 h 160"/>
                <a:gd name="T28" fmla="*/ 103 w 177"/>
                <a:gd name="T29" fmla="*/ 100 h 160"/>
                <a:gd name="T30" fmla="*/ 73 w 177"/>
                <a:gd name="T31" fmla="*/ 0 h 160"/>
                <a:gd name="T32" fmla="*/ 105 w 177"/>
                <a:gd name="T33" fmla="*/ 0 h 160"/>
                <a:gd name="T34" fmla="*/ 117 w 177"/>
                <a:gd name="T35" fmla="*/ 5 h 160"/>
                <a:gd name="T36" fmla="*/ 122 w 177"/>
                <a:gd name="T37" fmla="*/ 25 h 160"/>
                <a:gd name="T38" fmla="*/ 157 w 177"/>
                <a:gd name="T39" fmla="*/ 29 h 160"/>
                <a:gd name="T40" fmla="*/ 172 w 177"/>
                <a:gd name="T41" fmla="*/ 86 h 160"/>
                <a:gd name="T42" fmla="*/ 172 w 177"/>
                <a:gd name="T43" fmla="*/ 99 h 160"/>
                <a:gd name="T44" fmla="*/ 157 w 177"/>
                <a:gd name="T45" fmla="*/ 156 h 160"/>
                <a:gd name="T46" fmla="*/ 32 w 177"/>
                <a:gd name="T47" fmla="*/ 160 h 160"/>
                <a:gd name="T48" fmla="*/ 14 w 177"/>
                <a:gd name="T49" fmla="*/ 145 h 160"/>
                <a:gd name="T50" fmla="*/ 0 w 177"/>
                <a:gd name="T51" fmla="*/ 93 h 160"/>
                <a:gd name="T52" fmla="*/ 14 w 177"/>
                <a:gd name="T53" fmla="*/ 40 h 160"/>
                <a:gd name="T54" fmla="*/ 32 w 177"/>
                <a:gd name="T55" fmla="*/ 25 h 160"/>
                <a:gd name="T56" fmla="*/ 55 w 177"/>
                <a:gd name="T57" fmla="*/ 17 h 160"/>
                <a:gd name="T58" fmla="*/ 61 w 177"/>
                <a:gd name="T59" fmla="*/ 5 h 160"/>
                <a:gd name="T60" fmla="*/ 105 w 177"/>
                <a:gd name="T61" fmla="*/ 8 h 160"/>
                <a:gd name="T62" fmla="*/ 73 w 177"/>
                <a:gd name="T63" fmla="*/ 8 h 160"/>
                <a:gd name="T64" fmla="*/ 66 w 177"/>
                <a:gd name="T65" fmla="*/ 11 h 160"/>
                <a:gd name="T66" fmla="*/ 64 w 177"/>
                <a:gd name="T67" fmla="*/ 25 h 160"/>
                <a:gd name="T68" fmla="*/ 114 w 177"/>
                <a:gd name="T69" fmla="*/ 17 h 160"/>
                <a:gd name="T70" fmla="*/ 105 w 177"/>
                <a:gd name="T71" fmla="*/ 8 h 160"/>
                <a:gd name="T72" fmla="*/ 158 w 177"/>
                <a:gd name="T73" fmla="*/ 86 h 160"/>
                <a:gd name="T74" fmla="*/ 148 w 177"/>
                <a:gd name="T75" fmla="*/ 40 h 160"/>
                <a:gd name="T76" fmla="*/ 32 w 177"/>
                <a:gd name="T77" fmla="*/ 39 h 160"/>
                <a:gd name="T78" fmla="*/ 28 w 177"/>
                <a:gd name="T79" fmla="*/ 43 h 160"/>
                <a:gd name="T80" fmla="*/ 158 w 177"/>
                <a:gd name="T81" fmla="*/ 86 h 160"/>
                <a:gd name="T82" fmla="*/ 65 w 177"/>
                <a:gd name="T83" fmla="*/ 49 h 160"/>
                <a:gd name="T84" fmla="*/ 73 w 177"/>
                <a:gd name="T85" fmla="*/ 49 h 160"/>
                <a:gd name="T86" fmla="*/ 69 w 177"/>
                <a:gd name="T87" fmla="*/ 80 h 160"/>
                <a:gd name="T88" fmla="*/ 65 w 177"/>
                <a:gd name="T89" fmla="*/ 49 h 160"/>
                <a:gd name="T90" fmla="*/ 84 w 177"/>
                <a:gd name="T91" fmla="*/ 49 h 160"/>
                <a:gd name="T92" fmla="*/ 93 w 177"/>
                <a:gd name="T93" fmla="*/ 49 h 160"/>
                <a:gd name="T94" fmla="*/ 89 w 177"/>
                <a:gd name="T95" fmla="*/ 80 h 160"/>
                <a:gd name="T96" fmla="*/ 84 w 177"/>
                <a:gd name="T97" fmla="*/ 49 h 160"/>
                <a:gd name="T98" fmla="*/ 104 w 177"/>
                <a:gd name="T99" fmla="*/ 49 h 160"/>
                <a:gd name="T100" fmla="*/ 112 w 177"/>
                <a:gd name="T101" fmla="*/ 49 h 160"/>
                <a:gd name="T102" fmla="*/ 108 w 177"/>
                <a:gd name="T103" fmla="*/ 80 h 160"/>
                <a:gd name="T104" fmla="*/ 104 w 177"/>
                <a:gd name="T105" fmla="*/ 49 h 160"/>
                <a:gd name="T106" fmla="*/ 124 w 177"/>
                <a:gd name="T107" fmla="*/ 49 h 160"/>
                <a:gd name="T108" fmla="*/ 132 w 177"/>
                <a:gd name="T109" fmla="*/ 49 h 160"/>
                <a:gd name="T110" fmla="*/ 128 w 177"/>
                <a:gd name="T111" fmla="*/ 80 h 160"/>
                <a:gd name="T112" fmla="*/ 124 w 177"/>
                <a:gd name="T113" fmla="*/ 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60">
                  <a:moveTo>
                    <a:pt x="45" y="49"/>
                  </a:moveTo>
                  <a:cubicBezTo>
                    <a:pt x="45" y="47"/>
                    <a:pt x="47" y="45"/>
                    <a:pt x="50" y="45"/>
                  </a:cubicBezTo>
                  <a:cubicBezTo>
                    <a:pt x="52" y="45"/>
                    <a:pt x="54" y="47"/>
                    <a:pt x="54" y="49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8"/>
                    <a:pt x="52" y="80"/>
                    <a:pt x="50" y="80"/>
                  </a:cubicBezTo>
                  <a:cubicBezTo>
                    <a:pt x="47" y="80"/>
                    <a:pt x="45" y="78"/>
                    <a:pt x="45" y="76"/>
                  </a:cubicBezTo>
                  <a:cubicBezTo>
                    <a:pt x="45" y="49"/>
                    <a:pt x="45" y="49"/>
                    <a:pt x="45" y="49"/>
                  </a:cubicBezTo>
                  <a:close/>
                  <a:moveTo>
                    <a:pt x="111" y="100"/>
                  </a:moveTo>
                  <a:cubicBezTo>
                    <a:pt x="111" y="100"/>
                    <a:pt x="111" y="100"/>
                    <a:pt x="111" y="100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5"/>
                    <a:pt x="109" y="117"/>
                    <a:pt x="107" y="117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8" y="117"/>
                    <a:pt x="66" y="115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4"/>
                    <a:pt x="28" y="145"/>
                    <a:pt x="29" y="145"/>
                  </a:cubicBezTo>
                  <a:cubicBezTo>
                    <a:pt x="30" y="146"/>
                    <a:pt x="31" y="146"/>
                    <a:pt x="32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7" y="146"/>
                    <a:pt x="148" y="146"/>
                    <a:pt x="148" y="145"/>
                  </a:cubicBezTo>
                  <a:cubicBezTo>
                    <a:pt x="149" y="145"/>
                    <a:pt x="150" y="144"/>
                    <a:pt x="150" y="143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11" y="100"/>
                    <a:pt x="111" y="100"/>
                    <a:pt x="111" y="100"/>
                  </a:cubicBezTo>
                  <a:close/>
                  <a:moveTo>
                    <a:pt x="75" y="100"/>
                  </a:moveTo>
                  <a:cubicBezTo>
                    <a:pt x="75" y="100"/>
                    <a:pt x="75" y="100"/>
                    <a:pt x="75" y="100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75" y="100"/>
                    <a:pt x="75" y="100"/>
                    <a:pt x="75" y="100"/>
                  </a:cubicBezTo>
                  <a:close/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0" y="0"/>
                    <a:pt x="114" y="2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20" y="8"/>
                    <a:pt x="122" y="12"/>
                    <a:pt x="122" y="17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50" y="25"/>
                    <a:pt x="154" y="27"/>
                    <a:pt x="157" y="29"/>
                  </a:cubicBezTo>
                  <a:cubicBezTo>
                    <a:pt x="161" y="32"/>
                    <a:pt x="163" y="36"/>
                    <a:pt x="164" y="40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5" y="87"/>
                    <a:pt x="177" y="90"/>
                    <a:pt x="177" y="93"/>
                  </a:cubicBezTo>
                  <a:cubicBezTo>
                    <a:pt x="177" y="96"/>
                    <a:pt x="175" y="99"/>
                    <a:pt x="172" y="99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63" y="150"/>
                    <a:pt x="161" y="153"/>
                    <a:pt x="157" y="156"/>
                  </a:cubicBezTo>
                  <a:cubicBezTo>
                    <a:pt x="154" y="159"/>
                    <a:pt x="150" y="160"/>
                    <a:pt x="146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27" y="160"/>
                    <a:pt x="23" y="159"/>
                    <a:pt x="20" y="156"/>
                  </a:cubicBezTo>
                  <a:cubicBezTo>
                    <a:pt x="17" y="153"/>
                    <a:pt x="14" y="150"/>
                    <a:pt x="14" y="145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6"/>
                    <a:pt x="0" y="93"/>
                  </a:cubicBezTo>
                  <a:cubicBezTo>
                    <a:pt x="0" y="90"/>
                    <a:pt x="2" y="87"/>
                    <a:pt x="5" y="8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6"/>
                    <a:pt x="17" y="32"/>
                    <a:pt x="20" y="29"/>
                  </a:cubicBezTo>
                  <a:cubicBezTo>
                    <a:pt x="23" y="27"/>
                    <a:pt x="27" y="25"/>
                    <a:pt x="32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2"/>
                    <a:pt x="57" y="8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4" y="2"/>
                    <a:pt x="68" y="0"/>
                    <a:pt x="73" y="0"/>
                  </a:cubicBezTo>
                  <a:close/>
                  <a:moveTo>
                    <a:pt x="105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0" y="8"/>
                    <a:pt x="68" y="9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3"/>
                    <a:pt x="64" y="15"/>
                    <a:pt x="64" y="17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5"/>
                    <a:pt x="112" y="13"/>
                    <a:pt x="111" y="11"/>
                  </a:cubicBezTo>
                  <a:cubicBezTo>
                    <a:pt x="109" y="9"/>
                    <a:pt x="107" y="8"/>
                    <a:pt x="105" y="8"/>
                  </a:cubicBezTo>
                  <a:close/>
                  <a:moveTo>
                    <a:pt x="158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2"/>
                    <a:pt x="149" y="41"/>
                    <a:pt x="148" y="40"/>
                  </a:cubicBezTo>
                  <a:cubicBezTo>
                    <a:pt x="148" y="40"/>
                    <a:pt x="147" y="39"/>
                    <a:pt x="14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39"/>
                    <a:pt x="30" y="40"/>
                    <a:pt x="29" y="40"/>
                  </a:cubicBezTo>
                  <a:cubicBezTo>
                    <a:pt x="28" y="41"/>
                    <a:pt x="28" y="42"/>
                    <a:pt x="28" y="43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58" y="86"/>
                    <a:pt x="158" y="86"/>
                    <a:pt x="158" y="86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7"/>
                    <a:pt x="67" y="45"/>
                    <a:pt x="69" y="45"/>
                  </a:cubicBezTo>
                  <a:cubicBezTo>
                    <a:pt x="71" y="45"/>
                    <a:pt x="73" y="47"/>
                    <a:pt x="73" y="49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1" y="80"/>
                    <a:pt x="69" y="80"/>
                  </a:cubicBezTo>
                  <a:cubicBezTo>
                    <a:pt x="67" y="80"/>
                    <a:pt x="65" y="78"/>
                    <a:pt x="65" y="76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84" y="49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7"/>
                    <a:pt x="86" y="45"/>
                    <a:pt x="89" y="45"/>
                  </a:cubicBezTo>
                  <a:cubicBezTo>
                    <a:pt x="91" y="45"/>
                    <a:pt x="93" y="47"/>
                    <a:pt x="93" y="49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8"/>
                    <a:pt x="91" y="80"/>
                    <a:pt x="89" y="80"/>
                  </a:cubicBezTo>
                  <a:cubicBezTo>
                    <a:pt x="86" y="80"/>
                    <a:pt x="84" y="78"/>
                    <a:pt x="84" y="76"/>
                  </a:cubicBezTo>
                  <a:cubicBezTo>
                    <a:pt x="84" y="49"/>
                    <a:pt x="84" y="49"/>
                    <a:pt x="84" y="49"/>
                  </a:cubicBez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7"/>
                    <a:pt x="106" y="45"/>
                    <a:pt x="108" y="45"/>
                  </a:cubicBezTo>
                  <a:cubicBezTo>
                    <a:pt x="111" y="45"/>
                    <a:pt x="112" y="47"/>
                    <a:pt x="112" y="4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8"/>
                    <a:pt x="111" y="80"/>
                    <a:pt x="108" y="80"/>
                  </a:cubicBezTo>
                  <a:cubicBezTo>
                    <a:pt x="106" y="80"/>
                    <a:pt x="104" y="78"/>
                    <a:pt x="104" y="76"/>
                  </a:cubicBezTo>
                  <a:cubicBezTo>
                    <a:pt x="104" y="49"/>
                    <a:pt x="104" y="49"/>
                    <a:pt x="104" y="49"/>
                  </a:cubicBez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47"/>
                    <a:pt x="125" y="45"/>
                    <a:pt x="128" y="45"/>
                  </a:cubicBezTo>
                  <a:cubicBezTo>
                    <a:pt x="130" y="45"/>
                    <a:pt x="132" y="47"/>
                    <a:pt x="132" y="49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8"/>
                    <a:pt x="130" y="80"/>
                    <a:pt x="128" y="80"/>
                  </a:cubicBezTo>
                  <a:cubicBezTo>
                    <a:pt x="125" y="80"/>
                    <a:pt x="124" y="78"/>
                    <a:pt x="124" y="76"/>
                  </a:cubicBezTo>
                  <a:cubicBezTo>
                    <a:pt x="124" y="49"/>
                    <a:pt x="124" y="49"/>
                    <a:pt x="124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PA_淘宝店chenying0907 8"/>
          <p:cNvGrpSpPr/>
          <p:nvPr>
            <p:custDataLst>
              <p:tags r:id="rId10"/>
            </p:custDataLst>
          </p:nvPr>
        </p:nvGrpSpPr>
        <p:grpSpPr>
          <a:xfrm>
            <a:off x="6364398" y="4250800"/>
            <a:ext cx="1222813" cy="1222813"/>
            <a:chOff x="6364398" y="4250800"/>
            <a:chExt cx="1222813" cy="1222813"/>
          </a:xfrm>
        </p:grpSpPr>
        <p:sp>
          <p:nvSpPr>
            <p:cNvPr id="15" name="淘宝店chenying0907 14"/>
            <p:cNvSpPr/>
            <p:nvPr/>
          </p:nvSpPr>
          <p:spPr>
            <a:xfrm>
              <a:off x="6364398" y="4250800"/>
              <a:ext cx="1222813" cy="1222813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40"/>
            <p:cNvSpPr>
              <a:spLocks noEditPoints="1"/>
            </p:cNvSpPr>
            <p:nvPr/>
          </p:nvSpPr>
          <p:spPr bwMode="auto">
            <a:xfrm>
              <a:off x="6689311" y="4669135"/>
              <a:ext cx="572987" cy="386142"/>
            </a:xfrm>
            <a:custGeom>
              <a:avLst/>
              <a:gdLst>
                <a:gd name="T0" fmla="*/ 8 w 184"/>
                <a:gd name="T1" fmla="*/ 36 h 124"/>
                <a:gd name="T2" fmla="*/ 11 w 184"/>
                <a:gd name="T3" fmla="*/ 26 h 124"/>
                <a:gd name="T4" fmla="*/ 148 w 184"/>
                <a:gd name="T5" fmla="*/ 0 h 124"/>
                <a:gd name="T6" fmla="*/ 173 w 184"/>
                <a:gd name="T7" fmla="*/ 36 h 124"/>
                <a:gd name="T8" fmla="*/ 184 w 184"/>
                <a:gd name="T9" fmla="*/ 43 h 124"/>
                <a:gd name="T10" fmla="*/ 184 w 184"/>
                <a:gd name="T11" fmla="*/ 117 h 124"/>
                <a:gd name="T12" fmla="*/ 177 w 184"/>
                <a:gd name="T13" fmla="*/ 124 h 124"/>
                <a:gd name="T14" fmla="*/ 0 w 184"/>
                <a:gd name="T15" fmla="*/ 117 h 124"/>
                <a:gd name="T16" fmla="*/ 0 w 184"/>
                <a:gd name="T17" fmla="*/ 43 h 124"/>
                <a:gd name="T18" fmla="*/ 141 w 184"/>
                <a:gd name="T19" fmla="*/ 49 h 124"/>
                <a:gd name="T20" fmla="*/ 133 w 184"/>
                <a:gd name="T21" fmla="*/ 44 h 124"/>
                <a:gd name="T22" fmla="*/ 120 w 184"/>
                <a:gd name="T23" fmla="*/ 42 h 124"/>
                <a:gd name="T24" fmla="*/ 95 w 184"/>
                <a:gd name="T25" fmla="*/ 51 h 124"/>
                <a:gd name="T26" fmla="*/ 89 w 184"/>
                <a:gd name="T27" fmla="*/ 57 h 124"/>
                <a:gd name="T28" fmla="*/ 64 w 184"/>
                <a:gd name="T29" fmla="*/ 47 h 124"/>
                <a:gd name="T30" fmla="*/ 51 w 184"/>
                <a:gd name="T31" fmla="*/ 49 h 124"/>
                <a:gd name="T32" fmla="*/ 71 w 184"/>
                <a:gd name="T33" fmla="*/ 67 h 124"/>
                <a:gd name="T34" fmla="*/ 141 w 184"/>
                <a:gd name="T35" fmla="*/ 49 h 124"/>
                <a:gd name="T36" fmla="*/ 41 w 184"/>
                <a:gd name="T37" fmla="*/ 45 h 124"/>
                <a:gd name="T38" fmla="*/ 48 w 184"/>
                <a:gd name="T39" fmla="*/ 42 h 124"/>
                <a:gd name="T40" fmla="*/ 81 w 184"/>
                <a:gd name="T41" fmla="*/ 42 h 124"/>
                <a:gd name="T42" fmla="*/ 81 w 184"/>
                <a:gd name="T43" fmla="*/ 42 h 124"/>
                <a:gd name="T44" fmla="*/ 89 w 184"/>
                <a:gd name="T45" fmla="*/ 46 h 124"/>
                <a:gd name="T46" fmla="*/ 103 w 184"/>
                <a:gd name="T47" fmla="*/ 36 h 124"/>
                <a:gd name="T48" fmla="*/ 136 w 184"/>
                <a:gd name="T49" fmla="*/ 36 h 124"/>
                <a:gd name="T50" fmla="*/ 146 w 184"/>
                <a:gd name="T51" fmla="*/ 41 h 124"/>
                <a:gd name="T52" fmla="*/ 159 w 184"/>
                <a:gd name="T53" fmla="*/ 36 h 124"/>
                <a:gd name="T54" fmla="*/ 148 w 184"/>
                <a:gd name="T55" fmla="*/ 15 h 124"/>
                <a:gd name="T56" fmla="*/ 25 w 184"/>
                <a:gd name="T57" fmla="*/ 26 h 124"/>
                <a:gd name="T58" fmla="*/ 29 w 184"/>
                <a:gd name="T59" fmla="*/ 36 h 124"/>
                <a:gd name="T60" fmla="*/ 29 w 184"/>
                <a:gd name="T61" fmla="*/ 50 h 124"/>
                <a:gd name="T62" fmla="*/ 14 w 184"/>
                <a:gd name="T63" fmla="*/ 50 h 124"/>
                <a:gd name="T64" fmla="*/ 170 w 184"/>
                <a:gd name="T65" fmla="*/ 110 h 124"/>
                <a:gd name="T66" fmla="*/ 166 w 184"/>
                <a:gd name="T67" fmla="*/ 50 h 124"/>
                <a:gd name="T68" fmla="*/ 166 w 184"/>
                <a:gd name="T69" fmla="*/ 50 h 124"/>
                <a:gd name="T70" fmla="*/ 154 w 184"/>
                <a:gd name="T71" fmla="*/ 55 h 124"/>
                <a:gd name="T72" fmla="*/ 71 w 184"/>
                <a:gd name="T73" fmla="*/ 81 h 124"/>
                <a:gd name="T74" fmla="*/ 29 w 184"/>
                <a:gd name="T75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24">
                  <a:moveTo>
                    <a:pt x="7" y="36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12"/>
                    <a:pt x="22" y="0"/>
                    <a:pt x="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3" y="12"/>
                    <a:pt x="173" y="2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81" y="36"/>
                    <a:pt x="184" y="39"/>
                    <a:pt x="184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21"/>
                    <a:pt x="181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4" y="124"/>
                    <a:pt x="0" y="121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9"/>
                    <a:pt x="4" y="36"/>
                    <a:pt x="7" y="36"/>
                  </a:cubicBezTo>
                  <a:close/>
                  <a:moveTo>
                    <a:pt x="141" y="49"/>
                  </a:moveTo>
                  <a:cubicBezTo>
                    <a:pt x="141" y="49"/>
                    <a:pt x="141" y="49"/>
                    <a:pt x="141" y="49"/>
                  </a:cubicBezTo>
                  <a:cubicBezTo>
                    <a:pt x="139" y="47"/>
                    <a:pt x="136" y="45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9" y="42"/>
                    <a:pt x="125" y="42"/>
                    <a:pt x="120" y="42"/>
                  </a:cubicBezTo>
                  <a:cubicBezTo>
                    <a:pt x="115" y="42"/>
                    <a:pt x="111" y="42"/>
                    <a:pt x="106" y="44"/>
                  </a:cubicBezTo>
                  <a:cubicBezTo>
                    <a:pt x="102" y="46"/>
                    <a:pt x="99" y="48"/>
                    <a:pt x="95" y="51"/>
                  </a:cubicBezTo>
                  <a:cubicBezTo>
                    <a:pt x="97" y="53"/>
                    <a:pt x="97" y="56"/>
                    <a:pt x="95" y="57"/>
                  </a:cubicBezTo>
                  <a:cubicBezTo>
                    <a:pt x="93" y="59"/>
                    <a:pt x="91" y="59"/>
                    <a:pt x="89" y="57"/>
                  </a:cubicBezTo>
                  <a:cubicBezTo>
                    <a:pt x="86" y="54"/>
                    <a:pt x="82" y="51"/>
                    <a:pt x="78" y="49"/>
                  </a:cubicBezTo>
                  <a:cubicBezTo>
                    <a:pt x="74" y="48"/>
                    <a:pt x="69" y="47"/>
                    <a:pt x="64" y="47"/>
                  </a:cubicBezTo>
                  <a:cubicBezTo>
                    <a:pt x="60" y="47"/>
                    <a:pt x="55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0"/>
                    <a:pt x="47" y="51"/>
                    <a:pt x="45" y="52"/>
                  </a:cubicBezTo>
                  <a:cubicBezTo>
                    <a:pt x="49" y="59"/>
                    <a:pt x="56" y="67"/>
                    <a:pt x="71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1" y="67"/>
                    <a:pt x="137" y="56"/>
                    <a:pt x="141" y="49"/>
                  </a:cubicBezTo>
                  <a:close/>
                  <a:moveTo>
                    <a:pt x="41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43" y="44"/>
                    <a:pt x="45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3" y="40"/>
                    <a:pt x="58" y="38"/>
                    <a:pt x="64" y="38"/>
                  </a:cubicBezTo>
                  <a:cubicBezTo>
                    <a:pt x="70" y="38"/>
                    <a:pt x="76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4" y="43"/>
                    <a:pt x="86" y="44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3" y="42"/>
                    <a:pt x="98" y="39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8" y="34"/>
                    <a:pt x="114" y="33"/>
                    <a:pt x="120" y="33"/>
                  </a:cubicBezTo>
                  <a:cubicBezTo>
                    <a:pt x="126" y="33"/>
                    <a:pt x="131" y="34"/>
                    <a:pt x="136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40" y="38"/>
                    <a:pt x="143" y="39"/>
                    <a:pt x="146" y="41"/>
                  </a:cubicBezTo>
                  <a:cubicBezTo>
                    <a:pt x="148" y="38"/>
                    <a:pt x="151" y="36"/>
                    <a:pt x="156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20"/>
                    <a:pt x="154" y="15"/>
                    <a:pt x="148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0" y="15"/>
                    <a:pt x="25" y="20"/>
                    <a:pt x="25" y="2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5" y="36"/>
                    <a:pt x="38" y="40"/>
                    <a:pt x="41" y="45"/>
                  </a:cubicBezTo>
                  <a:close/>
                  <a:moveTo>
                    <a:pt x="29" y="50"/>
                  </a:moveTo>
                  <a:cubicBezTo>
                    <a:pt x="29" y="50"/>
                    <a:pt x="29" y="50"/>
                    <a:pt x="29" y="50"/>
                  </a:cubicBezTo>
                  <a:cubicBezTo>
                    <a:pt x="24" y="50"/>
                    <a:pt x="19" y="50"/>
                    <a:pt x="14" y="5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5" y="50"/>
                    <a:pt x="155" y="52"/>
                    <a:pt x="154" y="55"/>
                  </a:cubicBezTo>
                  <a:cubicBezTo>
                    <a:pt x="148" y="66"/>
                    <a:pt x="139" y="81"/>
                    <a:pt x="113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45" y="81"/>
                    <a:pt x="36" y="66"/>
                    <a:pt x="30" y="55"/>
                  </a:cubicBezTo>
                  <a:cubicBezTo>
                    <a:pt x="29" y="52"/>
                    <a:pt x="30" y="50"/>
                    <a:pt x="29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PA_淘宝店chenying0907 23"/>
          <p:cNvSpPr/>
          <p:nvPr>
            <p:custDataLst>
              <p:tags r:id="rId11"/>
            </p:custDataLst>
          </p:nvPr>
        </p:nvSpPr>
        <p:spPr>
          <a:xfrm>
            <a:off x="2973589" y="2592770"/>
            <a:ext cx="29275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PA_淘宝店chenying0907 24"/>
          <p:cNvSpPr/>
          <p:nvPr>
            <p:custDataLst>
              <p:tags r:id="rId12"/>
            </p:custDataLst>
          </p:nvPr>
        </p:nvSpPr>
        <p:spPr>
          <a:xfrm>
            <a:off x="2973589" y="2241623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6" name="PA_淘宝店chenying0907 25"/>
          <p:cNvSpPr/>
          <p:nvPr>
            <p:custDataLst>
              <p:tags r:id="rId13"/>
            </p:custDataLst>
          </p:nvPr>
        </p:nvSpPr>
        <p:spPr>
          <a:xfrm>
            <a:off x="7891728" y="2569917"/>
            <a:ext cx="29275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PA_淘宝店chenying0907 26"/>
          <p:cNvSpPr/>
          <p:nvPr>
            <p:custDataLst>
              <p:tags r:id="rId14"/>
            </p:custDataLst>
          </p:nvPr>
        </p:nvSpPr>
        <p:spPr>
          <a:xfrm>
            <a:off x="7891728" y="2218770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8" name="PA_淘宝店chenying0907 27"/>
          <p:cNvSpPr/>
          <p:nvPr>
            <p:custDataLst>
              <p:tags r:id="rId15"/>
            </p:custDataLst>
          </p:nvPr>
        </p:nvSpPr>
        <p:spPr>
          <a:xfrm>
            <a:off x="2973589" y="4787511"/>
            <a:ext cx="29275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淘宝店chenying0907 28"/>
          <p:cNvSpPr/>
          <p:nvPr>
            <p:custDataLst>
              <p:tags r:id="rId16"/>
            </p:custDataLst>
          </p:nvPr>
        </p:nvSpPr>
        <p:spPr>
          <a:xfrm>
            <a:off x="2973589" y="4436364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0" name="PA_淘宝店chenying0907 29"/>
          <p:cNvSpPr/>
          <p:nvPr>
            <p:custDataLst>
              <p:tags r:id="rId17"/>
            </p:custDataLst>
          </p:nvPr>
        </p:nvSpPr>
        <p:spPr>
          <a:xfrm>
            <a:off x="7891728" y="4764658"/>
            <a:ext cx="29275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PA_淘宝店chenying0907 30"/>
          <p:cNvSpPr/>
          <p:nvPr>
            <p:custDataLst>
              <p:tags r:id="rId18"/>
            </p:custDataLst>
          </p:nvPr>
        </p:nvSpPr>
        <p:spPr>
          <a:xfrm>
            <a:off x="7891728" y="4413511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24" grpId="0"/>
      <p:bldP spid="25" grpId="0" animBg="1" autoUpdateAnimBg="0"/>
      <p:bldP spid="26" grpId="0" animBg="1" autoUpdateAnimBg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aphicFrame>
        <p:nvGraphicFramePr>
          <p:cNvPr id="12" name="PA_Table 1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686112" y="2052422"/>
          <a:ext cx="8819776" cy="246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1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ONE</a:t>
                      </a:r>
                      <a:endParaRPr lang="zh-CN" altLang="en-US" sz="2400" b="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TWO</a:t>
                      </a:r>
                      <a:endParaRPr lang="zh-CN" altLang="en-US" sz="2400" b="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THREE</a:t>
                      </a:r>
                      <a:endParaRPr lang="zh-CN" altLang="en-US" sz="2400" b="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FOUR</a:t>
                      </a:r>
                      <a:endParaRPr lang="zh-CN" altLang="en-US" sz="2400" b="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3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one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46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4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4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46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two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8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8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three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B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B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B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B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four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20242D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600" dirty="0">
                        <a:solidFill>
                          <a:srgbClr val="20242D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rgbClr val="20242D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rgbClr val="20242D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rgbClr val="20242D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800,000</a:t>
                      </a:r>
                      <a:endParaRPr lang="zh-CN" altLang="en-US" sz="1800" dirty="0">
                        <a:solidFill>
                          <a:srgbClr val="20242D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PA_淘宝店chenying0907 12"/>
          <p:cNvSpPr txBox="1"/>
          <p:nvPr>
            <p:custDataLst>
              <p:tags r:id="rId8"/>
            </p:custDataLst>
          </p:nvPr>
        </p:nvSpPr>
        <p:spPr>
          <a:xfrm>
            <a:off x="1651144" y="4745801"/>
            <a:ext cx="232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Add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our </a:t>
            </a:r>
            <a:r>
              <a:rPr lang="en-US" altLang="zh-CN" sz="2400" i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itle</a:t>
            </a:r>
            <a:endParaRPr kumimoji="0" lang="zh-CN" altLang="en-US" sz="24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PA_淘宝店chenying0907 13"/>
          <p:cNvSpPr/>
          <p:nvPr>
            <p:custDataLst>
              <p:tags r:id="rId9"/>
            </p:custDataLst>
          </p:nvPr>
        </p:nvSpPr>
        <p:spPr>
          <a:xfrm>
            <a:off x="1651144" y="5145911"/>
            <a:ext cx="9000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4172779" y="3475838"/>
            <a:ext cx="42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424256" y="2095656"/>
            <a:ext cx="172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04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  <p:bldP spid="5" grpId="0" animBg="1" autoUpdateAnimBg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5" name="PA_淘宝店chenying0907 4"/>
          <p:cNvSpPr/>
          <p:nvPr>
            <p:custDataLst>
              <p:tags r:id="rId7"/>
            </p:custDataLst>
          </p:nvPr>
        </p:nvSpPr>
        <p:spPr>
          <a:xfrm>
            <a:off x="630493" y="2462890"/>
            <a:ext cx="10931013" cy="3464719"/>
          </a:xfrm>
          <a:prstGeom prst="rect">
            <a:avLst/>
          </a:prstGeom>
          <a:solidFill>
            <a:srgbClr val="E3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A_淘宝店chenying0907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77" y="2085028"/>
            <a:ext cx="4565731" cy="3044201"/>
          </a:xfrm>
          <a:prstGeom prst="rect">
            <a:avLst/>
          </a:prstGeom>
        </p:spPr>
      </p:pic>
      <p:grpSp>
        <p:nvGrpSpPr>
          <p:cNvPr id="7" name="PA_淘宝店chenying0907 6"/>
          <p:cNvGrpSpPr/>
          <p:nvPr>
            <p:custDataLst>
              <p:tags r:id="rId9"/>
            </p:custDataLst>
          </p:nvPr>
        </p:nvGrpSpPr>
        <p:grpSpPr>
          <a:xfrm>
            <a:off x="1458248" y="2986229"/>
            <a:ext cx="1157287" cy="1157287"/>
            <a:chOff x="1691838" y="2998726"/>
            <a:chExt cx="1157287" cy="1157287"/>
          </a:xfrm>
        </p:grpSpPr>
        <p:sp>
          <p:nvSpPr>
            <p:cNvPr id="14" name="Freeform 68"/>
            <p:cNvSpPr/>
            <p:nvPr/>
          </p:nvSpPr>
          <p:spPr bwMode="auto">
            <a:xfrm>
              <a:off x="2023538" y="3310101"/>
              <a:ext cx="493887" cy="534537"/>
            </a:xfrm>
            <a:custGeom>
              <a:avLst/>
              <a:gdLst>
                <a:gd name="T0" fmla="*/ 2147483647 w 426"/>
                <a:gd name="T1" fmla="*/ 2147483647 h 462"/>
                <a:gd name="T2" fmla="*/ 2147483647 w 426"/>
                <a:gd name="T3" fmla="*/ 2147483647 h 462"/>
                <a:gd name="T4" fmla="*/ 2147483647 w 426"/>
                <a:gd name="T5" fmla="*/ 2147483647 h 462"/>
                <a:gd name="T6" fmla="*/ 2147483647 w 426"/>
                <a:gd name="T7" fmla="*/ 2147483647 h 462"/>
                <a:gd name="T8" fmla="*/ 2147483647 w 426"/>
                <a:gd name="T9" fmla="*/ 2147483647 h 462"/>
                <a:gd name="T10" fmla="*/ 2147483647 w 426"/>
                <a:gd name="T11" fmla="*/ 2147483647 h 462"/>
                <a:gd name="T12" fmla="*/ 2147483647 w 426"/>
                <a:gd name="T13" fmla="*/ 2147483647 h 462"/>
                <a:gd name="T14" fmla="*/ 2147483647 w 426"/>
                <a:gd name="T15" fmla="*/ 2147483647 h 462"/>
                <a:gd name="T16" fmla="*/ 2147483647 w 426"/>
                <a:gd name="T17" fmla="*/ 2147483647 h 462"/>
                <a:gd name="T18" fmla="*/ 2147483647 w 426"/>
                <a:gd name="T19" fmla="*/ 2147483647 h 462"/>
                <a:gd name="T20" fmla="*/ 2147483647 w 426"/>
                <a:gd name="T21" fmla="*/ 2147483647 h 462"/>
                <a:gd name="T22" fmla="*/ 2147483647 w 426"/>
                <a:gd name="T23" fmla="*/ 2147483647 h 462"/>
                <a:gd name="T24" fmla="*/ 2147483647 w 426"/>
                <a:gd name="T25" fmla="*/ 2147483647 h 462"/>
                <a:gd name="T26" fmla="*/ 2147483647 w 426"/>
                <a:gd name="T27" fmla="*/ 2147483647 h 462"/>
                <a:gd name="T28" fmla="*/ 2147483647 w 426"/>
                <a:gd name="T29" fmla="*/ 2147483647 h 462"/>
                <a:gd name="T30" fmla="*/ 2147483647 w 426"/>
                <a:gd name="T31" fmla="*/ 2147483647 h 462"/>
                <a:gd name="T32" fmla="*/ 2147483647 w 426"/>
                <a:gd name="T33" fmla="*/ 2147483647 h 462"/>
                <a:gd name="T34" fmla="*/ 2147483647 w 426"/>
                <a:gd name="T35" fmla="*/ 2147483647 h 462"/>
                <a:gd name="T36" fmla="*/ 2147483647 w 426"/>
                <a:gd name="T37" fmla="*/ 2147483647 h 462"/>
                <a:gd name="T38" fmla="*/ 2147483647 w 426"/>
                <a:gd name="T39" fmla="*/ 2147483647 h 462"/>
                <a:gd name="T40" fmla="*/ 2147483647 w 426"/>
                <a:gd name="T41" fmla="*/ 2147483647 h 462"/>
                <a:gd name="T42" fmla="*/ 2147483647 w 426"/>
                <a:gd name="T43" fmla="*/ 2147483647 h 462"/>
                <a:gd name="T44" fmla="*/ 2147483647 w 426"/>
                <a:gd name="T45" fmla="*/ 214748364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淘宝店chenying0907 5"/>
            <p:cNvSpPr/>
            <p:nvPr/>
          </p:nvSpPr>
          <p:spPr>
            <a:xfrm>
              <a:off x="1691838" y="2998726"/>
              <a:ext cx="1157287" cy="115728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PA_淘宝店chenying0907 9"/>
          <p:cNvSpPr/>
          <p:nvPr>
            <p:custDataLst>
              <p:tags r:id="rId10"/>
            </p:custDataLst>
          </p:nvPr>
        </p:nvSpPr>
        <p:spPr>
          <a:xfrm>
            <a:off x="3443289" y="2462889"/>
            <a:ext cx="3020290" cy="3464719"/>
          </a:xfrm>
          <a:prstGeom prst="rect">
            <a:avLst/>
          </a:prstGeom>
          <a:solidFill>
            <a:srgbClr val="4B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PA_淘宝店chenying0907 8"/>
          <p:cNvGrpSpPr/>
          <p:nvPr>
            <p:custDataLst>
              <p:tags r:id="rId11"/>
            </p:custDataLst>
          </p:nvPr>
        </p:nvGrpSpPr>
        <p:grpSpPr>
          <a:xfrm>
            <a:off x="4442689" y="2986229"/>
            <a:ext cx="1157287" cy="1157287"/>
            <a:chOff x="4207737" y="2986230"/>
            <a:chExt cx="1157287" cy="1157287"/>
          </a:xfrm>
        </p:grpSpPr>
        <p:sp>
          <p:nvSpPr>
            <p:cNvPr id="15" name="Freeform 145"/>
            <p:cNvSpPr/>
            <p:nvPr/>
          </p:nvSpPr>
          <p:spPr bwMode="auto">
            <a:xfrm>
              <a:off x="4529274" y="3307767"/>
              <a:ext cx="514213" cy="514213"/>
            </a:xfrm>
            <a:custGeom>
              <a:avLst/>
              <a:gdLst>
                <a:gd name="T0" fmla="*/ 2147483647 w 444"/>
                <a:gd name="T1" fmla="*/ 2147483647 h 445"/>
                <a:gd name="T2" fmla="*/ 2147483647 w 444"/>
                <a:gd name="T3" fmla="*/ 2147483647 h 445"/>
                <a:gd name="T4" fmla="*/ 2147483647 w 444"/>
                <a:gd name="T5" fmla="*/ 2147483647 h 445"/>
                <a:gd name="T6" fmla="*/ 2147483647 w 444"/>
                <a:gd name="T7" fmla="*/ 2147483647 h 445"/>
                <a:gd name="T8" fmla="*/ 2147483647 w 444"/>
                <a:gd name="T9" fmla="*/ 2147483647 h 445"/>
                <a:gd name="T10" fmla="*/ 2147483647 w 444"/>
                <a:gd name="T11" fmla="*/ 2147483647 h 445"/>
                <a:gd name="T12" fmla="*/ 2147483647 w 444"/>
                <a:gd name="T13" fmla="*/ 2147483647 h 445"/>
                <a:gd name="T14" fmla="*/ 2147483647 w 444"/>
                <a:gd name="T15" fmla="*/ 2147483647 h 445"/>
                <a:gd name="T16" fmla="*/ 2147483647 w 444"/>
                <a:gd name="T17" fmla="*/ 2147483647 h 445"/>
                <a:gd name="T18" fmla="*/ 2147483647 w 444"/>
                <a:gd name="T19" fmla="*/ 2147483647 h 445"/>
                <a:gd name="T20" fmla="*/ 2147483647 w 444"/>
                <a:gd name="T21" fmla="*/ 2147483647 h 445"/>
                <a:gd name="T22" fmla="*/ 2147483647 w 444"/>
                <a:gd name="T23" fmla="*/ 2147483647 h 445"/>
                <a:gd name="T24" fmla="*/ 2147483647 w 444"/>
                <a:gd name="T25" fmla="*/ 2147483647 h 445"/>
                <a:gd name="T26" fmla="*/ 2147483647 w 444"/>
                <a:gd name="T27" fmla="*/ 2147483647 h 445"/>
                <a:gd name="T28" fmla="*/ 2147483647 w 444"/>
                <a:gd name="T29" fmla="*/ 2147483647 h 445"/>
                <a:gd name="T30" fmla="*/ 2147483647 w 444"/>
                <a:gd name="T31" fmla="*/ 2147483647 h 445"/>
                <a:gd name="T32" fmla="*/ 2147483647 w 444"/>
                <a:gd name="T33" fmla="*/ 2147483647 h 445"/>
                <a:gd name="T34" fmla="*/ 2147483647 w 444"/>
                <a:gd name="T35" fmla="*/ 2147483647 h 445"/>
                <a:gd name="T36" fmla="*/ 2147483647 w 444"/>
                <a:gd name="T37" fmla="*/ 2147483647 h 445"/>
                <a:gd name="T38" fmla="*/ 2147483647 w 444"/>
                <a:gd name="T39" fmla="*/ 0 h 445"/>
                <a:gd name="T40" fmla="*/ 2147483647 w 444"/>
                <a:gd name="T41" fmla="*/ 0 h 445"/>
                <a:gd name="T42" fmla="*/ 0 w 444"/>
                <a:gd name="T43" fmla="*/ 2147483647 h 445"/>
                <a:gd name="T44" fmla="*/ 0 w 444"/>
                <a:gd name="T45" fmla="*/ 2147483647 h 445"/>
                <a:gd name="T46" fmla="*/ 2147483647 w 444"/>
                <a:gd name="T47" fmla="*/ 2147483647 h 445"/>
                <a:gd name="T48" fmla="*/ 2147483647 w 444"/>
                <a:gd name="T49" fmla="*/ 2147483647 h 445"/>
                <a:gd name="T50" fmla="*/ 2147483647 w 444"/>
                <a:gd name="T51" fmla="*/ 2147483647 h 445"/>
                <a:gd name="T52" fmla="*/ 2147483647 w 444"/>
                <a:gd name="T53" fmla="*/ 2147483647 h 445"/>
                <a:gd name="T54" fmla="*/ 2147483647 w 444"/>
                <a:gd name="T55" fmla="*/ 2147483647 h 445"/>
                <a:gd name="T56" fmla="*/ 2147483647 w 444"/>
                <a:gd name="T57" fmla="*/ 2147483647 h 445"/>
                <a:gd name="T58" fmla="*/ 2147483647 w 444"/>
                <a:gd name="T59" fmla="*/ 2147483647 h 445"/>
                <a:gd name="T60" fmla="*/ 2147483647 w 444"/>
                <a:gd name="T61" fmla="*/ 2147483647 h 445"/>
                <a:gd name="T62" fmla="*/ 2147483647 w 444"/>
                <a:gd name="T63" fmla="*/ 2147483647 h 445"/>
                <a:gd name="T64" fmla="*/ 2147483647 w 444"/>
                <a:gd name="T65" fmla="*/ 2147483647 h 445"/>
                <a:gd name="T66" fmla="*/ 2147483647 w 444"/>
                <a:gd name="T67" fmla="*/ 2147483647 h 445"/>
                <a:gd name="T68" fmla="*/ 2147483647 w 444"/>
                <a:gd name="T69" fmla="*/ 2147483647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4207737" y="2986230"/>
              <a:ext cx="1157287" cy="115728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A_淘宝店chenying0907 20"/>
          <p:cNvSpPr/>
          <p:nvPr>
            <p:custDataLst>
              <p:tags r:id="rId12"/>
            </p:custDataLst>
          </p:nvPr>
        </p:nvSpPr>
        <p:spPr>
          <a:xfrm>
            <a:off x="908545" y="4269514"/>
            <a:ext cx="2219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2" name="PA_淘宝店chenying0907 21"/>
          <p:cNvSpPr/>
          <p:nvPr>
            <p:custDataLst>
              <p:tags r:id="rId13"/>
            </p:custDataLst>
          </p:nvPr>
        </p:nvSpPr>
        <p:spPr>
          <a:xfrm>
            <a:off x="968884" y="4692198"/>
            <a:ext cx="20988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 in your pole. </a:t>
            </a:r>
            <a:endParaRPr lang="zh-CN" altLang="en-US" sz="14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PA_淘宝店chenying0907 22"/>
          <p:cNvSpPr/>
          <p:nvPr>
            <p:custDataLst>
              <p:tags r:id="rId14"/>
            </p:custDataLst>
          </p:nvPr>
        </p:nvSpPr>
        <p:spPr>
          <a:xfrm>
            <a:off x="3857272" y="4269514"/>
            <a:ext cx="2219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4" name="PA_淘宝店chenying0907 23"/>
          <p:cNvSpPr/>
          <p:nvPr>
            <p:custDataLst>
              <p:tags r:id="rId15"/>
            </p:custDataLst>
          </p:nvPr>
        </p:nvSpPr>
        <p:spPr>
          <a:xfrm>
            <a:off x="3917611" y="4692198"/>
            <a:ext cx="20988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 in your pole. </a:t>
            </a:r>
            <a:endParaRPr lang="zh-CN" altLang="en-US" sz="14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5" grpId="0" animBg="1"/>
      <p:bldP spid="10" grpId="0" animBg="1" autoUpdateAnimBg="0"/>
      <p:bldP spid="21" grpId="0" animBg="1" autoUpdateAnimBg="0"/>
      <p:bldP spid="22" grpId="0" animBg="1" autoUpdateAnimBg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5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12" name="PA_空心符 51"/>
          <p:cNvSpPr/>
          <p:nvPr>
            <p:custDataLst>
              <p:tags r:id="rId7"/>
            </p:custDataLst>
          </p:nvPr>
        </p:nvSpPr>
        <p:spPr bwMode="auto">
          <a:xfrm>
            <a:off x="2012497" y="2381269"/>
            <a:ext cx="1848757" cy="1848758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1 h 1618211"/>
              <a:gd name="T8" fmla="*/ 1368910 w 1618211"/>
              <a:gd name="T9" fmla="*/ 808010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E3466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PA_空心符 52"/>
          <p:cNvSpPr/>
          <p:nvPr>
            <p:custDataLst>
              <p:tags r:id="rId8"/>
            </p:custDataLst>
          </p:nvPr>
        </p:nvSpPr>
        <p:spPr bwMode="auto">
          <a:xfrm rot="10800000">
            <a:off x="3576411" y="2379455"/>
            <a:ext cx="1848757" cy="1848757"/>
          </a:xfrm>
          <a:custGeom>
            <a:avLst/>
            <a:gdLst>
              <a:gd name="T0" fmla="*/ 0 w 1618211"/>
              <a:gd name="T1" fmla="*/ 808009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0 h 1618211"/>
              <a:gd name="T8" fmla="*/ 1368910 w 1618211"/>
              <a:gd name="T9" fmla="*/ 808009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F2E85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PA_空心符 53"/>
          <p:cNvSpPr/>
          <p:nvPr>
            <p:custDataLst>
              <p:tags r:id="rId9"/>
            </p:custDataLst>
          </p:nvPr>
        </p:nvSpPr>
        <p:spPr bwMode="auto">
          <a:xfrm>
            <a:off x="5142139" y="2381269"/>
            <a:ext cx="1848758" cy="1848758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5 w 1618211"/>
              <a:gd name="T5" fmla="*/ 108252 h 1618211"/>
              <a:gd name="T6" fmla="*/ 1616021 w 1618211"/>
              <a:gd name="T7" fmla="*/ 808011 h 1618211"/>
              <a:gd name="T8" fmla="*/ 1368914 w 1618211"/>
              <a:gd name="T9" fmla="*/ 808010 h 1618211"/>
              <a:gd name="T10" fmla="*/ 1088462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BBDA3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PA_空心符 54"/>
          <p:cNvSpPr/>
          <p:nvPr>
            <p:custDataLst>
              <p:tags r:id="rId10"/>
            </p:custDataLst>
          </p:nvPr>
        </p:nvSpPr>
        <p:spPr bwMode="auto">
          <a:xfrm rot="10800000">
            <a:off x="6706053" y="2379455"/>
            <a:ext cx="1850571" cy="1848757"/>
          </a:xfrm>
          <a:custGeom>
            <a:avLst/>
            <a:gdLst>
              <a:gd name="T0" fmla="*/ 0 w 1618211"/>
              <a:gd name="T1" fmla="*/ 808009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0 h 1618211"/>
              <a:gd name="T8" fmla="*/ 1374294 w 1618211"/>
              <a:gd name="T9" fmla="*/ 808009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E3466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PA_空心符 55"/>
          <p:cNvSpPr/>
          <p:nvPr>
            <p:custDataLst>
              <p:tags r:id="rId11"/>
            </p:custDataLst>
          </p:nvPr>
        </p:nvSpPr>
        <p:spPr bwMode="auto">
          <a:xfrm>
            <a:off x="8271783" y="2381269"/>
            <a:ext cx="1850571" cy="1848758"/>
          </a:xfrm>
          <a:custGeom>
            <a:avLst/>
            <a:gdLst>
              <a:gd name="T0" fmla="*/ 0 w 1618211"/>
              <a:gd name="T1" fmla="*/ 808010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1 h 1618211"/>
              <a:gd name="T8" fmla="*/ 1374294 w 1618211"/>
              <a:gd name="T9" fmla="*/ 808010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2F3D72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PA_淘宝店chenying0907 62"/>
          <p:cNvSpPr/>
          <p:nvPr>
            <p:custDataLst>
              <p:tags r:id="rId12"/>
            </p:custDataLst>
          </p:nvPr>
        </p:nvSpPr>
        <p:spPr bwMode="auto">
          <a:xfrm>
            <a:off x="2404383" y="2787669"/>
            <a:ext cx="1074057" cy="1074057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28575">
            <a:solidFill>
              <a:srgbClr val="E3466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600" b="1">
                <a:solidFill>
                  <a:srgbClr val="2F3D7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8" name="PA_淘宝店chenying0907 63"/>
          <p:cNvSpPr/>
          <p:nvPr>
            <p:custDataLst>
              <p:tags r:id="rId13"/>
            </p:custDataLst>
          </p:nvPr>
        </p:nvSpPr>
        <p:spPr bwMode="auto">
          <a:xfrm>
            <a:off x="3971926" y="2787669"/>
            <a:ext cx="1074057" cy="1074057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28575">
            <a:solidFill>
              <a:srgbClr val="E3466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600" b="1">
                <a:solidFill>
                  <a:srgbClr val="2F3D7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9" name="PA_淘宝店chenying0907 64"/>
          <p:cNvSpPr/>
          <p:nvPr>
            <p:custDataLst>
              <p:tags r:id="rId14"/>
            </p:custDataLst>
          </p:nvPr>
        </p:nvSpPr>
        <p:spPr bwMode="auto">
          <a:xfrm>
            <a:off x="5539468" y="2787669"/>
            <a:ext cx="1074057" cy="1074057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28575">
            <a:solidFill>
              <a:srgbClr val="E3466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600" b="1">
                <a:solidFill>
                  <a:srgbClr val="2F3D7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" name="PA_淘宝店chenying0907 65"/>
          <p:cNvSpPr/>
          <p:nvPr>
            <p:custDataLst>
              <p:tags r:id="rId15"/>
            </p:custDataLst>
          </p:nvPr>
        </p:nvSpPr>
        <p:spPr bwMode="auto">
          <a:xfrm>
            <a:off x="7107011" y="2787669"/>
            <a:ext cx="1075871" cy="1074057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28575">
            <a:solidFill>
              <a:srgbClr val="E3466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600" b="1">
                <a:solidFill>
                  <a:srgbClr val="2F3D7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1" name="PA_淘宝店chenying0907 66"/>
          <p:cNvSpPr/>
          <p:nvPr>
            <p:custDataLst>
              <p:tags r:id="rId16"/>
            </p:custDataLst>
          </p:nvPr>
        </p:nvSpPr>
        <p:spPr bwMode="auto">
          <a:xfrm>
            <a:off x="8674554" y="2787669"/>
            <a:ext cx="1075871" cy="1074057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28575">
            <a:solidFill>
              <a:srgbClr val="E3466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877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877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600" b="1">
                <a:solidFill>
                  <a:srgbClr val="2F3D7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6" name="PA_淘宝店chenying0907 25"/>
          <p:cNvSpPr/>
          <p:nvPr>
            <p:custDataLst>
              <p:tags r:id="rId17"/>
            </p:custDataLst>
          </p:nvPr>
        </p:nvSpPr>
        <p:spPr>
          <a:xfrm>
            <a:off x="1790966" y="4619273"/>
            <a:ext cx="21809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PA_淘宝店chenying0907 26"/>
          <p:cNvSpPr/>
          <p:nvPr>
            <p:custDataLst>
              <p:tags r:id="rId18"/>
            </p:custDataLst>
          </p:nvPr>
        </p:nvSpPr>
        <p:spPr>
          <a:xfrm>
            <a:off x="1790966" y="4268126"/>
            <a:ext cx="218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8" name="PA_淘宝店chenying0907 27"/>
          <p:cNvSpPr/>
          <p:nvPr>
            <p:custDataLst>
              <p:tags r:id="rId19"/>
            </p:custDataLst>
          </p:nvPr>
        </p:nvSpPr>
        <p:spPr>
          <a:xfrm>
            <a:off x="4926051" y="4668236"/>
            <a:ext cx="21809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淘宝店chenying0907 28"/>
          <p:cNvSpPr/>
          <p:nvPr>
            <p:custDataLst>
              <p:tags r:id="rId20"/>
            </p:custDataLst>
          </p:nvPr>
        </p:nvSpPr>
        <p:spPr>
          <a:xfrm>
            <a:off x="4926051" y="4317089"/>
            <a:ext cx="218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0" name="PA_淘宝店chenying0907 29"/>
          <p:cNvSpPr/>
          <p:nvPr>
            <p:custDataLst>
              <p:tags r:id="rId21"/>
            </p:custDataLst>
          </p:nvPr>
        </p:nvSpPr>
        <p:spPr>
          <a:xfrm>
            <a:off x="8096171" y="4641366"/>
            <a:ext cx="21809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PA_淘宝店chenying0907 30"/>
          <p:cNvSpPr/>
          <p:nvPr>
            <p:custDataLst>
              <p:tags r:id="rId22"/>
            </p:custDataLst>
          </p:nvPr>
        </p:nvSpPr>
        <p:spPr>
          <a:xfrm>
            <a:off x="8096171" y="4290219"/>
            <a:ext cx="218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12" grpId="0" animBg="1"/>
      <p:bldP spid="13" grpId="0" animBg="1"/>
      <p:bldP spid="14" grpId="0" animBg="1"/>
      <p:bldP spid="15" grpId="0" animBg="1" autoUpdateAnimBg="0"/>
      <p:bldP spid="16" grpId="0" animBg="1"/>
      <p:bldP spid="17" grpId="0" animBg="1" autoUpdateAnimBg="0"/>
      <p:bldP spid="18" grpId="0" animBg="1" autoUpdateAnimBg="0"/>
      <p:bldP spid="19" grpId="0" animBg="1"/>
      <p:bldP spid="20" grpId="0" animBg="1"/>
      <p:bldP spid="21" grpId="0" animBg="1"/>
      <p:bldP spid="26" grpId="0"/>
      <p:bldP spid="27" grpId="0"/>
      <p:bldP spid="28" grpId="0" animBg="1" autoUpdateAnimBg="0"/>
      <p:bldP spid="29" grpId="0"/>
      <p:bldP spid="30" grpId="0" animBg="1" autoUpdateAnimBg="0"/>
      <p:bldP spid="3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3645739" y="2703262"/>
            <a:ext cx="528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_淘宝店chenying0907 6">
            <a:extLst>
              <a:ext uri="{FF2B5EF4-FFF2-40B4-BE49-F238E27FC236}">
                <a16:creationId xmlns:a16="http://schemas.microsoft.com/office/drawing/2014/main" id="{2ACDE026-5565-F356-2900-C6FF9E1373F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83026" y="3806744"/>
            <a:ext cx="338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  <p:bldP spid="5" grpId="0" animBg="1" autoUpdateAnimBg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925ECCF-00B1-176B-912C-1BE0262F06F6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5605E1C6-9053-09BE-ED27-A3A5FD71127B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D8157D7-2ACC-22ED-89E0-CC0A80DAC5AD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10" name="Picture 4" descr="Facebook icon circle Logo PNG Vector (EPS) Free Download">
                <a:hlinkClick r:id="rId7"/>
                <a:extLst>
                  <a:ext uri="{FF2B5EF4-FFF2-40B4-BE49-F238E27FC236}">
                    <a16:creationId xmlns:a16="http://schemas.microsoft.com/office/drawing/2014/main" id="{80FE4704-0348-A29D-2CE9-0434566266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Instagram Logo Icon Png #96303 - Free Icons Library">
                <a:hlinkClick r:id="rId9"/>
                <a:extLst>
                  <a:ext uri="{FF2B5EF4-FFF2-40B4-BE49-F238E27FC236}">
                    <a16:creationId xmlns:a16="http://schemas.microsoft.com/office/drawing/2014/main" id="{4BAC5897-A4B7-16E3-FC30-8159ADE3E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Youtube PNG images free download">
                <a:hlinkClick r:id="rId11"/>
                <a:extLst>
                  <a:ext uri="{FF2B5EF4-FFF2-40B4-BE49-F238E27FC236}">
                    <a16:creationId xmlns:a16="http://schemas.microsoft.com/office/drawing/2014/main" id="{CFD58E6C-1F04-8D46-E27E-2D454DC66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ownload Twitter Logo Png Transparent Background - Logo Twitter Png PNG  Image with No Background - PNGkey.com">
                <a:hlinkClick r:id="rId13"/>
                <a:extLst>
                  <a:ext uri="{FF2B5EF4-FFF2-40B4-BE49-F238E27FC236}">
                    <a16:creationId xmlns:a16="http://schemas.microsoft.com/office/drawing/2014/main" id="{C39A28B1-FD09-2EAB-BA7C-31F414E54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LinkedIn Logo – Free PNG format download (2022)">
                <a:hlinkClick r:id="rId15"/>
                <a:extLst>
                  <a:ext uri="{FF2B5EF4-FFF2-40B4-BE49-F238E27FC236}">
                    <a16:creationId xmlns:a16="http://schemas.microsoft.com/office/drawing/2014/main" id="{E8CEDC08-6B82-4679-311B-FD482DB2C9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C8ADD9-3685-A405-B90C-810544D7B951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4265A88-C782-D55E-4F84-10C21D279128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25" name="TextBox 3">
            <a:hlinkClick r:id="rId18"/>
            <a:extLst>
              <a:ext uri="{FF2B5EF4-FFF2-40B4-BE49-F238E27FC236}">
                <a16:creationId xmlns:a16="http://schemas.microsoft.com/office/drawing/2014/main" id="{02DFCAEA-7663-0CBA-BCD9-043113AE1391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8645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734962" y="1548582"/>
            <a:ext cx="10722077" cy="514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淘宝店chenying0907 8"/>
          <p:cNvSpPr/>
          <p:nvPr>
            <p:custDataLst>
              <p:tags r:id="rId4"/>
            </p:custDataLst>
          </p:nvPr>
        </p:nvSpPr>
        <p:spPr>
          <a:xfrm>
            <a:off x="4165805" y="1216743"/>
            <a:ext cx="3860390" cy="1769806"/>
          </a:xfrm>
          <a:prstGeom prst="rect">
            <a:avLst/>
          </a:prstGeom>
          <a:noFill/>
          <a:ln w="76200">
            <a:solidFill>
              <a:srgbClr val="2F3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淘宝店chenying0907 10"/>
          <p:cNvSpPr txBox="1"/>
          <p:nvPr>
            <p:custDataLst>
              <p:tags r:id="rId5"/>
            </p:custDataLst>
          </p:nvPr>
        </p:nvSpPr>
        <p:spPr>
          <a:xfrm>
            <a:off x="4819092" y="1682670"/>
            <a:ext cx="255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rgbClr val="E3355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r>
              <a:rPr lang="en-US" altLang="zh-CN" sz="3200" b="1" dirty="0">
                <a:solidFill>
                  <a:srgbClr val="E3355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3200" b="1" dirty="0">
              <a:solidFill>
                <a:srgbClr val="E3355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PA_淘宝店chenying0907 15"/>
          <p:cNvGrpSpPr/>
          <p:nvPr>
            <p:custDataLst>
              <p:tags r:id="rId6"/>
            </p:custDataLst>
          </p:nvPr>
        </p:nvGrpSpPr>
        <p:grpSpPr>
          <a:xfrm>
            <a:off x="1495740" y="3806472"/>
            <a:ext cx="3940567" cy="793639"/>
            <a:chOff x="1407886" y="3126049"/>
            <a:chExt cx="3940567" cy="793639"/>
          </a:xfrm>
        </p:grpSpPr>
        <p:sp>
          <p:nvSpPr>
            <p:cNvPr id="17" name="淘宝店chenying0907 16"/>
            <p:cNvSpPr/>
            <p:nvPr/>
          </p:nvSpPr>
          <p:spPr>
            <a:xfrm>
              <a:off x="1407886" y="3150431"/>
              <a:ext cx="769257" cy="769257"/>
            </a:xfrm>
            <a:prstGeom prst="rect">
              <a:avLst/>
            </a:prstGeom>
            <a:solidFill>
              <a:srgbClr val="E346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8" name="淘宝店chenying0907 17"/>
            <p:cNvSpPr txBox="1"/>
            <p:nvPr/>
          </p:nvSpPr>
          <p:spPr>
            <a:xfrm>
              <a:off x="2273321" y="3126049"/>
              <a:ext cx="3075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kumimoji="0" lang="zh-CN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2365483" y="3535060"/>
              <a:ext cx="28016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Fill in the description</a:t>
              </a:r>
            </a:p>
          </p:txBody>
        </p:sp>
      </p:grpSp>
      <p:grpSp>
        <p:nvGrpSpPr>
          <p:cNvPr id="20" name="PA_淘宝店chenying0907 19"/>
          <p:cNvGrpSpPr/>
          <p:nvPr>
            <p:custDataLst>
              <p:tags r:id="rId7"/>
            </p:custDataLst>
          </p:nvPr>
        </p:nvGrpSpPr>
        <p:grpSpPr>
          <a:xfrm>
            <a:off x="6755694" y="3806472"/>
            <a:ext cx="3940567" cy="793639"/>
            <a:chOff x="1407886" y="3126049"/>
            <a:chExt cx="3940567" cy="793639"/>
          </a:xfrm>
        </p:grpSpPr>
        <p:sp>
          <p:nvSpPr>
            <p:cNvPr id="21" name="淘宝店chenying0907 20"/>
            <p:cNvSpPr/>
            <p:nvPr/>
          </p:nvSpPr>
          <p:spPr>
            <a:xfrm>
              <a:off x="1407886" y="3150431"/>
              <a:ext cx="769257" cy="769257"/>
            </a:xfrm>
            <a:prstGeom prst="rect">
              <a:avLst/>
            </a:prstGeom>
            <a:solidFill>
              <a:srgbClr val="F2E8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2" name="淘宝店chenying0907 21"/>
            <p:cNvSpPr txBox="1"/>
            <p:nvPr/>
          </p:nvSpPr>
          <p:spPr>
            <a:xfrm>
              <a:off x="2273321" y="3126049"/>
              <a:ext cx="3075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kumimoji="0" lang="zh-CN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2365483" y="3535060"/>
              <a:ext cx="28016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Fill in the description</a:t>
              </a:r>
            </a:p>
          </p:txBody>
        </p:sp>
      </p:grpSp>
      <p:grpSp>
        <p:nvGrpSpPr>
          <p:cNvPr id="24" name="PA_淘宝店chenying0907 23"/>
          <p:cNvGrpSpPr/>
          <p:nvPr>
            <p:custDataLst>
              <p:tags r:id="rId8"/>
            </p:custDataLst>
          </p:nvPr>
        </p:nvGrpSpPr>
        <p:grpSpPr>
          <a:xfrm>
            <a:off x="1495740" y="4921882"/>
            <a:ext cx="3940567" cy="793639"/>
            <a:chOff x="1407886" y="3126049"/>
            <a:chExt cx="3940567" cy="793639"/>
          </a:xfrm>
        </p:grpSpPr>
        <p:sp>
          <p:nvSpPr>
            <p:cNvPr id="25" name="淘宝店chenying0907 24"/>
            <p:cNvSpPr/>
            <p:nvPr/>
          </p:nvSpPr>
          <p:spPr>
            <a:xfrm>
              <a:off x="1407886" y="3150431"/>
              <a:ext cx="769257" cy="769257"/>
            </a:xfrm>
            <a:prstGeom prst="rect">
              <a:avLst/>
            </a:prstGeom>
            <a:solidFill>
              <a:srgbClr val="4BBD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6" name="淘宝店chenying0907 25"/>
            <p:cNvSpPr txBox="1"/>
            <p:nvPr/>
          </p:nvSpPr>
          <p:spPr>
            <a:xfrm>
              <a:off x="2273321" y="3126049"/>
              <a:ext cx="3075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kumimoji="0" lang="zh-CN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淘宝店chenying0907 26"/>
            <p:cNvSpPr/>
            <p:nvPr/>
          </p:nvSpPr>
          <p:spPr>
            <a:xfrm>
              <a:off x="2365483" y="3535060"/>
              <a:ext cx="28016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Fill in the description</a:t>
              </a:r>
            </a:p>
          </p:txBody>
        </p:sp>
      </p:grpSp>
      <p:grpSp>
        <p:nvGrpSpPr>
          <p:cNvPr id="28" name="PA_淘宝店chenying0907 27"/>
          <p:cNvGrpSpPr/>
          <p:nvPr>
            <p:custDataLst>
              <p:tags r:id="rId9"/>
            </p:custDataLst>
          </p:nvPr>
        </p:nvGrpSpPr>
        <p:grpSpPr>
          <a:xfrm>
            <a:off x="6755694" y="4921882"/>
            <a:ext cx="3940567" cy="793639"/>
            <a:chOff x="1407886" y="3126049"/>
            <a:chExt cx="3940567" cy="793639"/>
          </a:xfrm>
        </p:grpSpPr>
        <p:sp>
          <p:nvSpPr>
            <p:cNvPr id="29" name="淘宝店chenying0907 28"/>
            <p:cNvSpPr/>
            <p:nvPr/>
          </p:nvSpPr>
          <p:spPr>
            <a:xfrm>
              <a:off x="1407886" y="3150431"/>
              <a:ext cx="769257" cy="769257"/>
            </a:xfrm>
            <a:prstGeom prst="rect">
              <a:avLst/>
            </a:prstGeom>
            <a:solidFill>
              <a:srgbClr val="2F3D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30" name="淘宝店chenying0907 29"/>
            <p:cNvSpPr txBox="1"/>
            <p:nvPr/>
          </p:nvSpPr>
          <p:spPr>
            <a:xfrm>
              <a:off x="2273321" y="3126049"/>
              <a:ext cx="3075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kumimoji="0" lang="zh-CN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淘宝店chenying0907 30"/>
            <p:cNvSpPr/>
            <p:nvPr/>
          </p:nvSpPr>
          <p:spPr>
            <a:xfrm>
              <a:off x="2365483" y="3535060"/>
              <a:ext cx="28016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Fill in the description</a:t>
              </a:r>
            </a:p>
          </p:txBody>
        </p:sp>
      </p:grpSp>
      <p:sp>
        <p:nvSpPr>
          <p:cNvPr id="3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4172779" y="3475838"/>
            <a:ext cx="42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424256" y="2095656"/>
            <a:ext cx="172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  <p:bldP spid="5" grpId="0" animBg="1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pic>
        <p:nvPicPr>
          <p:cNvPr id="5" name="PA_淘宝店chenying0907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344204" y="2182995"/>
            <a:ext cx="4620055" cy="3219294"/>
          </a:xfrm>
          <a:prstGeom prst="rect">
            <a:avLst/>
          </a:prstGeom>
        </p:spPr>
      </p:pic>
      <p:sp>
        <p:nvSpPr>
          <p:cNvPr id="6" name="PA_淘宝店chenying0907 5"/>
          <p:cNvSpPr/>
          <p:nvPr>
            <p:custDataLst>
              <p:tags r:id="rId8"/>
            </p:custDataLst>
          </p:nvPr>
        </p:nvSpPr>
        <p:spPr>
          <a:xfrm>
            <a:off x="5964259" y="2182995"/>
            <a:ext cx="2441769" cy="3219294"/>
          </a:xfrm>
          <a:prstGeom prst="rect">
            <a:avLst/>
          </a:prstGeom>
          <a:solidFill>
            <a:srgbClr val="E3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淘宝店chenying0907 14"/>
          <p:cNvSpPr/>
          <p:nvPr>
            <p:custDataLst>
              <p:tags r:id="rId9"/>
            </p:custDataLst>
          </p:nvPr>
        </p:nvSpPr>
        <p:spPr>
          <a:xfrm>
            <a:off x="8406028" y="2182995"/>
            <a:ext cx="2441769" cy="3219294"/>
          </a:xfrm>
          <a:prstGeom prst="rect">
            <a:avLst/>
          </a:prstGeom>
          <a:solidFill>
            <a:srgbClr val="4B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淘宝店chenying0907 60"/>
          <p:cNvSpPr/>
          <p:nvPr>
            <p:custDataLst>
              <p:tags r:id="rId10"/>
            </p:custDataLst>
          </p:nvPr>
        </p:nvSpPr>
        <p:spPr bwMode="auto">
          <a:xfrm>
            <a:off x="6915789" y="2672902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PA_淘宝店chenying0907 309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9347799" y="2797229"/>
            <a:ext cx="534677" cy="471774"/>
          </a:xfrm>
          <a:custGeom>
            <a:avLst/>
            <a:gdLst>
              <a:gd name="T0" fmla="*/ 8 w 184"/>
              <a:gd name="T1" fmla="*/ 0 h 162"/>
              <a:gd name="T2" fmla="*/ 184 w 184"/>
              <a:gd name="T3" fmla="*/ 7 h 162"/>
              <a:gd name="T4" fmla="*/ 184 w 184"/>
              <a:gd name="T5" fmla="*/ 155 h 162"/>
              <a:gd name="T6" fmla="*/ 177 w 184"/>
              <a:gd name="T7" fmla="*/ 162 h 162"/>
              <a:gd name="T8" fmla="*/ 0 w 184"/>
              <a:gd name="T9" fmla="*/ 155 h 162"/>
              <a:gd name="T10" fmla="*/ 0 w 184"/>
              <a:gd name="T11" fmla="*/ 7 h 162"/>
              <a:gd name="T12" fmla="*/ 102 w 184"/>
              <a:gd name="T13" fmla="*/ 68 h 162"/>
              <a:gd name="T14" fmla="*/ 102 w 184"/>
              <a:gd name="T15" fmla="*/ 68 h 162"/>
              <a:gd name="T16" fmla="*/ 144 w 184"/>
              <a:gd name="T17" fmla="*/ 72 h 162"/>
              <a:gd name="T18" fmla="*/ 144 w 184"/>
              <a:gd name="T19" fmla="*/ 109 h 162"/>
              <a:gd name="T20" fmla="*/ 140 w 184"/>
              <a:gd name="T21" fmla="*/ 114 h 162"/>
              <a:gd name="T22" fmla="*/ 98 w 184"/>
              <a:gd name="T23" fmla="*/ 109 h 162"/>
              <a:gd name="T24" fmla="*/ 98 w 184"/>
              <a:gd name="T25" fmla="*/ 72 h 162"/>
              <a:gd name="T26" fmla="*/ 135 w 184"/>
              <a:gd name="T27" fmla="*/ 76 h 162"/>
              <a:gd name="T28" fmla="*/ 107 w 184"/>
              <a:gd name="T29" fmla="*/ 76 h 162"/>
              <a:gd name="T30" fmla="*/ 135 w 184"/>
              <a:gd name="T31" fmla="*/ 105 h 162"/>
              <a:gd name="T32" fmla="*/ 88 w 184"/>
              <a:gd name="T33" fmla="*/ 68 h 162"/>
              <a:gd name="T34" fmla="*/ 92 w 184"/>
              <a:gd name="T35" fmla="*/ 72 h 162"/>
              <a:gd name="T36" fmla="*/ 45 w 184"/>
              <a:gd name="T37" fmla="*/ 76 h 162"/>
              <a:gd name="T38" fmla="*/ 45 w 184"/>
              <a:gd name="T39" fmla="*/ 68 h 162"/>
              <a:gd name="T40" fmla="*/ 88 w 184"/>
              <a:gd name="T41" fmla="*/ 87 h 162"/>
              <a:gd name="T42" fmla="*/ 92 w 184"/>
              <a:gd name="T43" fmla="*/ 91 h 162"/>
              <a:gd name="T44" fmla="*/ 45 w 184"/>
              <a:gd name="T45" fmla="*/ 95 h 162"/>
              <a:gd name="T46" fmla="*/ 45 w 184"/>
              <a:gd name="T47" fmla="*/ 87 h 162"/>
              <a:gd name="T48" fmla="*/ 88 w 184"/>
              <a:gd name="T49" fmla="*/ 105 h 162"/>
              <a:gd name="T50" fmla="*/ 92 w 184"/>
              <a:gd name="T51" fmla="*/ 109 h 162"/>
              <a:gd name="T52" fmla="*/ 45 w 184"/>
              <a:gd name="T53" fmla="*/ 114 h 162"/>
              <a:gd name="T54" fmla="*/ 45 w 184"/>
              <a:gd name="T55" fmla="*/ 105 h 162"/>
              <a:gd name="T56" fmla="*/ 140 w 184"/>
              <a:gd name="T57" fmla="*/ 124 h 162"/>
              <a:gd name="T58" fmla="*/ 144 w 184"/>
              <a:gd name="T59" fmla="*/ 128 h 162"/>
              <a:gd name="T60" fmla="*/ 45 w 184"/>
              <a:gd name="T61" fmla="*/ 132 h 162"/>
              <a:gd name="T62" fmla="*/ 45 w 184"/>
              <a:gd name="T63" fmla="*/ 124 h 162"/>
              <a:gd name="T64" fmla="*/ 159 w 184"/>
              <a:gd name="T65" fmla="*/ 22 h 162"/>
              <a:gd name="T66" fmla="*/ 166 w 184"/>
              <a:gd name="T67" fmla="*/ 29 h 162"/>
              <a:gd name="T68" fmla="*/ 152 w 184"/>
              <a:gd name="T69" fmla="*/ 29 h 162"/>
              <a:gd name="T70" fmla="*/ 141 w 184"/>
              <a:gd name="T71" fmla="*/ 22 h 162"/>
              <a:gd name="T72" fmla="*/ 148 w 184"/>
              <a:gd name="T73" fmla="*/ 29 h 162"/>
              <a:gd name="T74" fmla="*/ 134 w 184"/>
              <a:gd name="T75" fmla="*/ 29 h 162"/>
              <a:gd name="T76" fmla="*/ 124 w 184"/>
              <a:gd name="T77" fmla="*/ 22 h 162"/>
              <a:gd name="T78" fmla="*/ 131 w 184"/>
              <a:gd name="T79" fmla="*/ 29 h 162"/>
              <a:gd name="T80" fmla="*/ 117 w 184"/>
              <a:gd name="T81" fmla="*/ 29 h 162"/>
              <a:gd name="T82" fmla="*/ 15 w 184"/>
              <a:gd name="T83" fmla="*/ 43 h 162"/>
              <a:gd name="T84" fmla="*/ 170 w 184"/>
              <a:gd name="T85" fmla="*/ 43 h 162"/>
              <a:gd name="T86" fmla="*/ 15 w 184"/>
              <a:gd name="T87" fmla="*/ 14 h 162"/>
              <a:gd name="T88" fmla="*/ 170 w 184"/>
              <a:gd name="T89" fmla="*/ 52 h 162"/>
              <a:gd name="T90" fmla="*/ 15 w 184"/>
              <a:gd name="T91" fmla="*/ 52 h 162"/>
              <a:gd name="T92" fmla="*/ 170 w 184"/>
              <a:gd name="T93" fmla="*/ 14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62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1" y="0"/>
                  <a:pt x="184" y="3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59"/>
                  <a:pt x="181" y="162"/>
                  <a:pt x="177" y="162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8" y="162"/>
                  <a:pt x="8" y="162"/>
                  <a:pt x="8" y="162"/>
                </a:cubicBezTo>
                <a:cubicBezTo>
                  <a:pt x="4" y="162"/>
                  <a:pt x="0" y="159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102" y="68"/>
                </a:moveTo>
                <a:cubicBezTo>
                  <a:pt x="102" y="68"/>
                  <a:pt x="102" y="68"/>
                  <a:pt x="102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142" y="68"/>
                  <a:pt x="144" y="70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2"/>
                  <a:pt x="142" y="114"/>
                  <a:pt x="140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0" y="114"/>
                  <a:pt x="98" y="112"/>
                  <a:pt x="98" y="109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0"/>
                  <a:pt x="100" y="68"/>
                  <a:pt x="102" y="68"/>
                </a:cubicBezTo>
                <a:close/>
                <a:moveTo>
                  <a:pt x="135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76"/>
                  <a:pt x="135" y="76"/>
                  <a:pt x="135" y="76"/>
                </a:cubicBezTo>
                <a:close/>
                <a:moveTo>
                  <a:pt x="88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70"/>
                  <a:pt x="92" y="72"/>
                </a:cubicBezTo>
                <a:cubicBezTo>
                  <a:pt x="92" y="74"/>
                  <a:pt x="90" y="76"/>
                  <a:pt x="88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2" y="76"/>
                  <a:pt x="41" y="74"/>
                  <a:pt x="41" y="72"/>
                </a:cubicBezTo>
                <a:cubicBezTo>
                  <a:pt x="41" y="70"/>
                  <a:pt x="42" y="68"/>
                  <a:pt x="45" y="68"/>
                </a:cubicBezTo>
                <a:cubicBezTo>
                  <a:pt x="88" y="68"/>
                  <a:pt x="88" y="68"/>
                  <a:pt x="88" y="68"/>
                </a:cubicBezTo>
                <a:close/>
                <a:moveTo>
                  <a:pt x="88" y="87"/>
                </a:moveTo>
                <a:cubicBezTo>
                  <a:pt x="88" y="87"/>
                  <a:pt x="88" y="87"/>
                  <a:pt x="88" y="87"/>
                </a:cubicBezTo>
                <a:cubicBezTo>
                  <a:pt x="90" y="87"/>
                  <a:pt x="92" y="88"/>
                  <a:pt x="92" y="91"/>
                </a:cubicBezTo>
                <a:cubicBezTo>
                  <a:pt x="92" y="93"/>
                  <a:pt x="90" y="95"/>
                  <a:pt x="88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2" y="95"/>
                  <a:pt x="41" y="93"/>
                  <a:pt x="41" y="91"/>
                </a:cubicBezTo>
                <a:cubicBezTo>
                  <a:pt x="41" y="88"/>
                  <a:pt x="42" y="87"/>
                  <a:pt x="45" y="87"/>
                </a:cubicBezTo>
                <a:cubicBezTo>
                  <a:pt x="88" y="87"/>
                  <a:pt x="88" y="87"/>
                  <a:pt x="88" y="87"/>
                </a:cubicBezTo>
                <a:close/>
                <a:moveTo>
                  <a:pt x="88" y="105"/>
                </a:moveTo>
                <a:cubicBezTo>
                  <a:pt x="88" y="105"/>
                  <a:pt x="88" y="105"/>
                  <a:pt x="88" y="105"/>
                </a:cubicBezTo>
                <a:cubicBezTo>
                  <a:pt x="90" y="105"/>
                  <a:pt x="92" y="107"/>
                  <a:pt x="92" y="109"/>
                </a:cubicBezTo>
                <a:cubicBezTo>
                  <a:pt x="92" y="112"/>
                  <a:pt x="90" y="114"/>
                  <a:pt x="88" y="114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2" y="114"/>
                  <a:pt x="41" y="112"/>
                  <a:pt x="41" y="109"/>
                </a:cubicBezTo>
                <a:cubicBezTo>
                  <a:pt x="41" y="107"/>
                  <a:pt x="42" y="105"/>
                  <a:pt x="45" y="105"/>
                </a:cubicBezTo>
                <a:cubicBezTo>
                  <a:pt x="88" y="105"/>
                  <a:pt x="88" y="105"/>
                  <a:pt x="88" y="105"/>
                </a:cubicBezTo>
                <a:close/>
                <a:moveTo>
                  <a:pt x="140" y="124"/>
                </a:moveTo>
                <a:cubicBezTo>
                  <a:pt x="140" y="124"/>
                  <a:pt x="140" y="124"/>
                  <a:pt x="140" y="124"/>
                </a:cubicBezTo>
                <a:cubicBezTo>
                  <a:pt x="142" y="124"/>
                  <a:pt x="144" y="126"/>
                  <a:pt x="144" y="128"/>
                </a:cubicBezTo>
                <a:cubicBezTo>
                  <a:pt x="144" y="130"/>
                  <a:pt x="142" y="132"/>
                  <a:pt x="140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2" y="132"/>
                  <a:pt x="41" y="130"/>
                  <a:pt x="41" y="128"/>
                </a:cubicBezTo>
                <a:cubicBezTo>
                  <a:pt x="41" y="126"/>
                  <a:pt x="42" y="124"/>
                  <a:pt x="45" y="124"/>
                </a:cubicBezTo>
                <a:cubicBezTo>
                  <a:pt x="140" y="124"/>
                  <a:pt x="140" y="124"/>
                  <a:pt x="140" y="124"/>
                </a:cubicBezTo>
                <a:close/>
                <a:moveTo>
                  <a:pt x="159" y="22"/>
                </a:moveTo>
                <a:cubicBezTo>
                  <a:pt x="159" y="22"/>
                  <a:pt x="159" y="22"/>
                  <a:pt x="159" y="22"/>
                </a:cubicBezTo>
                <a:cubicBezTo>
                  <a:pt x="163" y="22"/>
                  <a:pt x="166" y="25"/>
                  <a:pt x="166" y="29"/>
                </a:cubicBezTo>
                <a:cubicBezTo>
                  <a:pt x="166" y="33"/>
                  <a:pt x="163" y="36"/>
                  <a:pt x="159" y="36"/>
                </a:cubicBezTo>
                <a:cubicBezTo>
                  <a:pt x="155" y="36"/>
                  <a:pt x="152" y="33"/>
                  <a:pt x="152" y="29"/>
                </a:cubicBezTo>
                <a:cubicBezTo>
                  <a:pt x="152" y="25"/>
                  <a:pt x="155" y="22"/>
                  <a:pt x="159" y="22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5" y="22"/>
                  <a:pt x="148" y="25"/>
                  <a:pt x="148" y="29"/>
                </a:cubicBezTo>
                <a:cubicBezTo>
                  <a:pt x="148" y="33"/>
                  <a:pt x="145" y="36"/>
                  <a:pt x="141" y="36"/>
                </a:cubicBezTo>
                <a:cubicBezTo>
                  <a:pt x="138" y="36"/>
                  <a:pt x="134" y="33"/>
                  <a:pt x="134" y="29"/>
                </a:cubicBezTo>
                <a:cubicBezTo>
                  <a:pt x="134" y="25"/>
                  <a:pt x="138" y="22"/>
                  <a:pt x="141" y="22"/>
                </a:cubicBezTo>
                <a:close/>
                <a:moveTo>
                  <a:pt x="124" y="22"/>
                </a:moveTo>
                <a:cubicBezTo>
                  <a:pt x="124" y="22"/>
                  <a:pt x="124" y="22"/>
                  <a:pt x="124" y="22"/>
                </a:cubicBezTo>
                <a:cubicBezTo>
                  <a:pt x="128" y="22"/>
                  <a:pt x="131" y="25"/>
                  <a:pt x="131" y="29"/>
                </a:cubicBezTo>
                <a:cubicBezTo>
                  <a:pt x="131" y="33"/>
                  <a:pt x="128" y="36"/>
                  <a:pt x="124" y="36"/>
                </a:cubicBezTo>
                <a:cubicBezTo>
                  <a:pt x="120" y="36"/>
                  <a:pt x="117" y="33"/>
                  <a:pt x="117" y="29"/>
                </a:cubicBezTo>
                <a:cubicBezTo>
                  <a:pt x="117" y="25"/>
                  <a:pt x="120" y="22"/>
                  <a:pt x="124" y="22"/>
                </a:cubicBezTo>
                <a:close/>
                <a:moveTo>
                  <a:pt x="15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70" y="43"/>
                  <a:pt x="170" y="43"/>
                  <a:pt x="170" y="43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170" y="52"/>
                </a:moveTo>
                <a:cubicBezTo>
                  <a:pt x="170" y="52"/>
                  <a:pt x="170" y="52"/>
                  <a:pt x="170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0" y="52"/>
                  <a:pt x="170" y="52"/>
                  <a:pt x="170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PA_淘宝店chenying0907 18"/>
          <p:cNvSpPr/>
          <p:nvPr>
            <p:custDataLst>
              <p:tags r:id="rId12"/>
            </p:custDataLst>
          </p:nvPr>
        </p:nvSpPr>
        <p:spPr>
          <a:xfrm>
            <a:off x="6075395" y="3558724"/>
            <a:ext cx="2219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0" name="PA_淘宝店chenying0907 19"/>
          <p:cNvSpPr/>
          <p:nvPr>
            <p:custDataLst>
              <p:tags r:id="rId13"/>
            </p:custDataLst>
          </p:nvPr>
        </p:nvSpPr>
        <p:spPr>
          <a:xfrm>
            <a:off x="6135734" y="3981408"/>
            <a:ext cx="20988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 in your pole. </a:t>
            </a:r>
            <a:endParaRPr lang="zh-CN" altLang="en-US" sz="14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PA_淘宝店chenying0907 20"/>
          <p:cNvSpPr/>
          <p:nvPr>
            <p:custDataLst>
              <p:tags r:id="rId14"/>
            </p:custDataLst>
          </p:nvPr>
        </p:nvSpPr>
        <p:spPr>
          <a:xfrm>
            <a:off x="8552504" y="3536150"/>
            <a:ext cx="2219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2" name="PA_淘宝店chenying0907 21"/>
          <p:cNvSpPr/>
          <p:nvPr>
            <p:custDataLst>
              <p:tags r:id="rId15"/>
            </p:custDataLst>
          </p:nvPr>
        </p:nvSpPr>
        <p:spPr>
          <a:xfrm>
            <a:off x="8612843" y="3958834"/>
            <a:ext cx="20988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 in your pole. </a:t>
            </a:r>
            <a:endParaRPr lang="zh-CN" altLang="en-US" sz="14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6" grpId="0" animBg="1"/>
      <p:bldP spid="15" grpId="0" animBg="1"/>
      <p:bldP spid="17" grpId="0" animBg="1" autoUpdateAnimBg="0"/>
      <p:bldP spid="18" grpId="0" animBg="1"/>
      <p:bldP spid="19" grpId="0" animBg="1" autoUpdateAnimBg="0"/>
      <p:bldP spid="20" grpId="0" animBg="1" autoUpdateAnimBg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aphicFrame>
        <p:nvGraphicFramePr>
          <p:cNvPr id="12" name="PA_Chart 11"/>
          <p:cNvGraphicFramePr/>
          <p:nvPr>
            <p:custDataLst>
              <p:tags r:id="rId7"/>
            </p:custDataLst>
          </p:nvPr>
        </p:nvGraphicFramePr>
        <p:xfrm>
          <a:off x="1030416" y="2272370"/>
          <a:ext cx="4719804" cy="325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13" name="PA_淘宝店chenying0907 12"/>
          <p:cNvGrpSpPr/>
          <p:nvPr>
            <p:custDataLst>
              <p:tags r:id="rId8"/>
            </p:custDataLst>
          </p:nvPr>
        </p:nvGrpSpPr>
        <p:grpSpPr>
          <a:xfrm>
            <a:off x="5788662" y="2272369"/>
            <a:ext cx="5736419" cy="886678"/>
            <a:chOff x="6136937" y="2626458"/>
            <a:chExt cx="5736419" cy="886678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6" y="2977605"/>
              <a:ext cx="485686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Click here to add content, content to match the title.  fortification in your pole. 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5" y="2626458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PA_淘宝店chenying0907 16"/>
          <p:cNvGrpSpPr/>
          <p:nvPr>
            <p:custDataLst>
              <p:tags r:id="rId9"/>
            </p:custDataLst>
          </p:nvPr>
        </p:nvGrpSpPr>
        <p:grpSpPr>
          <a:xfrm>
            <a:off x="5788662" y="3454042"/>
            <a:ext cx="5736419" cy="886678"/>
            <a:chOff x="6136937" y="2626458"/>
            <a:chExt cx="5736419" cy="886678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6" y="2977605"/>
              <a:ext cx="485686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Click here to add content, content to match the title.  fortification in your pole. 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5" y="2626458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PA_淘宝店chenying0907 20"/>
          <p:cNvGrpSpPr/>
          <p:nvPr>
            <p:custDataLst>
              <p:tags r:id="rId10"/>
            </p:custDataLst>
          </p:nvPr>
        </p:nvGrpSpPr>
        <p:grpSpPr>
          <a:xfrm>
            <a:off x="5788662" y="4635714"/>
            <a:ext cx="5736419" cy="886678"/>
            <a:chOff x="6136937" y="2626458"/>
            <a:chExt cx="5736419" cy="886678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6" y="2977605"/>
              <a:ext cx="485686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Click here to add content, content to match the title.  fortification in your pole. 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5" y="2626458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ADD YOUR TITLE</a:t>
              </a: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pSp>
        <p:nvGrpSpPr>
          <p:cNvPr id="5" name="PA_淘宝店chenying0907 4"/>
          <p:cNvGrpSpPr/>
          <p:nvPr>
            <p:custDataLst>
              <p:tags r:id="rId7"/>
            </p:custDataLst>
          </p:nvPr>
        </p:nvGrpSpPr>
        <p:grpSpPr>
          <a:xfrm>
            <a:off x="4433888" y="2124551"/>
            <a:ext cx="3324225" cy="3322637"/>
            <a:chOff x="4320074" y="2124551"/>
            <a:chExt cx="3324225" cy="3322637"/>
          </a:xfrm>
        </p:grpSpPr>
        <p:sp>
          <p:nvSpPr>
            <p:cNvPr id="13" name="淘宝店chenying0907 3"/>
            <p:cNvSpPr/>
            <p:nvPr/>
          </p:nvSpPr>
          <p:spPr bwMode="auto">
            <a:xfrm>
              <a:off x="4320074" y="2124551"/>
              <a:ext cx="1624012" cy="1624012"/>
            </a:xfrm>
            <a:custGeom>
              <a:avLst/>
              <a:gdLst>
                <a:gd name="T0" fmla="*/ 0 w 1624031"/>
                <a:gd name="T1" fmla="*/ 1623955 h 1624031"/>
                <a:gd name="T2" fmla="*/ 1623955 w 1624031"/>
                <a:gd name="T3" fmla="*/ 0 h 1624031"/>
                <a:gd name="T4" fmla="*/ 1623955 w 1624031"/>
                <a:gd name="T5" fmla="*/ 1623955 h 1624031"/>
                <a:gd name="T6" fmla="*/ 0 w 1624031"/>
                <a:gd name="T7" fmla="*/ 1623955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0" y="1624031"/>
                  </a:moveTo>
                  <a:cubicBezTo>
                    <a:pt x="0" y="727103"/>
                    <a:pt x="727103" y="0"/>
                    <a:pt x="1624031" y="0"/>
                  </a:cubicBezTo>
                  <a:lnTo>
                    <a:pt x="1624031" y="1624031"/>
                  </a:lnTo>
                  <a:lnTo>
                    <a:pt x="0" y="1624031"/>
                  </a:lnTo>
                  <a:close/>
                </a:path>
              </a:pathLst>
            </a:custGeom>
            <a:solidFill>
              <a:srgbClr val="2F3D72"/>
            </a:solidFill>
            <a:ln>
              <a:noFill/>
            </a:ln>
          </p:spPr>
          <p:txBody>
            <a:bodyPr lIns="546788" tIns="546788" rIns="71120" bIns="71120" anchor="ctr"/>
            <a:lstStyle/>
            <a:p>
              <a:endParaRPr lang="zh-CN" altLang="en-US"/>
            </a:p>
          </p:txBody>
        </p:sp>
        <p:sp>
          <p:nvSpPr>
            <p:cNvPr id="14" name="淘宝店chenying0907 4"/>
            <p:cNvSpPr/>
            <p:nvPr/>
          </p:nvSpPr>
          <p:spPr bwMode="auto">
            <a:xfrm>
              <a:off x="6020286" y="2124551"/>
              <a:ext cx="1624013" cy="1624012"/>
            </a:xfrm>
            <a:custGeom>
              <a:avLst/>
              <a:gdLst>
                <a:gd name="T0" fmla="*/ 0 w 1624031"/>
                <a:gd name="T1" fmla="*/ 0 h 1624031"/>
                <a:gd name="T2" fmla="*/ 1623959 w 1624031"/>
                <a:gd name="T3" fmla="*/ 1623955 h 1624031"/>
                <a:gd name="T4" fmla="*/ 0 w 1624031"/>
                <a:gd name="T5" fmla="*/ 1623955 h 1624031"/>
                <a:gd name="T6" fmla="*/ 0 w 1624031"/>
                <a:gd name="T7" fmla="*/ 0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0" y="0"/>
                  </a:moveTo>
                  <a:cubicBezTo>
                    <a:pt x="896928" y="0"/>
                    <a:pt x="1624031" y="727103"/>
                    <a:pt x="1624031" y="1624031"/>
                  </a:cubicBezTo>
                  <a:lnTo>
                    <a:pt x="0" y="1624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4665"/>
            </a:solidFill>
            <a:ln>
              <a:noFill/>
            </a:ln>
          </p:spPr>
          <p:txBody>
            <a:bodyPr lIns="71120" tIns="546788" rIns="546788" bIns="71120" anchor="ctr"/>
            <a:lstStyle/>
            <a:p>
              <a:endParaRPr lang="zh-CN" altLang="en-US"/>
            </a:p>
          </p:txBody>
        </p:sp>
        <p:sp>
          <p:nvSpPr>
            <p:cNvPr id="15" name="淘宝店chenying0907 5"/>
            <p:cNvSpPr/>
            <p:nvPr/>
          </p:nvSpPr>
          <p:spPr bwMode="auto">
            <a:xfrm>
              <a:off x="6020286" y="3823176"/>
              <a:ext cx="1624013" cy="1624012"/>
            </a:xfrm>
            <a:custGeom>
              <a:avLst/>
              <a:gdLst>
                <a:gd name="T0" fmla="*/ 1623959 w 1624031"/>
                <a:gd name="T1" fmla="*/ 0 h 1624031"/>
                <a:gd name="T2" fmla="*/ 0 w 1624031"/>
                <a:gd name="T3" fmla="*/ 1623955 h 1624031"/>
                <a:gd name="T4" fmla="*/ 0 w 1624031"/>
                <a:gd name="T5" fmla="*/ 0 h 1624031"/>
                <a:gd name="T6" fmla="*/ 1623959 w 1624031"/>
                <a:gd name="T7" fmla="*/ 0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1624031" y="0"/>
                  </a:moveTo>
                  <a:cubicBezTo>
                    <a:pt x="1624031" y="896928"/>
                    <a:pt x="896928" y="1624031"/>
                    <a:pt x="0" y="1624031"/>
                  </a:cubicBezTo>
                  <a:lnTo>
                    <a:pt x="0" y="0"/>
                  </a:lnTo>
                  <a:lnTo>
                    <a:pt x="1624031" y="0"/>
                  </a:lnTo>
                  <a:close/>
                </a:path>
              </a:pathLst>
            </a:custGeom>
            <a:solidFill>
              <a:srgbClr val="F2E85F"/>
            </a:solidFill>
            <a:ln>
              <a:noFill/>
            </a:ln>
          </p:spPr>
          <p:txBody>
            <a:bodyPr lIns="71120" tIns="71121" rIns="546788" bIns="546788" anchor="ctr"/>
            <a:lstStyle/>
            <a:p>
              <a:endParaRPr lang="zh-CN" altLang="en-US"/>
            </a:p>
          </p:txBody>
        </p:sp>
        <p:sp>
          <p:nvSpPr>
            <p:cNvPr id="16" name="淘宝店chenying0907 6"/>
            <p:cNvSpPr/>
            <p:nvPr/>
          </p:nvSpPr>
          <p:spPr bwMode="auto">
            <a:xfrm>
              <a:off x="4320074" y="3823176"/>
              <a:ext cx="1624012" cy="1624012"/>
            </a:xfrm>
            <a:custGeom>
              <a:avLst/>
              <a:gdLst>
                <a:gd name="T0" fmla="*/ 1623955 w 1624031"/>
                <a:gd name="T1" fmla="*/ 1623955 h 1624031"/>
                <a:gd name="T2" fmla="*/ 0 w 1624031"/>
                <a:gd name="T3" fmla="*/ 0 h 1624031"/>
                <a:gd name="T4" fmla="*/ 1623955 w 1624031"/>
                <a:gd name="T5" fmla="*/ 0 h 1624031"/>
                <a:gd name="T6" fmla="*/ 1623955 w 1624031"/>
                <a:gd name="T7" fmla="*/ 1623955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1624031" y="1624031"/>
                  </a:moveTo>
                  <a:cubicBezTo>
                    <a:pt x="727103" y="1624031"/>
                    <a:pt x="0" y="896928"/>
                    <a:pt x="0" y="0"/>
                  </a:cubicBezTo>
                  <a:lnTo>
                    <a:pt x="1624031" y="0"/>
                  </a:lnTo>
                  <a:lnTo>
                    <a:pt x="1624031" y="1624031"/>
                  </a:lnTo>
                  <a:close/>
                </a:path>
              </a:pathLst>
            </a:custGeom>
            <a:solidFill>
              <a:srgbClr val="4BBDA3"/>
            </a:solidFill>
            <a:ln>
              <a:noFill/>
            </a:ln>
          </p:spPr>
          <p:txBody>
            <a:bodyPr lIns="546788" tIns="71120" rIns="71120" bIns="546788" anchor="ctr"/>
            <a:lstStyle/>
            <a:p>
              <a:endParaRPr lang="zh-CN" altLang="en-US"/>
            </a:p>
          </p:txBody>
        </p:sp>
        <p:sp>
          <p:nvSpPr>
            <p:cNvPr id="17" name="环形箭头 7"/>
            <p:cNvSpPr/>
            <p:nvPr/>
          </p:nvSpPr>
          <p:spPr bwMode="auto">
            <a:xfrm>
              <a:off x="5701199" y="3448526"/>
              <a:ext cx="561975" cy="487362"/>
            </a:xfrm>
            <a:custGeom>
              <a:avLst/>
              <a:gdLst>
                <a:gd name="T0" fmla="*/ 30747 w 560722"/>
                <a:gd name="T1" fmla="*/ 243348 h 487584"/>
                <a:gd name="T2" fmla="*/ 251893 w 560722"/>
                <a:gd name="T3" fmla="*/ 32031 h 487584"/>
                <a:gd name="T4" fmla="*/ 521061 w 560722"/>
                <a:gd name="T5" fmla="*/ 173521 h 487584"/>
                <a:gd name="T6" fmla="*/ 548907 w 560722"/>
                <a:gd name="T7" fmla="*/ 173521 h 487584"/>
                <a:gd name="T8" fmla="*/ 504256 w 560722"/>
                <a:gd name="T9" fmla="*/ 243348 h 487584"/>
                <a:gd name="T10" fmla="*/ 425918 w 560722"/>
                <a:gd name="T11" fmla="*/ 173521 h 487584"/>
                <a:gd name="T12" fmla="*/ 452230 w 560722"/>
                <a:gd name="T13" fmla="*/ 173521 h 487584"/>
                <a:gd name="T14" fmla="*/ 252514 w 560722"/>
                <a:gd name="T15" fmla="*/ 93198 h 487584"/>
                <a:gd name="T16" fmla="*/ 92242 w 560722"/>
                <a:gd name="T17" fmla="*/ 243348 h 487584"/>
                <a:gd name="T18" fmla="*/ 30747 w 560722"/>
                <a:gd name="T19" fmla="*/ 243348 h 487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0722" h="487584">
                  <a:moveTo>
                    <a:pt x="30474" y="243792"/>
                  </a:moveTo>
                  <a:cubicBezTo>
                    <a:pt x="30474" y="136117"/>
                    <a:pt x="124476" y="45322"/>
                    <a:pt x="249654" y="32091"/>
                  </a:cubicBezTo>
                  <a:cubicBezTo>
                    <a:pt x="366608" y="19729"/>
                    <a:pt x="477783" y="78800"/>
                    <a:pt x="516429" y="173837"/>
                  </a:cubicBezTo>
                  <a:lnTo>
                    <a:pt x="544028" y="173837"/>
                  </a:lnTo>
                  <a:lnTo>
                    <a:pt x="499774" y="243792"/>
                  </a:lnTo>
                  <a:lnTo>
                    <a:pt x="422132" y="173837"/>
                  </a:lnTo>
                  <a:lnTo>
                    <a:pt x="448210" y="173837"/>
                  </a:lnTo>
                  <a:cubicBezTo>
                    <a:pt x="410722" y="115338"/>
                    <a:pt x="330879" y="82879"/>
                    <a:pt x="250269" y="93367"/>
                  </a:cubicBezTo>
                  <a:cubicBezTo>
                    <a:pt x="158720" y="105278"/>
                    <a:pt x="91422" y="169008"/>
                    <a:pt x="91422" y="243792"/>
                  </a:cubicBezTo>
                  <a:lnTo>
                    <a:pt x="30474" y="2437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环形箭头 8"/>
            <p:cNvSpPr/>
            <p:nvPr/>
          </p:nvSpPr>
          <p:spPr bwMode="auto">
            <a:xfrm rot="10800000">
              <a:off x="5701199" y="3635851"/>
              <a:ext cx="561975" cy="487362"/>
            </a:xfrm>
            <a:custGeom>
              <a:avLst/>
              <a:gdLst>
                <a:gd name="T0" fmla="*/ 30747 w 560722"/>
                <a:gd name="T1" fmla="*/ 243348 h 487584"/>
                <a:gd name="T2" fmla="*/ 251893 w 560722"/>
                <a:gd name="T3" fmla="*/ 32031 h 487584"/>
                <a:gd name="T4" fmla="*/ 521061 w 560722"/>
                <a:gd name="T5" fmla="*/ 173521 h 487584"/>
                <a:gd name="T6" fmla="*/ 548907 w 560722"/>
                <a:gd name="T7" fmla="*/ 173521 h 487584"/>
                <a:gd name="T8" fmla="*/ 504256 w 560722"/>
                <a:gd name="T9" fmla="*/ 243348 h 487584"/>
                <a:gd name="T10" fmla="*/ 425918 w 560722"/>
                <a:gd name="T11" fmla="*/ 173521 h 487584"/>
                <a:gd name="T12" fmla="*/ 452230 w 560722"/>
                <a:gd name="T13" fmla="*/ 173521 h 487584"/>
                <a:gd name="T14" fmla="*/ 252514 w 560722"/>
                <a:gd name="T15" fmla="*/ 93198 h 487584"/>
                <a:gd name="T16" fmla="*/ 92242 w 560722"/>
                <a:gd name="T17" fmla="*/ 243348 h 487584"/>
                <a:gd name="T18" fmla="*/ 30747 w 560722"/>
                <a:gd name="T19" fmla="*/ 243348 h 487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0722" h="487584">
                  <a:moveTo>
                    <a:pt x="30474" y="243792"/>
                  </a:moveTo>
                  <a:cubicBezTo>
                    <a:pt x="30474" y="136117"/>
                    <a:pt x="124476" y="45322"/>
                    <a:pt x="249654" y="32091"/>
                  </a:cubicBezTo>
                  <a:cubicBezTo>
                    <a:pt x="366608" y="19729"/>
                    <a:pt x="477783" y="78800"/>
                    <a:pt x="516429" y="173837"/>
                  </a:cubicBezTo>
                  <a:lnTo>
                    <a:pt x="544028" y="173837"/>
                  </a:lnTo>
                  <a:lnTo>
                    <a:pt x="499774" y="243792"/>
                  </a:lnTo>
                  <a:lnTo>
                    <a:pt x="422132" y="173837"/>
                  </a:lnTo>
                  <a:lnTo>
                    <a:pt x="448210" y="173837"/>
                  </a:lnTo>
                  <a:cubicBezTo>
                    <a:pt x="410722" y="115338"/>
                    <a:pt x="330879" y="82879"/>
                    <a:pt x="250269" y="93367"/>
                  </a:cubicBezTo>
                  <a:cubicBezTo>
                    <a:pt x="158720" y="105278"/>
                    <a:pt x="91422" y="169008"/>
                    <a:pt x="91422" y="243792"/>
                  </a:cubicBezTo>
                  <a:lnTo>
                    <a:pt x="30474" y="2437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淘宝店chenying0907 1"/>
            <p:cNvSpPr txBox="1"/>
            <p:nvPr/>
          </p:nvSpPr>
          <p:spPr>
            <a:xfrm>
              <a:off x="6339374" y="2787787"/>
              <a:ext cx="73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" name="淘宝店chenying0907 51"/>
            <p:cNvSpPr txBox="1"/>
            <p:nvPr/>
          </p:nvSpPr>
          <p:spPr>
            <a:xfrm>
              <a:off x="6339374" y="4282037"/>
              <a:ext cx="73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3" name="淘宝店chenying0907 52"/>
            <p:cNvSpPr txBox="1"/>
            <p:nvPr/>
          </p:nvSpPr>
          <p:spPr>
            <a:xfrm>
              <a:off x="5003595" y="2816373"/>
              <a:ext cx="73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" name="淘宝店chenying0907 53"/>
            <p:cNvSpPr txBox="1"/>
            <p:nvPr/>
          </p:nvSpPr>
          <p:spPr>
            <a:xfrm>
              <a:off x="5003595" y="4310623"/>
              <a:ext cx="737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5" name="PA_淘宝店chenying0907 54"/>
          <p:cNvSpPr/>
          <p:nvPr>
            <p:custDataLst>
              <p:tags r:id="rId8"/>
            </p:custDataLst>
          </p:nvPr>
        </p:nvSpPr>
        <p:spPr>
          <a:xfrm>
            <a:off x="7701057" y="2678930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PA_淘宝店chenying0907 55"/>
          <p:cNvSpPr/>
          <p:nvPr>
            <p:custDataLst>
              <p:tags r:id="rId9"/>
            </p:custDataLst>
          </p:nvPr>
        </p:nvSpPr>
        <p:spPr>
          <a:xfrm>
            <a:off x="7701057" y="2327783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57" name="PA_淘宝店chenying0907 56"/>
          <p:cNvSpPr/>
          <p:nvPr>
            <p:custDataLst>
              <p:tags r:id="rId10"/>
            </p:custDataLst>
          </p:nvPr>
        </p:nvSpPr>
        <p:spPr>
          <a:xfrm>
            <a:off x="7701057" y="4767222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" name="PA_淘宝店chenying0907 57"/>
          <p:cNvSpPr/>
          <p:nvPr>
            <p:custDataLst>
              <p:tags r:id="rId11"/>
            </p:custDataLst>
          </p:nvPr>
        </p:nvSpPr>
        <p:spPr>
          <a:xfrm>
            <a:off x="7701057" y="4416075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59" name="PA_淘宝店chenying0907 58"/>
          <p:cNvSpPr/>
          <p:nvPr>
            <p:custDataLst>
              <p:tags r:id="rId12"/>
            </p:custDataLst>
          </p:nvPr>
        </p:nvSpPr>
        <p:spPr>
          <a:xfrm>
            <a:off x="663215" y="2678930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PA_淘宝店chenying0907 59"/>
          <p:cNvSpPr/>
          <p:nvPr>
            <p:custDataLst>
              <p:tags r:id="rId13"/>
            </p:custDataLst>
          </p:nvPr>
        </p:nvSpPr>
        <p:spPr>
          <a:xfrm>
            <a:off x="1834730" y="2327783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61" name="PA_淘宝店chenying0907 60"/>
          <p:cNvSpPr/>
          <p:nvPr>
            <p:custDataLst>
              <p:tags r:id="rId14"/>
            </p:custDataLst>
          </p:nvPr>
        </p:nvSpPr>
        <p:spPr>
          <a:xfrm>
            <a:off x="627252" y="4767222"/>
            <a:ext cx="36552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PA_淘宝店chenying0907 61"/>
          <p:cNvSpPr/>
          <p:nvPr>
            <p:custDataLst>
              <p:tags r:id="rId15"/>
            </p:custDataLst>
          </p:nvPr>
        </p:nvSpPr>
        <p:spPr>
          <a:xfrm>
            <a:off x="1798767" y="4416075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55" grpId="0"/>
      <p:bldP spid="56" grpId="0"/>
      <p:bldP spid="57" grpId="0" animBg="1" autoUpdateAnimBg="0"/>
      <p:bldP spid="58" grpId="0"/>
      <p:bldP spid="59" grpId="0" animBg="1" autoUpdateAnimBg="0"/>
      <p:bldP spid="60" grpId="0" animBg="1" autoUpdateAnimBg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_淘宝店chenying0907 1"/>
          <p:cNvSpPr/>
          <p:nvPr>
            <p:custDataLst>
              <p:tags r:id="rId3"/>
            </p:custDataLst>
          </p:nvPr>
        </p:nvSpPr>
        <p:spPr>
          <a:xfrm>
            <a:off x="3381068" y="1976284"/>
            <a:ext cx="5813322" cy="24696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店chenying0907 4"/>
          <p:cNvSpPr txBox="1"/>
          <p:nvPr>
            <p:custDataLst>
              <p:tags r:id="rId4"/>
            </p:custDataLst>
          </p:nvPr>
        </p:nvSpPr>
        <p:spPr>
          <a:xfrm>
            <a:off x="4172779" y="3475838"/>
            <a:ext cx="42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424256" y="2095656"/>
            <a:ext cx="172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02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  <p:bldP spid="5" grpId="0" animBg="1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pSp>
        <p:nvGrpSpPr>
          <p:cNvPr id="5" name="PA_淘宝店chenying0907 4"/>
          <p:cNvGrpSpPr/>
          <p:nvPr>
            <p:custDataLst>
              <p:tags r:id="rId7"/>
            </p:custDataLst>
          </p:nvPr>
        </p:nvGrpSpPr>
        <p:grpSpPr>
          <a:xfrm>
            <a:off x="3847207" y="2218004"/>
            <a:ext cx="4497587" cy="3135731"/>
            <a:chOff x="3847207" y="2218004"/>
            <a:chExt cx="4497587" cy="3135731"/>
          </a:xfrm>
        </p:grpSpPr>
        <p:pic>
          <p:nvPicPr>
            <p:cNvPr id="13" name="淘宝店chenying0907 1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78" b="16402"/>
            <a:stretch>
              <a:fillRect/>
            </a:stretch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</p:spPr>
        </p:pic>
        <p:pic>
          <p:nvPicPr>
            <p:cNvPr id="2" name="淘宝店chenying0907 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3"/>
            <a:stretch>
              <a:fillRect/>
            </a:stretch>
          </p:blipFill>
          <p:spPr>
            <a:xfrm>
              <a:off x="4441371" y="2603958"/>
              <a:ext cx="3256329" cy="2011585"/>
            </a:xfrm>
            <a:prstGeom prst="rect">
              <a:avLst/>
            </a:prstGeom>
          </p:spPr>
        </p:pic>
      </p:grpSp>
      <p:sp>
        <p:nvSpPr>
          <p:cNvPr id="6" name="PA_淘宝店chenying0907: 圆角 5"/>
          <p:cNvSpPr/>
          <p:nvPr>
            <p:custDataLst>
              <p:tags r:id="rId8"/>
            </p:custDataLst>
          </p:nvPr>
        </p:nvSpPr>
        <p:spPr>
          <a:xfrm>
            <a:off x="1110386" y="2480309"/>
            <a:ext cx="1785258" cy="478972"/>
          </a:xfrm>
          <a:prstGeom prst="roundRect">
            <a:avLst>
              <a:gd name="adj" fmla="val 50000"/>
            </a:avLst>
          </a:prstGeom>
          <a:solidFill>
            <a:srgbClr val="E3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2026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9"/>
            </p:custDataLst>
          </p:nvPr>
        </p:nvSpPr>
        <p:spPr>
          <a:xfrm>
            <a:off x="8516021" y="2434044"/>
            <a:ext cx="1785258" cy="478972"/>
          </a:xfrm>
          <a:prstGeom prst="roundRect">
            <a:avLst>
              <a:gd name="adj" fmla="val 50000"/>
            </a:avLst>
          </a:prstGeom>
          <a:solidFill>
            <a:srgbClr val="4B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2027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20" name="PA_淘宝店chenying0907 19"/>
          <p:cNvSpPr/>
          <p:nvPr>
            <p:custDataLst>
              <p:tags r:id="rId10"/>
            </p:custDataLst>
          </p:nvPr>
        </p:nvSpPr>
        <p:spPr>
          <a:xfrm>
            <a:off x="843390" y="3699104"/>
            <a:ext cx="3235124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PA_淘宝店chenying0907 20"/>
          <p:cNvSpPr/>
          <p:nvPr>
            <p:custDataLst>
              <p:tags r:id="rId11"/>
            </p:custDataLst>
          </p:nvPr>
        </p:nvSpPr>
        <p:spPr>
          <a:xfrm>
            <a:off x="843390" y="3237439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2" name="PA_淘宝店chenying0907 21"/>
          <p:cNvSpPr/>
          <p:nvPr>
            <p:custDataLst>
              <p:tags r:id="rId12"/>
            </p:custDataLst>
          </p:nvPr>
        </p:nvSpPr>
        <p:spPr>
          <a:xfrm>
            <a:off x="826972" y="4423074"/>
            <a:ext cx="3235124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PA_淘宝店chenying0907 22"/>
          <p:cNvSpPr/>
          <p:nvPr>
            <p:custDataLst>
              <p:tags r:id="rId13"/>
            </p:custDataLst>
          </p:nvPr>
        </p:nvSpPr>
        <p:spPr>
          <a:xfrm>
            <a:off x="8516021" y="3682553"/>
            <a:ext cx="304548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 probably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PA_淘宝店chenying0907 23"/>
          <p:cNvSpPr/>
          <p:nvPr>
            <p:custDataLst>
              <p:tags r:id="rId14"/>
            </p:custDataLst>
          </p:nvPr>
        </p:nvSpPr>
        <p:spPr>
          <a:xfrm>
            <a:off x="8516021" y="322088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5" name="PA_淘宝店chenying0907 24"/>
          <p:cNvSpPr/>
          <p:nvPr>
            <p:custDataLst>
              <p:tags r:id="rId15"/>
            </p:custDataLst>
          </p:nvPr>
        </p:nvSpPr>
        <p:spPr>
          <a:xfrm>
            <a:off x="8499603" y="4406523"/>
            <a:ext cx="3061904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 probably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6" grpId="0" animBg="1"/>
      <p:bldP spid="18" grpId="0" animBg="1"/>
      <p:bldP spid="20" grpId="0" animBg="1" autoUpdateAnimBg="0"/>
      <p:bldP spid="21" grpId="0"/>
      <p:bldP spid="22" grpId="0" animBg="1" autoUpdateAnimBg="0"/>
      <p:bldP spid="23" grpId="0" animBg="1" autoUpdateAnimBg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淘宝店chenying0907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淘宝店chenying0907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 cstate="print"/>
          <a:srcRect l="8897" t="17466" r="3387" b="143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淘宝店chenying0907 7"/>
          <p:cNvSpPr/>
          <p:nvPr>
            <p:custDataLst>
              <p:tags r:id="rId3"/>
            </p:custDataLst>
          </p:nvPr>
        </p:nvSpPr>
        <p:spPr>
          <a:xfrm>
            <a:off x="630494" y="307873"/>
            <a:ext cx="10931013" cy="6242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淘宝店chenying0907 31"/>
          <p:cNvSpPr/>
          <p:nvPr>
            <p:custDataLst>
              <p:tags r:id="rId4"/>
            </p:custDataLst>
          </p:nvPr>
        </p:nvSpPr>
        <p:spPr>
          <a:xfrm>
            <a:off x="2270482" y="962326"/>
            <a:ext cx="7711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PA_淘宝店chenying0907 32"/>
          <p:cNvGrpSpPr/>
          <p:nvPr>
            <p:custDataLst>
              <p:tags r:id="rId5"/>
            </p:custDataLst>
          </p:nvPr>
        </p:nvGrpSpPr>
        <p:grpSpPr>
          <a:xfrm>
            <a:off x="5599976" y="1268353"/>
            <a:ext cx="1052289" cy="188686"/>
            <a:chOff x="6096000" y="2910116"/>
            <a:chExt cx="1052289" cy="188686"/>
          </a:xfrm>
        </p:grpSpPr>
        <p:sp>
          <p:nvSpPr>
            <p:cNvPr id="34" name="淘宝店chenying0907 33"/>
            <p:cNvSpPr/>
            <p:nvPr/>
          </p:nvSpPr>
          <p:spPr>
            <a:xfrm>
              <a:off x="6096000" y="2910116"/>
              <a:ext cx="188686" cy="188686"/>
            </a:xfrm>
            <a:prstGeom prst="ellipse">
              <a:avLst/>
            </a:prstGeom>
            <a:solidFill>
              <a:srgbClr val="E34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店chenying0907 34"/>
            <p:cNvSpPr/>
            <p:nvPr/>
          </p:nvSpPr>
          <p:spPr>
            <a:xfrm>
              <a:off x="6383868" y="2910116"/>
              <a:ext cx="188686" cy="188686"/>
            </a:xfrm>
            <a:prstGeom prst="ellipse">
              <a:avLst/>
            </a:prstGeom>
            <a:solidFill>
              <a:srgbClr val="F2E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淘宝店chenying0907 35"/>
            <p:cNvSpPr/>
            <p:nvPr/>
          </p:nvSpPr>
          <p:spPr>
            <a:xfrm>
              <a:off x="6671736" y="2910116"/>
              <a:ext cx="188686" cy="188686"/>
            </a:xfrm>
            <a:prstGeom prst="ellipse">
              <a:avLst/>
            </a:prstGeom>
            <a:solidFill>
              <a:srgbClr val="4BB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淘宝店chenying0907 36"/>
            <p:cNvSpPr/>
            <p:nvPr/>
          </p:nvSpPr>
          <p:spPr>
            <a:xfrm>
              <a:off x="6959603" y="2910116"/>
              <a:ext cx="188686" cy="188686"/>
            </a:xfrm>
            <a:prstGeom prst="ellipse">
              <a:avLst/>
            </a:prstGeom>
            <a:solidFill>
              <a:srgbClr val="2F3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PA_淘宝店chenying0907 37"/>
          <p:cNvSpPr/>
          <p:nvPr>
            <p:custDataLst>
              <p:tags r:id="rId6"/>
            </p:custDataLst>
          </p:nvPr>
        </p:nvSpPr>
        <p:spPr>
          <a:xfrm>
            <a:off x="4884277" y="575258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pic>
        <p:nvPicPr>
          <p:cNvPr id="2" name="PA_淘宝店chenying0907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051267"/>
            <a:ext cx="3901440" cy="2599944"/>
          </a:xfrm>
          <a:prstGeom prst="rect">
            <a:avLst/>
          </a:prstGeom>
        </p:spPr>
      </p:pic>
      <p:sp>
        <p:nvSpPr>
          <p:cNvPr id="13" name="PA_淘宝店chenying0907 12"/>
          <p:cNvSpPr/>
          <p:nvPr>
            <p:custDataLst>
              <p:tags r:id="rId8"/>
            </p:custDataLst>
          </p:nvPr>
        </p:nvSpPr>
        <p:spPr>
          <a:xfrm>
            <a:off x="630495" y="2051267"/>
            <a:ext cx="3514786" cy="2599944"/>
          </a:xfrm>
          <a:prstGeom prst="rect">
            <a:avLst/>
          </a:prstGeom>
          <a:solidFill>
            <a:srgbClr val="E3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淘宝店chenying0907 13"/>
          <p:cNvSpPr/>
          <p:nvPr>
            <p:custDataLst>
              <p:tags r:id="rId9"/>
            </p:custDataLst>
          </p:nvPr>
        </p:nvSpPr>
        <p:spPr>
          <a:xfrm>
            <a:off x="8046720" y="2051267"/>
            <a:ext cx="3514786" cy="2599944"/>
          </a:xfrm>
          <a:prstGeom prst="rect">
            <a:avLst/>
          </a:prstGeom>
          <a:solidFill>
            <a:srgbClr val="4B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淘宝店chenying0907 15"/>
          <p:cNvSpPr/>
          <p:nvPr>
            <p:custDataLst>
              <p:tags r:id="rId10"/>
            </p:custDataLst>
          </p:nvPr>
        </p:nvSpPr>
        <p:spPr>
          <a:xfrm>
            <a:off x="776234" y="2798884"/>
            <a:ext cx="311417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PA_淘宝店chenying0907 16"/>
          <p:cNvSpPr/>
          <p:nvPr>
            <p:custDataLst>
              <p:tags r:id="rId11"/>
            </p:custDataLst>
          </p:nvPr>
        </p:nvSpPr>
        <p:spPr>
          <a:xfrm>
            <a:off x="776234" y="2363806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18" name="PA_淘宝店chenying0907 17"/>
          <p:cNvSpPr/>
          <p:nvPr>
            <p:custDataLst>
              <p:tags r:id="rId12"/>
            </p:custDataLst>
          </p:nvPr>
        </p:nvSpPr>
        <p:spPr>
          <a:xfrm>
            <a:off x="776234" y="3485322"/>
            <a:ext cx="311417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PA_淘宝店chenying0907 21"/>
          <p:cNvSpPr/>
          <p:nvPr>
            <p:custDataLst>
              <p:tags r:id="rId13"/>
            </p:custDataLst>
          </p:nvPr>
        </p:nvSpPr>
        <p:spPr>
          <a:xfrm>
            <a:off x="8247023" y="2800821"/>
            <a:ext cx="311417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PA_淘宝店chenying0907 22"/>
          <p:cNvSpPr/>
          <p:nvPr>
            <p:custDataLst>
              <p:tags r:id="rId14"/>
            </p:custDataLst>
          </p:nvPr>
        </p:nvSpPr>
        <p:spPr>
          <a:xfrm>
            <a:off x="8247023" y="2365743"/>
            <a:ext cx="248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4" name="PA_淘宝店chenying0907 23"/>
          <p:cNvSpPr/>
          <p:nvPr>
            <p:custDataLst>
              <p:tags r:id="rId15"/>
            </p:custDataLst>
          </p:nvPr>
        </p:nvSpPr>
        <p:spPr>
          <a:xfrm>
            <a:off x="8247023" y="3487259"/>
            <a:ext cx="311417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content, content to match the title. </a:t>
            </a:r>
            <a:endParaRPr lang="zh-CN" altLang="en-US" sz="1200" i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PA_淘宝店chenying0907 24"/>
          <p:cNvSpPr txBox="1"/>
          <p:nvPr>
            <p:custDataLst>
              <p:tags r:id="rId16"/>
            </p:custDataLst>
          </p:nvPr>
        </p:nvSpPr>
        <p:spPr>
          <a:xfrm>
            <a:off x="1288163" y="4902303"/>
            <a:ext cx="232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Add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our </a:t>
            </a:r>
            <a:r>
              <a:rPr lang="en-US" altLang="zh-CN" sz="2400" i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</a:t>
            </a:r>
            <a:r>
              <a:rPr kumimoji="0" lang="en-US" altLang="zh-CN" sz="2400" b="0" i="1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itle</a:t>
            </a:r>
            <a:endParaRPr kumimoji="0" lang="zh-CN" altLang="en-US" sz="24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PA_淘宝店chenying0907 25"/>
          <p:cNvSpPr/>
          <p:nvPr>
            <p:custDataLst>
              <p:tags r:id="rId17"/>
            </p:custDataLst>
          </p:nvPr>
        </p:nvSpPr>
        <p:spPr>
          <a:xfrm>
            <a:off x="1288163" y="5302413"/>
            <a:ext cx="9931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 autoUpdateAnimBg="0"/>
      <p:bldP spid="32" grpId="0" animBg="1" autoUpdateAnimBg="0"/>
      <p:bldP spid="38" grpId="0"/>
      <p:bldP spid="13" grpId="0" animBg="1"/>
      <p:bldP spid="14" grpId="0" animBg="1"/>
      <p:bldP spid="16" grpId="0" animBg="1" autoUpdateAnimBg="0"/>
      <p:bldP spid="17" grpId="0"/>
      <p:bldP spid="18" grpId="0" animBg="1" autoUpdateAnimBg="0"/>
      <p:bldP spid="22" grpId="0" animBg="1" autoUpdateAnimBg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F5FE8BC-A4A8-4905-8E02-7A33BD2DD5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D:\免费ppt\劵新下\打包\980651 的幻灯片"/>
  <p:tag name="ISPRING_PRESENTATION_TITLE" val="9806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926</Words>
  <Application>Microsoft Office PowerPoint</Application>
  <PresentationFormat>宽屏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华文细黑</vt:lpstr>
      <vt:lpstr>微软雅黑</vt:lpstr>
      <vt:lpstr>Arial</vt:lpstr>
      <vt:lpstr>Calibri</vt:lpstr>
      <vt:lpstr>Impact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花卉</dc:title>
  <dc:creator>第一PPT</dc:creator>
  <cp:keywords>www.1ppt.com</cp:keywords>
  <dc:description>www.1ppt.com</dc:description>
  <cp:lastModifiedBy>之灵</cp:lastModifiedBy>
  <cp:revision>40</cp:revision>
  <dcterms:created xsi:type="dcterms:W3CDTF">2016-11-04T02:02:00Z</dcterms:created>
  <dcterms:modified xsi:type="dcterms:W3CDTF">2023-06-23T09:25:45Z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12E31FECED9E46359BCA3A790A804618_12</vt:lpwstr>
  </property>
  <property fmtid="{D5CDD505-2E9C-101B-9397-08002B2CF9AE}" pid="3" name="KSOProductBuildVer">
    <vt:lpwstr>2052-11.1.0.14309</vt:lpwstr>
  </property>
</Properties>
</file>