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8"/>
  </p:notesMasterIdLst>
  <p:handoutMasterIdLst>
    <p:handoutMasterId r:id="rId29"/>
  </p:handoutMasterIdLst>
  <p:sldIdLst>
    <p:sldId id="540" r:id="rId3"/>
    <p:sldId id="516" r:id="rId4"/>
    <p:sldId id="492" r:id="rId5"/>
    <p:sldId id="318" r:id="rId6"/>
    <p:sldId id="270" r:id="rId7"/>
    <p:sldId id="293" r:id="rId8"/>
    <p:sldId id="319" r:id="rId9"/>
    <p:sldId id="268" r:id="rId10"/>
    <p:sldId id="541" r:id="rId11"/>
    <p:sldId id="273" r:id="rId12"/>
    <p:sldId id="283" r:id="rId13"/>
    <p:sldId id="275" r:id="rId14"/>
    <p:sldId id="542" r:id="rId15"/>
    <p:sldId id="289" r:id="rId16"/>
    <p:sldId id="497" r:id="rId17"/>
    <p:sldId id="348" r:id="rId18"/>
    <p:sldId id="278" r:id="rId19"/>
    <p:sldId id="543" r:id="rId20"/>
    <p:sldId id="281" r:id="rId21"/>
    <p:sldId id="279" r:id="rId22"/>
    <p:sldId id="284" r:id="rId23"/>
    <p:sldId id="464" r:id="rId24"/>
    <p:sldId id="286" r:id="rId25"/>
    <p:sldId id="546" r:id="rId26"/>
    <p:sldId id="321" r:id="rId27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03668E9-27FE-4A5D-BE33-BF59D584A1D4}">
          <p14:sldIdLst>
            <p14:sldId id="540"/>
            <p14:sldId id="516"/>
            <p14:sldId id="492"/>
            <p14:sldId id="318"/>
            <p14:sldId id="270"/>
            <p14:sldId id="293"/>
            <p14:sldId id="319"/>
            <p14:sldId id="268"/>
            <p14:sldId id="541"/>
            <p14:sldId id="273"/>
            <p14:sldId id="283"/>
            <p14:sldId id="275"/>
            <p14:sldId id="542"/>
            <p14:sldId id="289"/>
            <p14:sldId id="497"/>
            <p14:sldId id="348"/>
            <p14:sldId id="278"/>
            <p14:sldId id="543"/>
            <p14:sldId id="281"/>
            <p14:sldId id="279"/>
            <p14:sldId id="284"/>
            <p14:sldId id="464"/>
            <p14:sldId id="286"/>
            <p14:sldId id="546"/>
            <p14:sldId id="321"/>
          </p14:sldIdLst>
        </p14:section>
        <p14:section name="Default Section" id="{D2538EB8-740A-E04A-89E1-AF5DCF4D072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72ED"/>
    <a:srgbClr val="D99FE9"/>
    <a:srgbClr val="D18DE4"/>
    <a:srgbClr val="F2D560"/>
    <a:srgbClr val="5D63F9"/>
    <a:srgbClr val="FD8E3C"/>
    <a:srgbClr val="404040"/>
    <a:srgbClr val="E46C0A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howGuides="1">
      <p:cViewPr varScale="1">
        <p:scale>
          <a:sx n="73" d="100"/>
          <a:sy n="73" d="100"/>
        </p:scale>
        <p:origin x="450" y="66"/>
      </p:cViewPr>
      <p:guideLst>
        <p:guide orient="horz" pos="221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9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9号-创粗黑" panose="00000500000000000000" charset="-122"/>
              </a:defRPr>
            </a:lvl1pPr>
          </a:lstStyle>
          <a:p>
            <a:fld id="{8032ADFB-34AF-4E88-A7F8-4BF50506E532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9号-创粗黑" panose="00000500000000000000" charset="-122"/>
              </a:defRPr>
            </a:lvl1pPr>
          </a:lstStyle>
          <a:p>
            <a:fld id="{0DB3E031-9567-450D-A2E4-81C7A4BCAF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12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9号-创粗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9号-创粗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9号-创粗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9号-创粗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9号-创粗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8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0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9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3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1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0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3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1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7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4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6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237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2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57E3-8A0F-4DE1-982A-C9B85C2900E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143-4858-405E-BFEF-254F5DCCC0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3"/>
          </p:nvPr>
        </p:nvSpPr>
        <p:spPr>
          <a:xfrm>
            <a:off x="-528" y="0"/>
            <a:ext cx="12191152" cy="4285859"/>
          </a:xfrm>
          <a:custGeom>
            <a:avLst/>
            <a:gdLst>
              <a:gd name="connsiteX0" fmla="*/ 0 w 12193057"/>
              <a:gd name="connsiteY0" fmla="*/ 0 h 4285859"/>
              <a:gd name="connsiteX1" fmla="*/ 12193057 w 12193057"/>
              <a:gd name="connsiteY1" fmla="*/ 0 h 4285859"/>
              <a:gd name="connsiteX2" fmla="*/ 12193057 w 12193057"/>
              <a:gd name="connsiteY2" fmla="*/ 4285859 h 4285859"/>
              <a:gd name="connsiteX3" fmla="*/ 0 w 12193057"/>
              <a:gd name="connsiteY3" fmla="*/ 4285859 h 428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057" h="4285859">
                <a:moveTo>
                  <a:pt x="0" y="0"/>
                </a:moveTo>
                <a:lnTo>
                  <a:pt x="12193057" y="0"/>
                </a:lnTo>
                <a:lnTo>
                  <a:pt x="12193057" y="4285859"/>
                </a:lnTo>
                <a:lnTo>
                  <a:pt x="0" y="42858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0030576" y="-181640"/>
            <a:ext cx="4075930" cy="4130562"/>
          </a:xfrm>
          <a:prstGeom prst="diamon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" name="图片占位符 6"/>
          <p:cNvSpPr>
            <a:spLocks noGrp="1"/>
          </p:cNvSpPr>
          <p:nvPr>
            <p:ph type="pic" sz="quarter" idx="16"/>
          </p:nvPr>
        </p:nvSpPr>
        <p:spPr>
          <a:xfrm>
            <a:off x="720782" y="-49215"/>
            <a:ext cx="2083281" cy="2111205"/>
          </a:xfrm>
          <a:prstGeom prst="diamon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4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3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4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字魂59号-创粗黑" panose="00000500000000000000" charset="-122"/>
              </a:defRPr>
            </a:lvl1pPr>
          </a:lstStyle>
          <a:p>
            <a:fld id="{07D09EE7-FFDB-4F37-9A6F-559744164515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字魂59号-创粗黑" panose="00000500000000000000" charset="-122"/>
              </a:defRPr>
            </a:lvl1pPr>
          </a:lstStyle>
          <a:p>
            <a:fld id="{26F7991E-6116-4D6A-BC8D-5E1DF85E6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54" r:id="rId38"/>
    <p:sldLayoutId id="2147483655" r:id="rId39"/>
    <p:sldLayoutId id="2147483656" r:id="rId40"/>
    <p:sldLayoutId id="2147483657" r:id="rId41"/>
    <p:sldLayoutId id="2147483658" r:id="rId42"/>
    <p:sldLayoutId id="2147483659" r:id="rId43"/>
    <p:sldLayoutId id="2147483660" r:id="rId44"/>
    <p:sldLayoutId id="2147483661" r:id="rId45"/>
    <p:sldLayoutId id="2147483662" r:id="rId46"/>
    <p:sldLayoutId id="2147483663" r:id="rId47"/>
    <p:sldLayoutId id="2147483664" r:id="rId48"/>
    <p:sldLayoutId id="2147483701" r:id="rId4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字魂59号-创粗黑" panose="00000500000000000000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字魂59号-创粗黑" panose="00000500000000000000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字魂59号-创粗黑" panose="00000500000000000000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 panose="00000500000000000000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字魂59号-创粗黑" panose="00000500000000000000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字魂59号-创粗黑" panose="00000500000000000000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45632" y="-2677476"/>
            <a:ext cx="6899467" cy="12203428"/>
          </a:xfrm>
          <a:prstGeom prst="rect">
            <a:avLst/>
          </a:prstGeom>
        </p:spPr>
      </p:pic>
      <p:pic>
        <p:nvPicPr>
          <p:cNvPr id="5" name="图片 4" descr="1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</p:spPr>
      </p:pic>
      <p:pic>
        <p:nvPicPr>
          <p:cNvPr id="6" name="图片 5" descr="1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pic>
        <p:nvPicPr>
          <p:cNvPr id="7" name="图片 6" descr="16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97985" y="-833120"/>
            <a:ext cx="4921885" cy="94424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86794" y="266507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字魂59号-创粗黑" panose="00000500000000000000" charset="-122"/>
                <a:sym typeface="Arial"/>
              </a:rPr>
              <a:t>FREE PPT TEMPLATES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字魂59号-创粗黑" panose="00000500000000000000" charset="-122"/>
              <a:sym typeface="Arial"/>
            </a:endParaRPr>
          </a:p>
        </p:txBody>
      </p:sp>
      <p:sp>
        <p:nvSpPr>
          <p:cNvPr id="19" name="PA-矩形 4"/>
          <p:cNvSpPr/>
          <p:nvPr>
            <p:custDataLst>
              <p:tags r:id="rId1"/>
            </p:custDataLst>
          </p:nvPr>
        </p:nvSpPr>
        <p:spPr>
          <a:xfrm>
            <a:off x="3142878" y="3762190"/>
            <a:ext cx="5976664" cy="3077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8005" y="4407495"/>
            <a:ext cx="639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Report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freeppt7.com  Time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20XX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39BF737C-9D4D-8A86-4622-0914C3B986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99993" y="414773"/>
            <a:ext cx="1280160" cy="42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7"/>
          <p:cNvSpPr/>
          <p:nvPr/>
        </p:nvSpPr>
        <p:spPr>
          <a:xfrm>
            <a:off x="8624973" y="3290972"/>
            <a:ext cx="3567027" cy="3567028"/>
          </a:xfrm>
          <a:prstGeom prst="diamond">
            <a:avLst/>
          </a:prstGeom>
          <a:solidFill>
            <a:srgbClr val="5D63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7" name="Group 33"/>
          <p:cNvGrpSpPr/>
          <p:nvPr/>
        </p:nvGrpSpPr>
        <p:grpSpPr>
          <a:xfrm>
            <a:off x="10176314" y="4327301"/>
            <a:ext cx="464344" cy="465138"/>
            <a:chOff x="7275629" y="3973834"/>
            <a:chExt cx="464344" cy="465138"/>
          </a:xfrm>
          <a:solidFill>
            <a:srgbClr val="FFFFFF"/>
          </a:solidFill>
        </p:grpSpPr>
        <p:sp>
          <p:nvSpPr>
            <p:cNvPr id="18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24" name="图片占位符 17" descr="C:\Users\王银芸\Desktop\网址图片\摄图网_500704032.jpg摄图网_5007040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1745" y="3291205"/>
            <a:ext cx="5345430" cy="3567430"/>
          </a:xfrm>
          <a:custGeom>
            <a:avLst/>
            <a:gdLst>
              <a:gd name="connsiteX0" fmla="*/ 1924210 w 5758543"/>
              <a:gd name="connsiteY0" fmla="*/ 0 h 3848419"/>
              <a:gd name="connsiteX1" fmla="*/ 1925276 w 5758543"/>
              <a:gd name="connsiteY1" fmla="*/ 1066 h 3848419"/>
              <a:gd name="connsiteX2" fmla="*/ 5758543 w 5758543"/>
              <a:gd name="connsiteY2" fmla="*/ 1066 h 3848419"/>
              <a:gd name="connsiteX3" fmla="*/ 3843719 w 5758543"/>
              <a:gd name="connsiteY3" fmla="*/ 1919510 h 3848419"/>
              <a:gd name="connsiteX4" fmla="*/ 3848419 w 5758543"/>
              <a:gd name="connsiteY4" fmla="*/ 1924210 h 3848419"/>
              <a:gd name="connsiteX5" fmla="*/ 1924210 w 5758543"/>
              <a:gd name="connsiteY5" fmla="*/ 3848419 h 3848419"/>
              <a:gd name="connsiteX6" fmla="*/ 0 w 5758543"/>
              <a:gd name="connsiteY6" fmla="*/ 1924210 h 3848419"/>
              <a:gd name="connsiteX7" fmla="*/ 1921328 w 5758543"/>
              <a:gd name="connsiteY7" fmla="*/ 2883 h 3848419"/>
              <a:gd name="connsiteX8" fmla="*/ 1919514 w 5758543"/>
              <a:gd name="connsiteY8" fmla="*/ 1066 h 3848419"/>
              <a:gd name="connsiteX9" fmla="*/ 1923144 w 5758543"/>
              <a:gd name="connsiteY9" fmla="*/ 1066 h 384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8543" h="3848419">
                <a:moveTo>
                  <a:pt x="1924210" y="0"/>
                </a:moveTo>
                <a:lnTo>
                  <a:pt x="1925276" y="1066"/>
                </a:lnTo>
                <a:lnTo>
                  <a:pt x="5758543" y="1066"/>
                </a:lnTo>
                <a:lnTo>
                  <a:pt x="3843719" y="1919510"/>
                </a:lnTo>
                <a:lnTo>
                  <a:pt x="3848419" y="1924210"/>
                </a:lnTo>
                <a:lnTo>
                  <a:pt x="1924210" y="3848419"/>
                </a:lnTo>
                <a:lnTo>
                  <a:pt x="0" y="1924210"/>
                </a:lnTo>
                <a:lnTo>
                  <a:pt x="1921328" y="2883"/>
                </a:lnTo>
                <a:lnTo>
                  <a:pt x="1919514" y="1066"/>
                </a:lnTo>
                <a:lnTo>
                  <a:pt x="1923144" y="1066"/>
                </a:lnTo>
                <a:close/>
              </a:path>
            </a:pathLst>
          </a:custGeom>
        </p:spPr>
      </p:pic>
      <p:sp>
        <p:nvSpPr>
          <p:cNvPr id="25" name="Rectangle 23"/>
          <p:cNvSpPr/>
          <p:nvPr/>
        </p:nvSpPr>
        <p:spPr>
          <a:xfrm>
            <a:off x="9030547" y="4926787"/>
            <a:ext cx="2697933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3287489" y="5074483"/>
            <a:ext cx="3570512" cy="1783517"/>
          </a:xfrm>
          <a:prstGeom prst="triangle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7" name="Diamond 7"/>
          <p:cNvSpPr/>
          <p:nvPr/>
        </p:nvSpPr>
        <p:spPr>
          <a:xfrm>
            <a:off x="3364793" y="1532981"/>
            <a:ext cx="3567027" cy="3567028"/>
          </a:xfrm>
          <a:prstGeom prst="diamond">
            <a:avLst/>
          </a:prstGeom>
          <a:solidFill>
            <a:srgbClr val="5D63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4916134" y="2569310"/>
            <a:ext cx="464344" cy="465138"/>
            <a:chOff x="7275629" y="3973834"/>
            <a:chExt cx="464344" cy="465138"/>
          </a:xfrm>
          <a:solidFill>
            <a:srgbClr val="FFFFFF"/>
          </a:solidFill>
        </p:grpSpPr>
        <p:sp>
          <p:nvSpPr>
            <p:cNvPr id="3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0" name="Rectangle 23"/>
          <p:cNvSpPr/>
          <p:nvPr/>
        </p:nvSpPr>
        <p:spPr>
          <a:xfrm>
            <a:off x="3770367" y="3168796"/>
            <a:ext cx="2697933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53171" y="1278054"/>
            <a:ext cx="4875309" cy="1748322"/>
            <a:chOff x="809874" y="2100547"/>
            <a:chExt cx="4875309" cy="1748322"/>
          </a:xfrm>
        </p:grpSpPr>
        <p:grpSp>
          <p:nvGrpSpPr>
            <p:cNvPr id="12" name="组合 11"/>
            <p:cNvGrpSpPr/>
            <p:nvPr/>
          </p:nvGrpSpPr>
          <p:grpSpPr>
            <a:xfrm>
              <a:off x="809874" y="2435090"/>
              <a:ext cx="223395" cy="1024155"/>
              <a:chOff x="809874" y="2355578"/>
              <a:chExt cx="223395" cy="1024155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810969" y="3156338"/>
                <a:ext cx="222300" cy="223395"/>
              </a:xfrm>
              <a:custGeom>
                <a:avLst/>
                <a:gdLst>
                  <a:gd name="T0" fmla="*/ 992 w 1018"/>
                  <a:gd name="T1" fmla="*/ 413 h 1018"/>
                  <a:gd name="T2" fmla="*/ 904 w 1018"/>
                  <a:gd name="T3" fmla="*/ 252 h 1018"/>
                  <a:gd name="T4" fmla="*/ 764 w 1018"/>
                  <a:gd name="T5" fmla="*/ 133 h 1018"/>
                  <a:gd name="T6" fmla="*/ 589 w 1018"/>
                  <a:gd name="T7" fmla="*/ 71 h 1018"/>
                  <a:gd name="T8" fmla="*/ 532 w 1018"/>
                  <a:gd name="T9" fmla="*/ 10 h 1018"/>
                  <a:gd name="T10" fmla="*/ 492 w 1018"/>
                  <a:gd name="T11" fmla="*/ 6 h 1018"/>
                  <a:gd name="T12" fmla="*/ 453 w 1018"/>
                  <a:gd name="T13" fmla="*/ 68 h 1018"/>
                  <a:gd name="T14" fmla="*/ 275 w 1018"/>
                  <a:gd name="T15" fmla="*/ 123 h 1018"/>
                  <a:gd name="T16" fmla="*/ 130 w 1018"/>
                  <a:gd name="T17" fmla="*/ 235 h 1018"/>
                  <a:gd name="T18" fmla="*/ 35 w 1018"/>
                  <a:gd name="T19" fmla="*/ 391 h 1018"/>
                  <a:gd name="T20" fmla="*/ 1 w 1018"/>
                  <a:gd name="T21" fmla="*/ 554 h 1018"/>
                  <a:gd name="T22" fmla="*/ 20 w 1018"/>
                  <a:gd name="T23" fmla="*/ 602 h 1018"/>
                  <a:gd name="T24" fmla="*/ 59 w 1018"/>
                  <a:gd name="T25" fmla="*/ 591 h 1018"/>
                  <a:gd name="T26" fmla="*/ 74 w 1018"/>
                  <a:gd name="T27" fmla="*/ 524 h 1018"/>
                  <a:gd name="T28" fmla="*/ 142 w 1018"/>
                  <a:gd name="T29" fmla="*/ 456 h 1018"/>
                  <a:gd name="T30" fmla="*/ 229 w 1018"/>
                  <a:gd name="T31" fmla="*/ 452 h 1018"/>
                  <a:gd name="T32" fmla="*/ 303 w 1018"/>
                  <a:gd name="T33" fmla="*/ 513 h 1018"/>
                  <a:gd name="T34" fmla="*/ 321 w 1018"/>
                  <a:gd name="T35" fmla="*/ 586 h 1018"/>
                  <a:gd name="T36" fmla="*/ 356 w 1018"/>
                  <a:gd name="T37" fmla="*/ 604 h 1018"/>
                  <a:gd name="T38" fmla="*/ 382 w 1018"/>
                  <a:gd name="T39" fmla="*/ 573 h 1018"/>
                  <a:gd name="T40" fmla="*/ 409 w 1018"/>
                  <a:gd name="T41" fmla="*/ 495 h 1018"/>
                  <a:gd name="T42" fmla="*/ 478 w 1018"/>
                  <a:gd name="T43" fmla="*/ 451 h 1018"/>
                  <a:gd name="T44" fmla="*/ 462 w 1018"/>
                  <a:gd name="T45" fmla="*/ 912 h 1018"/>
                  <a:gd name="T46" fmla="*/ 402 w 1018"/>
                  <a:gd name="T47" fmla="*/ 953 h 1018"/>
                  <a:gd name="T48" fmla="*/ 337 w 1018"/>
                  <a:gd name="T49" fmla="*/ 943 h 1018"/>
                  <a:gd name="T50" fmla="*/ 291 w 1018"/>
                  <a:gd name="T51" fmla="*/ 888 h 1018"/>
                  <a:gd name="T52" fmla="*/ 277 w 1018"/>
                  <a:gd name="T53" fmla="*/ 837 h 1018"/>
                  <a:gd name="T54" fmla="*/ 237 w 1018"/>
                  <a:gd name="T55" fmla="*/ 833 h 1018"/>
                  <a:gd name="T56" fmla="*/ 227 w 1018"/>
                  <a:gd name="T57" fmla="*/ 892 h 1018"/>
                  <a:gd name="T58" fmla="*/ 293 w 1018"/>
                  <a:gd name="T59" fmla="*/ 992 h 1018"/>
                  <a:gd name="T60" fmla="*/ 398 w 1018"/>
                  <a:gd name="T61" fmla="*/ 1017 h 1018"/>
                  <a:gd name="T62" fmla="*/ 505 w 1018"/>
                  <a:gd name="T63" fmla="*/ 960 h 1018"/>
                  <a:gd name="T64" fmla="*/ 541 w 1018"/>
                  <a:gd name="T65" fmla="*/ 451 h 1018"/>
                  <a:gd name="T66" fmla="*/ 603 w 1018"/>
                  <a:gd name="T67" fmla="*/ 487 h 1018"/>
                  <a:gd name="T68" fmla="*/ 636 w 1018"/>
                  <a:gd name="T69" fmla="*/ 562 h 1018"/>
                  <a:gd name="T70" fmla="*/ 656 w 1018"/>
                  <a:gd name="T71" fmla="*/ 602 h 1018"/>
                  <a:gd name="T72" fmla="*/ 694 w 1018"/>
                  <a:gd name="T73" fmla="*/ 591 h 1018"/>
                  <a:gd name="T74" fmla="*/ 711 w 1018"/>
                  <a:gd name="T75" fmla="*/ 524 h 1018"/>
                  <a:gd name="T76" fmla="*/ 778 w 1018"/>
                  <a:gd name="T77" fmla="*/ 456 h 1018"/>
                  <a:gd name="T78" fmla="*/ 865 w 1018"/>
                  <a:gd name="T79" fmla="*/ 452 h 1018"/>
                  <a:gd name="T80" fmla="*/ 939 w 1018"/>
                  <a:gd name="T81" fmla="*/ 513 h 1018"/>
                  <a:gd name="T82" fmla="*/ 957 w 1018"/>
                  <a:gd name="T83" fmla="*/ 586 h 1018"/>
                  <a:gd name="T84" fmla="*/ 993 w 1018"/>
                  <a:gd name="T85" fmla="*/ 604 h 1018"/>
                  <a:gd name="T86" fmla="*/ 1018 w 1018"/>
                  <a:gd name="T87" fmla="*/ 573 h 1018"/>
                  <a:gd name="T88" fmla="*/ 779 w 1018"/>
                  <a:gd name="T89" fmla="*/ 389 h 1018"/>
                  <a:gd name="T90" fmla="*/ 699 w 1018"/>
                  <a:gd name="T91" fmla="*/ 433 h 1018"/>
                  <a:gd name="T92" fmla="*/ 647 w 1018"/>
                  <a:gd name="T93" fmla="*/ 441 h 1018"/>
                  <a:gd name="T94" fmla="*/ 569 w 1018"/>
                  <a:gd name="T95" fmla="*/ 392 h 1018"/>
                  <a:gd name="T96" fmla="*/ 485 w 1018"/>
                  <a:gd name="T97" fmla="*/ 384 h 1018"/>
                  <a:gd name="T98" fmla="*/ 398 w 1018"/>
                  <a:gd name="T99" fmla="*/ 419 h 1018"/>
                  <a:gd name="T100" fmla="*/ 344 w 1018"/>
                  <a:gd name="T101" fmla="*/ 458 h 1018"/>
                  <a:gd name="T102" fmla="*/ 273 w 1018"/>
                  <a:gd name="T103" fmla="*/ 400 h 1018"/>
                  <a:gd name="T104" fmla="*/ 191 w 1018"/>
                  <a:gd name="T105" fmla="*/ 382 h 1018"/>
                  <a:gd name="T106" fmla="*/ 97 w 1018"/>
                  <a:gd name="T107" fmla="*/ 408 h 1018"/>
                  <a:gd name="T108" fmla="*/ 231 w 1018"/>
                  <a:gd name="T109" fmla="*/ 226 h 1018"/>
                  <a:gd name="T110" fmla="*/ 441 w 1018"/>
                  <a:gd name="T111" fmla="*/ 133 h 1018"/>
                  <a:gd name="T112" fmla="*/ 561 w 1018"/>
                  <a:gd name="T113" fmla="*/ 131 h 1018"/>
                  <a:gd name="T114" fmla="*/ 762 w 1018"/>
                  <a:gd name="T115" fmla="*/ 206 h 1018"/>
                  <a:gd name="T116" fmla="*/ 923 w 1018"/>
                  <a:gd name="T117" fmla="*/ 408 h 1018"/>
                  <a:gd name="T118" fmla="*/ 840 w 1018"/>
                  <a:gd name="T119" fmla="*/ 383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8" h="1018">
                    <a:moveTo>
                      <a:pt x="1017" y="554"/>
                    </a:moveTo>
                    <a:lnTo>
                      <a:pt x="1017" y="554"/>
                    </a:lnTo>
                    <a:lnTo>
                      <a:pt x="1016" y="529"/>
                    </a:lnTo>
                    <a:lnTo>
                      <a:pt x="1013" y="506"/>
                    </a:lnTo>
                    <a:lnTo>
                      <a:pt x="1010" y="482"/>
                    </a:lnTo>
                    <a:lnTo>
                      <a:pt x="1005" y="458"/>
                    </a:lnTo>
                    <a:lnTo>
                      <a:pt x="999" y="436"/>
                    </a:lnTo>
                    <a:lnTo>
                      <a:pt x="992" y="413"/>
                    </a:lnTo>
                    <a:lnTo>
                      <a:pt x="984" y="391"/>
                    </a:lnTo>
                    <a:lnTo>
                      <a:pt x="976" y="369"/>
                    </a:lnTo>
                    <a:lnTo>
                      <a:pt x="966" y="349"/>
                    </a:lnTo>
                    <a:lnTo>
                      <a:pt x="955" y="329"/>
                    </a:lnTo>
                    <a:lnTo>
                      <a:pt x="943" y="308"/>
                    </a:lnTo>
                    <a:lnTo>
                      <a:pt x="930" y="289"/>
                    </a:lnTo>
                    <a:lnTo>
                      <a:pt x="918" y="271"/>
                    </a:lnTo>
                    <a:lnTo>
                      <a:pt x="904" y="252"/>
                    </a:lnTo>
                    <a:lnTo>
                      <a:pt x="889" y="235"/>
                    </a:lnTo>
                    <a:lnTo>
                      <a:pt x="873" y="218"/>
                    </a:lnTo>
                    <a:lnTo>
                      <a:pt x="856" y="202"/>
                    </a:lnTo>
                    <a:lnTo>
                      <a:pt x="839" y="187"/>
                    </a:lnTo>
                    <a:lnTo>
                      <a:pt x="822" y="172"/>
                    </a:lnTo>
                    <a:lnTo>
                      <a:pt x="803" y="159"/>
                    </a:lnTo>
                    <a:lnTo>
                      <a:pt x="785" y="146"/>
                    </a:lnTo>
                    <a:lnTo>
                      <a:pt x="764" y="133"/>
                    </a:lnTo>
                    <a:lnTo>
                      <a:pt x="745" y="123"/>
                    </a:lnTo>
                    <a:lnTo>
                      <a:pt x="723" y="112"/>
                    </a:lnTo>
                    <a:lnTo>
                      <a:pt x="702" y="103"/>
                    </a:lnTo>
                    <a:lnTo>
                      <a:pt x="680" y="95"/>
                    </a:lnTo>
                    <a:lnTo>
                      <a:pt x="658" y="87"/>
                    </a:lnTo>
                    <a:lnTo>
                      <a:pt x="635" y="81"/>
                    </a:lnTo>
                    <a:lnTo>
                      <a:pt x="613" y="75"/>
                    </a:lnTo>
                    <a:lnTo>
                      <a:pt x="589" y="71"/>
                    </a:lnTo>
                    <a:lnTo>
                      <a:pt x="566" y="68"/>
                    </a:lnTo>
                    <a:lnTo>
                      <a:pt x="541" y="66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26"/>
                    </a:lnTo>
                    <a:lnTo>
                      <a:pt x="539" y="21"/>
                    </a:lnTo>
                    <a:lnTo>
                      <a:pt x="536" y="14"/>
                    </a:lnTo>
                    <a:lnTo>
                      <a:pt x="532" y="10"/>
                    </a:lnTo>
                    <a:lnTo>
                      <a:pt x="527" y="6"/>
                    </a:lnTo>
                    <a:lnTo>
                      <a:pt x="522" y="3"/>
                    </a:lnTo>
                    <a:lnTo>
                      <a:pt x="516" y="1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3" y="1"/>
                    </a:lnTo>
                    <a:lnTo>
                      <a:pt x="497" y="3"/>
                    </a:lnTo>
                    <a:lnTo>
                      <a:pt x="492" y="6"/>
                    </a:lnTo>
                    <a:lnTo>
                      <a:pt x="487" y="10"/>
                    </a:lnTo>
                    <a:lnTo>
                      <a:pt x="483" y="14"/>
                    </a:lnTo>
                    <a:lnTo>
                      <a:pt x="480" y="21"/>
                    </a:lnTo>
                    <a:lnTo>
                      <a:pt x="479" y="26"/>
                    </a:lnTo>
                    <a:lnTo>
                      <a:pt x="478" y="32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53" y="68"/>
                    </a:lnTo>
                    <a:lnTo>
                      <a:pt x="429" y="71"/>
                    </a:lnTo>
                    <a:lnTo>
                      <a:pt x="406" y="75"/>
                    </a:lnTo>
                    <a:lnTo>
                      <a:pt x="383" y="81"/>
                    </a:lnTo>
                    <a:lnTo>
                      <a:pt x="361" y="87"/>
                    </a:lnTo>
                    <a:lnTo>
                      <a:pt x="338" y="95"/>
                    </a:lnTo>
                    <a:lnTo>
                      <a:pt x="317" y="103"/>
                    </a:lnTo>
                    <a:lnTo>
                      <a:pt x="295" y="112"/>
                    </a:lnTo>
                    <a:lnTo>
                      <a:pt x="275" y="123"/>
                    </a:lnTo>
                    <a:lnTo>
                      <a:pt x="255" y="133"/>
                    </a:lnTo>
                    <a:lnTo>
                      <a:pt x="235" y="146"/>
                    </a:lnTo>
                    <a:lnTo>
                      <a:pt x="216" y="159"/>
                    </a:lnTo>
                    <a:lnTo>
                      <a:pt x="198" y="172"/>
                    </a:lnTo>
                    <a:lnTo>
                      <a:pt x="179" y="187"/>
                    </a:lnTo>
                    <a:lnTo>
                      <a:pt x="162" y="202"/>
                    </a:lnTo>
                    <a:lnTo>
                      <a:pt x="146" y="218"/>
                    </a:lnTo>
                    <a:lnTo>
                      <a:pt x="130" y="235"/>
                    </a:lnTo>
                    <a:lnTo>
                      <a:pt x="116" y="252"/>
                    </a:lnTo>
                    <a:lnTo>
                      <a:pt x="101" y="271"/>
                    </a:lnTo>
                    <a:lnTo>
                      <a:pt x="88" y="289"/>
                    </a:lnTo>
                    <a:lnTo>
                      <a:pt x="75" y="308"/>
                    </a:lnTo>
                    <a:lnTo>
                      <a:pt x="65" y="329"/>
                    </a:lnTo>
                    <a:lnTo>
                      <a:pt x="54" y="349"/>
                    </a:lnTo>
                    <a:lnTo>
                      <a:pt x="44" y="369"/>
                    </a:lnTo>
                    <a:lnTo>
                      <a:pt x="35" y="391"/>
                    </a:lnTo>
                    <a:lnTo>
                      <a:pt x="27" y="413"/>
                    </a:lnTo>
                    <a:lnTo>
                      <a:pt x="21" y="436"/>
                    </a:lnTo>
                    <a:lnTo>
                      <a:pt x="14" y="458"/>
                    </a:lnTo>
                    <a:lnTo>
                      <a:pt x="10" y="482"/>
                    </a:lnTo>
                    <a:lnTo>
                      <a:pt x="6" y="506"/>
                    </a:lnTo>
                    <a:lnTo>
                      <a:pt x="3" y="529"/>
                    </a:lnTo>
                    <a:lnTo>
                      <a:pt x="1" y="554"/>
                    </a:lnTo>
                    <a:lnTo>
                      <a:pt x="1" y="554"/>
                    </a:lnTo>
                    <a:lnTo>
                      <a:pt x="0" y="573"/>
                    </a:lnTo>
                    <a:lnTo>
                      <a:pt x="0" y="573"/>
                    </a:lnTo>
                    <a:lnTo>
                      <a:pt x="1" y="580"/>
                    </a:lnTo>
                    <a:lnTo>
                      <a:pt x="3" y="586"/>
                    </a:lnTo>
                    <a:lnTo>
                      <a:pt x="6" y="591"/>
                    </a:lnTo>
                    <a:lnTo>
                      <a:pt x="10" y="596"/>
                    </a:lnTo>
                    <a:lnTo>
                      <a:pt x="14" y="600"/>
                    </a:lnTo>
                    <a:lnTo>
                      <a:pt x="20" y="602"/>
                    </a:lnTo>
                    <a:lnTo>
                      <a:pt x="26" y="604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9" y="604"/>
                    </a:lnTo>
                    <a:lnTo>
                      <a:pt x="45" y="602"/>
                    </a:lnTo>
                    <a:lnTo>
                      <a:pt x="51" y="600"/>
                    </a:lnTo>
                    <a:lnTo>
                      <a:pt x="55" y="596"/>
                    </a:lnTo>
                    <a:lnTo>
                      <a:pt x="59" y="591"/>
                    </a:lnTo>
                    <a:lnTo>
                      <a:pt x="61" y="586"/>
                    </a:lnTo>
                    <a:lnTo>
                      <a:pt x="64" y="580"/>
                    </a:lnTo>
                    <a:lnTo>
                      <a:pt x="65" y="573"/>
                    </a:lnTo>
                    <a:lnTo>
                      <a:pt x="65" y="573"/>
                    </a:lnTo>
                    <a:lnTo>
                      <a:pt x="65" y="560"/>
                    </a:lnTo>
                    <a:lnTo>
                      <a:pt x="67" y="547"/>
                    </a:lnTo>
                    <a:lnTo>
                      <a:pt x="70" y="536"/>
                    </a:lnTo>
                    <a:lnTo>
                      <a:pt x="74" y="524"/>
                    </a:lnTo>
                    <a:lnTo>
                      <a:pt x="80" y="513"/>
                    </a:lnTo>
                    <a:lnTo>
                      <a:pt x="86" y="502"/>
                    </a:lnTo>
                    <a:lnTo>
                      <a:pt x="94" y="493"/>
                    </a:lnTo>
                    <a:lnTo>
                      <a:pt x="101" y="483"/>
                    </a:lnTo>
                    <a:lnTo>
                      <a:pt x="111" y="476"/>
                    </a:lnTo>
                    <a:lnTo>
                      <a:pt x="120" y="468"/>
                    </a:lnTo>
                    <a:lnTo>
                      <a:pt x="131" y="462"/>
                    </a:lnTo>
                    <a:lnTo>
                      <a:pt x="142" y="456"/>
                    </a:lnTo>
                    <a:lnTo>
                      <a:pt x="154" y="452"/>
                    </a:lnTo>
                    <a:lnTo>
                      <a:pt x="165" y="449"/>
                    </a:lnTo>
                    <a:lnTo>
                      <a:pt x="178" y="447"/>
                    </a:lnTo>
                    <a:lnTo>
                      <a:pt x="191" y="445"/>
                    </a:lnTo>
                    <a:lnTo>
                      <a:pt x="191" y="445"/>
                    </a:lnTo>
                    <a:lnTo>
                      <a:pt x="204" y="447"/>
                    </a:lnTo>
                    <a:lnTo>
                      <a:pt x="217" y="449"/>
                    </a:lnTo>
                    <a:lnTo>
                      <a:pt x="229" y="452"/>
                    </a:lnTo>
                    <a:lnTo>
                      <a:pt x="241" y="456"/>
                    </a:lnTo>
                    <a:lnTo>
                      <a:pt x="252" y="462"/>
                    </a:lnTo>
                    <a:lnTo>
                      <a:pt x="262" y="468"/>
                    </a:lnTo>
                    <a:lnTo>
                      <a:pt x="273" y="476"/>
                    </a:lnTo>
                    <a:lnTo>
                      <a:pt x="281" y="483"/>
                    </a:lnTo>
                    <a:lnTo>
                      <a:pt x="290" y="493"/>
                    </a:lnTo>
                    <a:lnTo>
                      <a:pt x="296" y="502"/>
                    </a:lnTo>
                    <a:lnTo>
                      <a:pt x="303" y="513"/>
                    </a:lnTo>
                    <a:lnTo>
                      <a:pt x="308" y="524"/>
                    </a:lnTo>
                    <a:lnTo>
                      <a:pt x="312" y="536"/>
                    </a:lnTo>
                    <a:lnTo>
                      <a:pt x="316" y="547"/>
                    </a:lnTo>
                    <a:lnTo>
                      <a:pt x="318" y="560"/>
                    </a:lnTo>
                    <a:lnTo>
                      <a:pt x="319" y="573"/>
                    </a:lnTo>
                    <a:lnTo>
                      <a:pt x="319" y="573"/>
                    </a:lnTo>
                    <a:lnTo>
                      <a:pt x="319" y="580"/>
                    </a:lnTo>
                    <a:lnTo>
                      <a:pt x="321" y="586"/>
                    </a:lnTo>
                    <a:lnTo>
                      <a:pt x="324" y="591"/>
                    </a:lnTo>
                    <a:lnTo>
                      <a:pt x="327" y="596"/>
                    </a:lnTo>
                    <a:lnTo>
                      <a:pt x="333" y="600"/>
                    </a:lnTo>
                    <a:lnTo>
                      <a:pt x="338" y="602"/>
                    </a:lnTo>
                    <a:lnTo>
                      <a:pt x="344" y="604"/>
                    </a:lnTo>
                    <a:lnTo>
                      <a:pt x="350" y="605"/>
                    </a:lnTo>
                    <a:lnTo>
                      <a:pt x="350" y="605"/>
                    </a:lnTo>
                    <a:lnTo>
                      <a:pt x="356" y="604"/>
                    </a:lnTo>
                    <a:lnTo>
                      <a:pt x="363" y="602"/>
                    </a:lnTo>
                    <a:lnTo>
                      <a:pt x="368" y="600"/>
                    </a:lnTo>
                    <a:lnTo>
                      <a:pt x="373" y="596"/>
                    </a:lnTo>
                    <a:lnTo>
                      <a:pt x="377" y="591"/>
                    </a:lnTo>
                    <a:lnTo>
                      <a:pt x="380" y="586"/>
                    </a:lnTo>
                    <a:lnTo>
                      <a:pt x="381" y="580"/>
                    </a:lnTo>
                    <a:lnTo>
                      <a:pt x="382" y="573"/>
                    </a:lnTo>
                    <a:lnTo>
                      <a:pt x="382" y="573"/>
                    </a:lnTo>
                    <a:lnTo>
                      <a:pt x="382" y="562"/>
                    </a:lnTo>
                    <a:lnTo>
                      <a:pt x="384" y="552"/>
                    </a:lnTo>
                    <a:lnTo>
                      <a:pt x="386" y="541"/>
                    </a:lnTo>
                    <a:lnTo>
                      <a:pt x="390" y="531"/>
                    </a:lnTo>
                    <a:lnTo>
                      <a:pt x="393" y="522"/>
                    </a:lnTo>
                    <a:lnTo>
                      <a:pt x="398" y="512"/>
                    </a:lnTo>
                    <a:lnTo>
                      <a:pt x="404" y="503"/>
                    </a:lnTo>
                    <a:lnTo>
                      <a:pt x="409" y="495"/>
                    </a:lnTo>
                    <a:lnTo>
                      <a:pt x="417" y="487"/>
                    </a:lnTo>
                    <a:lnTo>
                      <a:pt x="423" y="480"/>
                    </a:lnTo>
                    <a:lnTo>
                      <a:pt x="432" y="473"/>
                    </a:lnTo>
                    <a:lnTo>
                      <a:pt x="440" y="467"/>
                    </a:lnTo>
                    <a:lnTo>
                      <a:pt x="449" y="462"/>
                    </a:lnTo>
                    <a:lnTo>
                      <a:pt x="458" y="457"/>
                    </a:lnTo>
                    <a:lnTo>
                      <a:pt x="468" y="453"/>
                    </a:lnTo>
                    <a:lnTo>
                      <a:pt x="478" y="451"/>
                    </a:lnTo>
                    <a:lnTo>
                      <a:pt x="478" y="860"/>
                    </a:lnTo>
                    <a:lnTo>
                      <a:pt x="478" y="860"/>
                    </a:lnTo>
                    <a:lnTo>
                      <a:pt x="478" y="869"/>
                    </a:lnTo>
                    <a:lnTo>
                      <a:pt x="476" y="879"/>
                    </a:lnTo>
                    <a:lnTo>
                      <a:pt x="473" y="888"/>
                    </a:lnTo>
                    <a:lnTo>
                      <a:pt x="470" y="896"/>
                    </a:lnTo>
                    <a:lnTo>
                      <a:pt x="466" y="905"/>
                    </a:lnTo>
                    <a:lnTo>
                      <a:pt x="462" y="912"/>
                    </a:lnTo>
                    <a:lnTo>
                      <a:pt x="456" y="920"/>
                    </a:lnTo>
                    <a:lnTo>
                      <a:pt x="450" y="927"/>
                    </a:lnTo>
                    <a:lnTo>
                      <a:pt x="443" y="933"/>
                    </a:lnTo>
                    <a:lnTo>
                      <a:pt x="436" y="938"/>
                    </a:lnTo>
                    <a:lnTo>
                      <a:pt x="427" y="943"/>
                    </a:lnTo>
                    <a:lnTo>
                      <a:pt x="420" y="948"/>
                    </a:lnTo>
                    <a:lnTo>
                      <a:pt x="410" y="951"/>
                    </a:lnTo>
                    <a:lnTo>
                      <a:pt x="402" y="953"/>
                    </a:lnTo>
                    <a:lnTo>
                      <a:pt x="392" y="954"/>
                    </a:lnTo>
                    <a:lnTo>
                      <a:pt x="382" y="955"/>
                    </a:lnTo>
                    <a:lnTo>
                      <a:pt x="382" y="955"/>
                    </a:lnTo>
                    <a:lnTo>
                      <a:pt x="373" y="954"/>
                    </a:lnTo>
                    <a:lnTo>
                      <a:pt x="363" y="953"/>
                    </a:lnTo>
                    <a:lnTo>
                      <a:pt x="354" y="951"/>
                    </a:lnTo>
                    <a:lnTo>
                      <a:pt x="345" y="948"/>
                    </a:lnTo>
                    <a:lnTo>
                      <a:pt x="337" y="943"/>
                    </a:lnTo>
                    <a:lnTo>
                      <a:pt x="329" y="938"/>
                    </a:lnTo>
                    <a:lnTo>
                      <a:pt x="322" y="933"/>
                    </a:lnTo>
                    <a:lnTo>
                      <a:pt x="315" y="927"/>
                    </a:lnTo>
                    <a:lnTo>
                      <a:pt x="308" y="920"/>
                    </a:lnTo>
                    <a:lnTo>
                      <a:pt x="303" y="912"/>
                    </a:lnTo>
                    <a:lnTo>
                      <a:pt x="299" y="905"/>
                    </a:lnTo>
                    <a:lnTo>
                      <a:pt x="294" y="896"/>
                    </a:lnTo>
                    <a:lnTo>
                      <a:pt x="291" y="888"/>
                    </a:lnTo>
                    <a:lnTo>
                      <a:pt x="289" y="879"/>
                    </a:lnTo>
                    <a:lnTo>
                      <a:pt x="288" y="869"/>
                    </a:lnTo>
                    <a:lnTo>
                      <a:pt x="287" y="860"/>
                    </a:lnTo>
                    <a:lnTo>
                      <a:pt x="287" y="860"/>
                    </a:lnTo>
                    <a:lnTo>
                      <a:pt x="287" y="853"/>
                    </a:lnTo>
                    <a:lnTo>
                      <a:pt x="285" y="847"/>
                    </a:lnTo>
                    <a:lnTo>
                      <a:pt x="281" y="841"/>
                    </a:lnTo>
                    <a:lnTo>
                      <a:pt x="277" y="837"/>
                    </a:lnTo>
                    <a:lnTo>
                      <a:pt x="273" y="833"/>
                    </a:lnTo>
                    <a:lnTo>
                      <a:pt x="267" y="830"/>
                    </a:lnTo>
                    <a:lnTo>
                      <a:pt x="261" y="828"/>
                    </a:lnTo>
                    <a:lnTo>
                      <a:pt x="255" y="827"/>
                    </a:lnTo>
                    <a:lnTo>
                      <a:pt x="255" y="827"/>
                    </a:lnTo>
                    <a:lnTo>
                      <a:pt x="249" y="828"/>
                    </a:lnTo>
                    <a:lnTo>
                      <a:pt x="243" y="830"/>
                    </a:lnTo>
                    <a:lnTo>
                      <a:pt x="237" y="833"/>
                    </a:lnTo>
                    <a:lnTo>
                      <a:pt x="233" y="837"/>
                    </a:lnTo>
                    <a:lnTo>
                      <a:pt x="229" y="841"/>
                    </a:lnTo>
                    <a:lnTo>
                      <a:pt x="226" y="847"/>
                    </a:lnTo>
                    <a:lnTo>
                      <a:pt x="223" y="853"/>
                    </a:lnTo>
                    <a:lnTo>
                      <a:pt x="223" y="860"/>
                    </a:lnTo>
                    <a:lnTo>
                      <a:pt x="223" y="860"/>
                    </a:lnTo>
                    <a:lnTo>
                      <a:pt x="224" y="876"/>
                    </a:lnTo>
                    <a:lnTo>
                      <a:pt x="227" y="892"/>
                    </a:lnTo>
                    <a:lnTo>
                      <a:pt x="231" y="907"/>
                    </a:lnTo>
                    <a:lnTo>
                      <a:pt x="236" y="921"/>
                    </a:lnTo>
                    <a:lnTo>
                      <a:pt x="243" y="935"/>
                    </a:lnTo>
                    <a:lnTo>
                      <a:pt x="250" y="949"/>
                    </a:lnTo>
                    <a:lnTo>
                      <a:pt x="260" y="960"/>
                    </a:lnTo>
                    <a:lnTo>
                      <a:pt x="270" y="972"/>
                    </a:lnTo>
                    <a:lnTo>
                      <a:pt x="281" y="982"/>
                    </a:lnTo>
                    <a:lnTo>
                      <a:pt x="293" y="992"/>
                    </a:lnTo>
                    <a:lnTo>
                      <a:pt x="306" y="999"/>
                    </a:lnTo>
                    <a:lnTo>
                      <a:pt x="320" y="1006"/>
                    </a:lnTo>
                    <a:lnTo>
                      <a:pt x="335" y="1011"/>
                    </a:lnTo>
                    <a:lnTo>
                      <a:pt x="350" y="1015"/>
                    </a:lnTo>
                    <a:lnTo>
                      <a:pt x="366" y="1017"/>
                    </a:lnTo>
                    <a:lnTo>
                      <a:pt x="382" y="1018"/>
                    </a:lnTo>
                    <a:lnTo>
                      <a:pt x="382" y="1018"/>
                    </a:lnTo>
                    <a:lnTo>
                      <a:pt x="398" y="1017"/>
                    </a:lnTo>
                    <a:lnTo>
                      <a:pt x="414" y="1015"/>
                    </a:lnTo>
                    <a:lnTo>
                      <a:pt x="429" y="1011"/>
                    </a:lnTo>
                    <a:lnTo>
                      <a:pt x="444" y="1006"/>
                    </a:lnTo>
                    <a:lnTo>
                      <a:pt x="458" y="999"/>
                    </a:lnTo>
                    <a:lnTo>
                      <a:pt x="471" y="992"/>
                    </a:lnTo>
                    <a:lnTo>
                      <a:pt x="483" y="982"/>
                    </a:lnTo>
                    <a:lnTo>
                      <a:pt x="495" y="972"/>
                    </a:lnTo>
                    <a:lnTo>
                      <a:pt x="505" y="960"/>
                    </a:lnTo>
                    <a:lnTo>
                      <a:pt x="514" y="949"/>
                    </a:lnTo>
                    <a:lnTo>
                      <a:pt x="522" y="935"/>
                    </a:lnTo>
                    <a:lnTo>
                      <a:pt x="529" y="921"/>
                    </a:lnTo>
                    <a:lnTo>
                      <a:pt x="535" y="907"/>
                    </a:lnTo>
                    <a:lnTo>
                      <a:pt x="538" y="892"/>
                    </a:lnTo>
                    <a:lnTo>
                      <a:pt x="540" y="876"/>
                    </a:lnTo>
                    <a:lnTo>
                      <a:pt x="541" y="860"/>
                    </a:lnTo>
                    <a:lnTo>
                      <a:pt x="541" y="451"/>
                    </a:lnTo>
                    <a:lnTo>
                      <a:pt x="541" y="451"/>
                    </a:lnTo>
                    <a:lnTo>
                      <a:pt x="552" y="453"/>
                    </a:lnTo>
                    <a:lnTo>
                      <a:pt x="561" y="457"/>
                    </a:lnTo>
                    <a:lnTo>
                      <a:pt x="570" y="462"/>
                    </a:lnTo>
                    <a:lnTo>
                      <a:pt x="580" y="467"/>
                    </a:lnTo>
                    <a:lnTo>
                      <a:pt x="587" y="473"/>
                    </a:lnTo>
                    <a:lnTo>
                      <a:pt x="596" y="480"/>
                    </a:lnTo>
                    <a:lnTo>
                      <a:pt x="603" y="487"/>
                    </a:lnTo>
                    <a:lnTo>
                      <a:pt x="610" y="495"/>
                    </a:lnTo>
                    <a:lnTo>
                      <a:pt x="615" y="503"/>
                    </a:lnTo>
                    <a:lnTo>
                      <a:pt x="621" y="512"/>
                    </a:lnTo>
                    <a:lnTo>
                      <a:pt x="626" y="522"/>
                    </a:lnTo>
                    <a:lnTo>
                      <a:pt x="629" y="531"/>
                    </a:lnTo>
                    <a:lnTo>
                      <a:pt x="632" y="541"/>
                    </a:lnTo>
                    <a:lnTo>
                      <a:pt x="634" y="552"/>
                    </a:lnTo>
                    <a:lnTo>
                      <a:pt x="636" y="562"/>
                    </a:lnTo>
                    <a:lnTo>
                      <a:pt x="636" y="573"/>
                    </a:lnTo>
                    <a:lnTo>
                      <a:pt x="636" y="573"/>
                    </a:lnTo>
                    <a:lnTo>
                      <a:pt x="638" y="580"/>
                    </a:lnTo>
                    <a:lnTo>
                      <a:pt x="640" y="586"/>
                    </a:lnTo>
                    <a:lnTo>
                      <a:pt x="642" y="591"/>
                    </a:lnTo>
                    <a:lnTo>
                      <a:pt x="646" y="596"/>
                    </a:lnTo>
                    <a:lnTo>
                      <a:pt x="650" y="600"/>
                    </a:lnTo>
                    <a:lnTo>
                      <a:pt x="656" y="602"/>
                    </a:lnTo>
                    <a:lnTo>
                      <a:pt x="662" y="604"/>
                    </a:lnTo>
                    <a:lnTo>
                      <a:pt x="669" y="605"/>
                    </a:lnTo>
                    <a:lnTo>
                      <a:pt x="669" y="605"/>
                    </a:lnTo>
                    <a:lnTo>
                      <a:pt x="675" y="604"/>
                    </a:lnTo>
                    <a:lnTo>
                      <a:pt x="680" y="602"/>
                    </a:lnTo>
                    <a:lnTo>
                      <a:pt x="686" y="600"/>
                    </a:lnTo>
                    <a:lnTo>
                      <a:pt x="691" y="596"/>
                    </a:lnTo>
                    <a:lnTo>
                      <a:pt x="694" y="591"/>
                    </a:lnTo>
                    <a:lnTo>
                      <a:pt x="698" y="586"/>
                    </a:lnTo>
                    <a:lnTo>
                      <a:pt x="700" y="580"/>
                    </a:lnTo>
                    <a:lnTo>
                      <a:pt x="700" y="573"/>
                    </a:lnTo>
                    <a:lnTo>
                      <a:pt x="700" y="573"/>
                    </a:lnTo>
                    <a:lnTo>
                      <a:pt x="701" y="560"/>
                    </a:lnTo>
                    <a:lnTo>
                      <a:pt x="703" y="547"/>
                    </a:lnTo>
                    <a:lnTo>
                      <a:pt x="706" y="536"/>
                    </a:lnTo>
                    <a:lnTo>
                      <a:pt x="711" y="524"/>
                    </a:lnTo>
                    <a:lnTo>
                      <a:pt x="716" y="513"/>
                    </a:lnTo>
                    <a:lnTo>
                      <a:pt x="722" y="502"/>
                    </a:lnTo>
                    <a:lnTo>
                      <a:pt x="730" y="493"/>
                    </a:lnTo>
                    <a:lnTo>
                      <a:pt x="737" y="483"/>
                    </a:lnTo>
                    <a:lnTo>
                      <a:pt x="747" y="476"/>
                    </a:lnTo>
                    <a:lnTo>
                      <a:pt x="757" y="468"/>
                    </a:lnTo>
                    <a:lnTo>
                      <a:pt x="767" y="462"/>
                    </a:lnTo>
                    <a:lnTo>
                      <a:pt x="778" y="456"/>
                    </a:lnTo>
                    <a:lnTo>
                      <a:pt x="790" y="452"/>
                    </a:lnTo>
                    <a:lnTo>
                      <a:pt x="802" y="449"/>
                    </a:lnTo>
                    <a:lnTo>
                      <a:pt x="815" y="447"/>
                    </a:lnTo>
                    <a:lnTo>
                      <a:pt x="827" y="445"/>
                    </a:lnTo>
                    <a:lnTo>
                      <a:pt x="827" y="445"/>
                    </a:lnTo>
                    <a:lnTo>
                      <a:pt x="840" y="447"/>
                    </a:lnTo>
                    <a:lnTo>
                      <a:pt x="853" y="449"/>
                    </a:lnTo>
                    <a:lnTo>
                      <a:pt x="865" y="452"/>
                    </a:lnTo>
                    <a:lnTo>
                      <a:pt x="877" y="456"/>
                    </a:lnTo>
                    <a:lnTo>
                      <a:pt x="889" y="462"/>
                    </a:lnTo>
                    <a:lnTo>
                      <a:pt x="898" y="468"/>
                    </a:lnTo>
                    <a:lnTo>
                      <a:pt x="908" y="476"/>
                    </a:lnTo>
                    <a:lnTo>
                      <a:pt x="918" y="483"/>
                    </a:lnTo>
                    <a:lnTo>
                      <a:pt x="926" y="493"/>
                    </a:lnTo>
                    <a:lnTo>
                      <a:pt x="933" y="502"/>
                    </a:lnTo>
                    <a:lnTo>
                      <a:pt x="939" y="513"/>
                    </a:lnTo>
                    <a:lnTo>
                      <a:pt x="944" y="524"/>
                    </a:lnTo>
                    <a:lnTo>
                      <a:pt x="949" y="536"/>
                    </a:lnTo>
                    <a:lnTo>
                      <a:pt x="952" y="547"/>
                    </a:lnTo>
                    <a:lnTo>
                      <a:pt x="954" y="560"/>
                    </a:lnTo>
                    <a:lnTo>
                      <a:pt x="955" y="573"/>
                    </a:lnTo>
                    <a:lnTo>
                      <a:pt x="955" y="573"/>
                    </a:lnTo>
                    <a:lnTo>
                      <a:pt x="955" y="580"/>
                    </a:lnTo>
                    <a:lnTo>
                      <a:pt x="957" y="586"/>
                    </a:lnTo>
                    <a:lnTo>
                      <a:pt x="961" y="591"/>
                    </a:lnTo>
                    <a:lnTo>
                      <a:pt x="964" y="596"/>
                    </a:lnTo>
                    <a:lnTo>
                      <a:pt x="969" y="600"/>
                    </a:lnTo>
                    <a:lnTo>
                      <a:pt x="974" y="602"/>
                    </a:lnTo>
                    <a:lnTo>
                      <a:pt x="980" y="604"/>
                    </a:lnTo>
                    <a:lnTo>
                      <a:pt x="986" y="605"/>
                    </a:lnTo>
                    <a:lnTo>
                      <a:pt x="986" y="605"/>
                    </a:lnTo>
                    <a:lnTo>
                      <a:pt x="993" y="604"/>
                    </a:lnTo>
                    <a:lnTo>
                      <a:pt x="999" y="602"/>
                    </a:lnTo>
                    <a:lnTo>
                      <a:pt x="1005" y="600"/>
                    </a:lnTo>
                    <a:lnTo>
                      <a:pt x="1009" y="596"/>
                    </a:lnTo>
                    <a:lnTo>
                      <a:pt x="1013" y="591"/>
                    </a:lnTo>
                    <a:lnTo>
                      <a:pt x="1016" y="586"/>
                    </a:lnTo>
                    <a:lnTo>
                      <a:pt x="1017" y="580"/>
                    </a:lnTo>
                    <a:lnTo>
                      <a:pt x="1018" y="573"/>
                    </a:lnTo>
                    <a:lnTo>
                      <a:pt x="1018" y="573"/>
                    </a:lnTo>
                    <a:lnTo>
                      <a:pt x="1017" y="554"/>
                    </a:lnTo>
                    <a:lnTo>
                      <a:pt x="1017" y="554"/>
                    </a:lnTo>
                    <a:close/>
                    <a:moveTo>
                      <a:pt x="827" y="382"/>
                    </a:moveTo>
                    <a:lnTo>
                      <a:pt x="827" y="382"/>
                    </a:lnTo>
                    <a:lnTo>
                      <a:pt x="816" y="383"/>
                    </a:lnTo>
                    <a:lnTo>
                      <a:pt x="803" y="384"/>
                    </a:lnTo>
                    <a:lnTo>
                      <a:pt x="791" y="385"/>
                    </a:lnTo>
                    <a:lnTo>
                      <a:pt x="779" y="389"/>
                    </a:lnTo>
                    <a:lnTo>
                      <a:pt x="768" y="392"/>
                    </a:lnTo>
                    <a:lnTo>
                      <a:pt x="757" y="396"/>
                    </a:lnTo>
                    <a:lnTo>
                      <a:pt x="746" y="400"/>
                    </a:lnTo>
                    <a:lnTo>
                      <a:pt x="736" y="406"/>
                    </a:lnTo>
                    <a:lnTo>
                      <a:pt x="726" y="412"/>
                    </a:lnTo>
                    <a:lnTo>
                      <a:pt x="716" y="419"/>
                    </a:lnTo>
                    <a:lnTo>
                      <a:pt x="707" y="425"/>
                    </a:lnTo>
                    <a:lnTo>
                      <a:pt x="699" y="433"/>
                    </a:lnTo>
                    <a:lnTo>
                      <a:pt x="690" y="441"/>
                    </a:lnTo>
                    <a:lnTo>
                      <a:pt x="683" y="450"/>
                    </a:lnTo>
                    <a:lnTo>
                      <a:pt x="675" y="458"/>
                    </a:lnTo>
                    <a:lnTo>
                      <a:pt x="669" y="468"/>
                    </a:lnTo>
                    <a:lnTo>
                      <a:pt x="669" y="468"/>
                    </a:lnTo>
                    <a:lnTo>
                      <a:pt x="662" y="458"/>
                    </a:lnTo>
                    <a:lnTo>
                      <a:pt x="655" y="450"/>
                    </a:lnTo>
                    <a:lnTo>
                      <a:pt x="647" y="441"/>
                    </a:lnTo>
                    <a:lnTo>
                      <a:pt x="639" y="433"/>
                    </a:lnTo>
                    <a:lnTo>
                      <a:pt x="630" y="425"/>
                    </a:lnTo>
                    <a:lnTo>
                      <a:pt x="620" y="419"/>
                    </a:lnTo>
                    <a:lnTo>
                      <a:pt x="611" y="412"/>
                    </a:lnTo>
                    <a:lnTo>
                      <a:pt x="601" y="406"/>
                    </a:lnTo>
                    <a:lnTo>
                      <a:pt x="590" y="400"/>
                    </a:lnTo>
                    <a:lnTo>
                      <a:pt x="580" y="396"/>
                    </a:lnTo>
                    <a:lnTo>
                      <a:pt x="569" y="392"/>
                    </a:lnTo>
                    <a:lnTo>
                      <a:pt x="557" y="389"/>
                    </a:lnTo>
                    <a:lnTo>
                      <a:pt x="546" y="385"/>
                    </a:lnTo>
                    <a:lnTo>
                      <a:pt x="533" y="384"/>
                    </a:lnTo>
                    <a:lnTo>
                      <a:pt x="522" y="383"/>
                    </a:lnTo>
                    <a:lnTo>
                      <a:pt x="510" y="382"/>
                    </a:lnTo>
                    <a:lnTo>
                      <a:pt x="510" y="382"/>
                    </a:lnTo>
                    <a:lnTo>
                      <a:pt x="497" y="383"/>
                    </a:lnTo>
                    <a:lnTo>
                      <a:pt x="485" y="384"/>
                    </a:lnTo>
                    <a:lnTo>
                      <a:pt x="473" y="385"/>
                    </a:lnTo>
                    <a:lnTo>
                      <a:pt x="462" y="389"/>
                    </a:lnTo>
                    <a:lnTo>
                      <a:pt x="450" y="392"/>
                    </a:lnTo>
                    <a:lnTo>
                      <a:pt x="439" y="396"/>
                    </a:lnTo>
                    <a:lnTo>
                      <a:pt x="428" y="400"/>
                    </a:lnTo>
                    <a:lnTo>
                      <a:pt x="418" y="406"/>
                    </a:lnTo>
                    <a:lnTo>
                      <a:pt x="408" y="412"/>
                    </a:lnTo>
                    <a:lnTo>
                      <a:pt x="398" y="419"/>
                    </a:lnTo>
                    <a:lnTo>
                      <a:pt x="389" y="425"/>
                    </a:lnTo>
                    <a:lnTo>
                      <a:pt x="380" y="433"/>
                    </a:lnTo>
                    <a:lnTo>
                      <a:pt x="373" y="441"/>
                    </a:lnTo>
                    <a:lnTo>
                      <a:pt x="364" y="450"/>
                    </a:lnTo>
                    <a:lnTo>
                      <a:pt x="358" y="45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44" y="458"/>
                    </a:lnTo>
                    <a:lnTo>
                      <a:pt x="336" y="450"/>
                    </a:lnTo>
                    <a:lnTo>
                      <a:pt x="329" y="441"/>
                    </a:lnTo>
                    <a:lnTo>
                      <a:pt x="320" y="433"/>
                    </a:lnTo>
                    <a:lnTo>
                      <a:pt x="311" y="425"/>
                    </a:lnTo>
                    <a:lnTo>
                      <a:pt x="303" y="419"/>
                    </a:lnTo>
                    <a:lnTo>
                      <a:pt x="293" y="412"/>
                    </a:lnTo>
                    <a:lnTo>
                      <a:pt x="283" y="406"/>
                    </a:lnTo>
                    <a:lnTo>
                      <a:pt x="273" y="400"/>
                    </a:lnTo>
                    <a:lnTo>
                      <a:pt x="262" y="396"/>
                    </a:lnTo>
                    <a:lnTo>
                      <a:pt x="251" y="392"/>
                    </a:lnTo>
                    <a:lnTo>
                      <a:pt x="239" y="389"/>
                    </a:lnTo>
                    <a:lnTo>
                      <a:pt x="228" y="385"/>
                    </a:lnTo>
                    <a:lnTo>
                      <a:pt x="216" y="384"/>
                    </a:lnTo>
                    <a:lnTo>
                      <a:pt x="204" y="383"/>
                    </a:lnTo>
                    <a:lnTo>
                      <a:pt x="191" y="382"/>
                    </a:lnTo>
                    <a:lnTo>
                      <a:pt x="191" y="382"/>
                    </a:lnTo>
                    <a:lnTo>
                      <a:pt x="178" y="383"/>
                    </a:lnTo>
                    <a:lnTo>
                      <a:pt x="165" y="384"/>
                    </a:lnTo>
                    <a:lnTo>
                      <a:pt x="154" y="386"/>
                    </a:lnTo>
                    <a:lnTo>
                      <a:pt x="142" y="389"/>
                    </a:lnTo>
                    <a:lnTo>
                      <a:pt x="130" y="393"/>
                    </a:lnTo>
                    <a:lnTo>
                      <a:pt x="118" y="397"/>
                    </a:lnTo>
                    <a:lnTo>
                      <a:pt x="108" y="403"/>
                    </a:lnTo>
                    <a:lnTo>
                      <a:pt x="97" y="408"/>
                    </a:lnTo>
                    <a:lnTo>
                      <a:pt x="97" y="408"/>
                    </a:lnTo>
                    <a:lnTo>
                      <a:pt x="110" y="378"/>
                    </a:lnTo>
                    <a:lnTo>
                      <a:pt x="126" y="349"/>
                    </a:lnTo>
                    <a:lnTo>
                      <a:pt x="143" y="321"/>
                    </a:lnTo>
                    <a:lnTo>
                      <a:pt x="162" y="295"/>
                    </a:lnTo>
                    <a:lnTo>
                      <a:pt x="184" y="271"/>
                    </a:lnTo>
                    <a:lnTo>
                      <a:pt x="206" y="247"/>
                    </a:lnTo>
                    <a:lnTo>
                      <a:pt x="231" y="226"/>
                    </a:lnTo>
                    <a:lnTo>
                      <a:pt x="258" y="206"/>
                    </a:lnTo>
                    <a:lnTo>
                      <a:pt x="285" y="189"/>
                    </a:lnTo>
                    <a:lnTo>
                      <a:pt x="314" y="173"/>
                    </a:lnTo>
                    <a:lnTo>
                      <a:pt x="344" y="160"/>
                    </a:lnTo>
                    <a:lnTo>
                      <a:pt x="375" y="148"/>
                    </a:lnTo>
                    <a:lnTo>
                      <a:pt x="408" y="140"/>
                    </a:lnTo>
                    <a:lnTo>
                      <a:pt x="424" y="136"/>
                    </a:lnTo>
                    <a:lnTo>
                      <a:pt x="441" y="133"/>
                    </a:lnTo>
                    <a:lnTo>
                      <a:pt x="457" y="131"/>
                    </a:lnTo>
                    <a:lnTo>
                      <a:pt x="474" y="129"/>
                    </a:lnTo>
                    <a:lnTo>
                      <a:pt x="492" y="128"/>
                    </a:lnTo>
                    <a:lnTo>
                      <a:pt x="510" y="128"/>
                    </a:lnTo>
                    <a:lnTo>
                      <a:pt x="510" y="128"/>
                    </a:lnTo>
                    <a:lnTo>
                      <a:pt x="527" y="128"/>
                    </a:lnTo>
                    <a:lnTo>
                      <a:pt x="544" y="129"/>
                    </a:lnTo>
                    <a:lnTo>
                      <a:pt x="561" y="131"/>
                    </a:lnTo>
                    <a:lnTo>
                      <a:pt x="579" y="133"/>
                    </a:lnTo>
                    <a:lnTo>
                      <a:pt x="595" y="136"/>
                    </a:lnTo>
                    <a:lnTo>
                      <a:pt x="612" y="140"/>
                    </a:lnTo>
                    <a:lnTo>
                      <a:pt x="644" y="148"/>
                    </a:lnTo>
                    <a:lnTo>
                      <a:pt x="675" y="160"/>
                    </a:lnTo>
                    <a:lnTo>
                      <a:pt x="705" y="173"/>
                    </a:lnTo>
                    <a:lnTo>
                      <a:pt x="734" y="189"/>
                    </a:lnTo>
                    <a:lnTo>
                      <a:pt x="762" y="206"/>
                    </a:lnTo>
                    <a:lnTo>
                      <a:pt x="788" y="226"/>
                    </a:lnTo>
                    <a:lnTo>
                      <a:pt x="812" y="247"/>
                    </a:lnTo>
                    <a:lnTo>
                      <a:pt x="835" y="271"/>
                    </a:lnTo>
                    <a:lnTo>
                      <a:pt x="856" y="295"/>
                    </a:lnTo>
                    <a:lnTo>
                      <a:pt x="876" y="321"/>
                    </a:lnTo>
                    <a:lnTo>
                      <a:pt x="894" y="349"/>
                    </a:lnTo>
                    <a:lnTo>
                      <a:pt x="909" y="378"/>
                    </a:lnTo>
                    <a:lnTo>
                      <a:pt x="923" y="408"/>
                    </a:lnTo>
                    <a:lnTo>
                      <a:pt x="923" y="408"/>
                    </a:lnTo>
                    <a:lnTo>
                      <a:pt x="912" y="403"/>
                    </a:lnTo>
                    <a:lnTo>
                      <a:pt x="900" y="397"/>
                    </a:lnTo>
                    <a:lnTo>
                      <a:pt x="890" y="393"/>
                    </a:lnTo>
                    <a:lnTo>
                      <a:pt x="878" y="389"/>
                    </a:lnTo>
                    <a:lnTo>
                      <a:pt x="865" y="386"/>
                    </a:lnTo>
                    <a:lnTo>
                      <a:pt x="853" y="384"/>
                    </a:lnTo>
                    <a:lnTo>
                      <a:pt x="840" y="383"/>
                    </a:lnTo>
                    <a:lnTo>
                      <a:pt x="827" y="382"/>
                    </a:lnTo>
                    <a:lnTo>
                      <a:pt x="827" y="3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4" name="Freeform 52"/>
              <p:cNvSpPr>
                <a:spLocks noEditPoints="1"/>
              </p:cNvSpPr>
              <p:nvPr/>
            </p:nvSpPr>
            <p:spPr bwMode="auto">
              <a:xfrm>
                <a:off x="809874" y="2355578"/>
                <a:ext cx="223395" cy="188353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33268" y="2100547"/>
              <a:ext cx="4651915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000" dirty="0">
                <a:solidFill>
                  <a:srgbClr val="1FBFA4"/>
                </a:solidFill>
                <a:latin typeface="Arial"/>
                <a:ea typeface="微软雅黑"/>
                <a:cs typeface="+mn-ea"/>
                <a:sym typeface="Arial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Click here to add content, content to match the title. 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46521" y="2988444"/>
              <a:ext cx="4638662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000" dirty="0">
                <a:solidFill>
                  <a:srgbClr val="1FBFA4"/>
                </a:solidFill>
                <a:latin typeface="Arial"/>
                <a:ea typeface="微软雅黑"/>
                <a:cs typeface="+mn-ea"/>
                <a:sym typeface="Arial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Click here to add content, content to match the title. 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73" name="圆角矩形 72"/>
          <p:cNvSpPr/>
          <p:nvPr/>
        </p:nvSpPr>
        <p:spPr>
          <a:xfrm>
            <a:off x="652823" y="4369486"/>
            <a:ext cx="1353312" cy="396000"/>
          </a:xfrm>
          <a:prstGeom prst="roundRect">
            <a:avLst>
              <a:gd name="adj" fmla="val 50000"/>
            </a:avLst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Arial"/>
                <a:ea typeface="微软雅黑"/>
                <a:cs typeface="+mn-ea"/>
                <a:sym typeface="Arial"/>
              </a:rPr>
              <a:t>FIND MORE</a:t>
            </a:r>
            <a:endParaRPr lang="zh-CN" altLang="en-US" sz="1000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52689" y="1445266"/>
            <a:ext cx="2215515" cy="2838303"/>
            <a:chOff x="1136195" y="1898913"/>
            <a:chExt cx="2215515" cy="2838303"/>
          </a:xfrm>
        </p:grpSpPr>
        <p:sp>
          <p:nvSpPr>
            <p:cNvPr id="75" name="文本框 74"/>
            <p:cNvSpPr txBox="1"/>
            <p:nvPr/>
          </p:nvSpPr>
          <p:spPr>
            <a:xfrm>
              <a:off x="1136195" y="1898913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136195" y="2592333"/>
              <a:ext cx="2215515" cy="21448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90000"/>
                </a:lnSpc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36" name="组合 35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37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40" name="直角三角形 39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1" name="平行四边形 40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/>
      <p:bldP spid="27" grpId="0" bldLvl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刀客儿出品_1"/>
          <p:cNvSpPr/>
          <p:nvPr/>
        </p:nvSpPr>
        <p:spPr>
          <a:xfrm>
            <a:off x="6267277" y="1882936"/>
            <a:ext cx="1119640" cy="758516"/>
          </a:xfrm>
          <a:prstGeom prst="rightArrow">
            <a:avLst>
              <a:gd name="adj1" fmla="val 65730"/>
              <a:gd name="adj2" fmla="val 50000"/>
            </a:avLst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2" name="稻壳儿_刀客儿出品_2"/>
          <p:cNvSpPr/>
          <p:nvPr/>
        </p:nvSpPr>
        <p:spPr>
          <a:xfrm>
            <a:off x="6267277" y="3997476"/>
            <a:ext cx="1119640" cy="758516"/>
          </a:xfrm>
          <a:prstGeom prst="rightArrow">
            <a:avLst>
              <a:gd name="adj1" fmla="val 65730"/>
              <a:gd name="adj2" fmla="val 50000"/>
            </a:avLst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7" name="稻壳儿_刀客儿出品_3"/>
          <p:cNvSpPr/>
          <p:nvPr/>
        </p:nvSpPr>
        <p:spPr>
          <a:xfrm flipH="1">
            <a:off x="4612579" y="2940206"/>
            <a:ext cx="1119640" cy="758516"/>
          </a:xfrm>
          <a:prstGeom prst="rightArrow">
            <a:avLst>
              <a:gd name="adj1" fmla="val 65730"/>
              <a:gd name="adj2" fmla="val 50000"/>
            </a:avLst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8" name="稻壳儿_刀客儿出品_4"/>
          <p:cNvSpPr/>
          <p:nvPr/>
        </p:nvSpPr>
        <p:spPr>
          <a:xfrm flipH="1">
            <a:off x="4612579" y="5060115"/>
            <a:ext cx="1119640" cy="758516"/>
          </a:xfrm>
          <a:prstGeom prst="rightArrow">
            <a:avLst>
              <a:gd name="adj1" fmla="val 65730"/>
              <a:gd name="adj2" fmla="val 50000"/>
            </a:avLst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稻壳儿_刀客儿出品_5"/>
          <p:cNvSpPr/>
          <p:nvPr/>
        </p:nvSpPr>
        <p:spPr>
          <a:xfrm>
            <a:off x="5470219" y="1732664"/>
            <a:ext cx="1059059" cy="1059060"/>
          </a:xfrm>
          <a:prstGeom prst="ellipse">
            <a:avLst/>
          </a:prstGeom>
          <a:solidFill>
            <a:srgbClr val="5D63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0" name="稻壳儿_刀客儿出品_6"/>
          <p:cNvSpPr/>
          <p:nvPr/>
        </p:nvSpPr>
        <p:spPr>
          <a:xfrm flipH="1">
            <a:off x="5470219" y="2789934"/>
            <a:ext cx="1059059" cy="1059060"/>
          </a:xfrm>
          <a:prstGeom prst="ellipse">
            <a:avLst/>
          </a:prstGeom>
          <a:solidFill>
            <a:srgbClr val="D99F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3" name="稻壳儿_刀客儿出品_7"/>
          <p:cNvSpPr/>
          <p:nvPr/>
        </p:nvSpPr>
        <p:spPr>
          <a:xfrm>
            <a:off x="5470219" y="3847204"/>
            <a:ext cx="1059059" cy="1059060"/>
          </a:xfrm>
          <a:prstGeom prst="ellipse">
            <a:avLst/>
          </a:prstGeom>
          <a:solidFill>
            <a:srgbClr val="5D63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6" name="稻壳儿_刀客儿出品_8"/>
          <p:cNvSpPr/>
          <p:nvPr/>
        </p:nvSpPr>
        <p:spPr>
          <a:xfrm flipH="1">
            <a:off x="5470219" y="4909843"/>
            <a:ext cx="1059059" cy="1059060"/>
          </a:xfrm>
          <a:prstGeom prst="ellipse">
            <a:avLst/>
          </a:prstGeom>
          <a:solidFill>
            <a:srgbClr val="D99F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稻壳儿_刀客儿出品_9"/>
          <p:cNvSpPr>
            <a:spLocks noEditPoints="1"/>
          </p:cNvSpPr>
          <p:nvPr/>
        </p:nvSpPr>
        <p:spPr bwMode="auto">
          <a:xfrm>
            <a:off x="5858600" y="5295057"/>
            <a:ext cx="330105" cy="329903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0000" tIns="46800" rIns="90000" bIns="46800" numCol="1" anchor="t" anchorCtr="0" compatLnSpc="1"/>
          <a:lstStyle/>
          <a:p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9" name="稻壳儿_刀客儿出品_10"/>
          <p:cNvGrpSpPr>
            <a:grpSpLocks noChangeAspect="1"/>
          </p:cNvGrpSpPr>
          <p:nvPr/>
        </p:nvGrpSpPr>
        <p:grpSpPr bwMode="auto">
          <a:xfrm>
            <a:off x="5858534" y="3153567"/>
            <a:ext cx="330237" cy="329904"/>
            <a:chOff x="2847" y="1169"/>
            <a:chExt cx="1981" cy="1979"/>
          </a:xfrm>
          <a:solidFill>
            <a:schemeClr val="bg1"/>
          </a:solidFill>
        </p:grpSpPr>
        <p:sp>
          <p:nvSpPr>
            <p:cNvPr id="30" name="稻壳儿_刀客儿出品_10_1"/>
            <p:cNvSpPr/>
            <p:nvPr/>
          </p:nvSpPr>
          <p:spPr bwMode="auto">
            <a:xfrm>
              <a:off x="2855" y="1813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稻壳儿_刀客儿出品_10_2"/>
            <p:cNvSpPr/>
            <p:nvPr/>
          </p:nvSpPr>
          <p:spPr bwMode="auto">
            <a:xfrm>
              <a:off x="3685" y="2649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稻壳儿_刀客儿出品_10_3"/>
            <p:cNvSpPr/>
            <p:nvPr/>
          </p:nvSpPr>
          <p:spPr bwMode="auto">
            <a:xfrm>
              <a:off x="2847" y="2530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稻壳儿_刀客儿出品_10_4"/>
            <p:cNvSpPr>
              <a:spLocks noEditPoints="1"/>
            </p:cNvSpPr>
            <p:nvPr/>
          </p:nvSpPr>
          <p:spPr bwMode="auto">
            <a:xfrm>
              <a:off x="3097" y="1169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4" name="稻壳儿_刀客儿出品_11"/>
          <p:cNvSpPr>
            <a:spLocks noEditPoints="1"/>
          </p:cNvSpPr>
          <p:nvPr/>
        </p:nvSpPr>
        <p:spPr bwMode="auto">
          <a:xfrm>
            <a:off x="5839051" y="2062838"/>
            <a:ext cx="369203" cy="371633"/>
          </a:xfrm>
          <a:custGeom>
            <a:avLst/>
            <a:gdLst>
              <a:gd name="T0" fmla="*/ 3248 w 4102"/>
              <a:gd name="T1" fmla="*/ 3267 h 4129"/>
              <a:gd name="T2" fmla="*/ 3423 w 4102"/>
              <a:gd name="T3" fmla="*/ 2850 h 4129"/>
              <a:gd name="T4" fmla="*/ 2872 w 4102"/>
              <a:gd name="T5" fmla="*/ 2074 h 4129"/>
              <a:gd name="T6" fmla="*/ 2430 w 4102"/>
              <a:gd name="T7" fmla="*/ 2240 h 4129"/>
              <a:gd name="T8" fmla="*/ 1941 w 4102"/>
              <a:gd name="T9" fmla="*/ 2360 h 4129"/>
              <a:gd name="T10" fmla="*/ 1535 w 4102"/>
              <a:gd name="T11" fmla="*/ 2546 h 4129"/>
              <a:gd name="T12" fmla="*/ 1356 w 4102"/>
              <a:gd name="T13" fmla="*/ 2867 h 4129"/>
              <a:gd name="T14" fmla="*/ 1333 w 4102"/>
              <a:gd name="T15" fmla="*/ 3253 h 4129"/>
              <a:gd name="T16" fmla="*/ 1601 w 4102"/>
              <a:gd name="T17" fmla="*/ 3671 h 4129"/>
              <a:gd name="T18" fmla="*/ 1941 w 4102"/>
              <a:gd name="T19" fmla="*/ 3928 h 4129"/>
              <a:gd name="T20" fmla="*/ 2316 w 4102"/>
              <a:gd name="T21" fmla="*/ 3982 h 4129"/>
              <a:gd name="T22" fmla="*/ 2698 w 4102"/>
              <a:gd name="T23" fmla="*/ 3777 h 4129"/>
              <a:gd name="T24" fmla="*/ 2474 w 4102"/>
              <a:gd name="T25" fmla="*/ 3856 h 4129"/>
              <a:gd name="T26" fmla="*/ 1967 w 4102"/>
              <a:gd name="T27" fmla="*/ 3892 h 4129"/>
              <a:gd name="T28" fmla="*/ 1783 w 4102"/>
              <a:gd name="T29" fmla="*/ 3675 h 4129"/>
              <a:gd name="T30" fmla="*/ 1892 w 4102"/>
              <a:gd name="T31" fmla="*/ 3408 h 4129"/>
              <a:gd name="T32" fmla="*/ 2401 w 4102"/>
              <a:gd name="T33" fmla="*/ 3368 h 4129"/>
              <a:gd name="T34" fmla="*/ 2673 w 4102"/>
              <a:gd name="T35" fmla="*/ 3534 h 4129"/>
              <a:gd name="T36" fmla="*/ 3066 w 4102"/>
              <a:gd name="T37" fmla="*/ 3327 h 4129"/>
              <a:gd name="T38" fmla="*/ 3267 w 4102"/>
              <a:gd name="T39" fmla="*/ 2756 h 4129"/>
              <a:gd name="T40" fmla="*/ 3176 w 4102"/>
              <a:gd name="T41" fmla="*/ 2733 h 4129"/>
              <a:gd name="T42" fmla="*/ 3183 w 4102"/>
              <a:gd name="T43" fmla="*/ 2623 h 4129"/>
              <a:gd name="T44" fmla="*/ 3213 w 4102"/>
              <a:gd name="T45" fmla="*/ 2348 h 4129"/>
              <a:gd name="T46" fmla="*/ 3140 w 4102"/>
              <a:gd name="T47" fmla="*/ 2009 h 4129"/>
              <a:gd name="T48" fmla="*/ 1749 w 4102"/>
              <a:gd name="T49" fmla="*/ 224 h 4129"/>
              <a:gd name="T50" fmla="*/ 1142 w 4102"/>
              <a:gd name="T51" fmla="*/ 520 h 4129"/>
              <a:gd name="T52" fmla="*/ 739 w 4102"/>
              <a:gd name="T53" fmla="*/ 1056 h 4129"/>
              <a:gd name="T54" fmla="*/ 1170 w 4102"/>
              <a:gd name="T55" fmla="*/ 668 h 4129"/>
              <a:gd name="T56" fmla="*/ 1660 w 4102"/>
              <a:gd name="T57" fmla="*/ 464 h 4129"/>
              <a:gd name="T58" fmla="*/ 2342 w 4102"/>
              <a:gd name="T59" fmla="*/ 425 h 4129"/>
              <a:gd name="T60" fmla="*/ 2765 w 4102"/>
              <a:gd name="T61" fmla="*/ 583 h 4129"/>
              <a:gd name="T62" fmla="*/ 2994 w 4102"/>
              <a:gd name="T63" fmla="*/ 769 h 4129"/>
              <a:gd name="T64" fmla="*/ 3074 w 4102"/>
              <a:gd name="T65" fmla="*/ 868 h 4129"/>
              <a:gd name="T66" fmla="*/ 3232 w 4102"/>
              <a:gd name="T67" fmla="*/ 1098 h 4129"/>
              <a:gd name="T68" fmla="*/ 3303 w 4102"/>
              <a:gd name="T69" fmla="*/ 935 h 4129"/>
              <a:gd name="T70" fmla="*/ 2831 w 4102"/>
              <a:gd name="T71" fmla="*/ 424 h 4129"/>
              <a:gd name="T72" fmla="*/ 2158 w 4102"/>
              <a:gd name="T73" fmla="*/ 196 h 4129"/>
              <a:gd name="T74" fmla="*/ 2482 w 4102"/>
              <a:gd name="T75" fmla="*/ 58 h 4129"/>
              <a:gd name="T76" fmla="*/ 3120 w 4102"/>
              <a:gd name="T77" fmla="*/ 405 h 4129"/>
              <a:gd name="T78" fmla="*/ 3543 w 4102"/>
              <a:gd name="T79" fmla="*/ 992 h 4129"/>
              <a:gd name="T80" fmla="*/ 3671 w 4102"/>
              <a:gd name="T81" fmla="*/ 1682 h 4129"/>
              <a:gd name="T82" fmla="*/ 3993 w 4102"/>
              <a:gd name="T83" fmla="*/ 1792 h 4129"/>
              <a:gd name="T84" fmla="*/ 4102 w 4102"/>
              <a:gd name="T85" fmla="*/ 2600 h 4129"/>
              <a:gd name="T86" fmla="*/ 3958 w 4102"/>
              <a:gd name="T87" fmla="*/ 2896 h 4129"/>
              <a:gd name="T88" fmla="*/ 3577 w 4102"/>
              <a:gd name="T89" fmla="*/ 3053 h 4129"/>
              <a:gd name="T90" fmla="*/ 3272 w 4102"/>
              <a:gd name="T91" fmla="*/ 3511 h 4129"/>
              <a:gd name="T92" fmla="*/ 2814 w 4102"/>
              <a:gd name="T93" fmla="*/ 3857 h 4129"/>
              <a:gd name="T94" fmla="*/ 2409 w 4102"/>
              <a:gd name="T95" fmla="*/ 4100 h 4129"/>
              <a:gd name="T96" fmla="*/ 1941 w 4102"/>
              <a:gd name="T97" fmla="*/ 4077 h 4129"/>
              <a:gd name="T98" fmla="*/ 1523 w 4102"/>
              <a:gd name="T99" fmla="*/ 3785 h 4129"/>
              <a:gd name="T100" fmla="*/ 1405 w 4102"/>
              <a:gd name="T101" fmla="*/ 3721 h 4129"/>
              <a:gd name="T102" fmla="*/ 1309 w 4102"/>
              <a:gd name="T103" fmla="*/ 3761 h 4129"/>
              <a:gd name="T104" fmla="*/ 1197 w 4102"/>
              <a:gd name="T105" fmla="*/ 3653 h 4129"/>
              <a:gd name="T106" fmla="*/ 949 w 4102"/>
              <a:gd name="T107" fmla="*/ 3363 h 4129"/>
              <a:gd name="T108" fmla="*/ 668 w 4102"/>
              <a:gd name="T109" fmla="*/ 2915 h 4129"/>
              <a:gd name="T110" fmla="*/ 322 w 4102"/>
              <a:gd name="T111" fmla="*/ 2970 h 4129"/>
              <a:gd name="T112" fmla="*/ 51 w 4102"/>
              <a:gd name="T113" fmla="*/ 2789 h 4129"/>
              <a:gd name="T114" fmla="*/ 14 w 4102"/>
              <a:gd name="T115" fmla="*/ 1956 h 4129"/>
              <a:gd name="T116" fmla="*/ 227 w 4102"/>
              <a:gd name="T117" fmla="*/ 1711 h 4129"/>
              <a:gd name="T118" fmla="*/ 446 w 4102"/>
              <a:gd name="T119" fmla="*/ 1402 h 4129"/>
              <a:gd name="T120" fmla="*/ 708 w 4102"/>
              <a:gd name="T121" fmla="*/ 716 h 4129"/>
              <a:gd name="T122" fmla="*/ 1235 w 4102"/>
              <a:gd name="T123" fmla="*/ 221 h 4129"/>
              <a:gd name="T124" fmla="*/ 1940 w 4102"/>
              <a:gd name="T125" fmla="*/ 4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2" h="4129">
                <a:moveTo>
                  <a:pt x="3426" y="2666"/>
                </a:moveTo>
                <a:lnTo>
                  <a:pt x="3407" y="2767"/>
                </a:lnTo>
                <a:lnTo>
                  <a:pt x="3383" y="2869"/>
                </a:lnTo>
                <a:lnTo>
                  <a:pt x="3356" y="2971"/>
                </a:lnTo>
                <a:lnTo>
                  <a:pt x="3325" y="3071"/>
                </a:lnTo>
                <a:lnTo>
                  <a:pt x="3289" y="3170"/>
                </a:lnTo>
                <a:lnTo>
                  <a:pt x="3248" y="3267"/>
                </a:lnTo>
                <a:lnTo>
                  <a:pt x="3288" y="3215"/>
                </a:lnTo>
                <a:lnTo>
                  <a:pt x="3322" y="3162"/>
                </a:lnTo>
                <a:lnTo>
                  <a:pt x="3354" y="3104"/>
                </a:lnTo>
                <a:lnTo>
                  <a:pt x="3379" y="3044"/>
                </a:lnTo>
                <a:lnTo>
                  <a:pt x="3399" y="2981"/>
                </a:lnTo>
                <a:lnTo>
                  <a:pt x="3414" y="2917"/>
                </a:lnTo>
                <a:lnTo>
                  <a:pt x="3423" y="2850"/>
                </a:lnTo>
                <a:lnTo>
                  <a:pt x="3426" y="2780"/>
                </a:lnTo>
                <a:lnTo>
                  <a:pt x="3426" y="2666"/>
                </a:lnTo>
                <a:close/>
                <a:moveTo>
                  <a:pt x="3063" y="1917"/>
                </a:moveTo>
                <a:lnTo>
                  <a:pt x="3021" y="1961"/>
                </a:lnTo>
                <a:lnTo>
                  <a:pt x="2976" y="2003"/>
                </a:lnTo>
                <a:lnTo>
                  <a:pt x="2925" y="2040"/>
                </a:lnTo>
                <a:lnTo>
                  <a:pt x="2872" y="2074"/>
                </a:lnTo>
                <a:lnTo>
                  <a:pt x="2817" y="2104"/>
                </a:lnTo>
                <a:lnTo>
                  <a:pt x="2757" y="2132"/>
                </a:lnTo>
                <a:lnTo>
                  <a:pt x="2695" y="2157"/>
                </a:lnTo>
                <a:lnTo>
                  <a:pt x="2631" y="2180"/>
                </a:lnTo>
                <a:lnTo>
                  <a:pt x="2565" y="2202"/>
                </a:lnTo>
                <a:lnTo>
                  <a:pt x="2498" y="2222"/>
                </a:lnTo>
                <a:lnTo>
                  <a:pt x="2430" y="2240"/>
                </a:lnTo>
                <a:lnTo>
                  <a:pt x="2360" y="2257"/>
                </a:lnTo>
                <a:lnTo>
                  <a:pt x="2291" y="2274"/>
                </a:lnTo>
                <a:lnTo>
                  <a:pt x="2221" y="2290"/>
                </a:lnTo>
                <a:lnTo>
                  <a:pt x="2151" y="2307"/>
                </a:lnTo>
                <a:lnTo>
                  <a:pt x="2080" y="2323"/>
                </a:lnTo>
                <a:lnTo>
                  <a:pt x="2010" y="2341"/>
                </a:lnTo>
                <a:lnTo>
                  <a:pt x="1941" y="2360"/>
                </a:lnTo>
                <a:lnTo>
                  <a:pt x="1874" y="2380"/>
                </a:lnTo>
                <a:lnTo>
                  <a:pt x="1808" y="2402"/>
                </a:lnTo>
                <a:lnTo>
                  <a:pt x="1746" y="2426"/>
                </a:lnTo>
                <a:lnTo>
                  <a:pt x="1687" y="2451"/>
                </a:lnTo>
                <a:lnTo>
                  <a:pt x="1633" y="2480"/>
                </a:lnTo>
                <a:lnTo>
                  <a:pt x="1581" y="2512"/>
                </a:lnTo>
                <a:lnTo>
                  <a:pt x="1535" y="2546"/>
                </a:lnTo>
                <a:lnTo>
                  <a:pt x="1496" y="2583"/>
                </a:lnTo>
                <a:lnTo>
                  <a:pt x="1463" y="2623"/>
                </a:lnTo>
                <a:lnTo>
                  <a:pt x="1433" y="2666"/>
                </a:lnTo>
                <a:lnTo>
                  <a:pt x="1408" y="2713"/>
                </a:lnTo>
                <a:lnTo>
                  <a:pt x="1387" y="2762"/>
                </a:lnTo>
                <a:lnTo>
                  <a:pt x="1370" y="2814"/>
                </a:lnTo>
                <a:lnTo>
                  <a:pt x="1356" y="2867"/>
                </a:lnTo>
                <a:lnTo>
                  <a:pt x="1345" y="2922"/>
                </a:lnTo>
                <a:lnTo>
                  <a:pt x="1337" y="2976"/>
                </a:lnTo>
                <a:lnTo>
                  <a:pt x="1332" y="3033"/>
                </a:lnTo>
                <a:lnTo>
                  <a:pt x="1329" y="3089"/>
                </a:lnTo>
                <a:lnTo>
                  <a:pt x="1328" y="3144"/>
                </a:lnTo>
                <a:lnTo>
                  <a:pt x="1329" y="3200"/>
                </a:lnTo>
                <a:lnTo>
                  <a:pt x="1333" y="3253"/>
                </a:lnTo>
                <a:lnTo>
                  <a:pt x="1337" y="3306"/>
                </a:lnTo>
                <a:lnTo>
                  <a:pt x="1348" y="3327"/>
                </a:lnTo>
                <a:lnTo>
                  <a:pt x="1396" y="3408"/>
                </a:lnTo>
                <a:lnTo>
                  <a:pt x="1446" y="3482"/>
                </a:lnTo>
                <a:lnTo>
                  <a:pt x="1496" y="3551"/>
                </a:lnTo>
                <a:lnTo>
                  <a:pt x="1548" y="3614"/>
                </a:lnTo>
                <a:lnTo>
                  <a:pt x="1601" y="3671"/>
                </a:lnTo>
                <a:lnTo>
                  <a:pt x="1653" y="3721"/>
                </a:lnTo>
                <a:lnTo>
                  <a:pt x="1705" y="3767"/>
                </a:lnTo>
                <a:lnTo>
                  <a:pt x="1755" y="3809"/>
                </a:lnTo>
                <a:lnTo>
                  <a:pt x="1804" y="3844"/>
                </a:lnTo>
                <a:lnTo>
                  <a:pt x="1852" y="3877"/>
                </a:lnTo>
                <a:lnTo>
                  <a:pt x="1898" y="3904"/>
                </a:lnTo>
                <a:lnTo>
                  <a:pt x="1941" y="3928"/>
                </a:lnTo>
                <a:lnTo>
                  <a:pt x="1991" y="3951"/>
                </a:lnTo>
                <a:lnTo>
                  <a:pt x="2043" y="3970"/>
                </a:lnTo>
                <a:lnTo>
                  <a:pt x="2098" y="3982"/>
                </a:lnTo>
                <a:lnTo>
                  <a:pt x="2152" y="3990"/>
                </a:lnTo>
                <a:lnTo>
                  <a:pt x="2208" y="3994"/>
                </a:lnTo>
                <a:lnTo>
                  <a:pt x="2262" y="3990"/>
                </a:lnTo>
                <a:lnTo>
                  <a:pt x="2316" y="3982"/>
                </a:lnTo>
                <a:lnTo>
                  <a:pt x="2371" y="3970"/>
                </a:lnTo>
                <a:lnTo>
                  <a:pt x="2422" y="3951"/>
                </a:lnTo>
                <a:lnTo>
                  <a:pt x="2473" y="3928"/>
                </a:lnTo>
                <a:lnTo>
                  <a:pt x="2525" y="3899"/>
                </a:lnTo>
                <a:lnTo>
                  <a:pt x="2579" y="3864"/>
                </a:lnTo>
                <a:lnTo>
                  <a:pt x="2637" y="3824"/>
                </a:lnTo>
                <a:lnTo>
                  <a:pt x="2698" y="3777"/>
                </a:lnTo>
                <a:lnTo>
                  <a:pt x="2760" y="3723"/>
                </a:lnTo>
                <a:lnTo>
                  <a:pt x="2673" y="3727"/>
                </a:lnTo>
                <a:lnTo>
                  <a:pt x="2574" y="3727"/>
                </a:lnTo>
                <a:lnTo>
                  <a:pt x="2556" y="3765"/>
                </a:lnTo>
                <a:lnTo>
                  <a:pt x="2534" y="3799"/>
                </a:lnTo>
                <a:lnTo>
                  <a:pt x="2506" y="3829"/>
                </a:lnTo>
                <a:lnTo>
                  <a:pt x="2474" y="3856"/>
                </a:lnTo>
                <a:lnTo>
                  <a:pt x="2439" y="3877"/>
                </a:lnTo>
                <a:lnTo>
                  <a:pt x="2401" y="3892"/>
                </a:lnTo>
                <a:lnTo>
                  <a:pt x="2359" y="3902"/>
                </a:lnTo>
                <a:lnTo>
                  <a:pt x="2316" y="3906"/>
                </a:lnTo>
                <a:lnTo>
                  <a:pt x="2055" y="3906"/>
                </a:lnTo>
                <a:lnTo>
                  <a:pt x="2009" y="3902"/>
                </a:lnTo>
                <a:lnTo>
                  <a:pt x="1967" y="3892"/>
                </a:lnTo>
                <a:lnTo>
                  <a:pt x="1928" y="3876"/>
                </a:lnTo>
                <a:lnTo>
                  <a:pt x="1892" y="3853"/>
                </a:lnTo>
                <a:lnTo>
                  <a:pt x="1860" y="3825"/>
                </a:lnTo>
                <a:lnTo>
                  <a:pt x="1832" y="3794"/>
                </a:lnTo>
                <a:lnTo>
                  <a:pt x="1810" y="3757"/>
                </a:lnTo>
                <a:lnTo>
                  <a:pt x="1793" y="3718"/>
                </a:lnTo>
                <a:lnTo>
                  <a:pt x="1783" y="3675"/>
                </a:lnTo>
                <a:lnTo>
                  <a:pt x="1779" y="3630"/>
                </a:lnTo>
                <a:lnTo>
                  <a:pt x="1783" y="3586"/>
                </a:lnTo>
                <a:lnTo>
                  <a:pt x="1793" y="3543"/>
                </a:lnTo>
                <a:lnTo>
                  <a:pt x="1810" y="3504"/>
                </a:lnTo>
                <a:lnTo>
                  <a:pt x="1832" y="3468"/>
                </a:lnTo>
                <a:lnTo>
                  <a:pt x="1860" y="3435"/>
                </a:lnTo>
                <a:lnTo>
                  <a:pt x="1892" y="3408"/>
                </a:lnTo>
                <a:lnTo>
                  <a:pt x="1928" y="3386"/>
                </a:lnTo>
                <a:lnTo>
                  <a:pt x="1967" y="3370"/>
                </a:lnTo>
                <a:lnTo>
                  <a:pt x="2009" y="3358"/>
                </a:lnTo>
                <a:lnTo>
                  <a:pt x="2055" y="3354"/>
                </a:lnTo>
                <a:lnTo>
                  <a:pt x="2316" y="3354"/>
                </a:lnTo>
                <a:lnTo>
                  <a:pt x="2359" y="3358"/>
                </a:lnTo>
                <a:lnTo>
                  <a:pt x="2401" y="3368"/>
                </a:lnTo>
                <a:lnTo>
                  <a:pt x="2439" y="3384"/>
                </a:lnTo>
                <a:lnTo>
                  <a:pt x="2474" y="3405"/>
                </a:lnTo>
                <a:lnTo>
                  <a:pt x="2506" y="3432"/>
                </a:lnTo>
                <a:lnTo>
                  <a:pt x="2534" y="3462"/>
                </a:lnTo>
                <a:lnTo>
                  <a:pt x="2556" y="3496"/>
                </a:lnTo>
                <a:lnTo>
                  <a:pt x="2574" y="3534"/>
                </a:lnTo>
                <a:lnTo>
                  <a:pt x="2673" y="3534"/>
                </a:lnTo>
                <a:lnTo>
                  <a:pt x="2737" y="3532"/>
                </a:lnTo>
                <a:lnTo>
                  <a:pt x="2800" y="3524"/>
                </a:lnTo>
                <a:lnTo>
                  <a:pt x="2861" y="3511"/>
                </a:lnTo>
                <a:lnTo>
                  <a:pt x="2919" y="3492"/>
                </a:lnTo>
                <a:lnTo>
                  <a:pt x="2976" y="3471"/>
                </a:lnTo>
                <a:lnTo>
                  <a:pt x="3021" y="3401"/>
                </a:lnTo>
                <a:lnTo>
                  <a:pt x="3066" y="3327"/>
                </a:lnTo>
                <a:lnTo>
                  <a:pt x="3112" y="3238"/>
                </a:lnTo>
                <a:lnTo>
                  <a:pt x="3153" y="3146"/>
                </a:lnTo>
                <a:lnTo>
                  <a:pt x="3188" y="3051"/>
                </a:lnTo>
                <a:lnTo>
                  <a:pt x="3220" y="2953"/>
                </a:lnTo>
                <a:lnTo>
                  <a:pt x="3246" y="2853"/>
                </a:lnTo>
                <a:lnTo>
                  <a:pt x="3269" y="2755"/>
                </a:lnTo>
                <a:lnTo>
                  <a:pt x="3267" y="2756"/>
                </a:lnTo>
                <a:lnTo>
                  <a:pt x="3265" y="2757"/>
                </a:lnTo>
                <a:lnTo>
                  <a:pt x="3249" y="2764"/>
                </a:lnTo>
                <a:lnTo>
                  <a:pt x="3232" y="2765"/>
                </a:lnTo>
                <a:lnTo>
                  <a:pt x="3217" y="2764"/>
                </a:lnTo>
                <a:lnTo>
                  <a:pt x="3202" y="2757"/>
                </a:lnTo>
                <a:lnTo>
                  <a:pt x="3188" y="2748"/>
                </a:lnTo>
                <a:lnTo>
                  <a:pt x="3176" y="2733"/>
                </a:lnTo>
                <a:lnTo>
                  <a:pt x="3168" y="2714"/>
                </a:lnTo>
                <a:lnTo>
                  <a:pt x="3165" y="2695"/>
                </a:lnTo>
                <a:lnTo>
                  <a:pt x="3169" y="2675"/>
                </a:lnTo>
                <a:lnTo>
                  <a:pt x="3170" y="2671"/>
                </a:lnTo>
                <a:lnTo>
                  <a:pt x="3173" y="2661"/>
                </a:lnTo>
                <a:lnTo>
                  <a:pt x="3178" y="2645"/>
                </a:lnTo>
                <a:lnTo>
                  <a:pt x="3183" y="2623"/>
                </a:lnTo>
                <a:lnTo>
                  <a:pt x="3189" y="2596"/>
                </a:lnTo>
                <a:lnTo>
                  <a:pt x="3196" y="2565"/>
                </a:lnTo>
                <a:lnTo>
                  <a:pt x="3201" y="2528"/>
                </a:lnTo>
                <a:lnTo>
                  <a:pt x="3206" y="2489"/>
                </a:lnTo>
                <a:lnTo>
                  <a:pt x="3211" y="2445"/>
                </a:lnTo>
                <a:lnTo>
                  <a:pt x="3213" y="2398"/>
                </a:lnTo>
                <a:lnTo>
                  <a:pt x="3213" y="2348"/>
                </a:lnTo>
                <a:lnTo>
                  <a:pt x="3212" y="2295"/>
                </a:lnTo>
                <a:lnTo>
                  <a:pt x="3207" y="2241"/>
                </a:lnTo>
                <a:lnTo>
                  <a:pt x="3200" y="2184"/>
                </a:lnTo>
                <a:lnTo>
                  <a:pt x="3188" y="2126"/>
                </a:lnTo>
                <a:lnTo>
                  <a:pt x="3177" y="2084"/>
                </a:lnTo>
                <a:lnTo>
                  <a:pt x="3160" y="2046"/>
                </a:lnTo>
                <a:lnTo>
                  <a:pt x="3140" y="2009"/>
                </a:lnTo>
                <a:lnTo>
                  <a:pt x="3117" y="1976"/>
                </a:lnTo>
                <a:lnTo>
                  <a:pt x="3091" y="1945"/>
                </a:lnTo>
                <a:lnTo>
                  <a:pt x="3063" y="1917"/>
                </a:lnTo>
                <a:close/>
                <a:moveTo>
                  <a:pt x="2051" y="192"/>
                </a:moveTo>
                <a:lnTo>
                  <a:pt x="1949" y="196"/>
                </a:lnTo>
                <a:lnTo>
                  <a:pt x="1847" y="206"/>
                </a:lnTo>
                <a:lnTo>
                  <a:pt x="1749" y="224"/>
                </a:lnTo>
                <a:lnTo>
                  <a:pt x="1653" y="248"/>
                </a:lnTo>
                <a:lnTo>
                  <a:pt x="1559" y="279"/>
                </a:lnTo>
                <a:lnTo>
                  <a:pt x="1470" y="316"/>
                </a:lnTo>
                <a:lnTo>
                  <a:pt x="1382" y="359"/>
                </a:lnTo>
                <a:lnTo>
                  <a:pt x="1298" y="407"/>
                </a:lnTo>
                <a:lnTo>
                  <a:pt x="1218" y="462"/>
                </a:lnTo>
                <a:lnTo>
                  <a:pt x="1142" y="520"/>
                </a:lnTo>
                <a:lnTo>
                  <a:pt x="1070" y="584"/>
                </a:lnTo>
                <a:lnTo>
                  <a:pt x="1002" y="653"/>
                </a:lnTo>
                <a:lnTo>
                  <a:pt x="939" y="725"/>
                </a:lnTo>
                <a:lnTo>
                  <a:pt x="882" y="802"/>
                </a:lnTo>
                <a:lnTo>
                  <a:pt x="829" y="883"/>
                </a:lnTo>
                <a:lnTo>
                  <a:pt x="781" y="968"/>
                </a:lnTo>
                <a:lnTo>
                  <a:pt x="739" y="1056"/>
                </a:lnTo>
                <a:lnTo>
                  <a:pt x="797" y="983"/>
                </a:lnTo>
                <a:lnTo>
                  <a:pt x="858" y="917"/>
                </a:lnTo>
                <a:lnTo>
                  <a:pt x="920" y="856"/>
                </a:lnTo>
                <a:lnTo>
                  <a:pt x="983" y="801"/>
                </a:lnTo>
                <a:lnTo>
                  <a:pt x="1046" y="751"/>
                </a:lnTo>
                <a:lnTo>
                  <a:pt x="1108" y="707"/>
                </a:lnTo>
                <a:lnTo>
                  <a:pt x="1170" y="668"/>
                </a:lnTo>
                <a:lnTo>
                  <a:pt x="1230" y="634"/>
                </a:lnTo>
                <a:lnTo>
                  <a:pt x="1285" y="603"/>
                </a:lnTo>
                <a:lnTo>
                  <a:pt x="1338" y="578"/>
                </a:lnTo>
                <a:lnTo>
                  <a:pt x="1387" y="557"/>
                </a:lnTo>
                <a:lnTo>
                  <a:pt x="1432" y="539"/>
                </a:lnTo>
                <a:lnTo>
                  <a:pt x="1547" y="497"/>
                </a:lnTo>
                <a:lnTo>
                  <a:pt x="1660" y="464"/>
                </a:lnTo>
                <a:lnTo>
                  <a:pt x="1773" y="438"/>
                </a:lnTo>
                <a:lnTo>
                  <a:pt x="1884" y="419"/>
                </a:lnTo>
                <a:lnTo>
                  <a:pt x="1991" y="407"/>
                </a:lnTo>
                <a:lnTo>
                  <a:pt x="2098" y="403"/>
                </a:lnTo>
                <a:lnTo>
                  <a:pt x="2184" y="406"/>
                </a:lnTo>
                <a:lnTo>
                  <a:pt x="2264" y="414"/>
                </a:lnTo>
                <a:lnTo>
                  <a:pt x="2342" y="425"/>
                </a:lnTo>
                <a:lnTo>
                  <a:pt x="2414" y="440"/>
                </a:lnTo>
                <a:lnTo>
                  <a:pt x="2483" y="458"/>
                </a:lnTo>
                <a:lnTo>
                  <a:pt x="2548" y="479"/>
                </a:lnTo>
                <a:lnTo>
                  <a:pt x="2607" y="503"/>
                </a:lnTo>
                <a:lnTo>
                  <a:pt x="2664" y="529"/>
                </a:lnTo>
                <a:lnTo>
                  <a:pt x="2716" y="555"/>
                </a:lnTo>
                <a:lnTo>
                  <a:pt x="2765" y="583"/>
                </a:lnTo>
                <a:lnTo>
                  <a:pt x="2809" y="612"/>
                </a:lnTo>
                <a:lnTo>
                  <a:pt x="2850" y="641"/>
                </a:lnTo>
                <a:lnTo>
                  <a:pt x="2886" y="669"/>
                </a:lnTo>
                <a:lnTo>
                  <a:pt x="2919" y="697"/>
                </a:lnTo>
                <a:lnTo>
                  <a:pt x="2947" y="722"/>
                </a:lnTo>
                <a:lnTo>
                  <a:pt x="2972" y="746"/>
                </a:lnTo>
                <a:lnTo>
                  <a:pt x="2994" y="769"/>
                </a:lnTo>
                <a:lnTo>
                  <a:pt x="3011" y="788"/>
                </a:lnTo>
                <a:lnTo>
                  <a:pt x="3025" y="805"/>
                </a:lnTo>
                <a:lnTo>
                  <a:pt x="3035" y="817"/>
                </a:lnTo>
                <a:lnTo>
                  <a:pt x="3042" y="825"/>
                </a:lnTo>
                <a:lnTo>
                  <a:pt x="3049" y="834"/>
                </a:lnTo>
                <a:lnTo>
                  <a:pt x="3061" y="849"/>
                </a:lnTo>
                <a:lnTo>
                  <a:pt x="3074" y="868"/>
                </a:lnTo>
                <a:lnTo>
                  <a:pt x="3092" y="893"/>
                </a:lnTo>
                <a:lnTo>
                  <a:pt x="3110" y="922"/>
                </a:lnTo>
                <a:lnTo>
                  <a:pt x="3130" y="956"/>
                </a:lnTo>
                <a:lnTo>
                  <a:pt x="3149" y="994"/>
                </a:lnTo>
                <a:lnTo>
                  <a:pt x="3169" y="1037"/>
                </a:lnTo>
                <a:lnTo>
                  <a:pt x="3187" y="1086"/>
                </a:lnTo>
                <a:lnTo>
                  <a:pt x="3232" y="1098"/>
                </a:lnTo>
                <a:lnTo>
                  <a:pt x="3279" y="1117"/>
                </a:lnTo>
                <a:lnTo>
                  <a:pt x="3326" y="1142"/>
                </a:lnTo>
                <a:lnTo>
                  <a:pt x="3374" y="1175"/>
                </a:lnTo>
                <a:lnTo>
                  <a:pt x="3421" y="1216"/>
                </a:lnTo>
                <a:lnTo>
                  <a:pt x="3388" y="1120"/>
                </a:lnTo>
                <a:lnTo>
                  <a:pt x="3349" y="1025"/>
                </a:lnTo>
                <a:lnTo>
                  <a:pt x="3303" y="935"/>
                </a:lnTo>
                <a:lnTo>
                  <a:pt x="3251" y="849"/>
                </a:lnTo>
                <a:lnTo>
                  <a:pt x="3194" y="765"/>
                </a:lnTo>
                <a:lnTo>
                  <a:pt x="3131" y="688"/>
                </a:lnTo>
                <a:lnTo>
                  <a:pt x="3063" y="615"/>
                </a:lnTo>
                <a:lnTo>
                  <a:pt x="2990" y="545"/>
                </a:lnTo>
                <a:lnTo>
                  <a:pt x="2913" y="482"/>
                </a:lnTo>
                <a:lnTo>
                  <a:pt x="2831" y="424"/>
                </a:lnTo>
                <a:lnTo>
                  <a:pt x="2745" y="372"/>
                </a:lnTo>
                <a:lnTo>
                  <a:pt x="2655" y="326"/>
                </a:lnTo>
                <a:lnTo>
                  <a:pt x="2561" y="286"/>
                </a:lnTo>
                <a:lnTo>
                  <a:pt x="2464" y="253"/>
                </a:lnTo>
                <a:lnTo>
                  <a:pt x="2366" y="226"/>
                </a:lnTo>
                <a:lnTo>
                  <a:pt x="2263" y="207"/>
                </a:lnTo>
                <a:lnTo>
                  <a:pt x="2158" y="196"/>
                </a:lnTo>
                <a:lnTo>
                  <a:pt x="2051" y="192"/>
                </a:lnTo>
                <a:close/>
                <a:moveTo>
                  <a:pt x="2051" y="0"/>
                </a:moveTo>
                <a:lnTo>
                  <a:pt x="2051" y="0"/>
                </a:lnTo>
                <a:lnTo>
                  <a:pt x="2162" y="4"/>
                </a:lnTo>
                <a:lnTo>
                  <a:pt x="2271" y="15"/>
                </a:lnTo>
                <a:lnTo>
                  <a:pt x="2377" y="33"/>
                </a:lnTo>
                <a:lnTo>
                  <a:pt x="2482" y="58"/>
                </a:lnTo>
                <a:lnTo>
                  <a:pt x="2583" y="90"/>
                </a:lnTo>
                <a:lnTo>
                  <a:pt x="2681" y="128"/>
                </a:lnTo>
                <a:lnTo>
                  <a:pt x="2776" y="172"/>
                </a:lnTo>
                <a:lnTo>
                  <a:pt x="2868" y="221"/>
                </a:lnTo>
                <a:lnTo>
                  <a:pt x="2957" y="277"/>
                </a:lnTo>
                <a:lnTo>
                  <a:pt x="3040" y="339"/>
                </a:lnTo>
                <a:lnTo>
                  <a:pt x="3120" y="405"/>
                </a:lnTo>
                <a:lnTo>
                  <a:pt x="3196" y="476"/>
                </a:lnTo>
                <a:lnTo>
                  <a:pt x="3268" y="552"/>
                </a:lnTo>
                <a:lnTo>
                  <a:pt x="3333" y="631"/>
                </a:lnTo>
                <a:lnTo>
                  <a:pt x="3394" y="716"/>
                </a:lnTo>
                <a:lnTo>
                  <a:pt x="3450" y="805"/>
                </a:lnTo>
                <a:lnTo>
                  <a:pt x="3500" y="896"/>
                </a:lnTo>
                <a:lnTo>
                  <a:pt x="3543" y="992"/>
                </a:lnTo>
                <a:lnTo>
                  <a:pt x="3581" y="1091"/>
                </a:lnTo>
                <a:lnTo>
                  <a:pt x="3613" y="1192"/>
                </a:lnTo>
                <a:lnTo>
                  <a:pt x="3638" y="1296"/>
                </a:lnTo>
                <a:lnTo>
                  <a:pt x="3657" y="1402"/>
                </a:lnTo>
                <a:lnTo>
                  <a:pt x="3667" y="1512"/>
                </a:lnTo>
                <a:lnTo>
                  <a:pt x="3671" y="1622"/>
                </a:lnTo>
                <a:lnTo>
                  <a:pt x="3671" y="1682"/>
                </a:lnTo>
                <a:lnTo>
                  <a:pt x="3730" y="1682"/>
                </a:lnTo>
                <a:lnTo>
                  <a:pt x="3780" y="1685"/>
                </a:lnTo>
                <a:lnTo>
                  <a:pt x="3829" y="1695"/>
                </a:lnTo>
                <a:lnTo>
                  <a:pt x="3874" y="1711"/>
                </a:lnTo>
                <a:lnTo>
                  <a:pt x="3917" y="1733"/>
                </a:lnTo>
                <a:lnTo>
                  <a:pt x="3958" y="1760"/>
                </a:lnTo>
                <a:lnTo>
                  <a:pt x="3993" y="1792"/>
                </a:lnTo>
                <a:lnTo>
                  <a:pt x="4025" y="1827"/>
                </a:lnTo>
                <a:lnTo>
                  <a:pt x="4051" y="1866"/>
                </a:lnTo>
                <a:lnTo>
                  <a:pt x="4073" y="1909"/>
                </a:lnTo>
                <a:lnTo>
                  <a:pt x="4089" y="1956"/>
                </a:lnTo>
                <a:lnTo>
                  <a:pt x="4099" y="2004"/>
                </a:lnTo>
                <a:lnTo>
                  <a:pt x="4102" y="2055"/>
                </a:lnTo>
                <a:lnTo>
                  <a:pt x="4102" y="2600"/>
                </a:lnTo>
                <a:lnTo>
                  <a:pt x="4099" y="2651"/>
                </a:lnTo>
                <a:lnTo>
                  <a:pt x="4089" y="2700"/>
                </a:lnTo>
                <a:lnTo>
                  <a:pt x="4073" y="2746"/>
                </a:lnTo>
                <a:lnTo>
                  <a:pt x="4051" y="2789"/>
                </a:lnTo>
                <a:lnTo>
                  <a:pt x="4025" y="2828"/>
                </a:lnTo>
                <a:lnTo>
                  <a:pt x="3993" y="2865"/>
                </a:lnTo>
                <a:lnTo>
                  <a:pt x="3958" y="2896"/>
                </a:lnTo>
                <a:lnTo>
                  <a:pt x="3917" y="2923"/>
                </a:lnTo>
                <a:lnTo>
                  <a:pt x="3874" y="2944"/>
                </a:lnTo>
                <a:lnTo>
                  <a:pt x="3829" y="2960"/>
                </a:lnTo>
                <a:lnTo>
                  <a:pt x="3780" y="2970"/>
                </a:lnTo>
                <a:lnTo>
                  <a:pt x="3730" y="2974"/>
                </a:lnTo>
                <a:lnTo>
                  <a:pt x="3598" y="2974"/>
                </a:lnTo>
                <a:lnTo>
                  <a:pt x="3577" y="3053"/>
                </a:lnTo>
                <a:lnTo>
                  <a:pt x="3551" y="3129"/>
                </a:lnTo>
                <a:lnTo>
                  <a:pt x="3518" y="3203"/>
                </a:lnTo>
                <a:lnTo>
                  <a:pt x="3480" y="3272"/>
                </a:lnTo>
                <a:lnTo>
                  <a:pt x="3435" y="3339"/>
                </a:lnTo>
                <a:lnTo>
                  <a:pt x="3385" y="3401"/>
                </a:lnTo>
                <a:lnTo>
                  <a:pt x="3331" y="3458"/>
                </a:lnTo>
                <a:lnTo>
                  <a:pt x="3272" y="3511"/>
                </a:lnTo>
                <a:lnTo>
                  <a:pt x="3208" y="3560"/>
                </a:lnTo>
                <a:lnTo>
                  <a:pt x="3141" y="3603"/>
                </a:lnTo>
                <a:lnTo>
                  <a:pt x="3071" y="3639"/>
                </a:lnTo>
                <a:lnTo>
                  <a:pt x="2996" y="3670"/>
                </a:lnTo>
                <a:lnTo>
                  <a:pt x="2935" y="3739"/>
                </a:lnTo>
                <a:lnTo>
                  <a:pt x="2875" y="3801"/>
                </a:lnTo>
                <a:lnTo>
                  <a:pt x="2814" y="3857"/>
                </a:lnTo>
                <a:lnTo>
                  <a:pt x="2753" y="3906"/>
                </a:lnTo>
                <a:lnTo>
                  <a:pt x="2695" y="3949"/>
                </a:lnTo>
                <a:lnTo>
                  <a:pt x="2640" y="3987"/>
                </a:lnTo>
                <a:lnTo>
                  <a:pt x="2585" y="4020"/>
                </a:lnTo>
                <a:lnTo>
                  <a:pt x="2535" y="4048"/>
                </a:lnTo>
                <a:lnTo>
                  <a:pt x="2473" y="4077"/>
                </a:lnTo>
                <a:lnTo>
                  <a:pt x="2409" y="4100"/>
                </a:lnTo>
                <a:lnTo>
                  <a:pt x="2343" y="4116"/>
                </a:lnTo>
                <a:lnTo>
                  <a:pt x="2276" y="4125"/>
                </a:lnTo>
                <a:lnTo>
                  <a:pt x="2208" y="4129"/>
                </a:lnTo>
                <a:lnTo>
                  <a:pt x="2138" y="4125"/>
                </a:lnTo>
                <a:lnTo>
                  <a:pt x="2071" y="4116"/>
                </a:lnTo>
                <a:lnTo>
                  <a:pt x="2005" y="4100"/>
                </a:lnTo>
                <a:lnTo>
                  <a:pt x="1941" y="4077"/>
                </a:lnTo>
                <a:lnTo>
                  <a:pt x="1879" y="4048"/>
                </a:lnTo>
                <a:lnTo>
                  <a:pt x="1826" y="4019"/>
                </a:lnTo>
                <a:lnTo>
                  <a:pt x="1769" y="3985"/>
                </a:lnTo>
                <a:lnTo>
                  <a:pt x="1710" y="3944"/>
                </a:lnTo>
                <a:lnTo>
                  <a:pt x="1649" y="3897"/>
                </a:lnTo>
                <a:lnTo>
                  <a:pt x="1586" y="3844"/>
                </a:lnTo>
                <a:lnTo>
                  <a:pt x="1523" y="3785"/>
                </a:lnTo>
                <a:lnTo>
                  <a:pt x="1458" y="3718"/>
                </a:lnTo>
                <a:lnTo>
                  <a:pt x="1395" y="3642"/>
                </a:lnTo>
                <a:lnTo>
                  <a:pt x="1400" y="3662"/>
                </a:lnTo>
                <a:lnTo>
                  <a:pt x="1404" y="3675"/>
                </a:lnTo>
                <a:lnTo>
                  <a:pt x="1408" y="3687"/>
                </a:lnTo>
                <a:lnTo>
                  <a:pt x="1409" y="3700"/>
                </a:lnTo>
                <a:lnTo>
                  <a:pt x="1405" y="3721"/>
                </a:lnTo>
                <a:lnTo>
                  <a:pt x="1396" y="3740"/>
                </a:lnTo>
                <a:lnTo>
                  <a:pt x="1381" y="3754"/>
                </a:lnTo>
                <a:lnTo>
                  <a:pt x="1362" y="3765"/>
                </a:lnTo>
                <a:lnTo>
                  <a:pt x="1341" y="3768"/>
                </a:lnTo>
                <a:lnTo>
                  <a:pt x="1341" y="3768"/>
                </a:lnTo>
                <a:lnTo>
                  <a:pt x="1324" y="3766"/>
                </a:lnTo>
                <a:lnTo>
                  <a:pt x="1309" y="3761"/>
                </a:lnTo>
                <a:lnTo>
                  <a:pt x="1295" y="3751"/>
                </a:lnTo>
                <a:lnTo>
                  <a:pt x="1290" y="3746"/>
                </a:lnTo>
                <a:lnTo>
                  <a:pt x="1279" y="3735"/>
                </a:lnTo>
                <a:lnTo>
                  <a:pt x="1264" y="3721"/>
                </a:lnTo>
                <a:lnTo>
                  <a:pt x="1245" y="3702"/>
                </a:lnTo>
                <a:lnTo>
                  <a:pt x="1222" y="3680"/>
                </a:lnTo>
                <a:lnTo>
                  <a:pt x="1197" y="3653"/>
                </a:lnTo>
                <a:lnTo>
                  <a:pt x="1168" y="3623"/>
                </a:lnTo>
                <a:lnTo>
                  <a:pt x="1135" y="3589"/>
                </a:lnTo>
                <a:lnTo>
                  <a:pt x="1102" y="3551"/>
                </a:lnTo>
                <a:lnTo>
                  <a:pt x="1065" y="3509"/>
                </a:lnTo>
                <a:lnTo>
                  <a:pt x="1027" y="3463"/>
                </a:lnTo>
                <a:lnTo>
                  <a:pt x="988" y="3415"/>
                </a:lnTo>
                <a:lnTo>
                  <a:pt x="949" y="3363"/>
                </a:lnTo>
                <a:lnTo>
                  <a:pt x="907" y="3308"/>
                </a:lnTo>
                <a:lnTo>
                  <a:pt x="867" y="3249"/>
                </a:lnTo>
                <a:lnTo>
                  <a:pt x="825" y="3189"/>
                </a:lnTo>
                <a:lnTo>
                  <a:pt x="785" y="3124"/>
                </a:lnTo>
                <a:lnTo>
                  <a:pt x="744" y="3057"/>
                </a:lnTo>
                <a:lnTo>
                  <a:pt x="706" y="2988"/>
                </a:lnTo>
                <a:lnTo>
                  <a:pt x="668" y="2915"/>
                </a:lnTo>
                <a:lnTo>
                  <a:pt x="657" y="2934"/>
                </a:lnTo>
                <a:lnTo>
                  <a:pt x="642" y="2951"/>
                </a:lnTo>
                <a:lnTo>
                  <a:pt x="624" y="2963"/>
                </a:lnTo>
                <a:lnTo>
                  <a:pt x="603" y="2971"/>
                </a:lnTo>
                <a:lnTo>
                  <a:pt x="580" y="2974"/>
                </a:lnTo>
                <a:lnTo>
                  <a:pt x="373" y="2974"/>
                </a:lnTo>
                <a:lnTo>
                  <a:pt x="322" y="2970"/>
                </a:lnTo>
                <a:lnTo>
                  <a:pt x="273" y="2960"/>
                </a:lnTo>
                <a:lnTo>
                  <a:pt x="227" y="2944"/>
                </a:lnTo>
                <a:lnTo>
                  <a:pt x="184" y="2923"/>
                </a:lnTo>
                <a:lnTo>
                  <a:pt x="145" y="2896"/>
                </a:lnTo>
                <a:lnTo>
                  <a:pt x="109" y="2865"/>
                </a:lnTo>
                <a:lnTo>
                  <a:pt x="77" y="2828"/>
                </a:lnTo>
                <a:lnTo>
                  <a:pt x="51" y="2789"/>
                </a:lnTo>
                <a:lnTo>
                  <a:pt x="29" y="2746"/>
                </a:lnTo>
                <a:lnTo>
                  <a:pt x="14" y="2700"/>
                </a:lnTo>
                <a:lnTo>
                  <a:pt x="4" y="2651"/>
                </a:lnTo>
                <a:lnTo>
                  <a:pt x="0" y="2600"/>
                </a:lnTo>
                <a:lnTo>
                  <a:pt x="0" y="2055"/>
                </a:lnTo>
                <a:lnTo>
                  <a:pt x="4" y="2004"/>
                </a:lnTo>
                <a:lnTo>
                  <a:pt x="14" y="1956"/>
                </a:lnTo>
                <a:lnTo>
                  <a:pt x="29" y="1909"/>
                </a:lnTo>
                <a:lnTo>
                  <a:pt x="51" y="1866"/>
                </a:lnTo>
                <a:lnTo>
                  <a:pt x="77" y="1827"/>
                </a:lnTo>
                <a:lnTo>
                  <a:pt x="109" y="1792"/>
                </a:lnTo>
                <a:lnTo>
                  <a:pt x="145" y="1760"/>
                </a:lnTo>
                <a:lnTo>
                  <a:pt x="184" y="1733"/>
                </a:lnTo>
                <a:lnTo>
                  <a:pt x="227" y="1711"/>
                </a:lnTo>
                <a:lnTo>
                  <a:pt x="273" y="1695"/>
                </a:lnTo>
                <a:lnTo>
                  <a:pt x="322" y="1685"/>
                </a:lnTo>
                <a:lnTo>
                  <a:pt x="373" y="1682"/>
                </a:lnTo>
                <a:lnTo>
                  <a:pt x="431" y="1682"/>
                </a:lnTo>
                <a:lnTo>
                  <a:pt x="431" y="1622"/>
                </a:lnTo>
                <a:lnTo>
                  <a:pt x="435" y="1512"/>
                </a:lnTo>
                <a:lnTo>
                  <a:pt x="446" y="1402"/>
                </a:lnTo>
                <a:lnTo>
                  <a:pt x="464" y="1296"/>
                </a:lnTo>
                <a:lnTo>
                  <a:pt x="489" y="1192"/>
                </a:lnTo>
                <a:lnTo>
                  <a:pt x="521" y="1091"/>
                </a:lnTo>
                <a:lnTo>
                  <a:pt x="559" y="992"/>
                </a:lnTo>
                <a:lnTo>
                  <a:pt x="603" y="896"/>
                </a:lnTo>
                <a:lnTo>
                  <a:pt x="652" y="805"/>
                </a:lnTo>
                <a:lnTo>
                  <a:pt x="708" y="716"/>
                </a:lnTo>
                <a:lnTo>
                  <a:pt x="768" y="631"/>
                </a:lnTo>
                <a:lnTo>
                  <a:pt x="835" y="552"/>
                </a:lnTo>
                <a:lnTo>
                  <a:pt x="906" y="476"/>
                </a:lnTo>
                <a:lnTo>
                  <a:pt x="982" y="405"/>
                </a:lnTo>
                <a:lnTo>
                  <a:pt x="1061" y="339"/>
                </a:lnTo>
                <a:lnTo>
                  <a:pt x="1146" y="277"/>
                </a:lnTo>
                <a:lnTo>
                  <a:pt x="1235" y="221"/>
                </a:lnTo>
                <a:lnTo>
                  <a:pt x="1326" y="172"/>
                </a:lnTo>
                <a:lnTo>
                  <a:pt x="1422" y="128"/>
                </a:lnTo>
                <a:lnTo>
                  <a:pt x="1519" y="90"/>
                </a:lnTo>
                <a:lnTo>
                  <a:pt x="1621" y="58"/>
                </a:lnTo>
                <a:lnTo>
                  <a:pt x="1725" y="33"/>
                </a:lnTo>
                <a:lnTo>
                  <a:pt x="1831" y="15"/>
                </a:lnTo>
                <a:lnTo>
                  <a:pt x="1940" y="4"/>
                </a:lnTo>
                <a:lnTo>
                  <a:pt x="20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0000" tIns="46800" rIns="90000" bIns="46800" numCol="1" anchor="t" anchorCtr="0" compatLnSpc="1"/>
          <a:lstStyle/>
          <a:p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稻壳儿_刀客儿出品_12"/>
          <p:cNvSpPr>
            <a:spLocks noEditPoints="1"/>
          </p:cNvSpPr>
          <p:nvPr/>
        </p:nvSpPr>
        <p:spPr bwMode="auto">
          <a:xfrm>
            <a:off x="5880964" y="4208401"/>
            <a:ext cx="285377" cy="334901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0000" tIns="46800" rIns="90000" bIns="46800" numCol="1" anchor="t" anchorCtr="0" compatLnSpc="1"/>
          <a:lstStyle/>
          <a:p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8" name="稻壳儿_刀客儿出品_13"/>
          <p:cNvSpPr/>
          <p:nvPr/>
        </p:nvSpPr>
        <p:spPr>
          <a:xfrm>
            <a:off x="7737623" y="4318008"/>
            <a:ext cx="3253649" cy="513080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9" name="稻壳儿_刀客儿出品_14"/>
          <p:cNvSpPr txBox="1"/>
          <p:nvPr/>
        </p:nvSpPr>
        <p:spPr>
          <a:xfrm>
            <a:off x="7737624" y="4017784"/>
            <a:ext cx="1263785" cy="309958"/>
          </a:xfrm>
          <a:prstGeom prst="rect">
            <a:avLst/>
          </a:prstGeom>
          <a:solidFill>
            <a:srgbClr val="5D63F9"/>
          </a:solidFill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0" name="稻壳儿_刀客儿出品_15"/>
          <p:cNvSpPr/>
          <p:nvPr/>
        </p:nvSpPr>
        <p:spPr>
          <a:xfrm>
            <a:off x="7737623" y="2172665"/>
            <a:ext cx="3253649" cy="513080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1" name="稻壳儿_刀客儿出品_16"/>
          <p:cNvSpPr txBox="1"/>
          <p:nvPr/>
        </p:nvSpPr>
        <p:spPr>
          <a:xfrm>
            <a:off x="7737624" y="1872441"/>
            <a:ext cx="1263785" cy="309958"/>
          </a:xfrm>
          <a:prstGeom prst="rect">
            <a:avLst/>
          </a:prstGeom>
          <a:solidFill>
            <a:srgbClr val="5D63F9"/>
          </a:solidFill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2" name="稻壳儿_刀客儿出品_17"/>
          <p:cNvSpPr/>
          <p:nvPr/>
        </p:nvSpPr>
        <p:spPr>
          <a:xfrm>
            <a:off x="908685" y="5213985"/>
            <a:ext cx="3353435" cy="513080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稻壳儿_刀客儿出品_18"/>
          <p:cNvSpPr txBox="1"/>
          <p:nvPr/>
        </p:nvSpPr>
        <p:spPr>
          <a:xfrm>
            <a:off x="2998087" y="4913643"/>
            <a:ext cx="1263785" cy="309958"/>
          </a:xfrm>
          <a:prstGeom prst="rect">
            <a:avLst/>
          </a:prstGeom>
          <a:solidFill>
            <a:srgbClr val="D99FE9"/>
          </a:solidFill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4" name="稻壳儿_刀客儿出品_19"/>
          <p:cNvSpPr/>
          <p:nvPr/>
        </p:nvSpPr>
        <p:spPr>
          <a:xfrm>
            <a:off x="1011555" y="3068320"/>
            <a:ext cx="3250565" cy="513080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稻壳儿_刀客儿出品_20"/>
          <p:cNvSpPr txBox="1"/>
          <p:nvPr/>
        </p:nvSpPr>
        <p:spPr>
          <a:xfrm>
            <a:off x="2998087" y="2768300"/>
            <a:ext cx="1263785" cy="309958"/>
          </a:xfrm>
          <a:prstGeom prst="rect">
            <a:avLst/>
          </a:prstGeom>
          <a:solidFill>
            <a:srgbClr val="D99FE9"/>
          </a:solidFill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1" name="组合 10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4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2"/>
          <p:cNvSpPr/>
          <p:nvPr/>
        </p:nvSpPr>
        <p:spPr>
          <a:xfrm>
            <a:off x="6371045" y="1985821"/>
            <a:ext cx="4686245" cy="3149599"/>
          </a:xfrm>
          <a:custGeom>
            <a:avLst/>
            <a:gdLst>
              <a:gd name="connsiteX0" fmla="*/ 2945788 w 4214518"/>
              <a:gd name="connsiteY0" fmla="*/ 0 h 2832554"/>
              <a:gd name="connsiteX1" fmla="*/ 4214518 w 4214518"/>
              <a:gd name="connsiteY1" fmla="*/ 0 h 2832554"/>
              <a:gd name="connsiteX2" fmla="*/ 4214518 w 4214518"/>
              <a:gd name="connsiteY2" fmla="*/ 2832554 h 2832554"/>
              <a:gd name="connsiteX3" fmla="*/ 2945788 w 4214518"/>
              <a:gd name="connsiteY3" fmla="*/ 2832554 h 2832554"/>
              <a:gd name="connsiteX4" fmla="*/ 1472894 w 4214518"/>
              <a:gd name="connsiteY4" fmla="*/ 0 h 2832554"/>
              <a:gd name="connsiteX5" fmla="*/ 2741624 w 4214518"/>
              <a:gd name="connsiteY5" fmla="*/ 0 h 2832554"/>
              <a:gd name="connsiteX6" fmla="*/ 2741624 w 4214518"/>
              <a:gd name="connsiteY6" fmla="*/ 2832554 h 2832554"/>
              <a:gd name="connsiteX7" fmla="*/ 1472894 w 4214518"/>
              <a:gd name="connsiteY7" fmla="*/ 2832554 h 2832554"/>
              <a:gd name="connsiteX8" fmla="*/ 0 w 4214518"/>
              <a:gd name="connsiteY8" fmla="*/ 0 h 2832554"/>
              <a:gd name="connsiteX9" fmla="*/ 1268730 w 4214518"/>
              <a:gd name="connsiteY9" fmla="*/ 0 h 2832554"/>
              <a:gd name="connsiteX10" fmla="*/ 1268730 w 4214518"/>
              <a:gd name="connsiteY10" fmla="*/ 2832554 h 2832554"/>
              <a:gd name="connsiteX11" fmla="*/ 0 w 4214518"/>
              <a:gd name="connsiteY11" fmla="*/ 2832554 h 28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4518" h="2832554">
                <a:moveTo>
                  <a:pt x="2945788" y="0"/>
                </a:moveTo>
                <a:lnTo>
                  <a:pt x="4214518" y="0"/>
                </a:lnTo>
                <a:lnTo>
                  <a:pt x="4214518" y="2832554"/>
                </a:lnTo>
                <a:lnTo>
                  <a:pt x="2945788" y="2832554"/>
                </a:lnTo>
                <a:close/>
                <a:moveTo>
                  <a:pt x="1472894" y="0"/>
                </a:moveTo>
                <a:lnTo>
                  <a:pt x="2741624" y="0"/>
                </a:lnTo>
                <a:lnTo>
                  <a:pt x="2741624" y="2832554"/>
                </a:lnTo>
                <a:lnTo>
                  <a:pt x="1472894" y="2832554"/>
                </a:lnTo>
                <a:close/>
                <a:moveTo>
                  <a:pt x="0" y="0"/>
                </a:moveTo>
                <a:lnTo>
                  <a:pt x="1268730" y="0"/>
                </a:lnTo>
                <a:lnTo>
                  <a:pt x="1268730" y="2832554"/>
                </a:lnTo>
                <a:lnTo>
                  <a:pt x="0" y="2832554"/>
                </a:lnTo>
                <a:close/>
              </a:path>
            </a:pathLst>
          </a:cu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5240" y="2676727"/>
            <a:ext cx="7067550" cy="1694124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5" name="Group 10"/>
          <p:cNvGrpSpPr/>
          <p:nvPr/>
        </p:nvGrpSpPr>
        <p:grpSpPr>
          <a:xfrm>
            <a:off x="968420" y="4729178"/>
            <a:ext cx="332579" cy="332579"/>
            <a:chOff x="4403725" y="-279400"/>
            <a:chExt cx="596900" cy="596900"/>
          </a:xfrm>
        </p:grpSpPr>
        <p:sp>
          <p:nvSpPr>
            <p:cNvPr id="36" name="矩形 35"/>
            <p:cNvSpPr/>
            <p:nvPr/>
          </p:nvSpPr>
          <p:spPr>
            <a:xfrm>
              <a:off x="4403725" y="-279400"/>
              <a:ext cx="596900" cy="5969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Oval 12"/>
            <p:cNvSpPr/>
            <p:nvPr/>
          </p:nvSpPr>
          <p:spPr>
            <a:xfrm>
              <a:off x="4559300" y="-123625"/>
              <a:ext cx="285750" cy="285350"/>
            </a:xfrm>
            <a:custGeom>
              <a:avLst/>
              <a:gdLst>
                <a:gd name="connsiteX0" fmla="*/ 436574 w 604604"/>
                <a:gd name="connsiteY0" fmla="*/ 151142 h 603758"/>
                <a:gd name="connsiteX1" fmla="*/ 447680 w 604604"/>
                <a:gd name="connsiteY1" fmla="*/ 156702 h 603758"/>
                <a:gd name="connsiteX2" fmla="*/ 451106 w 604604"/>
                <a:gd name="connsiteY2" fmla="*/ 180082 h 603758"/>
                <a:gd name="connsiteX3" fmla="*/ 310986 w 604604"/>
                <a:gd name="connsiteY3" fmla="*/ 442397 h 603758"/>
                <a:gd name="connsiteX4" fmla="*/ 293514 w 604604"/>
                <a:gd name="connsiteY4" fmla="*/ 452889 h 603758"/>
                <a:gd name="connsiteX5" fmla="*/ 289517 w 604604"/>
                <a:gd name="connsiteY5" fmla="*/ 452433 h 603758"/>
                <a:gd name="connsiteX6" fmla="*/ 273758 w 604604"/>
                <a:gd name="connsiteY6" fmla="*/ 434755 h 603758"/>
                <a:gd name="connsiteX7" fmla="*/ 265650 w 604604"/>
                <a:gd name="connsiteY7" fmla="*/ 338497 h 603758"/>
                <a:gd name="connsiteX8" fmla="*/ 169268 w 604604"/>
                <a:gd name="connsiteY8" fmla="*/ 330400 h 603758"/>
                <a:gd name="connsiteX9" fmla="*/ 151567 w 604604"/>
                <a:gd name="connsiteY9" fmla="*/ 314661 h 603758"/>
                <a:gd name="connsiteX10" fmla="*/ 161616 w 604604"/>
                <a:gd name="connsiteY10" fmla="*/ 293106 h 603758"/>
                <a:gd name="connsiteX11" fmla="*/ 424270 w 604604"/>
                <a:gd name="connsiteY11" fmla="*/ 153281 h 603758"/>
                <a:gd name="connsiteX12" fmla="*/ 436574 w 604604"/>
                <a:gd name="connsiteY12" fmla="*/ 151142 h 603758"/>
                <a:gd name="connsiteX13" fmla="*/ 302302 w 604604"/>
                <a:gd name="connsiteY13" fmla="*/ 39574 h 603758"/>
                <a:gd name="connsiteX14" fmla="*/ 39629 w 604604"/>
                <a:gd name="connsiteY14" fmla="*/ 301879 h 603758"/>
                <a:gd name="connsiteX15" fmla="*/ 302302 w 604604"/>
                <a:gd name="connsiteY15" fmla="*/ 564184 h 603758"/>
                <a:gd name="connsiteX16" fmla="*/ 564975 w 604604"/>
                <a:gd name="connsiteY16" fmla="*/ 301879 h 603758"/>
                <a:gd name="connsiteX17" fmla="*/ 302302 w 604604"/>
                <a:gd name="connsiteY17" fmla="*/ 39574 h 603758"/>
                <a:gd name="connsiteX18" fmla="*/ 302302 w 604604"/>
                <a:gd name="connsiteY18" fmla="*/ 0 h 603758"/>
                <a:gd name="connsiteX19" fmla="*/ 604604 w 604604"/>
                <a:gd name="connsiteY19" fmla="*/ 301879 h 603758"/>
                <a:gd name="connsiteX20" fmla="*/ 302302 w 604604"/>
                <a:gd name="connsiteY20" fmla="*/ 603758 h 603758"/>
                <a:gd name="connsiteX21" fmla="*/ 0 w 604604"/>
                <a:gd name="connsiteY21" fmla="*/ 301879 h 603758"/>
                <a:gd name="connsiteX22" fmla="*/ 302302 w 604604"/>
                <a:gd name="connsiteY22" fmla="*/ 0 h 60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4604" h="603758">
                  <a:moveTo>
                    <a:pt x="436574" y="151142"/>
                  </a:moveTo>
                  <a:cubicBezTo>
                    <a:pt x="440685" y="151741"/>
                    <a:pt x="444597" y="153623"/>
                    <a:pt x="447680" y="156702"/>
                  </a:cubicBezTo>
                  <a:cubicBezTo>
                    <a:pt x="453847" y="162861"/>
                    <a:pt x="455217" y="172327"/>
                    <a:pt x="451106" y="180082"/>
                  </a:cubicBezTo>
                  <a:lnTo>
                    <a:pt x="310986" y="442397"/>
                  </a:lnTo>
                  <a:cubicBezTo>
                    <a:pt x="307560" y="448897"/>
                    <a:pt x="300708" y="452889"/>
                    <a:pt x="293514" y="452889"/>
                  </a:cubicBezTo>
                  <a:cubicBezTo>
                    <a:pt x="292258" y="452889"/>
                    <a:pt x="290888" y="452661"/>
                    <a:pt x="289517" y="452433"/>
                  </a:cubicBezTo>
                  <a:cubicBezTo>
                    <a:pt x="280952" y="450722"/>
                    <a:pt x="274557" y="443423"/>
                    <a:pt x="273758" y="434755"/>
                  </a:cubicBezTo>
                  <a:lnTo>
                    <a:pt x="265650" y="338497"/>
                  </a:lnTo>
                  <a:lnTo>
                    <a:pt x="169268" y="330400"/>
                  </a:lnTo>
                  <a:cubicBezTo>
                    <a:pt x="160589" y="329601"/>
                    <a:pt x="153280" y="323215"/>
                    <a:pt x="151567" y="314661"/>
                  </a:cubicBezTo>
                  <a:cubicBezTo>
                    <a:pt x="149740" y="305993"/>
                    <a:pt x="153851" y="297325"/>
                    <a:pt x="161616" y="293106"/>
                  </a:cubicBezTo>
                  <a:lnTo>
                    <a:pt x="424270" y="153281"/>
                  </a:lnTo>
                  <a:cubicBezTo>
                    <a:pt x="428152" y="151228"/>
                    <a:pt x="432463" y="150544"/>
                    <a:pt x="436574" y="151142"/>
                  </a:cubicBezTo>
                  <a:close/>
                  <a:moveTo>
                    <a:pt x="302302" y="39574"/>
                  </a:moveTo>
                  <a:cubicBezTo>
                    <a:pt x="157489" y="39574"/>
                    <a:pt x="39629" y="157269"/>
                    <a:pt x="39629" y="301879"/>
                  </a:cubicBezTo>
                  <a:cubicBezTo>
                    <a:pt x="39629" y="446489"/>
                    <a:pt x="157489" y="564184"/>
                    <a:pt x="302302" y="564184"/>
                  </a:cubicBezTo>
                  <a:cubicBezTo>
                    <a:pt x="447115" y="564184"/>
                    <a:pt x="564975" y="446489"/>
                    <a:pt x="564975" y="301879"/>
                  </a:cubicBezTo>
                  <a:cubicBezTo>
                    <a:pt x="564975" y="157269"/>
                    <a:pt x="447115" y="39574"/>
                    <a:pt x="302302" y="39574"/>
                  </a:cubicBezTo>
                  <a:close/>
                  <a:moveTo>
                    <a:pt x="302302" y="0"/>
                  </a:moveTo>
                  <a:cubicBezTo>
                    <a:pt x="468928" y="0"/>
                    <a:pt x="604604" y="135372"/>
                    <a:pt x="604604" y="301879"/>
                  </a:cubicBezTo>
                  <a:cubicBezTo>
                    <a:pt x="604604" y="468272"/>
                    <a:pt x="468928" y="603758"/>
                    <a:pt x="302302" y="603758"/>
                  </a:cubicBezTo>
                  <a:cubicBezTo>
                    <a:pt x="135562" y="603758"/>
                    <a:pt x="0" y="468272"/>
                    <a:pt x="0" y="301879"/>
                  </a:cubicBezTo>
                  <a:cubicBezTo>
                    <a:pt x="0" y="135372"/>
                    <a:pt x="135562" y="0"/>
                    <a:pt x="302302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8" name="Group 13"/>
          <p:cNvGrpSpPr/>
          <p:nvPr/>
        </p:nvGrpSpPr>
        <p:grpSpPr>
          <a:xfrm>
            <a:off x="1433558" y="4729178"/>
            <a:ext cx="332579" cy="332579"/>
            <a:chOff x="4403725" y="-279400"/>
            <a:chExt cx="596900" cy="596900"/>
          </a:xfrm>
        </p:grpSpPr>
        <p:sp>
          <p:nvSpPr>
            <p:cNvPr id="2" name="矩形 1"/>
            <p:cNvSpPr/>
            <p:nvPr/>
          </p:nvSpPr>
          <p:spPr>
            <a:xfrm>
              <a:off x="4403725" y="-279400"/>
              <a:ext cx="596900" cy="5969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4559300" y="-48407"/>
              <a:ext cx="285750" cy="134915"/>
            </a:xfrm>
            <a:custGeom>
              <a:avLst/>
              <a:gdLst>
                <a:gd name="connsiteX0" fmla="*/ 18453 w 602911"/>
                <a:gd name="connsiteY0" fmla="*/ 62027 h 284661"/>
                <a:gd name="connsiteX1" fmla="*/ 36906 w 602911"/>
                <a:gd name="connsiteY1" fmla="*/ 80440 h 284661"/>
                <a:gd name="connsiteX2" fmla="*/ 36906 w 602911"/>
                <a:gd name="connsiteY2" fmla="*/ 204362 h 284661"/>
                <a:gd name="connsiteX3" fmla="*/ 18453 w 602911"/>
                <a:gd name="connsiteY3" fmla="*/ 222775 h 284661"/>
                <a:gd name="connsiteX4" fmla="*/ 0 w 602911"/>
                <a:gd name="connsiteY4" fmla="*/ 204362 h 284661"/>
                <a:gd name="connsiteX5" fmla="*/ 0 w 602911"/>
                <a:gd name="connsiteY5" fmla="*/ 80440 h 284661"/>
                <a:gd name="connsiteX6" fmla="*/ 18453 w 602911"/>
                <a:gd name="connsiteY6" fmla="*/ 62027 h 284661"/>
                <a:gd name="connsiteX7" fmla="*/ 305809 w 602911"/>
                <a:gd name="connsiteY7" fmla="*/ 19860 h 284661"/>
                <a:gd name="connsiteX8" fmla="*/ 318804 w 602911"/>
                <a:gd name="connsiteY8" fmla="*/ 25244 h 284661"/>
                <a:gd name="connsiteX9" fmla="*/ 423136 w 602911"/>
                <a:gd name="connsiteY9" fmla="*/ 129243 h 284661"/>
                <a:gd name="connsiteX10" fmla="*/ 427191 w 602911"/>
                <a:gd name="connsiteY10" fmla="*/ 149307 h 284661"/>
                <a:gd name="connsiteX11" fmla="*/ 410048 w 602911"/>
                <a:gd name="connsiteY11" fmla="*/ 160719 h 284661"/>
                <a:gd name="connsiteX12" fmla="*/ 307007 w 602911"/>
                <a:gd name="connsiteY12" fmla="*/ 160719 h 284661"/>
                <a:gd name="connsiteX13" fmla="*/ 380002 w 602911"/>
                <a:gd name="connsiteY13" fmla="*/ 233427 h 284661"/>
                <a:gd name="connsiteX14" fmla="*/ 380002 w 602911"/>
                <a:gd name="connsiteY14" fmla="*/ 259565 h 284661"/>
                <a:gd name="connsiteX15" fmla="*/ 366915 w 602911"/>
                <a:gd name="connsiteY15" fmla="*/ 264903 h 284661"/>
                <a:gd name="connsiteX16" fmla="*/ 353827 w 602911"/>
                <a:gd name="connsiteY16" fmla="*/ 259565 h 284661"/>
                <a:gd name="connsiteX17" fmla="*/ 249496 w 602911"/>
                <a:gd name="connsiteY17" fmla="*/ 155381 h 284661"/>
                <a:gd name="connsiteX18" fmla="*/ 245625 w 602911"/>
                <a:gd name="connsiteY18" fmla="*/ 135318 h 284661"/>
                <a:gd name="connsiteX19" fmla="*/ 262583 w 602911"/>
                <a:gd name="connsiteY19" fmla="*/ 123905 h 284661"/>
                <a:gd name="connsiteX20" fmla="*/ 365624 w 602911"/>
                <a:gd name="connsiteY20" fmla="*/ 123905 h 284661"/>
                <a:gd name="connsiteX21" fmla="*/ 292813 w 602911"/>
                <a:gd name="connsiteY21" fmla="*/ 51198 h 284661"/>
                <a:gd name="connsiteX22" fmla="*/ 292813 w 602911"/>
                <a:gd name="connsiteY22" fmla="*/ 25244 h 284661"/>
                <a:gd name="connsiteX23" fmla="*/ 305809 w 602911"/>
                <a:gd name="connsiteY23" fmla="*/ 19860 h 284661"/>
                <a:gd name="connsiteX24" fmla="*/ 380578 w 602911"/>
                <a:gd name="connsiteY24" fmla="*/ 0 h 284661"/>
                <a:gd name="connsiteX25" fmla="*/ 584476 w 602911"/>
                <a:gd name="connsiteY25" fmla="*/ 0 h 284661"/>
                <a:gd name="connsiteX26" fmla="*/ 602911 w 602911"/>
                <a:gd name="connsiteY26" fmla="*/ 18413 h 284661"/>
                <a:gd name="connsiteX27" fmla="*/ 602911 w 602911"/>
                <a:gd name="connsiteY27" fmla="*/ 266248 h 284661"/>
                <a:gd name="connsiteX28" fmla="*/ 584476 w 602911"/>
                <a:gd name="connsiteY28" fmla="*/ 284661 h 284661"/>
                <a:gd name="connsiteX29" fmla="*/ 439572 w 602911"/>
                <a:gd name="connsiteY29" fmla="*/ 284661 h 284661"/>
                <a:gd name="connsiteX30" fmla="*/ 421136 w 602911"/>
                <a:gd name="connsiteY30" fmla="*/ 266248 h 284661"/>
                <a:gd name="connsiteX31" fmla="*/ 439572 w 602911"/>
                <a:gd name="connsiteY31" fmla="*/ 247836 h 284661"/>
                <a:gd name="connsiteX32" fmla="*/ 566040 w 602911"/>
                <a:gd name="connsiteY32" fmla="*/ 247836 h 284661"/>
                <a:gd name="connsiteX33" fmla="*/ 566040 w 602911"/>
                <a:gd name="connsiteY33" fmla="*/ 36825 h 284661"/>
                <a:gd name="connsiteX34" fmla="*/ 380578 w 602911"/>
                <a:gd name="connsiteY34" fmla="*/ 36825 h 284661"/>
                <a:gd name="connsiteX35" fmla="*/ 362142 w 602911"/>
                <a:gd name="connsiteY35" fmla="*/ 18413 h 284661"/>
                <a:gd name="connsiteX36" fmla="*/ 380578 w 602911"/>
                <a:gd name="connsiteY36" fmla="*/ 0 h 284661"/>
                <a:gd name="connsiteX37" fmla="*/ 88154 w 602911"/>
                <a:gd name="connsiteY37" fmla="*/ 0 h 284661"/>
                <a:gd name="connsiteX38" fmla="*/ 233058 w 602911"/>
                <a:gd name="connsiteY38" fmla="*/ 0 h 284661"/>
                <a:gd name="connsiteX39" fmla="*/ 251494 w 602911"/>
                <a:gd name="connsiteY39" fmla="*/ 18413 h 284661"/>
                <a:gd name="connsiteX40" fmla="*/ 233058 w 602911"/>
                <a:gd name="connsiteY40" fmla="*/ 36825 h 284661"/>
                <a:gd name="connsiteX41" fmla="*/ 106590 w 602911"/>
                <a:gd name="connsiteY41" fmla="*/ 36825 h 284661"/>
                <a:gd name="connsiteX42" fmla="*/ 106590 w 602911"/>
                <a:gd name="connsiteY42" fmla="*/ 247836 h 284661"/>
                <a:gd name="connsiteX43" fmla="*/ 292053 w 602911"/>
                <a:gd name="connsiteY43" fmla="*/ 247836 h 284661"/>
                <a:gd name="connsiteX44" fmla="*/ 310488 w 602911"/>
                <a:gd name="connsiteY44" fmla="*/ 266248 h 284661"/>
                <a:gd name="connsiteX45" fmla="*/ 292053 w 602911"/>
                <a:gd name="connsiteY45" fmla="*/ 284661 h 284661"/>
                <a:gd name="connsiteX46" fmla="*/ 88154 w 602911"/>
                <a:gd name="connsiteY46" fmla="*/ 284661 h 284661"/>
                <a:gd name="connsiteX47" fmla="*/ 69719 w 602911"/>
                <a:gd name="connsiteY47" fmla="*/ 266248 h 284661"/>
                <a:gd name="connsiteX48" fmla="*/ 69719 w 602911"/>
                <a:gd name="connsiteY48" fmla="*/ 18413 h 284661"/>
                <a:gd name="connsiteX49" fmla="*/ 88154 w 602911"/>
                <a:gd name="connsiteY49" fmla="*/ 0 h 28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2911" h="284661">
                  <a:moveTo>
                    <a:pt x="18453" y="62027"/>
                  </a:moveTo>
                  <a:cubicBezTo>
                    <a:pt x="28602" y="62027"/>
                    <a:pt x="36906" y="70129"/>
                    <a:pt x="36906" y="80440"/>
                  </a:cubicBezTo>
                  <a:lnTo>
                    <a:pt x="36906" y="204362"/>
                  </a:lnTo>
                  <a:cubicBezTo>
                    <a:pt x="36906" y="214489"/>
                    <a:pt x="28602" y="222775"/>
                    <a:pt x="18453" y="222775"/>
                  </a:cubicBezTo>
                  <a:cubicBezTo>
                    <a:pt x="8304" y="222775"/>
                    <a:pt x="0" y="214489"/>
                    <a:pt x="0" y="204362"/>
                  </a:cubicBezTo>
                  <a:lnTo>
                    <a:pt x="0" y="80440"/>
                  </a:lnTo>
                  <a:cubicBezTo>
                    <a:pt x="0" y="70129"/>
                    <a:pt x="8304" y="62027"/>
                    <a:pt x="18453" y="62027"/>
                  </a:cubicBezTo>
                  <a:close/>
                  <a:moveTo>
                    <a:pt x="305809" y="19860"/>
                  </a:moveTo>
                  <a:cubicBezTo>
                    <a:pt x="310509" y="19860"/>
                    <a:pt x="315210" y="21655"/>
                    <a:pt x="318804" y="25244"/>
                  </a:cubicBezTo>
                  <a:lnTo>
                    <a:pt x="423136" y="129243"/>
                  </a:lnTo>
                  <a:cubicBezTo>
                    <a:pt x="428482" y="134581"/>
                    <a:pt x="429956" y="142496"/>
                    <a:pt x="427191" y="149307"/>
                  </a:cubicBezTo>
                  <a:cubicBezTo>
                    <a:pt x="424242" y="156302"/>
                    <a:pt x="417606" y="160719"/>
                    <a:pt x="410048" y="160719"/>
                  </a:cubicBezTo>
                  <a:lnTo>
                    <a:pt x="307007" y="160719"/>
                  </a:lnTo>
                  <a:lnTo>
                    <a:pt x="380002" y="233427"/>
                  </a:lnTo>
                  <a:cubicBezTo>
                    <a:pt x="387191" y="240606"/>
                    <a:pt x="387191" y="252386"/>
                    <a:pt x="380002" y="259565"/>
                  </a:cubicBezTo>
                  <a:cubicBezTo>
                    <a:pt x="376316" y="263062"/>
                    <a:pt x="371523" y="264903"/>
                    <a:pt x="366915" y="264903"/>
                  </a:cubicBezTo>
                  <a:cubicBezTo>
                    <a:pt x="362122" y="264903"/>
                    <a:pt x="357514" y="263062"/>
                    <a:pt x="353827" y="259565"/>
                  </a:cubicBezTo>
                  <a:lnTo>
                    <a:pt x="249496" y="155381"/>
                  </a:lnTo>
                  <a:cubicBezTo>
                    <a:pt x="244334" y="150043"/>
                    <a:pt x="242675" y="142128"/>
                    <a:pt x="245625" y="135318"/>
                  </a:cubicBezTo>
                  <a:cubicBezTo>
                    <a:pt x="248390" y="128507"/>
                    <a:pt x="255025" y="123905"/>
                    <a:pt x="262583" y="123905"/>
                  </a:cubicBezTo>
                  <a:lnTo>
                    <a:pt x="365624" y="123905"/>
                  </a:lnTo>
                  <a:lnTo>
                    <a:pt x="292813" y="51198"/>
                  </a:lnTo>
                  <a:cubicBezTo>
                    <a:pt x="285440" y="44019"/>
                    <a:pt x="285440" y="32422"/>
                    <a:pt x="292813" y="25244"/>
                  </a:cubicBezTo>
                  <a:cubicBezTo>
                    <a:pt x="296408" y="21655"/>
                    <a:pt x="301108" y="19860"/>
                    <a:pt x="305809" y="19860"/>
                  </a:cubicBezTo>
                  <a:close/>
                  <a:moveTo>
                    <a:pt x="380578" y="0"/>
                  </a:moveTo>
                  <a:lnTo>
                    <a:pt x="584476" y="0"/>
                  </a:lnTo>
                  <a:cubicBezTo>
                    <a:pt x="594615" y="0"/>
                    <a:pt x="602911" y="8286"/>
                    <a:pt x="602911" y="18413"/>
                  </a:cubicBezTo>
                  <a:lnTo>
                    <a:pt x="602911" y="266248"/>
                  </a:lnTo>
                  <a:cubicBezTo>
                    <a:pt x="602911" y="276375"/>
                    <a:pt x="594615" y="284661"/>
                    <a:pt x="584476" y="284661"/>
                  </a:cubicBezTo>
                  <a:lnTo>
                    <a:pt x="439572" y="284661"/>
                  </a:lnTo>
                  <a:cubicBezTo>
                    <a:pt x="429432" y="284661"/>
                    <a:pt x="421136" y="276375"/>
                    <a:pt x="421136" y="266248"/>
                  </a:cubicBezTo>
                  <a:cubicBezTo>
                    <a:pt x="421136" y="256121"/>
                    <a:pt x="429432" y="247836"/>
                    <a:pt x="439572" y="247836"/>
                  </a:cubicBezTo>
                  <a:lnTo>
                    <a:pt x="566040" y="247836"/>
                  </a:lnTo>
                  <a:lnTo>
                    <a:pt x="566040" y="36825"/>
                  </a:lnTo>
                  <a:lnTo>
                    <a:pt x="380578" y="36825"/>
                  </a:lnTo>
                  <a:cubicBezTo>
                    <a:pt x="370438" y="36825"/>
                    <a:pt x="362142" y="28540"/>
                    <a:pt x="362142" y="18413"/>
                  </a:cubicBezTo>
                  <a:cubicBezTo>
                    <a:pt x="362142" y="8286"/>
                    <a:pt x="370438" y="0"/>
                    <a:pt x="380578" y="0"/>
                  </a:cubicBezTo>
                  <a:close/>
                  <a:moveTo>
                    <a:pt x="88154" y="0"/>
                  </a:moveTo>
                  <a:lnTo>
                    <a:pt x="233058" y="0"/>
                  </a:lnTo>
                  <a:cubicBezTo>
                    <a:pt x="243198" y="0"/>
                    <a:pt x="251494" y="8286"/>
                    <a:pt x="251494" y="18413"/>
                  </a:cubicBezTo>
                  <a:cubicBezTo>
                    <a:pt x="251494" y="28540"/>
                    <a:pt x="243198" y="36825"/>
                    <a:pt x="233058" y="36825"/>
                  </a:cubicBezTo>
                  <a:lnTo>
                    <a:pt x="106590" y="36825"/>
                  </a:lnTo>
                  <a:lnTo>
                    <a:pt x="106590" y="247836"/>
                  </a:lnTo>
                  <a:lnTo>
                    <a:pt x="292053" y="247836"/>
                  </a:lnTo>
                  <a:cubicBezTo>
                    <a:pt x="302192" y="247836"/>
                    <a:pt x="310488" y="256121"/>
                    <a:pt x="310488" y="266248"/>
                  </a:cubicBezTo>
                  <a:cubicBezTo>
                    <a:pt x="310488" y="276375"/>
                    <a:pt x="302192" y="284661"/>
                    <a:pt x="292053" y="284661"/>
                  </a:cubicBezTo>
                  <a:lnTo>
                    <a:pt x="88154" y="284661"/>
                  </a:lnTo>
                  <a:cubicBezTo>
                    <a:pt x="78015" y="284661"/>
                    <a:pt x="69719" y="276375"/>
                    <a:pt x="69719" y="266248"/>
                  </a:cubicBezTo>
                  <a:lnTo>
                    <a:pt x="69719" y="18413"/>
                  </a:lnTo>
                  <a:cubicBezTo>
                    <a:pt x="69719" y="8286"/>
                    <a:pt x="78015" y="0"/>
                    <a:pt x="88154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98695" y="4729178"/>
            <a:ext cx="332579" cy="332579"/>
            <a:chOff x="4403725" y="-279400"/>
            <a:chExt cx="596900" cy="596900"/>
          </a:xfrm>
        </p:grpSpPr>
        <p:sp>
          <p:nvSpPr>
            <p:cNvPr id="20" name="矩形 19"/>
            <p:cNvSpPr/>
            <p:nvPr/>
          </p:nvSpPr>
          <p:spPr>
            <a:xfrm>
              <a:off x="4403725" y="-279400"/>
              <a:ext cx="596900" cy="5969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4566141" y="-123825"/>
              <a:ext cx="272067" cy="285750"/>
            </a:xfrm>
            <a:custGeom>
              <a:avLst/>
              <a:gdLst>
                <a:gd name="connsiteX0" fmla="*/ 369039 w 548533"/>
                <a:gd name="connsiteY0" fmla="*/ 44370 h 576120"/>
                <a:gd name="connsiteX1" fmla="*/ 548533 w 548533"/>
                <a:gd name="connsiteY1" fmla="*/ 302362 h 576120"/>
                <a:gd name="connsiteX2" fmla="*/ 274267 w 548533"/>
                <a:gd name="connsiteY2" fmla="*/ 576120 h 576120"/>
                <a:gd name="connsiteX3" fmla="*/ 0 w 548533"/>
                <a:gd name="connsiteY3" fmla="*/ 302362 h 576120"/>
                <a:gd name="connsiteX4" fmla="*/ 163698 w 548533"/>
                <a:gd name="connsiteY4" fmla="*/ 51537 h 576120"/>
                <a:gd name="connsiteX5" fmla="*/ 163698 w 548533"/>
                <a:gd name="connsiteY5" fmla="*/ 127501 h 576120"/>
                <a:gd name="connsiteX6" fmla="*/ 67489 w 548533"/>
                <a:gd name="connsiteY6" fmla="*/ 302362 h 576120"/>
                <a:gd name="connsiteX7" fmla="*/ 274267 w 548533"/>
                <a:gd name="connsiteY7" fmla="*/ 508756 h 576120"/>
                <a:gd name="connsiteX8" fmla="*/ 481044 w 548533"/>
                <a:gd name="connsiteY8" fmla="*/ 302362 h 576120"/>
                <a:gd name="connsiteX9" fmla="*/ 369039 w 548533"/>
                <a:gd name="connsiteY9" fmla="*/ 117468 h 576120"/>
                <a:gd name="connsiteX10" fmla="*/ 268519 w 548533"/>
                <a:gd name="connsiteY10" fmla="*/ 0 h 576120"/>
                <a:gd name="connsiteX11" fmla="*/ 301624 w 548533"/>
                <a:gd name="connsiteY11" fmla="*/ 40129 h 576120"/>
                <a:gd name="connsiteX12" fmla="*/ 301624 w 548533"/>
                <a:gd name="connsiteY12" fmla="*/ 298102 h 576120"/>
                <a:gd name="connsiteX13" fmla="*/ 268519 w 548533"/>
                <a:gd name="connsiteY13" fmla="*/ 336798 h 576120"/>
                <a:gd name="connsiteX14" fmla="*/ 235414 w 548533"/>
                <a:gd name="connsiteY14" fmla="*/ 298102 h 576120"/>
                <a:gd name="connsiteX15" fmla="*/ 235414 w 548533"/>
                <a:gd name="connsiteY15" fmla="*/ 40129 h 576120"/>
                <a:gd name="connsiteX16" fmla="*/ 268519 w 548533"/>
                <a:gd name="connsiteY16" fmla="*/ 0 h 57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533" h="576120">
                  <a:moveTo>
                    <a:pt x="369039" y="44370"/>
                  </a:moveTo>
                  <a:cubicBezTo>
                    <a:pt x="473864" y="83069"/>
                    <a:pt x="548533" y="183399"/>
                    <a:pt x="548533" y="302362"/>
                  </a:cubicBezTo>
                  <a:cubicBezTo>
                    <a:pt x="548533" y="452857"/>
                    <a:pt x="426477" y="576120"/>
                    <a:pt x="274267" y="576120"/>
                  </a:cubicBezTo>
                  <a:cubicBezTo>
                    <a:pt x="122056" y="576120"/>
                    <a:pt x="0" y="452857"/>
                    <a:pt x="0" y="302362"/>
                  </a:cubicBezTo>
                  <a:cubicBezTo>
                    <a:pt x="0" y="190566"/>
                    <a:pt x="67489" y="94535"/>
                    <a:pt x="163698" y="51537"/>
                  </a:cubicBezTo>
                  <a:lnTo>
                    <a:pt x="163698" y="127501"/>
                  </a:lnTo>
                  <a:cubicBezTo>
                    <a:pt x="104824" y="163333"/>
                    <a:pt x="67489" y="227831"/>
                    <a:pt x="67489" y="302362"/>
                  </a:cubicBezTo>
                  <a:cubicBezTo>
                    <a:pt x="67489" y="415592"/>
                    <a:pt x="159390" y="508756"/>
                    <a:pt x="274267" y="508756"/>
                  </a:cubicBezTo>
                  <a:cubicBezTo>
                    <a:pt x="389143" y="508756"/>
                    <a:pt x="481044" y="415592"/>
                    <a:pt x="481044" y="302362"/>
                  </a:cubicBezTo>
                  <a:cubicBezTo>
                    <a:pt x="481044" y="222098"/>
                    <a:pt x="436529" y="151867"/>
                    <a:pt x="369039" y="117468"/>
                  </a:cubicBezTo>
                  <a:close/>
                  <a:moveTo>
                    <a:pt x="268519" y="0"/>
                  </a:moveTo>
                  <a:cubicBezTo>
                    <a:pt x="298746" y="0"/>
                    <a:pt x="301624" y="17198"/>
                    <a:pt x="301624" y="40129"/>
                  </a:cubicBezTo>
                  <a:lnTo>
                    <a:pt x="301624" y="298102"/>
                  </a:lnTo>
                  <a:cubicBezTo>
                    <a:pt x="301624" y="319600"/>
                    <a:pt x="298746" y="336798"/>
                    <a:pt x="268519" y="336798"/>
                  </a:cubicBezTo>
                  <a:cubicBezTo>
                    <a:pt x="238293" y="336798"/>
                    <a:pt x="235414" y="319600"/>
                    <a:pt x="235414" y="298102"/>
                  </a:cubicBezTo>
                  <a:lnTo>
                    <a:pt x="235414" y="40129"/>
                  </a:lnTo>
                  <a:cubicBezTo>
                    <a:pt x="235414" y="17198"/>
                    <a:pt x="238293" y="0"/>
                    <a:pt x="268519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24205" y="2882900"/>
            <a:ext cx="5747385" cy="13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9765" y="1985645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800" dirty="0">
              <a:solidFill>
                <a:srgbClr val="40404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0" name="组合 9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4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dist">
                  <a:buNone/>
                </a:pPr>
                <a:r>
                  <a:rPr lang="en-US" altLang="zh-CN" sz="2200" b="1" dirty="0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zh-CN" altLang="en-US" sz="2200" b="1" dirty="0">
                  <a:solidFill>
                    <a:schemeClr val="bg1">
                      <a:lumMod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764030" y="2298065"/>
            <a:ext cx="2967355" cy="2644140"/>
          </a:xfrm>
          <a:prstGeom prst="rect">
            <a:avLst/>
          </a:prstGeom>
        </p:spPr>
      </p:pic>
      <p:sp>
        <p:nvSpPr>
          <p:cNvPr id="5" name="Text Placeholder 4"/>
          <p:cNvSpPr txBox="1"/>
          <p:nvPr userDrawn="1"/>
        </p:nvSpPr>
        <p:spPr>
          <a:xfrm>
            <a:off x="2190115" y="2906395"/>
            <a:ext cx="1628140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zh-CN" sz="9600" dirty="0">
                <a:solidFill>
                  <a:schemeClr val="bg1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8335" y="2564130"/>
            <a:ext cx="4887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200" b="1" spc="600">
                <a:solidFill>
                  <a:schemeClr val="bg1"/>
                </a:solidFill>
                <a:uFillTx/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8335" y="3399790"/>
            <a:ext cx="6487795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 always as merry as ever you can, for no-one delights in an sorrowful man. for no-one delights in an sorrowful manBe always as merryBe always as merry as ever you can, for no-one delights. 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-1276350" y="-379095"/>
            <a:ext cx="13921740" cy="2404110"/>
          </a:xfrm>
          <a:custGeom>
            <a:avLst/>
            <a:gdLst>
              <a:gd name="connisteX0" fmla="*/ 1009896 w 13921637"/>
              <a:gd name="connsiteY0" fmla="*/ 2276768 h 2404259"/>
              <a:gd name="connisteX1" fmla="*/ 1846826 w 13921637"/>
              <a:gd name="connsiteY1" fmla="*/ 1971968 h 2404259"/>
              <a:gd name="connisteX2" fmla="*/ 2395466 w 13921637"/>
              <a:gd name="connsiteY2" fmla="*/ 1225208 h 2404259"/>
              <a:gd name="connisteX3" fmla="*/ 2867906 w 13921637"/>
              <a:gd name="connsiteY3" fmla="*/ 1011848 h 2404259"/>
              <a:gd name="connisteX4" fmla="*/ 3568946 w 13921637"/>
              <a:gd name="connsiteY4" fmla="*/ 981368 h 2404259"/>
              <a:gd name="connisteX5" fmla="*/ 4330946 w 13921637"/>
              <a:gd name="connsiteY5" fmla="*/ 1560488 h 2404259"/>
              <a:gd name="connisteX6" fmla="*/ 5169146 w 13921637"/>
              <a:gd name="connsiteY6" fmla="*/ 1606208 h 2404259"/>
              <a:gd name="connisteX7" fmla="*/ 5809226 w 13921637"/>
              <a:gd name="connsiteY7" fmla="*/ 1331888 h 2404259"/>
              <a:gd name="connisteX8" fmla="*/ 6205466 w 13921637"/>
              <a:gd name="connsiteY8" fmla="*/ 1362368 h 2404259"/>
              <a:gd name="connisteX9" fmla="*/ 7074146 w 13921637"/>
              <a:gd name="connsiteY9" fmla="*/ 1804328 h 2404259"/>
              <a:gd name="connisteX10" fmla="*/ 8171426 w 13921637"/>
              <a:gd name="connsiteY10" fmla="*/ 1667168 h 2404259"/>
              <a:gd name="connisteX11" fmla="*/ 9085826 w 13921637"/>
              <a:gd name="connsiteY11" fmla="*/ 1362368 h 2404259"/>
              <a:gd name="connisteX12" fmla="*/ 10365986 w 13921637"/>
              <a:gd name="connsiteY12" fmla="*/ 1850048 h 2404259"/>
              <a:gd name="connisteX13" fmla="*/ 11737586 w 13921637"/>
              <a:gd name="connsiteY13" fmla="*/ 1911008 h 2404259"/>
              <a:gd name="connisteX14" fmla="*/ 12636746 w 13921637"/>
              <a:gd name="connsiteY14" fmla="*/ 1469048 h 2404259"/>
              <a:gd name="connisteX15" fmla="*/ 13657826 w 13921637"/>
              <a:gd name="connsiteY15" fmla="*/ 1819568 h 2404259"/>
              <a:gd name="connisteX16" fmla="*/ 13688306 w 13921637"/>
              <a:gd name="connsiteY16" fmla="*/ 889928 h 2404259"/>
              <a:gd name="connisteX17" fmla="*/ 13657826 w 13921637"/>
              <a:gd name="connsiteY17" fmla="*/ 250483 h 2404259"/>
              <a:gd name="connisteX18" fmla="*/ 12469106 w 13921637"/>
              <a:gd name="connsiteY18" fmla="*/ 82843 h 2404259"/>
              <a:gd name="connisteX19" fmla="*/ 1070856 w 13921637"/>
              <a:gd name="connsiteY19" fmla="*/ 250483 h 2404259"/>
              <a:gd name="connisteX20" fmla="*/ 1009896 w 13921637"/>
              <a:gd name="connsiteY20" fmla="*/ 2276768 h 24042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13921638" h="2404260">
                <a:moveTo>
                  <a:pt x="1009897" y="2276769"/>
                </a:moveTo>
                <a:cubicBezTo>
                  <a:pt x="1164837" y="2620939"/>
                  <a:pt x="1569967" y="2182154"/>
                  <a:pt x="1846827" y="1971969"/>
                </a:cubicBezTo>
                <a:cubicBezTo>
                  <a:pt x="2123687" y="1761784"/>
                  <a:pt x="2190997" y="1416979"/>
                  <a:pt x="2395467" y="1225209"/>
                </a:cubicBezTo>
                <a:cubicBezTo>
                  <a:pt x="2599937" y="1033439"/>
                  <a:pt x="2632957" y="1060744"/>
                  <a:pt x="2867907" y="1011849"/>
                </a:cubicBezTo>
                <a:cubicBezTo>
                  <a:pt x="3102857" y="962954"/>
                  <a:pt x="3276212" y="871514"/>
                  <a:pt x="3568947" y="981369"/>
                </a:cubicBezTo>
                <a:cubicBezTo>
                  <a:pt x="3861682" y="1091224"/>
                  <a:pt x="4010907" y="1435394"/>
                  <a:pt x="4330947" y="1560489"/>
                </a:cubicBezTo>
                <a:cubicBezTo>
                  <a:pt x="4650987" y="1685584"/>
                  <a:pt x="4873237" y="1651929"/>
                  <a:pt x="5169147" y="1606209"/>
                </a:cubicBezTo>
                <a:cubicBezTo>
                  <a:pt x="5465057" y="1560489"/>
                  <a:pt x="5602217" y="1380784"/>
                  <a:pt x="5809227" y="1331889"/>
                </a:cubicBezTo>
                <a:cubicBezTo>
                  <a:pt x="6016237" y="1282994"/>
                  <a:pt x="5952737" y="1267754"/>
                  <a:pt x="6205467" y="1362369"/>
                </a:cubicBezTo>
                <a:cubicBezTo>
                  <a:pt x="6458197" y="1456984"/>
                  <a:pt x="6681082" y="1743369"/>
                  <a:pt x="7074147" y="1804329"/>
                </a:cubicBezTo>
                <a:cubicBezTo>
                  <a:pt x="7467212" y="1865289"/>
                  <a:pt x="7768837" y="1755434"/>
                  <a:pt x="8171427" y="1667169"/>
                </a:cubicBezTo>
                <a:cubicBezTo>
                  <a:pt x="8574017" y="1578904"/>
                  <a:pt x="8647042" y="1325539"/>
                  <a:pt x="9085827" y="1362369"/>
                </a:cubicBezTo>
                <a:cubicBezTo>
                  <a:pt x="9524612" y="1399199"/>
                  <a:pt x="9835762" y="1740194"/>
                  <a:pt x="10365987" y="1850049"/>
                </a:cubicBezTo>
                <a:cubicBezTo>
                  <a:pt x="10896212" y="1959904"/>
                  <a:pt x="11283562" y="1987209"/>
                  <a:pt x="11737587" y="1911009"/>
                </a:cubicBezTo>
                <a:cubicBezTo>
                  <a:pt x="12191612" y="1834809"/>
                  <a:pt x="12252572" y="1487464"/>
                  <a:pt x="12636747" y="1469049"/>
                </a:cubicBezTo>
                <a:cubicBezTo>
                  <a:pt x="13020922" y="1450634"/>
                  <a:pt x="13447642" y="1935139"/>
                  <a:pt x="13657827" y="1819569"/>
                </a:cubicBezTo>
                <a:cubicBezTo>
                  <a:pt x="13868012" y="1703999"/>
                  <a:pt x="13688307" y="1203619"/>
                  <a:pt x="13688307" y="889929"/>
                </a:cubicBezTo>
                <a:cubicBezTo>
                  <a:pt x="13688307" y="576239"/>
                  <a:pt x="13901667" y="411774"/>
                  <a:pt x="13657827" y="250484"/>
                </a:cubicBezTo>
                <a:cubicBezTo>
                  <a:pt x="13413987" y="89194"/>
                  <a:pt x="14986247" y="82844"/>
                  <a:pt x="12469107" y="82844"/>
                </a:cubicBezTo>
                <a:cubicBezTo>
                  <a:pt x="9951967" y="82844"/>
                  <a:pt x="3362572" y="-188301"/>
                  <a:pt x="1070857" y="250484"/>
                </a:cubicBezTo>
                <a:cubicBezTo>
                  <a:pt x="-1220858" y="689269"/>
                  <a:pt x="854957" y="1932599"/>
                  <a:pt x="1009897" y="2276769"/>
                </a:cubicBezTo>
                <a:close/>
              </a:path>
            </a:pathLst>
          </a:cu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184910" y="4929505"/>
            <a:ext cx="13829665" cy="2402205"/>
          </a:xfrm>
          <a:custGeom>
            <a:avLst/>
            <a:gdLst>
              <a:gd name="connisteX0" fmla="*/ 842920 w 13829569"/>
              <a:gd name="connsiteY0" fmla="*/ 252504 h 2402425"/>
              <a:gd name="connisteX1" fmla="*/ 1970045 w 13829569"/>
              <a:gd name="connsiteY1" fmla="*/ 130584 h 2402425"/>
              <a:gd name="connisteX2" fmla="*/ 3417845 w 13829569"/>
              <a:gd name="connsiteY2" fmla="*/ 862104 h 2402425"/>
              <a:gd name="connisteX3" fmla="*/ 4682765 w 13829569"/>
              <a:gd name="connsiteY3" fmla="*/ 1288824 h 2402425"/>
              <a:gd name="connisteX4" fmla="*/ 6481085 w 13829569"/>
              <a:gd name="connsiteY4" fmla="*/ 1258344 h 2402425"/>
              <a:gd name="connisteX5" fmla="*/ 7624085 w 13829569"/>
              <a:gd name="connsiteY5" fmla="*/ 785904 h 2402425"/>
              <a:gd name="connisteX6" fmla="*/ 8858525 w 13829569"/>
              <a:gd name="connsiteY6" fmla="*/ 740184 h 2402425"/>
              <a:gd name="connisteX7" fmla="*/ 10001525 w 13829569"/>
              <a:gd name="connsiteY7" fmla="*/ 1243104 h 2402425"/>
              <a:gd name="connisteX8" fmla="*/ 11190245 w 13829569"/>
              <a:gd name="connsiteY8" fmla="*/ 1136424 h 2402425"/>
              <a:gd name="connisteX9" fmla="*/ 11891285 w 13829569"/>
              <a:gd name="connsiteY9" fmla="*/ 679224 h 2402425"/>
              <a:gd name="connisteX10" fmla="*/ 12851405 w 13829569"/>
              <a:gd name="connsiteY10" fmla="*/ 191544 h 2402425"/>
              <a:gd name="connisteX11" fmla="*/ 13628645 w 13829569"/>
              <a:gd name="connsiteY11" fmla="*/ 206784 h 2402425"/>
              <a:gd name="connisteX12" fmla="*/ 13750565 w 13829569"/>
              <a:gd name="connsiteY12" fmla="*/ 2203224 h 2402425"/>
              <a:gd name="connisteX13" fmla="*/ 12836165 w 13829569"/>
              <a:gd name="connsiteY13" fmla="*/ 2279424 h 2402425"/>
              <a:gd name="connisteX14" fmla="*/ 11845565 w 13829569"/>
              <a:gd name="connsiteY14" fmla="*/ 2340384 h 2402425"/>
              <a:gd name="connisteX15" fmla="*/ 995320 w 13829569"/>
              <a:gd name="connsiteY15" fmla="*/ 2142264 h 2402425"/>
              <a:gd name="connisteX16" fmla="*/ 888640 w 13829569"/>
              <a:gd name="connsiteY16" fmla="*/ 1822224 h 2402425"/>
              <a:gd name="connisteX17" fmla="*/ 842920 w 13829569"/>
              <a:gd name="connsiteY17" fmla="*/ 161064 h 2402425"/>
              <a:gd name="connisteX18" fmla="*/ 903880 w 13829569"/>
              <a:gd name="connsiteY18" fmla="*/ 252504 h 2402425"/>
              <a:gd name="connisteX19" fmla="*/ 842920 w 13829569"/>
              <a:gd name="connsiteY19" fmla="*/ 252504 h 2402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13829570" h="2402425">
                <a:moveTo>
                  <a:pt x="842920" y="252504"/>
                </a:moveTo>
                <a:cubicBezTo>
                  <a:pt x="1056280" y="228374"/>
                  <a:pt x="1455060" y="8664"/>
                  <a:pt x="1970045" y="130584"/>
                </a:cubicBezTo>
                <a:cubicBezTo>
                  <a:pt x="2485030" y="252504"/>
                  <a:pt x="2875555" y="630329"/>
                  <a:pt x="3417845" y="862104"/>
                </a:cubicBezTo>
                <a:cubicBezTo>
                  <a:pt x="3960135" y="1093879"/>
                  <a:pt x="4069990" y="1209449"/>
                  <a:pt x="4682765" y="1288824"/>
                </a:cubicBezTo>
                <a:cubicBezTo>
                  <a:pt x="5295540" y="1368199"/>
                  <a:pt x="5893075" y="1358674"/>
                  <a:pt x="6481085" y="1258344"/>
                </a:cubicBezTo>
                <a:cubicBezTo>
                  <a:pt x="7069095" y="1158014"/>
                  <a:pt x="7148470" y="889409"/>
                  <a:pt x="7624085" y="785904"/>
                </a:cubicBezTo>
                <a:cubicBezTo>
                  <a:pt x="8099700" y="682399"/>
                  <a:pt x="8382910" y="648744"/>
                  <a:pt x="8858525" y="740184"/>
                </a:cubicBezTo>
                <a:cubicBezTo>
                  <a:pt x="9334140" y="831624"/>
                  <a:pt x="9535435" y="1163729"/>
                  <a:pt x="10001525" y="1243104"/>
                </a:cubicBezTo>
                <a:cubicBezTo>
                  <a:pt x="10467615" y="1322479"/>
                  <a:pt x="10812420" y="1249454"/>
                  <a:pt x="11190245" y="1136424"/>
                </a:cubicBezTo>
                <a:cubicBezTo>
                  <a:pt x="11568070" y="1023394"/>
                  <a:pt x="11559180" y="868454"/>
                  <a:pt x="11891285" y="679224"/>
                </a:cubicBezTo>
                <a:cubicBezTo>
                  <a:pt x="12223390" y="489994"/>
                  <a:pt x="12504060" y="286159"/>
                  <a:pt x="12851405" y="191544"/>
                </a:cubicBezTo>
                <a:cubicBezTo>
                  <a:pt x="13198750" y="96929"/>
                  <a:pt x="13448940" y="-195806"/>
                  <a:pt x="13628645" y="206784"/>
                </a:cubicBezTo>
                <a:cubicBezTo>
                  <a:pt x="13808350" y="609374"/>
                  <a:pt x="13909315" y="1788569"/>
                  <a:pt x="13750565" y="2203224"/>
                </a:cubicBezTo>
                <a:cubicBezTo>
                  <a:pt x="13591815" y="2617879"/>
                  <a:pt x="13217165" y="2252119"/>
                  <a:pt x="12836165" y="2279424"/>
                </a:cubicBezTo>
                <a:cubicBezTo>
                  <a:pt x="12455165" y="2306729"/>
                  <a:pt x="14213480" y="2367689"/>
                  <a:pt x="11845565" y="2340384"/>
                </a:cubicBezTo>
                <a:cubicBezTo>
                  <a:pt x="9477650" y="2313079"/>
                  <a:pt x="3186705" y="2245769"/>
                  <a:pt x="995320" y="2142264"/>
                </a:cubicBezTo>
                <a:cubicBezTo>
                  <a:pt x="-1196065" y="2038759"/>
                  <a:pt x="919120" y="2218464"/>
                  <a:pt x="888640" y="1822224"/>
                </a:cubicBezTo>
                <a:cubicBezTo>
                  <a:pt x="858160" y="1425984"/>
                  <a:pt x="839745" y="474754"/>
                  <a:pt x="842920" y="161064"/>
                </a:cubicBezTo>
                <a:cubicBezTo>
                  <a:pt x="846095" y="-152626"/>
                  <a:pt x="903880" y="234089"/>
                  <a:pt x="903880" y="252504"/>
                </a:cubicBezTo>
                <a:cubicBezTo>
                  <a:pt x="903880" y="270919"/>
                  <a:pt x="629560" y="276634"/>
                  <a:pt x="842920" y="252504"/>
                </a:cubicBezTo>
                <a:close/>
              </a:path>
            </a:pathLst>
          </a:custGeom>
          <a:solidFill>
            <a:srgbClr val="D99FE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10" name="图片 9" descr="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  <a:noFill/>
        </p:spPr>
      </p:pic>
      <p:pic>
        <p:nvPicPr>
          <p:cNvPr id="11" name="图片 10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9793605" y="1754505"/>
            <a:ext cx="1152525" cy="11518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58335" y="4929505"/>
            <a:ext cx="527685" cy="54292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57835" y="3399790"/>
            <a:ext cx="1122045" cy="11137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ïṩḻîḑé"/>
          <p:cNvSpPr/>
          <p:nvPr/>
        </p:nvSpPr>
        <p:spPr>
          <a:xfrm>
            <a:off x="5940299" y="1541324"/>
            <a:ext cx="4168906" cy="4168905"/>
          </a:xfrm>
          <a:prstGeom prst="ellipse">
            <a:avLst/>
          </a:prstGeom>
          <a:solidFill>
            <a:srgbClr val="5D63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ïṩļíďe"/>
          <p:cNvSpPr/>
          <p:nvPr/>
        </p:nvSpPr>
        <p:spPr>
          <a:xfrm>
            <a:off x="1324891" y="2156161"/>
            <a:ext cx="9404292" cy="1301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D63F9"/>
            </a:solidFill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i$ļídè"/>
          <p:cNvSpPr/>
          <p:nvPr/>
        </p:nvSpPr>
        <p:spPr>
          <a:xfrm>
            <a:off x="2117184" y="1952718"/>
            <a:ext cx="1943231" cy="410142"/>
          </a:xfrm>
          <a:prstGeom prst="roundRect">
            <a:avLst>
              <a:gd name="adj" fmla="val 50000"/>
            </a:avLst>
          </a:prstGeom>
          <a:solidFill>
            <a:srgbClr val="5D63F9"/>
          </a:solidFill>
          <a:ln w="19050"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id-ID" altLang="zh-CN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îṡľíḋê"/>
          <p:cNvSpPr/>
          <p:nvPr/>
        </p:nvSpPr>
        <p:spPr bwMode="auto">
          <a:xfrm>
            <a:off x="2117184" y="2449220"/>
            <a:ext cx="31403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  <a:p>
            <a:pPr>
              <a:lnSpc>
                <a:spcPct val="184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ïṡḷîdè"/>
          <p:cNvSpPr/>
          <p:nvPr/>
        </p:nvSpPr>
        <p:spPr>
          <a:xfrm>
            <a:off x="1324891" y="3997471"/>
            <a:ext cx="9404292" cy="1301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D99FE9"/>
            </a:solidFill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2" name="îṣļíḑe"/>
          <p:cNvSpPr/>
          <p:nvPr/>
        </p:nvSpPr>
        <p:spPr>
          <a:xfrm>
            <a:off x="2117184" y="3794028"/>
            <a:ext cx="1943231" cy="410142"/>
          </a:xfrm>
          <a:prstGeom prst="roundRect">
            <a:avLst>
              <a:gd name="adj" fmla="val 50000"/>
            </a:avLst>
          </a:prstGeom>
          <a:solidFill>
            <a:srgbClr val="D99FE9"/>
          </a:solidFill>
          <a:ln w="19050"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id-ID" altLang="zh-CN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išľïdè"/>
          <p:cNvSpPr/>
          <p:nvPr/>
        </p:nvSpPr>
        <p:spPr bwMode="auto">
          <a:xfrm>
            <a:off x="2117184" y="4376256"/>
            <a:ext cx="31403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  <a:p>
            <a:pPr>
              <a:lnSpc>
                <a:spcPct val="184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6" name="işḻíḓê"/>
          <p:cNvSpPr/>
          <p:nvPr/>
        </p:nvSpPr>
        <p:spPr>
          <a:xfrm>
            <a:off x="6071363" y="1801908"/>
            <a:ext cx="3908048" cy="3646466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5D63F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0" name="组合 9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1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8" grpId="0" bldLvl="0" animBg="1"/>
      <p:bldP spid="29" grpId="0" bldLvl="0" animBg="1"/>
      <p:bldP spid="30" grpId="0"/>
      <p:bldP spid="31" grpId="0" bldLvl="0" animBg="1"/>
      <p:bldP spid="32" grpId="0" bldLvl="0" animBg="1"/>
      <p:bldP spid="33" grpId="0"/>
      <p:bldP spid="3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66651" y="536"/>
            <a:ext cx="6123444" cy="6856928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6637" y="1968093"/>
            <a:ext cx="6300120" cy="3611316"/>
          </a:xfrm>
          <a:prstGeom prst="rect">
            <a:avLst/>
          </a:prstGeom>
        </p:spPr>
      </p:pic>
      <p:pic>
        <p:nvPicPr>
          <p:cNvPr id="13" name="图片 12" descr="C:\Users\王银芸\Desktop\网址图片\摄图网_500794472.jpg摄图网_5007944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2009" y="2227768"/>
            <a:ext cx="4636680" cy="29383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42280" y="660853"/>
            <a:ext cx="4084351" cy="10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01.Add title text</a:t>
            </a:r>
            <a:endParaRPr lang="zh-CN" altLang="en-US" sz="2665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en-US" altLang="zh-CN" sz="1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59213" y="2032237"/>
            <a:ext cx="4084351" cy="10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02.</a:t>
            </a:r>
            <a:r>
              <a:rPr lang="en-US" altLang="zh-CN" sz="266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66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0" name="矩形 9"/>
          <p:cNvSpPr/>
          <p:nvPr/>
        </p:nvSpPr>
        <p:spPr>
          <a:xfrm>
            <a:off x="7242278" y="3403621"/>
            <a:ext cx="4084351" cy="10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03.</a:t>
            </a:r>
            <a:r>
              <a:rPr lang="en-US" altLang="zh-CN" sz="266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66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1" name="矩形 10"/>
          <p:cNvSpPr/>
          <p:nvPr/>
        </p:nvSpPr>
        <p:spPr>
          <a:xfrm>
            <a:off x="7259211" y="4775006"/>
            <a:ext cx="4084351" cy="10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04.</a:t>
            </a:r>
            <a:r>
              <a:rPr lang="en-US" altLang="zh-CN" sz="266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66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4" name="组合 3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6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稻壳儿_刀客儿出品_6"/>
          <p:cNvSpPr/>
          <p:nvPr/>
        </p:nvSpPr>
        <p:spPr>
          <a:xfrm>
            <a:off x="628250" y="1564017"/>
            <a:ext cx="3657600" cy="4460931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稻壳儿_刀客儿出品_8"/>
          <p:cNvSpPr txBox="1"/>
          <p:nvPr/>
        </p:nvSpPr>
        <p:spPr>
          <a:xfrm>
            <a:off x="2223504" y="2129049"/>
            <a:ext cx="467092" cy="49917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稻壳儿_刀客儿出品_9"/>
          <p:cNvSpPr txBox="1"/>
          <p:nvPr/>
        </p:nvSpPr>
        <p:spPr>
          <a:xfrm>
            <a:off x="1391047" y="2724296"/>
            <a:ext cx="2132007" cy="933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稻壳儿_刀客儿出品_10"/>
          <p:cNvSpPr txBox="1"/>
          <p:nvPr/>
        </p:nvSpPr>
        <p:spPr>
          <a:xfrm>
            <a:off x="2223504" y="3775831"/>
            <a:ext cx="467092" cy="499177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稻壳儿_刀客儿出品_12" descr="C:\Users\王银芸\Desktop\网址图片\摄图网_500450994.jpg摄图网_500450994"/>
          <p:cNvPicPr>
            <a:picLocks noGr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4881" y="1564018"/>
            <a:ext cx="3199982" cy="2478024"/>
          </a:xfrm>
          <a:custGeom>
            <a:avLst/>
            <a:gdLst>
              <a:gd name="connsiteX0" fmla="*/ 0 w 3199982"/>
              <a:gd name="connsiteY0" fmla="*/ 0 h 2478024"/>
              <a:gd name="connsiteX1" fmla="*/ 3199982 w 3199982"/>
              <a:gd name="connsiteY1" fmla="*/ 0 h 2478024"/>
              <a:gd name="connsiteX2" fmla="*/ 3199982 w 3199982"/>
              <a:gd name="connsiteY2" fmla="*/ 2478024 h 2478024"/>
              <a:gd name="connsiteX3" fmla="*/ 0 w 3199982"/>
              <a:gd name="connsiteY3" fmla="*/ 2478024 h 24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982" h="2478024">
                <a:moveTo>
                  <a:pt x="0" y="0"/>
                </a:moveTo>
                <a:lnTo>
                  <a:pt x="3199982" y="0"/>
                </a:lnTo>
                <a:lnTo>
                  <a:pt x="3199982" y="2478024"/>
                </a:lnTo>
                <a:lnTo>
                  <a:pt x="0" y="2478024"/>
                </a:lnTo>
                <a:close/>
              </a:path>
            </a:pathLst>
          </a:custGeom>
        </p:spPr>
      </p:pic>
      <p:pic>
        <p:nvPicPr>
          <p:cNvPr id="3" name="稻壳儿_刀客儿出品_13" descr="C:\Users\王银芸\Desktop\网址图片\摄图网_500794472.jpg摄图网_500794472"/>
          <p:cNvPicPr>
            <a:picLocks noGr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373" y="1564018"/>
            <a:ext cx="3199982" cy="2478024"/>
          </a:xfrm>
          <a:custGeom>
            <a:avLst/>
            <a:gdLst>
              <a:gd name="connsiteX0" fmla="*/ 0 w 3199982"/>
              <a:gd name="connsiteY0" fmla="*/ 0 h 2478024"/>
              <a:gd name="connsiteX1" fmla="*/ 3199982 w 3199982"/>
              <a:gd name="connsiteY1" fmla="*/ 0 h 2478024"/>
              <a:gd name="connsiteX2" fmla="*/ 3199982 w 3199982"/>
              <a:gd name="connsiteY2" fmla="*/ 2478024 h 2478024"/>
              <a:gd name="connsiteX3" fmla="*/ 0 w 3199982"/>
              <a:gd name="connsiteY3" fmla="*/ 2478024 h 24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982" h="2478024">
                <a:moveTo>
                  <a:pt x="0" y="0"/>
                </a:moveTo>
                <a:lnTo>
                  <a:pt x="3199982" y="0"/>
                </a:lnTo>
                <a:lnTo>
                  <a:pt x="3199982" y="2478024"/>
                </a:lnTo>
                <a:lnTo>
                  <a:pt x="0" y="2478024"/>
                </a:lnTo>
                <a:close/>
              </a:path>
            </a:pathLst>
          </a:custGeom>
        </p:spPr>
      </p:pic>
      <p:sp>
        <p:nvSpPr>
          <p:cNvPr id="41" name="稻壳儿_刀客儿出品_9"/>
          <p:cNvSpPr txBox="1"/>
          <p:nvPr/>
        </p:nvSpPr>
        <p:spPr>
          <a:xfrm>
            <a:off x="1390412" y="4368311"/>
            <a:ext cx="2132007" cy="933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495412" y="4378105"/>
            <a:ext cx="6356985" cy="2223339"/>
            <a:chOff x="3624780" y="2268829"/>
            <a:chExt cx="6356985" cy="2223339"/>
          </a:xfrm>
        </p:grpSpPr>
        <p:sp>
          <p:nvSpPr>
            <p:cNvPr id="46" name="文本框 45"/>
            <p:cNvSpPr txBox="1"/>
            <p:nvPr/>
          </p:nvSpPr>
          <p:spPr>
            <a:xfrm>
              <a:off x="3624780" y="2268829"/>
              <a:ext cx="260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300" normalizeH="0" baseline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24780" y="2750794"/>
              <a:ext cx="6356985" cy="1741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84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sym typeface="Arial"/>
                </a:rPr>
                <a:t>Click here to add content, content to match the title. </a:t>
              </a:r>
              <a:r>
                <a:rPr lang="zh-CN" altLang="en-US" dirty="0">
                  <a:sym typeface="Arial"/>
                </a:rPr>
                <a:t>，</a:t>
              </a:r>
              <a:r>
                <a:rPr lang="en-US" altLang="zh-CN" dirty="0">
                  <a:sym typeface="Arial"/>
                </a:rPr>
                <a:t>Click here to add content, content to match the title. </a:t>
              </a:r>
              <a:r>
                <a:rPr lang="zh-CN" altLang="en-US" dirty="0">
                  <a:sym typeface="Arial"/>
                </a:rPr>
                <a:t>，</a:t>
              </a:r>
              <a:r>
                <a:rPr lang="en-US" altLang="zh-CN" dirty="0">
                  <a:sym typeface="Arial"/>
                </a:rPr>
                <a:t>Click here to add content, content to match the title. Click here to add content, content to match the title. </a:t>
              </a:r>
              <a:r>
                <a:rPr lang="zh-CN" altLang="en-US" dirty="0">
                  <a:sym typeface="Arial"/>
                </a:rPr>
                <a:t>，</a:t>
              </a:r>
              <a:r>
                <a:rPr lang="en-US" altLang="zh-CN" dirty="0">
                  <a:sym typeface="Arial"/>
                </a:rPr>
                <a:t>Click here to add content, content to match the title. </a:t>
              </a:r>
              <a:r>
                <a:rPr lang="zh-CN" altLang="en-US" dirty="0">
                  <a:sym typeface="Arial"/>
                </a:rPr>
                <a:t>，</a:t>
              </a:r>
              <a:r>
                <a:rPr lang="en-US" altLang="zh-CN" dirty="0">
                  <a:sym typeface="Arial"/>
                </a:rPr>
                <a:t>Click here to add content, content to match the title. </a:t>
              </a:r>
            </a:p>
            <a:p>
              <a:endParaRPr lang="en-US" altLang="zh-CN" dirty="0"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1" name="组合 10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3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4" descr="C:\Users\王银芸\Desktop\网址图片\摄图网_500704032.jpg摄图网_500704032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3963" y="3875088"/>
            <a:ext cx="7194550" cy="2316162"/>
          </a:xfrm>
          <a:custGeom>
            <a:avLst/>
            <a:gdLst>
              <a:gd name="connsiteX0" fmla="*/ 863971 w 7194469"/>
              <a:gd name="connsiteY0" fmla="*/ 0 h 2316153"/>
              <a:gd name="connsiteX1" fmla="*/ 7194469 w 7194469"/>
              <a:gd name="connsiteY1" fmla="*/ 0 h 2316153"/>
              <a:gd name="connsiteX2" fmla="*/ 6330498 w 7194469"/>
              <a:gd name="connsiteY2" fmla="*/ 2316153 h 2316153"/>
              <a:gd name="connsiteX3" fmla="*/ 0 w 7194469"/>
              <a:gd name="connsiteY3" fmla="*/ 2316153 h 231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4469" h="2316153">
                <a:moveTo>
                  <a:pt x="863971" y="0"/>
                </a:moveTo>
                <a:lnTo>
                  <a:pt x="7194469" y="0"/>
                </a:lnTo>
                <a:lnTo>
                  <a:pt x="6330498" y="2316153"/>
                </a:lnTo>
                <a:lnTo>
                  <a:pt x="0" y="2316153"/>
                </a:lnTo>
                <a:close/>
              </a:path>
            </a:pathLst>
          </a:custGeom>
        </p:spPr>
      </p:pic>
      <p:sp>
        <p:nvSpPr>
          <p:cNvPr id="12" name="Rectangle 7"/>
          <p:cNvSpPr/>
          <p:nvPr/>
        </p:nvSpPr>
        <p:spPr>
          <a:xfrm>
            <a:off x="8284430" y="0"/>
            <a:ext cx="3907570" cy="6858000"/>
          </a:xfrm>
          <a:prstGeom prst="rect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7674829" y="0"/>
            <a:ext cx="609600" cy="6858000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8915400" y="2960523"/>
            <a:ext cx="380999" cy="36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2.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8915400" y="4423312"/>
            <a:ext cx="380999" cy="36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3.</a:t>
            </a:r>
          </a:p>
        </p:txBody>
      </p:sp>
      <p:sp>
        <p:nvSpPr>
          <p:cNvPr id="31" name="Arrow: Chevron 30"/>
          <p:cNvSpPr/>
          <p:nvPr/>
        </p:nvSpPr>
        <p:spPr>
          <a:xfrm rot="16200000">
            <a:off x="6353676" y="2802166"/>
            <a:ext cx="365431" cy="653622"/>
          </a:xfrm>
          <a:prstGeom prst="chevron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2" name="Arrow: Chevron 31"/>
          <p:cNvSpPr/>
          <p:nvPr/>
        </p:nvSpPr>
        <p:spPr>
          <a:xfrm rot="16200000">
            <a:off x="6353676" y="3142076"/>
            <a:ext cx="365431" cy="653622"/>
          </a:xfrm>
          <a:prstGeom prst="chevron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Arrow: Chevron 32"/>
          <p:cNvSpPr/>
          <p:nvPr/>
        </p:nvSpPr>
        <p:spPr>
          <a:xfrm rot="16200000">
            <a:off x="6353676" y="3507507"/>
            <a:ext cx="365431" cy="653622"/>
          </a:xfrm>
          <a:prstGeom prst="chevron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Arrow: Chevron 33"/>
          <p:cNvSpPr/>
          <p:nvPr/>
        </p:nvSpPr>
        <p:spPr>
          <a:xfrm rot="16200000">
            <a:off x="6353676" y="3874712"/>
            <a:ext cx="365431" cy="653622"/>
          </a:xfrm>
          <a:prstGeom prst="chevron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1621663" y="2400451"/>
            <a:ext cx="360798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84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Click here to add text content, such as keywords, some brief introductions, etc.</a:t>
            </a:r>
            <a:endParaRPr lang="zh-CN" altLang="en-US" dirty="0">
              <a:sym typeface="Arial"/>
            </a:endParaRPr>
          </a:p>
        </p:txBody>
      </p:sp>
      <p:sp>
        <p:nvSpPr>
          <p:cNvPr id="18" name="Rectangle 29"/>
          <p:cNvSpPr/>
          <p:nvPr/>
        </p:nvSpPr>
        <p:spPr>
          <a:xfrm>
            <a:off x="9282746" y="1816000"/>
            <a:ext cx="233143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Rectangle 29"/>
          <p:cNvSpPr/>
          <p:nvPr/>
        </p:nvSpPr>
        <p:spPr>
          <a:xfrm>
            <a:off x="9308388" y="3257339"/>
            <a:ext cx="233143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9308389" y="2968581"/>
            <a:ext cx="174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Rectangle 29"/>
          <p:cNvSpPr/>
          <p:nvPr/>
        </p:nvSpPr>
        <p:spPr>
          <a:xfrm>
            <a:off x="9334030" y="4698678"/>
            <a:ext cx="233143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Rectangle 30"/>
          <p:cNvSpPr/>
          <p:nvPr/>
        </p:nvSpPr>
        <p:spPr>
          <a:xfrm>
            <a:off x="9334031" y="4409920"/>
            <a:ext cx="174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621662" y="2041291"/>
            <a:ext cx="306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300" normalizeH="0" baseline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915400" y="1534711"/>
            <a:ext cx="380999" cy="36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1.</a:t>
            </a:r>
          </a:p>
        </p:txBody>
      </p:sp>
      <p:sp>
        <p:nvSpPr>
          <p:cNvPr id="27" name="Rectangle 30"/>
          <p:cNvSpPr/>
          <p:nvPr/>
        </p:nvSpPr>
        <p:spPr>
          <a:xfrm>
            <a:off x="9282747" y="1527242"/>
            <a:ext cx="174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28" name="组合 27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29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36" name="直角三角形 35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7" name="平行四边形 3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5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21" grpId="0"/>
      <p:bldP spid="14" grpId="0"/>
      <p:bldP spid="31" grpId="0" bldLvl="0" animBg="1"/>
      <p:bldP spid="32" grpId="0" bldLvl="0" animBg="1"/>
      <p:bldP spid="15" grpId="0" bldLvl="0" animBg="1"/>
      <p:bldP spid="34" grpId="0" bldLvl="0" animBg="1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764030" y="2298065"/>
            <a:ext cx="2967355" cy="2644140"/>
          </a:xfrm>
          <a:prstGeom prst="rect">
            <a:avLst/>
          </a:prstGeom>
        </p:spPr>
      </p:pic>
      <p:sp>
        <p:nvSpPr>
          <p:cNvPr id="5" name="Text Placeholder 4"/>
          <p:cNvSpPr txBox="1"/>
          <p:nvPr userDrawn="1"/>
        </p:nvSpPr>
        <p:spPr>
          <a:xfrm>
            <a:off x="2190115" y="2906395"/>
            <a:ext cx="1628140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zh-CN" sz="9600" dirty="0">
                <a:solidFill>
                  <a:schemeClr val="bg1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8334" y="2564130"/>
            <a:ext cx="5541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200" b="1" spc="600">
                <a:solidFill>
                  <a:schemeClr val="bg1"/>
                </a:solidFill>
                <a:uFillTx/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8335" y="3399790"/>
            <a:ext cx="6487795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 always as merry as ever you can, for no-one delights in an sorrowful man. for no-one delights in an sorrowful manBe always as merryBe always as merry as ever you can, for no-one delights. 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-1276350" y="-379095"/>
            <a:ext cx="13921740" cy="2404110"/>
          </a:xfrm>
          <a:custGeom>
            <a:avLst/>
            <a:gdLst>
              <a:gd name="connisteX0" fmla="*/ 1009896 w 13921637"/>
              <a:gd name="connsiteY0" fmla="*/ 2276768 h 2404259"/>
              <a:gd name="connisteX1" fmla="*/ 1846826 w 13921637"/>
              <a:gd name="connsiteY1" fmla="*/ 1971968 h 2404259"/>
              <a:gd name="connisteX2" fmla="*/ 2395466 w 13921637"/>
              <a:gd name="connsiteY2" fmla="*/ 1225208 h 2404259"/>
              <a:gd name="connisteX3" fmla="*/ 2867906 w 13921637"/>
              <a:gd name="connsiteY3" fmla="*/ 1011848 h 2404259"/>
              <a:gd name="connisteX4" fmla="*/ 3568946 w 13921637"/>
              <a:gd name="connsiteY4" fmla="*/ 981368 h 2404259"/>
              <a:gd name="connisteX5" fmla="*/ 4330946 w 13921637"/>
              <a:gd name="connsiteY5" fmla="*/ 1560488 h 2404259"/>
              <a:gd name="connisteX6" fmla="*/ 5169146 w 13921637"/>
              <a:gd name="connsiteY6" fmla="*/ 1606208 h 2404259"/>
              <a:gd name="connisteX7" fmla="*/ 5809226 w 13921637"/>
              <a:gd name="connsiteY7" fmla="*/ 1331888 h 2404259"/>
              <a:gd name="connisteX8" fmla="*/ 6205466 w 13921637"/>
              <a:gd name="connsiteY8" fmla="*/ 1362368 h 2404259"/>
              <a:gd name="connisteX9" fmla="*/ 7074146 w 13921637"/>
              <a:gd name="connsiteY9" fmla="*/ 1804328 h 2404259"/>
              <a:gd name="connisteX10" fmla="*/ 8171426 w 13921637"/>
              <a:gd name="connsiteY10" fmla="*/ 1667168 h 2404259"/>
              <a:gd name="connisteX11" fmla="*/ 9085826 w 13921637"/>
              <a:gd name="connsiteY11" fmla="*/ 1362368 h 2404259"/>
              <a:gd name="connisteX12" fmla="*/ 10365986 w 13921637"/>
              <a:gd name="connsiteY12" fmla="*/ 1850048 h 2404259"/>
              <a:gd name="connisteX13" fmla="*/ 11737586 w 13921637"/>
              <a:gd name="connsiteY13" fmla="*/ 1911008 h 2404259"/>
              <a:gd name="connisteX14" fmla="*/ 12636746 w 13921637"/>
              <a:gd name="connsiteY14" fmla="*/ 1469048 h 2404259"/>
              <a:gd name="connisteX15" fmla="*/ 13657826 w 13921637"/>
              <a:gd name="connsiteY15" fmla="*/ 1819568 h 2404259"/>
              <a:gd name="connisteX16" fmla="*/ 13688306 w 13921637"/>
              <a:gd name="connsiteY16" fmla="*/ 889928 h 2404259"/>
              <a:gd name="connisteX17" fmla="*/ 13657826 w 13921637"/>
              <a:gd name="connsiteY17" fmla="*/ 250483 h 2404259"/>
              <a:gd name="connisteX18" fmla="*/ 12469106 w 13921637"/>
              <a:gd name="connsiteY18" fmla="*/ 82843 h 2404259"/>
              <a:gd name="connisteX19" fmla="*/ 1070856 w 13921637"/>
              <a:gd name="connsiteY19" fmla="*/ 250483 h 2404259"/>
              <a:gd name="connisteX20" fmla="*/ 1009896 w 13921637"/>
              <a:gd name="connsiteY20" fmla="*/ 2276768 h 24042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13921638" h="2404260">
                <a:moveTo>
                  <a:pt x="1009897" y="2276769"/>
                </a:moveTo>
                <a:cubicBezTo>
                  <a:pt x="1164837" y="2620939"/>
                  <a:pt x="1569967" y="2182154"/>
                  <a:pt x="1846827" y="1971969"/>
                </a:cubicBezTo>
                <a:cubicBezTo>
                  <a:pt x="2123687" y="1761784"/>
                  <a:pt x="2190997" y="1416979"/>
                  <a:pt x="2395467" y="1225209"/>
                </a:cubicBezTo>
                <a:cubicBezTo>
                  <a:pt x="2599937" y="1033439"/>
                  <a:pt x="2632957" y="1060744"/>
                  <a:pt x="2867907" y="1011849"/>
                </a:cubicBezTo>
                <a:cubicBezTo>
                  <a:pt x="3102857" y="962954"/>
                  <a:pt x="3276212" y="871514"/>
                  <a:pt x="3568947" y="981369"/>
                </a:cubicBezTo>
                <a:cubicBezTo>
                  <a:pt x="3861682" y="1091224"/>
                  <a:pt x="4010907" y="1435394"/>
                  <a:pt x="4330947" y="1560489"/>
                </a:cubicBezTo>
                <a:cubicBezTo>
                  <a:pt x="4650987" y="1685584"/>
                  <a:pt x="4873237" y="1651929"/>
                  <a:pt x="5169147" y="1606209"/>
                </a:cubicBezTo>
                <a:cubicBezTo>
                  <a:pt x="5465057" y="1560489"/>
                  <a:pt x="5602217" y="1380784"/>
                  <a:pt x="5809227" y="1331889"/>
                </a:cubicBezTo>
                <a:cubicBezTo>
                  <a:pt x="6016237" y="1282994"/>
                  <a:pt x="5952737" y="1267754"/>
                  <a:pt x="6205467" y="1362369"/>
                </a:cubicBezTo>
                <a:cubicBezTo>
                  <a:pt x="6458197" y="1456984"/>
                  <a:pt x="6681082" y="1743369"/>
                  <a:pt x="7074147" y="1804329"/>
                </a:cubicBezTo>
                <a:cubicBezTo>
                  <a:pt x="7467212" y="1865289"/>
                  <a:pt x="7768837" y="1755434"/>
                  <a:pt x="8171427" y="1667169"/>
                </a:cubicBezTo>
                <a:cubicBezTo>
                  <a:pt x="8574017" y="1578904"/>
                  <a:pt x="8647042" y="1325539"/>
                  <a:pt x="9085827" y="1362369"/>
                </a:cubicBezTo>
                <a:cubicBezTo>
                  <a:pt x="9524612" y="1399199"/>
                  <a:pt x="9835762" y="1740194"/>
                  <a:pt x="10365987" y="1850049"/>
                </a:cubicBezTo>
                <a:cubicBezTo>
                  <a:pt x="10896212" y="1959904"/>
                  <a:pt x="11283562" y="1987209"/>
                  <a:pt x="11737587" y="1911009"/>
                </a:cubicBezTo>
                <a:cubicBezTo>
                  <a:pt x="12191612" y="1834809"/>
                  <a:pt x="12252572" y="1487464"/>
                  <a:pt x="12636747" y="1469049"/>
                </a:cubicBezTo>
                <a:cubicBezTo>
                  <a:pt x="13020922" y="1450634"/>
                  <a:pt x="13447642" y="1935139"/>
                  <a:pt x="13657827" y="1819569"/>
                </a:cubicBezTo>
                <a:cubicBezTo>
                  <a:pt x="13868012" y="1703999"/>
                  <a:pt x="13688307" y="1203619"/>
                  <a:pt x="13688307" y="889929"/>
                </a:cubicBezTo>
                <a:cubicBezTo>
                  <a:pt x="13688307" y="576239"/>
                  <a:pt x="13901667" y="411774"/>
                  <a:pt x="13657827" y="250484"/>
                </a:cubicBezTo>
                <a:cubicBezTo>
                  <a:pt x="13413987" y="89194"/>
                  <a:pt x="14986247" y="82844"/>
                  <a:pt x="12469107" y="82844"/>
                </a:cubicBezTo>
                <a:cubicBezTo>
                  <a:pt x="9951967" y="82844"/>
                  <a:pt x="3362572" y="-188301"/>
                  <a:pt x="1070857" y="250484"/>
                </a:cubicBezTo>
                <a:cubicBezTo>
                  <a:pt x="-1220858" y="689269"/>
                  <a:pt x="854957" y="1932599"/>
                  <a:pt x="1009897" y="2276769"/>
                </a:cubicBezTo>
                <a:close/>
              </a:path>
            </a:pathLst>
          </a:cu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184910" y="4929505"/>
            <a:ext cx="13829665" cy="2402205"/>
          </a:xfrm>
          <a:custGeom>
            <a:avLst/>
            <a:gdLst>
              <a:gd name="connisteX0" fmla="*/ 842920 w 13829569"/>
              <a:gd name="connsiteY0" fmla="*/ 252504 h 2402425"/>
              <a:gd name="connisteX1" fmla="*/ 1970045 w 13829569"/>
              <a:gd name="connsiteY1" fmla="*/ 130584 h 2402425"/>
              <a:gd name="connisteX2" fmla="*/ 3417845 w 13829569"/>
              <a:gd name="connsiteY2" fmla="*/ 862104 h 2402425"/>
              <a:gd name="connisteX3" fmla="*/ 4682765 w 13829569"/>
              <a:gd name="connsiteY3" fmla="*/ 1288824 h 2402425"/>
              <a:gd name="connisteX4" fmla="*/ 6481085 w 13829569"/>
              <a:gd name="connsiteY4" fmla="*/ 1258344 h 2402425"/>
              <a:gd name="connisteX5" fmla="*/ 7624085 w 13829569"/>
              <a:gd name="connsiteY5" fmla="*/ 785904 h 2402425"/>
              <a:gd name="connisteX6" fmla="*/ 8858525 w 13829569"/>
              <a:gd name="connsiteY6" fmla="*/ 740184 h 2402425"/>
              <a:gd name="connisteX7" fmla="*/ 10001525 w 13829569"/>
              <a:gd name="connsiteY7" fmla="*/ 1243104 h 2402425"/>
              <a:gd name="connisteX8" fmla="*/ 11190245 w 13829569"/>
              <a:gd name="connsiteY8" fmla="*/ 1136424 h 2402425"/>
              <a:gd name="connisteX9" fmla="*/ 11891285 w 13829569"/>
              <a:gd name="connsiteY9" fmla="*/ 679224 h 2402425"/>
              <a:gd name="connisteX10" fmla="*/ 12851405 w 13829569"/>
              <a:gd name="connsiteY10" fmla="*/ 191544 h 2402425"/>
              <a:gd name="connisteX11" fmla="*/ 13628645 w 13829569"/>
              <a:gd name="connsiteY11" fmla="*/ 206784 h 2402425"/>
              <a:gd name="connisteX12" fmla="*/ 13750565 w 13829569"/>
              <a:gd name="connsiteY12" fmla="*/ 2203224 h 2402425"/>
              <a:gd name="connisteX13" fmla="*/ 12836165 w 13829569"/>
              <a:gd name="connsiteY13" fmla="*/ 2279424 h 2402425"/>
              <a:gd name="connisteX14" fmla="*/ 11845565 w 13829569"/>
              <a:gd name="connsiteY14" fmla="*/ 2340384 h 2402425"/>
              <a:gd name="connisteX15" fmla="*/ 995320 w 13829569"/>
              <a:gd name="connsiteY15" fmla="*/ 2142264 h 2402425"/>
              <a:gd name="connisteX16" fmla="*/ 888640 w 13829569"/>
              <a:gd name="connsiteY16" fmla="*/ 1822224 h 2402425"/>
              <a:gd name="connisteX17" fmla="*/ 842920 w 13829569"/>
              <a:gd name="connsiteY17" fmla="*/ 161064 h 2402425"/>
              <a:gd name="connisteX18" fmla="*/ 903880 w 13829569"/>
              <a:gd name="connsiteY18" fmla="*/ 252504 h 2402425"/>
              <a:gd name="connisteX19" fmla="*/ 842920 w 13829569"/>
              <a:gd name="connsiteY19" fmla="*/ 252504 h 2402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13829570" h="2402425">
                <a:moveTo>
                  <a:pt x="842920" y="252504"/>
                </a:moveTo>
                <a:cubicBezTo>
                  <a:pt x="1056280" y="228374"/>
                  <a:pt x="1455060" y="8664"/>
                  <a:pt x="1970045" y="130584"/>
                </a:cubicBezTo>
                <a:cubicBezTo>
                  <a:pt x="2485030" y="252504"/>
                  <a:pt x="2875555" y="630329"/>
                  <a:pt x="3417845" y="862104"/>
                </a:cubicBezTo>
                <a:cubicBezTo>
                  <a:pt x="3960135" y="1093879"/>
                  <a:pt x="4069990" y="1209449"/>
                  <a:pt x="4682765" y="1288824"/>
                </a:cubicBezTo>
                <a:cubicBezTo>
                  <a:pt x="5295540" y="1368199"/>
                  <a:pt x="5893075" y="1358674"/>
                  <a:pt x="6481085" y="1258344"/>
                </a:cubicBezTo>
                <a:cubicBezTo>
                  <a:pt x="7069095" y="1158014"/>
                  <a:pt x="7148470" y="889409"/>
                  <a:pt x="7624085" y="785904"/>
                </a:cubicBezTo>
                <a:cubicBezTo>
                  <a:pt x="8099700" y="682399"/>
                  <a:pt x="8382910" y="648744"/>
                  <a:pt x="8858525" y="740184"/>
                </a:cubicBezTo>
                <a:cubicBezTo>
                  <a:pt x="9334140" y="831624"/>
                  <a:pt x="9535435" y="1163729"/>
                  <a:pt x="10001525" y="1243104"/>
                </a:cubicBezTo>
                <a:cubicBezTo>
                  <a:pt x="10467615" y="1322479"/>
                  <a:pt x="10812420" y="1249454"/>
                  <a:pt x="11190245" y="1136424"/>
                </a:cubicBezTo>
                <a:cubicBezTo>
                  <a:pt x="11568070" y="1023394"/>
                  <a:pt x="11559180" y="868454"/>
                  <a:pt x="11891285" y="679224"/>
                </a:cubicBezTo>
                <a:cubicBezTo>
                  <a:pt x="12223390" y="489994"/>
                  <a:pt x="12504060" y="286159"/>
                  <a:pt x="12851405" y="191544"/>
                </a:cubicBezTo>
                <a:cubicBezTo>
                  <a:pt x="13198750" y="96929"/>
                  <a:pt x="13448940" y="-195806"/>
                  <a:pt x="13628645" y="206784"/>
                </a:cubicBezTo>
                <a:cubicBezTo>
                  <a:pt x="13808350" y="609374"/>
                  <a:pt x="13909315" y="1788569"/>
                  <a:pt x="13750565" y="2203224"/>
                </a:cubicBezTo>
                <a:cubicBezTo>
                  <a:pt x="13591815" y="2617879"/>
                  <a:pt x="13217165" y="2252119"/>
                  <a:pt x="12836165" y="2279424"/>
                </a:cubicBezTo>
                <a:cubicBezTo>
                  <a:pt x="12455165" y="2306729"/>
                  <a:pt x="14213480" y="2367689"/>
                  <a:pt x="11845565" y="2340384"/>
                </a:cubicBezTo>
                <a:cubicBezTo>
                  <a:pt x="9477650" y="2313079"/>
                  <a:pt x="3186705" y="2245769"/>
                  <a:pt x="995320" y="2142264"/>
                </a:cubicBezTo>
                <a:cubicBezTo>
                  <a:pt x="-1196065" y="2038759"/>
                  <a:pt x="919120" y="2218464"/>
                  <a:pt x="888640" y="1822224"/>
                </a:cubicBezTo>
                <a:cubicBezTo>
                  <a:pt x="858160" y="1425984"/>
                  <a:pt x="839745" y="474754"/>
                  <a:pt x="842920" y="161064"/>
                </a:cubicBezTo>
                <a:cubicBezTo>
                  <a:pt x="846095" y="-152626"/>
                  <a:pt x="903880" y="234089"/>
                  <a:pt x="903880" y="252504"/>
                </a:cubicBezTo>
                <a:cubicBezTo>
                  <a:pt x="903880" y="270919"/>
                  <a:pt x="629560" y="276634"/>
                  <a:pt x="842920" y="252504"/>
                </a:cubicBezTo>
                <a:close/>
              </a:path>
            </a:pathLst>
          </a:custGeom>
          <a:solidFill>
            <a:srgbClr val="D99FE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10" name="图片 9" descr="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</p:spPr>
      </p:pic>
      <p:pic>
        <p:nvPicPr>
          <p:cNvPr id="11" name="图片 10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9793605" y="1754505"/>
            <a:ext cx="1152525" cy="11518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58335" y="4929505"/>
            <a:ext cx="527685" cy="54292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57835" y="3399790"/>
            <a:ext cx="1122045" cy="11137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24799" y="2324463"/>
            <a:ext cx="60960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92173" y="3330138"/>
            <a:ext cx="60960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”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9013175" y="4413815"/>
            <a:ext cx="15024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Yamada Edogawa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867" y="3700368"/>
            <a:ext cx="11990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Service rate:</a:t>
            </a:r>
          </a:p>
        </p:txBody>
      </p:sp>
      <p:sp>
        <p:nvSpPr>
          <p:cNvPr id="25" name="Star: 5 Points 24"/>
          <p:cNvSpPr/>
          <p:nvPr/>
        </p:nvSpPr>
        <p:spPr>
          <a:xfrm>
            <a:off x="1219200" y="4167611"/>
            <a:ext cx="306415" cy="306415"/>
          </a:xfrm>
          <a:prstGeom prst="star5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Star: 5 Points 25"/>
          <p:cNvSpPr/>
          <p:nvPr/>
        </p:nvSpPr>
        <p:spPr>
          <a:xfrm>
            <a:off x="1604831" y="4167611"/>
            <a:ext cx="306415" cy="306415"/>
          </a:xfrm>
          <a:prstGeom prst="star5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7" name="Star: 5 Points 26"/>
          <p:cNvSpPr/>
          <p:nvPr/>
        </p:nvSpPr>
        <p:spPr>
          <a:xfrm>
            <a:off x="1990462" y="4167611"/>
            <a:ext cx="306415" cy="306415"/>
          </a:xfrm>
          <a:prstGeom prst="star5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Star: 5 Points 27"/>
          <p:cNvSpPr/>
          <p:nvPr/>
        </p:nvSpPr>
        <p:spPr>
          <a:xfrm>
            <a:off x="2376093" y="4167611"/>
            <a:ext cx="306415" cy="306415"/>
          </a:xfrm>
          <a:prstGeom prst="star5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Star: 5 Points 28"/>
          <p:cNvSpPr/>
          <p:nvPr/>
        </p:nvSpPr>
        <p:spPr>
          <a:xfrm>
            <a:off x="2761724" y="4167611"/>
            <a:ext cx="306415" cy="306415"/>
          </a:xfrm>
          <a:prstGeom prst="star5">
            <a:avLst/>
          </a:prstGeom>
          <a:solidFill>
            <a:srgbClr val="5C7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04227" y="4413815"/>
            <a:ext cx="2340600" cy="2444185"/>
          </a:xfrm>
          <a:prstGeom prst="rect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8" name="图片占位符 5" descr="C:\Users\王银芸\Desktop\网址图片\摄图网_500704032.jpg摄图网_500704032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2340600" cy="4191000"/>
          </a:xfrm>
          <a:custGeom>
            <a:avLst/>
            <a:gdLst>
              <a:gd name="connsiteX0" fmla="*/ 0 w 2340600"/>
              <a:gd name="connsiteY0" fmla="*/ 0 h 4191000"/>
              <a:gd name="connsiteX1" fmla="*/ 2340600 w 2340600"/>
              <a:gd name="connsiteY1" fmla="*/ 0 h 4191000"/>
              <a:gd name="connsiteX2" fmla="*/ 2340600 w 2340600"/>
              <a:gd name="connsiteY2" fmla="*/ 4191000 h 4191000"/>
              <a:gd name="connsiteX3" fmla="*/ 0 w 23406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00" h="4191000">
                <a:moveTo>
                  <a:pt x="0" y="0"/>
                </a:moveTo>
                <a:lnTo>
                  <a:pt x="2340600" y="0"/>
                </a:lnTo>
                <a:lnTo>
                  <a:pt x="2340600" y="4191000"/>
                </a:lnTo>
                <a:lnTo>
                  <a:pt x="0" y="4191000"/>
                </a:lnTo>
                <a:close/>
              </a:path>
            </a:pathLst>
          </a:custGeom>
        </p:spPr>
      </p:pic>
      <p:sp>
        <p:nvSpPr>
          <p:cNvPr id="19" name="TextBox 7"/>
          <p:cNvSpPr txBox="1"/>
          <p:nvPr/>
        </p:nvSpPr>
        <p:spPr>
          <a:xfrm>
            <a:off x="899545" y="230901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8134346" y="2743199"/>
            <a:ext cx="3063978" cy="16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84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sz="1400" dirty="0"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dirty="0"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3" name="组合 2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4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6" name="直角三角形 5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7" name="平行四边形 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4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23"/>
          <p:cNvSpPr/>
          <p:nvPr/>
        </p:nvSpPr>
        <p:spPr>
          <a:xfrm>
            <a:off x="1035050" y="1311910"/>
            <a:ext cx="607060" cy="363855"/>
          </a:xfrm>
          <a:prstGeom prst="homePlate">
            <a:avLst/>
          </a:prstGeom>
          <a:solidFill>
            <a:srgbClr val="5C7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2500" lnSpcReduction="20000"/>
          </a:bodyPr>
          <a:lstStyle/>
          <a:p>
            <a:pPr algn="ctr"/>
            <a:r>
              <a:rPr lang="en-US" sz="2665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</a:p>
        </p:txBody>
      </p:sp>
      <p:sp>
        <p:nvSpPr>
          <p:cNvPr id="15" name="Rectangle 24"/>
          <p:cNvSpPr/>
          <p:nvPr/>
        </p:nvSpPr>
        <p:spPr>
          <a:xfrm>
            <a:off x="1770380" y="975995"/>
            <a:ext cx="4846955" cy="69977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Rectangle 15"/>
          <p:cNvSpPr/>
          <p:nvPr/>
        </p:nvSpPr>
        <p:spPr>
          <a:xfrm>
            <a:off x="1769745" y="1569720"/>
            <a:ext cx="4150995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7" name="Arrow: Pentagon 23"/>
          <p:cNvSpPr/>
          <p:nvPr/>
        </p:nvSpPr>
        <p:spPr>
          <a:xfrm>
            <a:off x="1035050" y="2545080"/>
            <a:ext cx="607060" cy="363855"/>
          </a:xfrm>
          <a:prstGeom prst="homePlate">
            <a:avLst/>
          </a:prstGeom>
          <a:solidFill>
            <a:srgbClr val="5C7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2500" lnSpcReduction="20000"/>
          </a:bodyPr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</a:p>
        </p:txBody>
      </p:sp>
      <p:sp>
        <p:nvSpPr>
          <p:cNvPr id="48" name="Rectangle 24"/>
          <p:cNvSpPr/>
          <p:nvPr/>
        </p:nvSpPr>
        <p:spPr>
          <a:xfrm>
            <a:off x="1767205" y="2259330"/>
            <a:ext cx="4846955" cy="69977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6" name="Rectangle 15"/>
          <p:cNvSpPr/>
          <p:nvPr/>
        </p:nvSpPr>
        <p:spPr>
          <a:xfrm>
            <a:off x="1770380" y="2787650"/>
            <a:ext cx="4150995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2" name="Arrow: Pentagon 23"/>
          <p:cNvSpPr/>
          <p:nvPr/>
        </p:nvSpPr>
        <p:spPr>
          <a:xfrm>
            <a:off x="1032510" y="3799840"/>
            <a:ext cx="607060" cy="363855"/>
          </a:xfrm>
          <a:prstGeom prst="homePlate">
            <a:avLst/>
          </a:prstGeom>
          <a:solidFill>
            <a:srgbClr val="5C7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2500" lnSpcReduction="20000"/>
          </a:bodyPr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03</a:t>
            </a:r>
          </a:p>
        </p:txBody>
      </p:sp>
      <p:sp>
        <p:nvSpPr>
          <p:cNvPr id="53" name="Rectangle 24"/>
          <p:cNvSpPr/>
          <p:nvPr/>
        </p:nvSpPr>
        <p:spPr>
          <a:xfrm>
            <a:off x="1764665" y="3514090"/>
            <a:ext cx="4846955" cy="69977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1" name="Rectangle 15"/>
          <p:cNvSpPr/>
          <p:nvPr/>
        </p:nvSpPr>
        <p:spPr>
          <a:xfrm>
            <a:off x="1767205" y="4041775"/>
            <a:ext cx="4150995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7" name="Arrow: Pentagon 23"/>
          <p:cNvSpPr/>
          <p:nvPr/>
        </p:nvSpPr>
        <p:spPr>
          <a:xfrm>
            <a:off x="1035050" y="4946650"/>
            <a:ext cx="607060" cy="363855"/>
          </a:xfrm>
          <a:prstGeom prst="homePlate">
            <a:avLst/>
          </a:prstGeom>
          <a:solidFill>
            <a:srgbClr val="5C7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2500" lnSpcReduction="20000"/>
          </a:bodyPr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04</a:t>
            </a:r>
          </a:p>
        </p:txBody>
      </p:sp>
      <p:sp>
        <p:nvSpPr>
          <p:cNvPr id="58" name="Rectangle 24"/>
          <p:cNvSpPr/>
          <p:nvPr/>
        </p:nvSpPr>
        <p:spPr>
          <a:xfrm>
            <a:off x="1767205" y="4660900"/>
            <a:ext cx="4846955" cy="69977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6" name="Rectangle 15"/>
          <p:cNvSpPr/>
          <p:nvPr/>
        </p:nvSpPr>
        <p:spPr>
          <a:xfrm>
            <a:off x="1769745" y="5189220"/>
            <a:ext cx="4150995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902200" y="-995045"/>
            <a:ext cx="8170545" cy="8702675"/>
          </a:xfrm>
          <a:custGeom>
            <a:avLst/>
            <a:gdLst>
              <a:gd name="connisteX0" fmla="*/ 3337587 w 8170682"/>
              <a:gd name="connsiteY0" fmla="*/ 728330 h 8702850"/>
              <a:gd name="connisteX1" fmla="*/ 2489862 w 8170682"/>
              <a:gd name="connsiteY1" fmla="*/ 1492235 h 8702850"/>
              <a:gd name="connisteX2" fmla="*/ 2861972 w 8170682"/>
              <a:gd name="connsiteY2" fmla="*/ 2825735 h 8702850"/>
              <a:gd name="connisteX3" fmla="*/ 4257702 w 8170682"/>
              <a:gd name="connsiteY3" fmla="*/ 3674095 h 8702850"/>
              <a:gd name="connisteX4" fmla="*/ 4599332 w 8170682"/>
              <a:gd name="connsiteY4" fmla="*/ 5131420 h 8702850"/>
              <a:gd name="connisteX5" fmla="*/ 3347747 w 8170682"/>
              <a:gd name="connsiteY5" fmla="*/ 6155040 h 8702850"/>
              <a:gd name="connisteX6" fmla="*/ 2562252 w 8170682"/>
              <a:gd name="connsiteY6" fmla="*/ 6868780 h 8702850"/>
              <a:gd name="connisteX7" fmla="*/ 2117752 w 8170682"/>
              <a:gd name="connsiteY7" fmla="*/ 7613000 h 8702850"/>
              <a:gd name="connisteX8" fmla="*/ 638837 w 8170682"/>
              <a:gd name="connsiteY8" fmla="*/ 7851125 h 8702850"/>
              <a:gd name="connisteX9" fmla="*/ 680747 w 8170682"/>
              <a:gd name="connsiteY9" fmla="*/ 8150845 h 8702850"/>
              <a:gd name="connisteX10" fmla="*/ 7369837 w 8170682"/>
              <a:gd name="connsiteY10" fmla="*/ 7985110 h 8702850"/>
              <a:gd name="connisteX11" fmla="*/ 7338722 w 8170682"/>
              <a:gd name="connsiteY11" fmla="*/ 666100 h 8702850"/>
              <a:gd name="connisteX12" fmla="*/ 3337587 w 8170682"/>
              <a:gd name="connsiteY12" fmla="*/ 728330 h 8702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8170683" h="8702851">
                <a:moveTo>
                  <a:pt x="3337588" y="728330"/>
                </a:moveTo>
                <a:cubicBezTo>
                  <a:pt x="2367943" y="893430"/>
                  <a:pt x="2585113" y="1072500"/>
                  <a:pt x="2489863" y="1492235"/>
                </a:cubicBezTo>
                <a:cubicBezTo>
                  <a:pt x="2394613" y="1911970"/>
                  <a:pt x="2508278" y="2389490"/>
                  <a:pt x="2861973" y="2825735"/>
                </a:cubicBezTo>
                <a:cubicBezTo>
                  <a:pt x="3215668" y="3261980"/>
                  <a:pt x="3910358" y="3213085"/>
                  <a:pt x="4257703" y="3674095"/>
                </a:cubicBezTo>
                <a:cubicBezTo>
                  <a:pt x="4605048" y="4135105"/>
                  <a:pt x="4781578" y="4635485"/>
                  <a:pt x="4599333" y="5131420"/>
                </a:cubicBezTo>
                <a:cubicBezTo>
                  <a:pt x="4417088" y="5627355"/>
                  <a:pt x="3755418" y="5807695"/>
                  <a:pt x="3347748" y="6155040"/>
                </a:cubicBezTo>
                <a:cubicBezTo>
                  <a:pt x="2940078" y="6502385"/>
                  <a:pt x="2807998" y="6577315"/>
                  <a:pt x="2562253" y="6868780"/>
                </a:cubicBezTo>
                <a:cubicBezTo>
                  <a:pt x="2316508" y="7160245"/>
                  <a:pt x="2502563" y="7416785"/>
                  <a:pt x="2117753" y="7613000"/>
                </a:cubicBezTo>
                <a:cubicBezTo>
                  <a:pt x="1732943" y="7809215"/>
                  <a:pt x="926493" y="7743810"/>
                  <a:pt x="638838" y="7851125"/>
                </a:cubicBezTo>
                <a:cubicBezTo>
                  <a:pt x="351183" y="7958440"/>
                  <a:pt x="-665452" y="8124175"/>
                  <a:pt x="680748" y="8150845"/>
                </a:cubicBezTo>
                <a:cubicBezTo>
                  <a:pt x="2026948" y="8177515"/>
                  <a:pt x="6038243" y="9481805"/>
                  <a:pt x="7369838" y="7985110"/>
                </a:cubicBezTo>
                <a:cubicBezTo>
                  <a:pt x="8701433" y="6488415"/>
                  <a:pt x="8145173" y="2117710"/>
                  <a:pt x="7338723" y="666100"/>
                </a:cubicBezTo>
                <a:cubicBezTo>
                  <a:pt x="6532273" y="-785510"/>
                  <a:pt x="4307233" y="563230"/>
                  <a:pt x="3337588" y="728330"/>
                </a:cubicBezTo>
                <a:close/>
              </a:path>
            </a:pathLst>
          </a:custGeom>
          <a:solidFill>
            <a:srgbClr val="D99FE9">
              <a:alpha val="81000"/>
            </a:srgbClr>
          </a:solidFill>
          <a:ln>
            <a:noFill/>
          </a:ln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18" name="图片 17" descr="1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1375" y="1878965"/>
            <a:ext cx="6275705" cy="499491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129405" y="-307340"/>
            <a:ext cx="1152525" cy="11518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4155" y="2545080"/>
            <a:ext cx="475615" cy="49657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5495" y="6096635"/>
            <a:ext cx="1313180" cy="127381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70650" y="772016"/>
            <a:ext cx="64617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b="1" i="1" spc="500" dirty="0">
                <a:solidFill>
                  <a:schemeClr val="bg1"/>
                </a:solidFill>
                <a:uFillTx/>
                <a:latin typeface="Arial"/>
                <a:ea typeface="微软雅黑"/>
                <a:cs typeface="+mn-ea"/>
                <a:sym typeface="Arial"/>
              </a:rPr>
              <a:t>CONTENT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43" grpId="0"/>
      <p:bldP spid="47" grpId="0" animBg="1"/>
      <p:bldP spid="48" grpId="0"/>
      <p:bldP spid="46" grpId="0"/>
      <p:bldP spid="52" grpId="0" animBg="1"/>
      <p:bldP spid="53" grpId="0"/>
      <p:bldP spid="51" grpId="0"/>
      <p:bldP spid="57" grpId="0" animBg="1"/>
      <p:bldP spid="58" grpId="0"/>
      <p:bldP spid="56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"/>
          <p:cNvSpPr/>
          <p:nvPr/>
        </p:nvSpPr>
        <p:spPr>
          <a:xfrm>
            <a:off x="0" y="3956081"/>
            <a:ext cx="2901919" cy="2901919"/>
          </a:xfrm>
          <a:custGeom>
            <a:avLst/>
            <a:gdLst>
              <a:gd name="connsiteX0" fmla="*/ 0 w 2901919"/>
              <a:gd name="connsiteY0" fmla="*/ 0 h 2901919"/>
              <a:gd name="connsiteX1" fmla="*/ 2901919 w 2901919"/>
              <a:gd name="connsiteY1" fmla="*/ 2901919 h 2901919"/>
              <a:gd name="connsiteX2" fmla="*/ 1460665 w 2901919"/>
              <a:gd name="connsiteY2" fmla="*/ 2901919 h 2901919"/>
              <a:gd name="connsiteX3" fmla="*/ 0 w 2901919"/>
              <a:gd name="connsiteY3" fmla="*/ 1441254 h 29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919" h="2901919">
                <a:moveTo>
                  <a:pt x="0" y="0"/>
                </a:moveTo>
                <a:cubicBezTo>
                  <a:pt x="1602686" y="0"/>
                  <a:pt x="2901919" y="1299233"/>
                  <a:pt x="2901919" y="2901919"/>
                </a:cubicBezTo>
                <a:lnTo>
                  <a:pt x="1460665" y="2901919"/>
                </a:lnTo>
                <a:cubicBezTo>
                  <a:pt x="1460665" y="2095216"/>
                  <a:pt x="806703" y="1441254"/>
                  <a:pt x="0" y="1441254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116279" y="1810759"/>
            <a:ext cx="3978233" cy="3978233"/>
          </a:xfrm>
          <a:prstGeom prst="ellipse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图片 1" descr="C:\Users\王银芸\Desktop\网址图片\摄图网_500114389.jpg摄图网_500114389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8090" y="1930400"/>
            <a:ext cx="3754755" cy="3710940"/>
          </a:xfrm>
          <a:custGeom>
            <a:avLst/>
            <a:gdLst>
              <a:gd name="connsiteX0" fmla="*/ 1877370 w 3754740"/>
              <a:gd name="connsiteY0" fmla="*/ 0 h 3754738"/>
              <a:gd name="connsiteX1" fmla="*/ 3754740 w 3754740"/>
              <a:gd name="connsiteY1" fmla="*/ 1877369 h 3754738"/>
              <a:gd name="connsiteX2" fmla="*/ 1877370 w 3754740"/>
              <a:gd name="connsiteY2" fmla="*/ 3754738 h 3754738"/>
              <a:gd name="connsiteX3" fmla="*/ 0 w 3754740"/>
              <a:gd name="connsiteY3" fmla="*/ 1877369 h 3754738"/>
              <a:gd name="connsiteX4" fmla="*/ 1877370 w 3754740"/>
              <a:gd name="connsiteY4" fmla="*/ 0 h 375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740" h="3754738">
                <a:moveTo>
                  <a:pt x="1877370" y="0"/>
                </a:moveTo>
                <a:cubicBezTo>
                  <a:pt x="2914213" y="0"/>
                  <a:pt x="3754740" y="840527"/>
                  <a:pt x="3754740" y="1877369"/>
                </a:cubicBezTo>
                <a:cubicBezTo>
                  <a:pt x="3754740" y="2914211"/>
                  <a:pt x="2914213" y="3754738"/>
                  <a:pt x="1877370" y="3754738"/>
                </a:cubicBezTo>
                <a:cubicBezTo>
                  <a:pt x="840527" y="3754738"/>
                  <a:pt x="0" y="2914211"/>
                  <a:pt x="0" y="1877369"/>
                </a:cubicBezTo>
                <a:cubicBezTo>
                  <a:pt x="0" y="840527"/>
                  <a:pt x="840527" y="0"/>
                  <a:pt x="1877370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9295267" y="5478602"/>
            <a:ext cx="1080510" cy="262102"/>
            <a:chOff x="9142416" y="5477296"/>
            <a:chExt cx="1080510" cy="262102"/>
          </a:xfrm>
        </p:grpSpPr>
        <p:sp>
          <p:nvSpPr>
            <p:cNvPr id="4" name="矩形: 圆角 27"/>
            <p:cNvSpPr/>
            <p:nvPr/>
          </p:nvSpPr>
          <p:spPr>
            <a:xfrm>
              <a:off x="9232076" y="5477296"/>
              <a:ext cx="990850" cy="255752"/>
            </a:xfrm>
            <a:prstGeom prst="roundRect">
              <a:avLst>
                <a:gd name="adj" fmla="val 50000"/>
              </a:avLst>
            </a:prstGeom>
            <a:solidFill>
              <a:srgbClr val="5D6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42416" y="5477788"/>
              <a:ext cx="108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MORE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765165" y="1964055"/>
            <a:ext cx="5511800" cy="150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7" name="组合 6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5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C:\Users\王银芸\Desktop\网址图片\摄图网_500704032.jpg摄图网_5007040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080" y="1800635"/>
            <a:ext cx="5534025" cy="3689350"/>
          </a:xfrm>
          <a:prstGeom prst="rect">
            <a:avLst/>
          </a:prstGeom>
        </p:spPr>
      </p:pic>
      <p:sp>
        <p:nvSpPr>
          <p:cNvPr id="17414" name="Oval 47"/>
          <p:cNvSpPr>
            <a:spLocks noChangeArrowheads="1"/>
          </p:cNvSpPr>
          <p:nvPr/>
        </p:nvSpPr>
        <p:spPr bwMode="auto">
          <a:xfrm>
            <a:off x="5119428" y="3103649"/>
            <a:ext cx="1231900" cy="1231900"/>
          </a:xfrm>
          <a:prstGeom prst="ellipse">
            <a:avLst/>
          </a:prstGeom>
          <a:solidFill>
            <a:srgbClr val="D99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415" name="Freeform 122"/>
          <p:cNvSpPr/>
          <p:nvPr/>
        </p:nvSpPr>
        <p:spPr bwMode="auto">
          <a:xfrm>
            <a:off x="5521386" y="3539259"/>
            <a:ext cx="428625" cy="427038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5" name="Group 88"/>
          <p:cNvGrpSpPr/>
          <p:nvPr/>
        </p:nvGrpSpPr>
        <p:grpSpPr>
          <a:xfrm>
            <a:off x="1080721" y="2155468"/>
            <a:ext cx="496945" cy="487975"/>
            <a:chOff x="1614488" y="3721100"/>
            <a:chExt cx="879475" cy="863601"/>
          </a:xfrm>
        </p:grpSpPr>
        <p:sp>
          <p:nvSpPr>
            <p:cNvPr id="26" name="Freeform 10"/>
            <p:cNvSpPr/>
            <p:nvPr/>
          </p:nvSpPr>
          <p:spPr bwMode="auto">
            <a:xfrm>
              <a:off x="1887538" y="3721100"/>
              <a:ext cx="393700" cy="166688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1614488" y="3887788"/>
              <a:ext cx="879475" cy="696913"/>
            </a:xfrm>
            <a:prstGeom prst="rect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1704976" y="3978275"/>
              <a:ext cx="698500" cy="515938"/>
            </a:xfrm>
            <a:prstGeom prst="rect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1765301" y="4076700"/>
              <a:ext cx="349250" cy="417513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1849438" y="4373563"/>
              <a:ext cx="182563" cy="0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220913" y="4376738"/>
              <a:ext cx="92075" cy="117475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312988" y="4251325"/>
              <a:ext cx="90488" cy="125413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80324" y="2035296"/>
            <a:ext cx="2654172" cy="942758"/>
            <a:chOff x="1964804" y="2570239"/>
            <a:chExt cx="2654172" cy="942758"/>
          </a:xfrm>
        </p:grpSpPr>
        <p:sp>
          <p:nvSpPr>
            <p:cNvPr id="35" name="TextBox 96"/>
            <p:cNvSpPr txBox="1"/>
            <p:nvPr/>
          </p:nvSpPr>
          <p:spPr>
            <a:xfrm>
              <a:off x="1964805" y="2790940"/>
              <a:ext cx="2654171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84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sym typeface="Arial"/>
                </a:rPr>
                <a:t>Click here to add content, content to match the title. </a:t>
              </a:r>
              <a:endParaRPr lang="en-US" dirty="0">
                <a:sym typeface="Arial"/>
              </a:endParaRPr>
            </a:p>
          </p:txBody>
        </p:sp>
        <p:sp>
          <p:nvSpPr>
            <p:cNvPr id="36" name="TextBox 97"/>
            <p:cNvSpPr txBox="1"/>
            <p:nvPr/>
          </p:nvSpPr>
          <p:spPr>
            <a:xfrm>
              <a:off x="1964804" y="2570239"/>
              <a:ext cx="1197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1400" dirty="0">
                  <a:solidFill>
                    <a:srgbClr val="181818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sz="1400" dirty="0">
                <a:solidFill>
                  <a:srgbClr val="181818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1080721" y="3461117"/>
            <a:ext cx="490606" cy="490606"/>
            <a:chOff x="3263900" y="4037013"/>
            <a:chExt cx="879475" cy="879475"/>
          </a:xfrm>
        </p:grpSpPr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D99F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1" name="Group 98"/>
          <p:cNvGrpSpPr/>
          <p:nvPr/>
        </p:nvGrpSpPr>
        <p:grpSpPr>
          <a:xfrm>
            <a:off x="1067527" y="4764441"/>
            <a:ext cx="487976" cy="487975"/>
            <a:chOff x="4033838" y="4086226"/>
            <a:chExt cx="881063" cy="881062"/>
          </a:xfrm>
        </p:grpSpPr>
        <p:sp>
          <p:nvSpPr>
            <p:cNvPr id="52" name="Freeform 36"/>
            <p:cNvSpPr/>
            <p:nvPr/>
          </p:nvSpPr>
          <p:spPr bwMode="auto">
            <a:xfrm>
              <a:off x="4033838" y="4086226"/>
              <a:ext cx="881063" cy="728663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4110038" y="4694238"/>
              <a:ext cx="728663" cy="273050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4" name="Oval 38"/>
            <p:cNvSpPr>
              <a:spLocks noChangeArrowheads="1"/>
            </p:cNvSpPr>
            <p:nvPr/>
          </p:nvSpPr>
          <p:spPr bwMode="auto">
            <a:xfrm>
              <a:off x="4352925" y="4176713"/>
              <a:ext cx="242888" cy="244475"/>
            </a:xfrm>
            <a:prstGeom prst="ellips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5" name="Oval 39"/>
            <p:cNvSpPr>
              <a:spLocks noChangeArrowheads="1"/>
            </p:cNvSpPr>
            <p:nvPr/>
          </p:nvSpPr>
          <p:spPr bwMode="auto">
            <a:xfrm>
              <a:off x="4216400" y="4405313"/>
              <a:ext cx="30163" cy="30163"/>
            </a:xfrm>
            <a:prstGeom prst="ellips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Rectangle 40"/>
            <p:cNvSpPr>
              <a:spLocks noChangeArrowheads="1"/>
            </p:cNvSpPr>
            <p:nvPr/>
          </p:nvSpPr>
          <p:spPr bwMode="auto">
            <a:xfrm>
              <a:off x="4672013" y="4176713"/>
              <a:ext cx="90488" cy="92075"/>
            </a:xfrm>
            <a:prstGeom prst="rect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 flipV="1">
              <a:off x="4429125" y="4086226"/>
              <a:ext cx="0" cy="98425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V="1">
              <a:off x="4519613" y="4086226"/>
              <a:ext cx="0" cy="98425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V="1">
              <a:off x="4429125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4519613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4094163" y="4541838"/>
              <a:ext cx="760413" cy="0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4033838" y="4621213"/>
              <a:ext cx="881063" cy="0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4079875" y="4694238"/>
              <a:ext cx="788988" cy="0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4159250" y="4906963"/>
              <a:ext cx="627063" cy="0"/>
            </a:xfrm>
            <a:prstGeom prst="line">
              <a:avLst/>
            </a:prstGeom>
            <a:noFill/>
            <a:ln w="15875" cap="flat">
              <a:solidFill>
                <a:srgbClr val="5D63F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sz="180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80324" y="3301805"/>
            <a:ext cx="2649137" cy="942758"/>
            <a:chOff x="1964804" y="2570239"/>
            <a:chExt cx="2649137" cy="942758"/>
          </a:xfrm>
        </p:grpSpPr>
        <p:sp>
          <p:nvSpPr>
            <p:cNvPr id="30" name="TextBox 96"/>
            <p:cNvSpPr txBox="1"/>
            <p:nvPr/>
          </p:nvSpPr>
          <p:spPr>
            <a:xfrm>
              <a:off x="1964805" y="2790940"/>
              <a:ext cx="2649136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84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sym typeface="Arial"/>
                </a:rPr>
                <a:t>Click here to add content, content to match the title. </a:t>
              </a:r>
              <a:endParaRPr lang="en-US" dirty="0">
                <a:sym typeface="Arial"/>
              </a:endParaRPr>
            </a:p>
          </p:txBody>
        </p:sp>
        <p:sp>
          <p:nvSpPr>
            <p:cNvPr id="84" name="TextBox 97"/>
            <p:cNvSpPr txBox="1"/>
            <p:nvPr/>
          </p:nvSpPr>
          <p:spPr>
            <a:xfrm>
              <a:off x="1964804" y="2570239"/>
              <a:ext cx="1197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1400" dirty="0">
                  <a:solidFill>
                    <a:srgbClr val="181818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sz="1400" dirty="0">
                <a:solidFill>
                  <a:srgbClr val="181818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680324" y="4568314"/>
            <a:ext cx="2663049" cy="942758"/>
            <a:chOff x="1964804" y="2570239"/>
            <a:chExt cx="2663049" cy="942758"/>
          </a:xfrm>
        </p:grpSpPr>
        <p:sp>
          <p:nvSpPr>
            <p:cNvPr id="86" name="TextBox 96"/>
            <p:cNvSpPr txBox="1"/>
            <p:nvPr/>
          </p:nvSpPr>
          <p:spPr>
            <a:xfrm>
              <a:off x="1964805" y="2790940"/>
              <a:ext cx="2663048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84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sym typeface="Arial"/>
                </a:rPr>
                <a:t>Click here to add content, content to match the title. </a:t>
              </a:r>
              <a:endParaRPr lang="en-US" dirty="0">
                <a:sym typeface="Arial"/>
              </a:endParaRPr>
            </a:p>
          </p:txBody>
        </p:sp>
        <p:sp>
          <p:nvSpPr>
            <p:cNvPr id="87" name="TextBox 97"/>
            <p:cNvSpPr txBox="1"/>
            <p:nvPr/>
          </p:nvSpPr>
          <p:spPr>
            <a:xfrm>
              <a:off x="1964804" y="2570239"/>
              <a:ext cx="1197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1400" dirty="0">
                  <a:solidFill>
                    <a:srgbClr val="181818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sz="1400" dirty="0">
                <a:solidFill>
                  <a:srgbClr val="181818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39" name="组合 38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40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43" name="直角三角形 4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4" name="平行四边形 43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0" y="2288381"/>
            <a:ext cx="3860800" cy="3320996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0167" y="2184400"/>
            <a:ext cx="3034953" cy="538480"/>
          </a:xfrm>
          <a:prstGeom prst="rect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Rectangle: Rounded Corners 12"/>
          <p:cNvSpPr/>
          <p:nvPr/>
        </p:nvSpPr>
        <p:spPr>
          <a:xfrm>
            <a:off x="7472569" y="5121333"/>
            <a:ext cx="1136073" cy="290944"/>
          </a:xfrm>
          <a:prstGeom prst="round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Main thing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7320170" y="261867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Google Shape;86;p19"/>
          <p:cNvSpPr txBox="1"/>
          <p:nvPr/>
        </p:nvSpPr>
        <p:spPr>
          <a:xfrm>
            <a:off x="7320170" y="218440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YOUR TITLE HERE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7370969" y="3550268"/>
            <a:ext cx="4212235" cy="102186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38720" y="3429000"/>
            <a:ext cx="1008962" cy="0"/>
          </a:xfrm>
          <a:prstGeom prst="line">
            <a:avLst/>
          </a:prstGeom>
          <a:ln>
            <a:solidFill>
              <a:srgbClr val="5D63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5" name="组合 14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7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19" name="直角三角形 18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716457" y="4094665"/>
            <a:ext cx="1057668" cy="371387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1978591" y="404260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Go</a:t>
            </a:r>
          </a:p>
        </p:txBody>
      </p:sp>
      <p:sp>
        <p:nvSpPr>
          <p:cNvPr id="19" name="Freeform 15"/>
          <p:cNvSpPr/>
          <p:nvPr/>
        </p:nvSpPr>
        <p:spPr bwMode="auto">
          <a:xfrm rot="5400000">
            <a:off x="11658276" y="6409809"/>
            <a:ext cx="321489" cy="200149"/>
          </a:xfrm>
          <a:custGeom>
            <a:avLst/>
            <a:gdLst>
              <a:gd name="T0" fmla="*/ 167 w 334"/>
              <a:gd name="T1" fmla="*/ 0 h 206"/>
              <a:gd name="T2" fmla="*/ 195 w 334"/>
              <a:gd name="T3" fmla="*/ 12 h 206"/>
              <a:gd name="T4" fmla="*/ 318 w 334"/>
              <a:gd name="T5" fmla="*/ 134 h 206"/>
              <a:gd name="T6" fmla="*/ 318 w 334"/>
              <a:gd name="T7" fmla="*/ 191 h 206"/>
              <a:gd name="T8" fmla="*/ 261 w 334"/>
              <a:gd name="T9" fmla="*/ 191 h 206"/>
              <a:gd name="T10" fmla="*/ 167 w 334"/>
              <a:gd name="T11" fmla="*/ 96 h 206"/>
              <a:gd name="T12" fmla="*/ 73 w 334"/>
              <a:gd name="T13" fmla="*/ 191 h 206"/>
              <a:gd name="T14" fmla="*/ 16 w 334"/>
              <a:gd name="T15" fmla="*/ 191 h 206"/>
              <a:gd name="T16" fmla="*/ 16 w 334"/>
              <a:gd name="T17" fmla="*/ 134 h 206"/>
              <a:gd name="T18" fmla="*/ 139 w 334"/>
              <a:gd name="T19" fmla="*/ 12 h 206"/>
              <a:gd name="T20" fmla="*/ 167 w 334"/>
              <a:gd name="T2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206">
                <a:moveTo>
                  <a:pt x="167" y="0"/>
                </a:moveTo>
                <a:cubicBezTo>
                  <a:pt x="177" y="0"/>
                  <a:pt x="188" y="4"/>
                  <a:pt x="195" y="12"/>
                </a:cubicBezTo>
                <a:cubicBezTo>
                  <a:pt x="318" y="134"/>
                  <a:pt x="318" y="134"/>
                  <a:pt x="318" y="134"/>
                </a:cubicBezTo>
                <a:cubicBezTo>
                  <a:pt x="334" y="150"/>
                  <a:pt x="334" y="175"/>
                  <a:pt x="318" y="191"/>
                </a:cubicBezTo>
                <a:cubicBezTo>
                  <a:pt x="302" y="206"/>
                  <a:pt x="277" y="206"/>
                  <a:pt x="261" y="191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73" y="191"/>
                  <a:pt x="73" y="191"/>
                  <a:pt x="73" y="191"/>
                </a:cubicBezTo>
                <a:cubicBezTo>
                  <a:pt x="57" y="206"/>
                  <a:pt x="32" y="206"/>
                  <a:pt x="16" y="191"/>
                </a:cubicBezTo>
                <a:cubicBezTo>
                  <a:pt x="0" y="175"/>
                  <a:pt x="0" y="150"/>
                  <a:pt x="16" y="134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7" y="4"/>
                  <a:pt x="157" y="0"/>
                  <a:pt x="16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Freeform 15"/>
          <p:cNvSpPr/>
          <p:nvPr/>
        </p:nvSpPr>
        <p:spPr bwMode="auto">
          <a:xfrm rot="16200000">
            <a:off x="183412" y="6409809"/>
            <a:ext cx="321489" cy="200149"/>
          </a:xfrm>
          <a:custGeom>
            <a:avLst/>
            <a:gdLst>
              <a:gd name="T0" fmla="*/ 167 w 334"/>
              <a:gd name="T1" fmla="*/ 0 h 206"/>
              <a:gd name="T2" fmla="*/ 195 w 334"/>
              <a:gd name="T3" fmla="*/ 12 h 206"/>
              <a:gd name="T4" fmla="*/ 318 w 334"/>
              <a:gd name="T5" fmla="*/ 134 h 206"/>
              <a:gd name="T6" fmla="*/ 318 w 334"/>
              <a:gd name="T7" fmla="*/ 191 h 206"/>
              <a:gd name="T8" fmla="*/ 261 w 334"/>
              <a:gd name="T9" fmla="*/ 191 h 206"/>
              <a:gd name="T10" fmla="*/ 167 w 334"/>
              <a:gd name="T11" fmla="*/ 96 h 206"/>
              <a:gd name="T12" fmla="*/ 73 w 334"/>
              <a:gd name="T13" fmla="*/ 191 h 206"/>
              <a:gd name="T14" fmla="*/ 16 w 334"/>
              <a:gd name="T15" fmla="*/ 191 h 206"/>
              <a:gd name="T16" fmla="*/ 16 w 334"/>
              <a:gd name="T17" fmla="*/ 134 h 206"/>
              <a:gd name="T18" fmla="*/ 139 w 334"/>
              <a:gd name="T19" fmla="*/ 12 h 206"/>
              <a:gd name="T20" fmla="*/ 167 w 334"/>
              <a:gd name="T2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206">
                <a:moveTo>
                  <a:pt x="167" y="0"/>
                </a:moveTo>
                <a:cubicBezTo>
                  <a:pt x="177" y="0"/>
                  <a:pt x="188" y="4"/>
                  <a:pt x="195" y="12"/>
                </a:cubicBezTo>
                <a:cubicBezTo>
                  <a:pt x="318" y="134"/>
                  <a:pt x="318" y="134"/>
                  <a:pt x="318" y="134"/>
                </a:cubicBezTo>
                <a:cubicBezTo>
                  <a:pt x="334" y="150"/>
                  <a:pt x="334" y="175"/>
                  <a:pt x="318" y="191"/>
                </a:cubicBezTo>
                <a:cubicBezTo>
                  <a:pt x="302" y="206"/>
                  <a:pt x="277" y="206"/>
                  <a:pt x="261" y="191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73" y="191"/>
                  <a:pt x="73" y="191"/>
                  <a:pt x="73" y="191"/>
                </a:cubicBezTo>
                <a:cubicBezTo>
                  <a:pt x="57" y="206"/>
                  <a:pt x="32" y="206"/>
                  <a:pt x="16" y="191"/>
                </a:cubicBezTo>
                <a:cubicBezTo>
                  <a:pt x="0" y="175"/>
                  <a:pt x="0" y="150"/>
                  <a:pt x="16" y="134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7" y="4"/>
                  <a:pt x="157" y="0"/>
                  <a:pt x="16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944594" y="5630667"/>
            <a:ext cx="861395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4" name="图片占位符 6" descr="C:\Users\王银芸\Desktop\网址图片\摄图网_500704032.jpg摄图网_500704032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400" y="0"/>
            <a:ext cx="5181600" cy="5181600"/>
          </a:xfrm>
          <a:custGeom>
            <a:avLst/>
            <a:gdLst>
              <a:gd name="connsiteX0" fmla="*/ 0 w 5181600"/>
              <a:gd name="connsiteY0" fmla="*/ 0 h 5181600"/>
              <a:gd name="connsiteX1" fmla="*/ 5181600 w 5181600"/>
              <a:gd name="connsiteY1" fmla="*/ 0 h 5181600"/>
              <a:gd name="connsiteX2" fmla="*/ 5181600 w 5181600"/>
              <a:gd name="connsiteY2" fmla="*/ 5181600 h 5181600"/>
              <a:gd name="connsiteX3" fmla="*/ 0 w 5181600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5181600">
                <a:moveTo>
                  <a:pt x="0" y="0"/>
                </a:moveTo>
                <a:lnTo>
                  <a:pt x="5181600" y="0"/>
                </a:lnTo>
                <a:lnTo>
                  <a:pt x="5181600" y="5181600"/>
                </a:lnTo>
                <a:lnTo>
                  <a:pt x="0" y="5181600"/>
                </a:lnTo>
                <a:close/>
              </a:path>
            </a:pathLst>
          </a:custGeom>
        </p:spPr>
      </p:pic>
      <p:sp>
        <p:nvSpPr>
          <p:cNvPr id="35" name="TextBox 24"/>
          <p:cNvSpPr txBox="1"/>
          <p:nvPr/>
        </p:nvSpPr>
        <p:spPr>
          <a:xfrm>
            <a:off x="1731023" y="2703302"/>
            <a:ext cx="4639297" cy="13181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1731023" y="2247936"/>
            <a:ext cx="306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32080" y="-8255"/>
            <a:ext cx="4427220" cy="959485"/>
            <a:chOff x="-208" y="-13"/>
            <a:chExt cx="6972" cy="1511"/>
          </a:xfrm>
        </p:grpSpPr>
        <p:grpSp>
          <p:nvGrpSpPr>
            <p:cNvPr id="10" name="组合 9"/>
            <p:cNvGrpSpPr/>
            <p:nvPr/>
          </p:nvGrpSpPr>
          <p:grpSpPr>
            <a:xfrm>
              <a:off x="876" y="-13"/>
              <a:ext cx="5888" cy="1511"/>
              <a:chOff x="1944" y="82"/>
              <a:chExt cx="5888" cy="1511"/>
            </a:xfrm>
          </p:grpSpPr>
          <p:sp>
            <p:nvSpPr>
              <p:cNvPr id="11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44" y="866"/>
                <a:ext cx="588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3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3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6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2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45632" y="-2677476"/>
            <a:ext cx="6899467" cy="12203428"/>
          </a:xfrm>
          <a:prstGeom prst="rect">
            <a:avLst/>
          </a:prstGeom>
        </p:spPr>
      </p:pic>
      <p:pic>
        <p:nvPicPr>
          <p:cNvPr id="5" name="图片 4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</p:spPr>
      </p:pic>
      <p:pic>
        <p:nvPicPr>
          <p:cNvPr id="6" name="图片 5" descr="1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pic>
        <p:nvPicPr>
          <p:cNvPr id="7" name="图片 6" descr="16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97985" y="-833120"/>
            <a:ext cx="4921885" cy="94424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897687" y="2641855"/>
            <a:ext cx="639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字魂59号-创粗黑" panose="00000500000000000000" charset="-122"/>
                <a:sym typeface="Arial"/>
              </a:rPr>
              <a:t>THANK YOU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字魂59号-创粗黑" panose="00000500000000000000" charset="-122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EC1E5A-E1E4-D618-0911-C6DD9B846273}"/>
              </a:ext>
            </a:extLst>
          </p:cNvPr>
          <p:cNvSpPr txBox="1"/>
          <p:nvPr/>
        </p:nvSpPr>
        <p:spPr>
          <a:xfrm>
            <a:off x="2898005" y="4407495"/>
            <a:ext cx="639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Report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freeppt7.com  Time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字魂59号-创粗黑" panose="00000500000000000000" charset="-122"/>
                <a:sym typeface="Arial"/>
              </a:rPr>
              <a:t>20XX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95CB057E-22B1-93D1-CE5C-4968F703D4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99993" y="414773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709" y="1576636"/>
            <a:ext cx="8870996" cy="3559606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5399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140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914309">
                <a:defRPr/>
              </a:pP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1823" y="5669557"/>
            <a:ext cx="516894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6F8A6A2-5844-8378-336A-C02C6721EB50}"/>
              </a:ext>
            </a:extLst>
          </p:cNvPr>
          <p:cNvSpPr/>
          <p:nvPr/>
        </p:nvSpPr>
        <p:spPr>
          <a:xfrm rot="10800000" flipH="1">
            <a:off x="-2850" y="-8255"/>
            <a:ext cx="816285" cy="689771"/>
          </a:xfrm>
          <a:prstGeom prst="rtTriangle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DDCB1392-E287-C939-0074-FDAF51D35D83}"/>
              </a:ext>
            </a:extLst>
          </p:cNvPr>
          <p:cNvSpPr/>
          <p:nvPr/>
        </p:nvSpPr>
        <p:spPr>
          <a:xfrm rot="13560000">
            <a:off x="186174" y="267087"/>
            <a:ext cx="104904" cy="741413"/>
          </a:xfrm>
          <a:prstGeom prst="parallelogram">
            <a:avLst>
              <a:gd name="adj" fmla="val 30469"/>
            </a:avLst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764030" y="2298065"/>
            <a:ext cx="2967355" cy="2644140"/>
          </a:xfrm>
          <a:prstGeom prst="rect">
            <a:avLst/>
          </a:prstGeom>
        </p:spPr>
      </p:pic>
      <p:sp>
        <p:nvSpPr>
          <p:cNvPr id="5" name="Text Placeholder 4"/>
          <p:cNvSpPr txBox="1"/>
          <p:nvPr userDrawn="1"/>
        </p:nvSpPr>
        <p:spPr>
          <a:xfrm>
            <a:off x="2190115" y="2906395"/>
            <a:ext cx="1628140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zh-CN" sz="9600" dirty="0">
                <a:solidFill>
                  <a:schemeClr val="bg1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8334" y="2564130"/>
            <a:ext cx="4703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200" b="1" spc="600" dirty="0">
                <a:solidFill>
                  <a:schemeClr val="bg1"/>
                </a:solidFill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200" b="1" spc="600" dirty="0">
              <a:solidFill>
                <a:schemeClr val="bg1"/>
              </a:solidFill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8335" y="3399790"/>
            <a:ext cx="6487795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 always as merry as ever you can, for no-one delights in an sorrowful man. for no-one delights in an sorrowful manBe always as merryBe always as merry as ever you can, for no-one delights. 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-1276350" y="-379095"/>
            <a:ext cx="13921740" cy="2404110"/>
          </a:xfrm>
          <a:custGeom>
            <a:avLst/>
            <a:gdLst>
              <a:gd name="connisteX0" fmla="*/ 1009896 w 13921637"/>
              <a:gd name="connsiteY0" fmla="*/ 2276768 h 2404259"/>
              <a:gd name="connisteX1" fmla="*/ 1846826 w 13921637"/>
              <a:gd name="connsiteY1" fmla="*/ 1971968 h 2404259"/>
              <a:gd name="connisteX2" fmla="*/ 2395466 w 13921637"/>
              <a:gd name="connsiteY2" fmla="*/ 1225208 h 2404259"/>
              <a:gd name="connisteX3" fmla="*/ 2867906 w 13921637"/>
              <a:gd name="connsiteY3" fmla="*/ 1011848 h 2404259"/>
              <a:gd name="connisteX4" fmla="*/ 3568946 w 13921637"/>
              <a:gd name="connsiteY4" fmla="*/ 981368 h 2404259"/>
              <a:gd name="connisteX5" fmla="*/ 4330946 w 13921637"/>
              <a:gd name="connsiteY5" fmla="*/ 1560488 h 2404259"/>
              <a:gd name="connisteX6" fmla="*/ 5169146 w 13921637"/>
              <a:gd name="connsiteY6" fmla="*/ 1606208 h 2404259"/>
              <a:gd name="connisteX7" fmla="*/ 5809226 w 13921637"/>
              <a:gd name="connsiteY7" fmla="*/ 1331888 h 2404259"/>
              <a:gd name="connisteX8" fmla="*/ 6205466 w 13921637"/>
              <a:gd name="connsiteY8" fmla="*/ 1362368 h 2404259"/>
              <a:gd name="connisteX9" fmla="*/ 7074146 w 13921637"/>
              <a:gd name="connsiteY9" fmla="*/ 1804328 h 2404259"/>
              <a:gd name="connisteX10" fmla="*/ 8171426 w 13921637"/>
              <a:gd name="connsiteY10" fmla="*/ 1667168 h 2404259"/>
              <a:gd name="connisteX11" fmla="*/ 9085826 w 13921637"/>
              <a:gd name="connsiteY11" fmla="*/ 1362368 h 2404259"/>
              <a:gd name="connisteX12" fmla="*/ 10365986 w 13921637"/>
              <a:gd name="connsiteY12" fmla="*/ 1850048 h 2404259"/>
              <a:gd name="connisteX13" fmla="*/ 11737586 w 13921637"/>
              <a:gd name="connsiteY13" fmla="*/ 1911008 h 2404259"/>
              <a:gd name="connisteX14" fmla="*/ 12636746 w 13921637"/>
              <a:gd name="connsiteY14" fmla="*/ 1469048 h 2404259"/>
              <a:gd name="connisteX15" fmla="*/ 13657826 w 13921637"/>
              <a:gd name="connsiteY15" fmla="*/ 1819568 h 2404259"/>
              <a:gd name="connisteX16" fmla="*/ 13688306 w 13921637"/>
              <a:gd name="connsiteY16" fmla="*/ 889928 h 2404259"/>
              <a:gd name="connisteX17" fmla="*/ 13657826 w 13921637"/>
              <a:gd name="connsiteY17" fmla="*/ 250483 h 2404259"/>
              <a:gd name="connisteX18" fmla="*/ 12469106 w 13921637"/>
              <a:gd name="connsiteY18" fmla="*/ 82843 h 2404259"/>
              <a:gd name="connisteX19" fmla="*/ 1070856 w 13921637"/>
              <a:gd name="connsiteY19" fmla="*/ 250483 h 2404259"/>
              <a:gd name="connisteX20" fmla="*/ 1009896 w 13921637"/>
              <a:gd name="connsiteY20" fmla="*/ 2276768 h 24042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13921638" h="2404260">
                <a:moveTo>
                  <a:pt x="1009897" y="2276769"/>
                </a:moveTo>
                <a:cubicBezTo>
                  <a:pt x="1164837" y="2620939"/>
                  <a:pt x="1569967" y="2182154"/>
                  <a:pt x="1846827" y="1971969"/>
                </a:cubicBezTo>
                <a:cubicBezTo>
                  <a:pt x="2123687" y="1761784"/>
                  <a:pt x="2190997" y="1416979"/>
                  <a:pt x="2395467" y="1225209"/>
                </a:cubicBezTo>
                <a:cubicBezTo>
                  <a:pt x="2599937" y="1033439"/>
                  <a:pt x="2632957" y="1060744"/>
                  <a:pt x="2867907" y="1011849"/>
                </a:cubicBezTo>
                <a:cubicBezTo>
                  <a:pt x="3102857" y="962954"/>
                  <a:pt x="3276212" y="871514"/>
                  <a:pt x="3568947" y="981369"/>
                </a:cubicBezTo>
                <a:cubicBezTo>
                  <a:pt x="3861682" y="1091224"/>
                  <a:pt x="4010907" y="1435394"/>
                  <a:pt x="4330947" y="1560489"/>
                </a:cubicBezTo>
                <a:cubicBezTo>
                  <a:pt x="4650987" y="1685584"/>
                  <a:pt x="4873237" y="1651929"/>
                  <a:pt x="5169147" y="1606209"/>
                </a:cubicBezTo>
                <a:cubicBezTo>
                  <a:pt x="5465057" y="1560489"/>
                  <a:pt x="5602217" y="1380784"/>
                  <a:pt x="5809227" y="1331889"/>
                </a:cubicBezTo>
                <a:cubicBezTo>
                  <a:pt x="6016237" y="1282994"/>
                  <a:pt x="5952737" y="1267754"/>
                  <a:pt x="6205467" y="1362369"/>
                </a:cubicBezTo>
                <a:cubicBezTo>
                  <a:pt x="6458197" y="1456984"/>
                  <a:pt x="6681082" y="1743369"/>
                  <a:pt x="7074147" y="1804329"/>
                </a:cubicBezTo>
                <a:cubicBezTo>
                  <a:pt x="7467212" y="1865289"/>
                  <a:pt x="7768837" y="1755434"/>
                  <a:pt x="8171427" y="1667169"/>
                </a:cubicBezTo>
                <a:cubicBezTo>
                  <a:pt x="8574017" y="1578904"/>
                  <a:pt x="8647042" y="1325539"/>
                  <a:pt x="9085827" y="1362369"/>
                </a:cubicBezTo>
                <a:cubicBezTo>
                  <a:pt x="9524612" y="1399199"/>
                  <a:pt x="9835762" y="1740194"/>
                  <a:pt x="10365987" y="1850049"/>
                </a:cubicBezTo>
                <a:cubicBezTo>
                  <a:pt x="10896212" y="1959904"/>
                  <a:pt x="11283562" y="1987209"/>
                  <a:pt x="11737587" y="1911009"/>
                </a:cubicBezTo>
                <a:cubicBezTo>
                  <a:pt x="12191612" y="1834809"/>
                  <a:pt x="12252572" y="1487464"/>
                  <a:pt x="12636747" y="1469049"/>
                </a:cubicBezTo>
                <a:cubicBezTo>
                  <a:pt x="13020922" y="1450634"/>
                  <a:pt x="13447642" y="1935139"/>
                  <a:pt x="13657827" y="1819569"/>
                </a:cubicBezTo>
                <a:cubicBezTo>
                  <a:pt x="13868012" y="1703999"/>
                  <a:pt x="13688307" y="1203619"/>
                  <a:pt x="13688307" y="889929"/>
                </a:cubicBezTo>
                <a:cubicBezTo>
                  <a:pt x="13688307" y="576239"/>
                  <a:pt x="13901667" y="411774"/>
                  <a:pt x="13657827" y="250484"/>
                </a:cubicBezTo>
                <a:cubicBezTo>
                  <a:pt x="13413987" y="89194"/>
                  <a:pt x="14986247" y="82844"/>
                  <a:pt x="12469107" y="82844"/>
                </a:cubicBezTo>
                <a:cubicBezTo>
                  <a:pt x="9951967" y="82844"/>
                  <a:pt x="3362572" y="-188301"/>
                  <a:pt x="1070857" y="250484"/>
                </a:cubicBezTo>
                <a:cubicBezTo>
                  <a:pt x="-1220858" y="689269"/>
                  <a:pt x="854957" y="1932599"/>
                  <a:pt x="1009897" y="2276769"/>
                </a:cubicBezTo>
                <a:close/>
              </a:path>
            </a:pathLst>
          </a:cu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184910" y="4929505"/>
            <a:ext cx="13829665" cy="2402205"/>
          </a:xfrm>
          <a:custGeom>
            <a:avLst/>
            <a:gdLst>
              <a:gd name="connisteX0" fmla="*/ 842920 w 13829569"/>
              <a:gd name="connsiteY0" fmla="*/ 252504 h 2402425"/>
              <a:gd name="connisteX1" fmla="*/ 1970045 w 13829569"/>
              <a:gd name="connsiteY1" fmla="*/ 130584 h 2402425"/>
              <a:gd name="connisteX2" fmla="*/ 3417845 w 13829569"/>
              <a:gd name="connsiteY2" fmla="*/ 862104 h 2402425"/>
              <a:gd name="connisteX3" fmla="*/ 4682765 w 13829569"/>
              <a:gd name="connsiteY3" fmla="*/ 1288824 h 2402425"/>
              <a:gd name="connisteX4" fmla="*/ 6481085 w 13829569"/>
              <a:gd name="connsiteY4" fmla="*/ 1258344 h 2402425"/>
              <a:gd name="connisteX5" fmla="*/ 7624085 w 13829569"/>
              <a:gd name="connsiteY5" fmla="*/ 785904 h 2402425"/>
              <a:gd name="connisteX6" fmla="*/ 8858525 w 13829569"/>
              <a:gd name="connsiteY6" fmla="*/ 740184 h 2402425"/>
              <a:gd name="connisteX7" fmla="*/ 10001525 w 13829569"/>
              <a:gd name="connsiteY7" fmla="*/ 1243104 h 2402425"/>
              <a:gd name="connisteX8" fmla="*/ 11190245 w 13829569"/>
              <a:gd name="connsiteY8" fmla="*/ 1136424 h 2402425"/>
              <a:gd name="connisteX9" fmla="*/ 11891285 w 13829569"/>
              <a:gd name="connsiteY9" fmla="*/ 679224 h 2402425"/>
              <a:gd name="connisteX10" fmla="*/ 12851405 w 13829569"/>
              <a:gd name="connsiteY10" fmla="*/ 191544 h 2402425"/>
              <a:gd name="connisteX11" fmla="*/ 13628645 w 13829569"/>
              <a:gd name="connsiteY11" fmla="*/ 206784 h 2402425"/>
              <a:gd name="connisteX12" fmla="*/ 13750565 w 13829569"/>
              <a:gd name="connsiteY12" fmla="*/ 2203224 h 2402425"/>
              <a:gd name="connisteX13" fmla="*/ 12836165 w 13829569"/>
              <a:gd name="connsiteY13" fmla="*/ 2279424 h 2402425"/>
              <a:gd name="connisteX14" fmla="*/ 11845565 w 13829569"/>
              <a:gd name="connsiteY14" fmla="*/ 2340384 h 2402425"/>
              <a:gd name="connisteX15" fmla="*/ 995320 w 13829569"/>
              <a:gd name="connsiteY15" fmla="*/ 2142264 h 2402425"/>
              <a:gd name="connisteX16" fmla="*/ 888640 w 13829569"/>
              <a:gd name="connsiteY16" fmla="*/ 1822224 h 2402425"/>
              <a:gd name="connisteX17" fmla="*/ 842920 w 13829569"/>
              <a:gd name="connsiteY17" fmla="*/ 161064 h 2402425"/>
              <a:gd name="connisteX18" fmla="*/ 903880 w 13829569"/>
              <a:gd name="connsiteY18" fmla="*/ 252504 h 2402425"/>
              <a:gd name="connisteX19" fmla="*/ 842920 w 13829569"/>
              <a:gd name="connsiteY19" fmla="*/ 252504 h 2402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13829570" h="2402425">
                <a:moveTo>
                  <a:pt x="842920" y="252504"/>
                </a:moveTo>
                <a:cubicBezTo>
                  <a:pt x="1056280" y="228374"/>
                  <a:pt x="1455060" y="8664"/>
                  <a:pt x="1970045" y="130584"/>
                </a:cubicBezTo>
                <a:cubicBezTo>
                  <a:pt x="2485030" y="252504"/>
                  <a:pt x="2875555" y="630329"/>
                  <a:pt x="3417845" y="862104"/>
                </a:cubicBezTo>
                <a:cubicBezTo>
                  <a:pt x="3960135" y="1093879"/>
                  <a:pt x="4069990" y="1209449"/>
                  <a:pt x="4682765" y="1288824"/>
                </a:cubicBezTo>
                <a:cubicBezTo>
                  <a:pt x="5295540" y="1368199"/>
                  <a:pt x="5893075" y="1358674"/>
                  <a:pt x="6481085" y="1258344"/>
                </a:cubicBezTo>
                <a:cubicBezTo>
                  <a:pt x="7069095" y="1158014"/>
                  <a:pt x="7148470" y="889409"/>
                  <a:pt x="7624085" y="785904"/>
                </a:cubicBezTo>
                <a:cubicBezTo>
                  <a:pt x="8099700" y="682399"/>
                  <a:pt x="8382910" y="648744"/>
                  <a:pt x="8858525" y="740184"/>
                </a:cubicBezTo>
                <a:cubicBezTo>
                  <a:pt x="9334140" y="831624"/>
                  <a:pt x="9535435" y="1163729"/>
                  <a:pt x="10001525" y="1243104"/>
                </a:cubicBezTo>
                <a:cubicBezTo>
                  <a:pt x="10467615" y="1322479"/>
                  <a:pt x="10812420" y="1249454"/>
                  <a:pt x="11190245" y="1136424"/>
                </a:cubicBezTo>
                <a:cubicBezTo>
                  <a:pt x="11568070" y="1023394"/>
                  <a:pt x="11559180" y="868454"/>
                  <a:pt x="11891285" y="679224"/>
                </a:cubicBezTo>
                <a:cubicBezTo>
                  <a:pt x="12223390" y="489994"/>
                  <a:pt x="12504060" y="286159"/>
                  <a:pt x="12851405" y="191544"/>
                </a:cubicBezTo>
                <a:cubicBezTo>
                  <a:pt x="13198750" y="96929"/>
                  <a:pt x="13448940" y="-195806"/>
                  <a:pt x="13628645" y="206784"/>
                </a:cubicBezTo>
                <a:cubicBezTo>
                  <a:pt x="13808350" y="609374"/>
                  <a:pt x="13909315" y="1788569"/>
                  <a:pt x="13750565" y="2203224"/>
                </a:cubicBezTo>
                <a:cubicBezTo>
                  <a:pt x="13591815" y="2617879"/>
                  <a:pt x="13217165" y="2252119"/>
                  <a:pt x="12836165" y="2279424"/>
                </a:cubicBezTo>
                <a:cubicBezTo>
                  <a:pt x="12455165" y="2306729"/>
                  <a:pt x="14213480" y="2367689"/>
                  <a:pt x="11845565" y="2340384"/>
                </a:cubicBezTo>
                <a:cubicBezTo>
                  <a:pt x="9477650" y="2313079"/>
                  <a:pt x="3186705" y="2245769"/>
                  <a:pt x="995320" y="2142264"/>
                </a:cubicBezTo>
                <a:cubicBezTo>
                  <a:pt x="-1196065" y="2038759"/>
                  <a:pt x="919120" y="2218464"/>
                  <a:pt x="888640" y="1822224"/>
                </a:cubicBezTo>
                <a:cubicBezTo>
                  <a:pt x="858160" y="1425984"/>
                  <a:pt x="839745" y="474754"/>
                  <a:pt x="842920" y="161064"/>
                </a:cubicBezTo>
                <a:cubicBezTo>
                  <a:pt x="846095" y="-152626"/>
                  <a:pt x="903880" y="234089"/>
                  <a:pt x="903880" y="252504"/>
                </a:cubicBezTo>
                <a:cubicBezTo>
                  <a:pt x="903880" y="270919"/>
                  <a:pt x="629560" y="276634"/>
                  <a:pt x="842920" y="252504"/>
                </a:cubicBezTo>
                <a:close/>
              </a:path>
            </a:pathLst>
          </a:custGeom>
          <a:solidFill>
            <a:srgbClr val="D99FE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10" name="图片 9" descr="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</p:spPr>
      </p:pic>
      <p:pic>
        <p:nvPicPr>
          <p:cNvPr id="11" name="图片 10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9793605" y="1754505"/>
            <a:ext cx="1152525" cy="11518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58335" y="4929505"/>
            <a:ext cx="527685" cy="54292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57835" y="3399790"/>
            <a:ext cx="1122045" cy="11137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2080" y="-8255"/>
            <a:ext cx="3890010" cy="1051560"/>
            <a:chOff x="-208" y="-13"/>
            <a:chExt cx="6126" cy="1656"/>
          </a:xfrm>
        </p:grpSpPr>
        <p:grpSp>
          <p:nvGrpSpPr>
            <p:cNvPr id="2" name="组合 1"/>
            <p:cNvGrpSpPr/>
            <p:nvPr/>
          </p:nvGrpSpPr>
          <p:grpSpPr>
            <a:xfrm>
              <a:off x="876" y="-13"/>
              <a:ext cx="5042" cy="1656"/>
              <a:chOff x="1944" y="82"/>
              <a:chExt cx="5042" cy="1656"/>
            </a:xfrm>
          </p:grpSpPr>
          <p:sp>
            <p:nvSpPr>
              <p:cNvPr id="3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944" y="866"/>
                <a:ext cx="5042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7" name="直角三角形 6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C72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C72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9" name="圆角矩形 8"/>
          <p:cNvSpPr/>
          <p:nvPr/>
        </p:nvSpPr>
        <p:spPr>
          <a:xfrm>
            <a:off x="1944548" y="1422389"/>
            <a:ext cx="1605988" cy="1701478"/>
          </a:xfrm>
          <a:prstGeom prst="roundRect">
            <a:avLst>
              <a:gd name="adj" fmla="val 8576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89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186741" y="1422389"/>
            <a:ext cx="1605988" cy="1701478"/>
          </a:xfrm>
          <a:prstGeom prst="roundRect">
            <a:avLst>
              <a:gd name="adj" fmla="val 8576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89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428934" y="1422389"/>
            <a:ext cx="1605988" cy="1701478"/>
          </a:xfrm>
          <a:prstGeom prst="roundRect">
            <a:avLst>
              <a:gd name="adj" fmla="val 8576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89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671126" y="1422389"/>
            <a:ext cx="1605988" cy="1701478"/>
          </a:xfrm>
          <a:prstGeom prst="roundRect">
            <a:avLst>
              <a:gd name="adj" fmla="val 8576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89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16899" y="32598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dirty="0">
              <a:solidFill>
                <a:srgbClr val="40404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59092" y="32598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dirty="0">
              <a:solidFill>
                <a:srgbClr val="40404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01285" y="32598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dirty="0">
              <a:solidFill>
                <a:srgbClr val="40404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43478" y="32598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dirty="0">
              <a:solidFill>
                <a:srgbClr val="40404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939540"/>
            <a:ext cx="12192000" cy="2918460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22098" y="4209299"/>
            <a:ext cx="27465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76408" y="4869205"/>
            <a:ext cx="9039184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freeppt7.comt</a:t>
            </a:r>
            <a:endParaRPr lang="zh-CN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989735" y="5688894"/>
            <a:ext cx="2338166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91948" y="5712162"/>
            <a:ext cx="133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404040"/>
                </a:solidFill>
                <a:latin typeface="Arial"/>
                <a:ea typeface="微软雅黑"/>
                <a:cs typeface="+mn-ea"/>
                <a:sym typeface="Arial"/>
              </a:rPr>
              <a:t> JOIN US</a:t>
            </a:r>
            <a:r>
              <a:rPr lang="en-US" altLang="zh-CN" sz="1600" dirty="0">
                <a:solidFill>
                  <a:srgbClr val="26CC99"/>
                </a:solidFill>
                <a:latin typeface="Arial"/>
                <a:ea typeface="微软雅黑"/>
                <a:cs typeface="+mn-ea"/>
                <a:sym typeface="Arial"/>
              </a:rPr>
              <a:t> </a:t>
            </a:r>
            <a:endParaRPr lang="zh-CN" altLang="en-US" sz="1600" dirty="0">
              <a:solidFill>
                <a:srgbClr val="26CC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ïšḻïḍé"/>
          <p:cNvGrpSpPr/>
          <p:nvPr/>
        </p:nvGrpSpPr>
        <p:grpSpPr>
          <a:xfrm>
            <a:off x="7565192" y="1335416"/>
            <a:ext cx="2973627" cy="3778945"/>
            <a:chOff x="913612" y="2139122"/>
            <a:chExt cx="2417684" cy="3072445"/>
          </a:xfrm>
        </p:grpSpPr>
        <p:sp>
          <p:nvSpPr>
            <p:cNvPr id="6" name="íşļîḑé"/>
            <p:cNvSpPr/>
            <p:nvPr/>
          </p:nvSpPr>
          <p:spPr>
            <a:xfrm>
              <a:off x="913612" y="2139122"/>
              <a:ext cx="2417684" cy="2417684"/>
            </a:xfrm>
            <a:prstGeom prst="roundRect">
              <a:avLst>
                <a:gd name="adj" fmla="val 6455"/>
              </a:avLst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í$ľiḋe"/>
            <p:cNvSpPr/>
            <p:nvPr/>
          </p:nvSpPr>
          <p:spPr>
            <a:xfrm>
              <a:off x="1526965" y="4135627"/>
              <a:ext cx="1075940" cy="1075940"/>
            </a:xfrm>
            <a:prstGeom prst="ellipse">
              <a:avLst/>
            </a:prstGeom>
            <a:solidFill>
              <a:srgbClr val="5C7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ïślíďè"/>
            <p:cNvSpPr/>
            <p:nvPr/>
          </p:nvSpPr>
          <p:spPr bwMode="auto">
            <a:xfrm>
              <a:off x="1750930" y="4388964"/>
              <a:ext cx="628010" cy="569266"/>
            </a:xfrm>
            <a:custGeom>
              <a:avLst/>
              <a:gdLst>
                <a:gd name="connsiteX0" fmla="*/ 381535 w 609619"/>
                <a:gd name="connsiteY0" fmla="*/ 212929 h 552596"/>
                <a:gd name="connsiteX1" fmla="*/ 352835 w 609619"/>
                <a:gd name="connsiteY1" fmla="*/ 263726 h 552596"/>
                <a:gd name="connsiteX2" fmla="*/ 381535 w 609619"/>
                <a:gd name="connsiteY2" fmla="*/ 263726 h 552596"/>
                <a:gd name="connsiteX3" fmla="*/ 378170 w 609619"/>
                <a:gd name="connsiteY3" fmla="*/ 162879 h 552596"/>
                <a:gd name="connsiteX4" fmla="*/ 416031 w 609619"/>
                <a:gd name="connsiteY4" fmla="*/ 162879 h 552596"/>
                <a:gd name="connsiteX5" fmla="*/ 427063 w 609619"/>
                <a:gd name="connsiteY5" fmla="*/ 173897 h 552596"/>
                <a:gd name="connsiteX6" fmla="*/ 427063 w 609619"/>
                <a:gd name="connsiteY6" fmla="*/ 263726 h 552596"/>
                <a:gd name="connsiteX7" fmla="*/ 436692 w 609619"/>
                <a:gd name="connsiteY7" fmla="*/ 263726 h 552596"/>
                <a:gd name="connsiteX8" fmla="*/ 447723 w 609619"/>
                <a:gd name="connsiteY8" fmla="*/ 274745 h 552596"/>
                <a:gd name="connsiteX9" fmla="*/ 447723 w 609619"/>
                <a:gd name="connsiteY9" fmla="*/ 290245 h 552596"/>
                <a:gd name="connsiteX10" fmla="*/ 436692 w 609619"/>
                <a:gd name="connsiteY10" fmla="*/ 301264 h 552596"/>
                <a:gd name="connsiteX11" fmla="*/ 427063 w 609619"/>
                <a:gd name="connsiteY11" fmla="*/ 301264 h 552596"/>
                <a:gd name="connsiteX12" fmla="*/ 427063 w 609619"/>
                <a:gd name="connsiteY12" fmla="*/ 331238 h 552596"/>
                <a:gd name="connsiteX13" fmla="*/ 416031 w 609619"/>
                <a:gd name="connsiteY13" fmla="*/ 342256 h 552596"/>
                <a:gd name="connsiteX14" fmla="*/ 392567 w 609619"/>
                <a:gd name="connsiteY14" fmla="*/ 342256 h 552596"/>
                <a:gd name="connsiteX15" fmla="*/ 381535 w 609619"/>
                <a:gd name="connsiteY15" fmla="*/ 331238 h 552596"/>
                <a:gd name="connsiteX16" fmla="*/ 381535 w 609619"/>
                <a:gd name="connsiteY16" fmla="*/ 301264 h 552596"/>
                <a:gd name="connsiteX17" fmla="*/ 316282 w 609619"/>
                <a:gd name="connsiteY17" fmla="*/ 301264 h 552596"/>
                <a:gd name="connsiteX18" fmla="*/ 305251 w 609619"/>
                <a:gd name="connsiteY18" fmla="*/ 290245 h 552596"/>
                <a:gd name="connsiteX19" fmla="*/ 305251 w 609619"/>
                <a:gd name="connsiteY19" fmla="*/ 273437 h 552596"/>
                <a:gd name="connsiteX20" fmla="*/ 306934 w 609619"/>
                <a:gd name="connsiteY20" fmla="*/ 267648 h 552596"/>
                <a:gd name="connsiteX21" fmla="*/ 368821 w 609619"/>
                <a:gd name="connsiteY21" fmla="*/ 168015 h 552596"/>
                <a:gd name="connsiteX22" fmla="*/ 378170 w 609619"/>
                <a:gd name="connsiteY22" fmla="*/ 162879 h 552596"/>
                <a:gd name="connsiteX23" fmla="*/ 234995 w 609619"/>
                <a:gd name="connsiteY23" fmla="*/ 159916 h 552596"/>
                <a:gd name="connsiteX24" fmla="*/ 299038 w 609619"/>
                <a:gd name="connsiteY24" fmla="*/ 217615 h 552596"/>
                <a:gd name="connsiteX25" fmla="*/ 252105 w 609619"/>
                <a:gd name="connsiteY25" fmla="*/ 294361 h 552596"/>
                <a:gd name="connsiteX26" fmla="*/ 251824 w 609619"/>
                <a:gd name="connsiteY26" fmla="*/ 294641 h 552596"/>
                <a:gd name="connsiteX27" fmla="*/ 243129 w 609619"/>
                <a:gd name="connsiteY27" fmla="*/ 301830 h 552596"/>
                <a:gd name="connsiteX28" fmla="*/ 291185 w 609619"/>
                <a:gd name="connsiteY28" fmla="*/ 301830 h 552596"/>
                <a:gd name="connsiteX29" fmla="*/ 302217 w 609619"/>
                <a:gd name="connsiteY29" fmla="*/ 312847 h 552596"/>
                <a:gd name="connsiteX30" fmla="*/ 302217 w 609619"/>
                <a:gd name="connsiteY30" fmla="*/ 331240 h 552596"/>
                <a:gd name="connsiteX31" fmla="*/ 291185 w 609619"/>
                <a:gd name="connsiteY31" fmla="*/ 342257 h 552596"/>
                <a:gd name="connsiteX32" fmla="*/ 183761 w 609619"/>
                <a:gd name="connsiteY32" fmla="*/ 342257 h 552596"/>
                <a:gd name="connsiteX33" fmla="*/ 172729 w 609619"/>
                <a:gd name="connsiteY33" fmla="*/ 331240 h 552596"/>
                <a:gd name="connsiteX34" fmla="*/ 172729 w 609619"/>
                <a:gd name="connsiteY34" fmla="*/ 317515 h 552596"/>
                <a:gd name="connsiteX35" fmla="*/ 176375 w 609619"/>
                <a:gd name="connsiteY35" fmla="*/ 309299 h 552596"/>
                <a:gd name="connsiteX36" fmla="*/ 196102 w 609619"/>
                <a:gd name="connsiteY36" fmla="*/ 291467 h 552596"/>
                <a:gd name="connsiteX37" fmla="*/ 251450 w 609619"/>
                <a:gd name="connsiteY37" fmla="*/ 220976 h 552596"/>
                <a:gd name="connsiteX38" fmla="*/ 226768 w 609619"/>
                <a:gd name="connsiteY38" fmla="*/ 199596 h 552596"/>
                <a:gd name="connsiteX39" fmla="*/ 199188 w 609619"/>
                <a:gd name="connsiteY39" fmla="*/ 208279 h 552596"/>
                <a:gd name="connsiteX40" fmla="*/ 189838 w 609619"/>
                <a:gd name="connsiteY40" fmla="*/ 209399 h 552596"/>
                <a:gd name="connsiteX41" fmla="*/ 183107 w 609619"/>
                <a:gd name="connsiteY41" fmla="*/ 202957 h 552596"/>
                <a:gd name="connsiteX42" fmla="*/ 177217 w 609619"/>
                <a:gd name="connsiteY42" fmla="*/ 188112 h 552596"/>
                <a:gd name="connsiteX43" fmla="*/ 181611 w 609619"/>
                <a:gd name="connsiteY43" fmla="*/ 174761 h 552596"/>
                <a:gd name="connsiteX44" fmla="*/ 234995 w 609619"/>
                <a:gd name="connsiteY44" fmla="*/ 159916 h 552596"/>
                <a:gd name="connsiteX45" fmla="*/ 72010 w 609619"/>
                <a:gd name="connsiteY45" fmla="*/ 115246 h 552596"/>
                <a:gd name="connsiteX46" fmla="*/ 113065 w 609619"/>
                <a:gd name="connsiteY46" fmla="*/ 229459 h 552596"/>
                <a:gd name="connsiteX47" fmla="*/ 77528 w 609619"/>
                <a:gd name="connsiteY47" fmla="*/ 248416 h 552596"/>
                <a:gd name="connsiteX48" fmla="*/ 94736 w 609619"/>
                <a:gd name="connsiteY48" fmla="*/ 313040 h 552596"/>
                <a:gd name="connsiteX49" fmla="*/ 115684 w 609619"/>
                <a:gd name="connsiteY49" fmla="*/ 359640 h 552596"/>
                <a:gd name="connsiteX50" fmla="*/ 137194 w 609619"/>
                <a:gd name="connsiteY50" fmla="*/ 394474 h 552596"/>
                <a:gd name="connsiteX51" fmla="*/ 180400 w 609619"/>
                <a:gd name="connsiteY51" fmla="*/ 445556 h 552596"/>
                <a:gd name="connsiteX52" fmla="*/ 216311 w 609619"/>
                <a:gd name="connsiteY52" fmla="*/ 427346 h 552596"/>
                <a:gd name="connsiteX53" fmla="*/ 286544 w 609619"/>
                <a:gd name="connsiteY53" fmla="*/ 526336 h 552596"/>
                <a:gd name="connsiteX54" fmla="*/ 108764 w 609619"/>
                <a:gd name="connsiteY54" fmla="*/ 475253 h 552596"/>
                <a:gd name="connsiteX55" fmla="*/ 53868 w 609619"/>
                <a:gd name="connsiteY55" fmla="*/ 391859 h 552596"/>
                <a:gd name="connsiteX56" fmla="*/ 49285 w 609619"/>
                <a:gd name="connsiteY56" fmla="*/ 382800 h 552596"/>
                <a:gd name="connsiteX57" fmla="*/ 12158 w 609619"/>
                <a:gd name="connsiteY57" fmla="*/ 290160 h 552596"/>
                <a:gd name="connsiteX58" fmla="*/ 72010 w 609619"/>
                <a:gd name="connsiteY58" fmla="*/ 115246 h 552596"/>
                <a:gd name="connsiteX59" fmla="*/ 334262 w 609619"/>
                <a:gd name="connsiteY59" fmla="*/ 651 h 552596"/>
                <a:gd name="connsiteX60" fmla="*/ 471849 w 609619"/>
                <a:gd name="connsiteY60" fmla="*/ 53637 h 552596"/>
                <a:gd name="connsiteX61" fmla="*/ 535254 w 609619"/>
                <a:gd name="connsiteY61" fmla="*/ 125634 h 552596"/>
                <a:gd name="connsiteX62" fmla="*/ 601933 w 609619"/>
                <a:gd name="connsiteY62" fmla="*/ 161959 h 552596"/>
                <a:gd name="connsiteX63" fmla="*/ 609601 w 609619"/>
                <a:gd name="connsiteY63" fmla="*/ 175779 h 552596"/>
                <a:gd name="connsiteX64" fmla="*/ 600343 w 609619"/>
                <a:gd name="connsiteY64" fmla="*/ 188479 h 552596"/>
                <a:gd name="connsiteX65" fmla="*/ 564806 w 609619"/>
                <a:gd name="connsiteY65" fmla="*/ 202486 h 552596"/>
                <a:gd name="connsiteX66" fmla="*/ 568173 w 609619"/>
                <a:gd name="connsiteY66" fmla="*/ 222843 h 552596"/>
                <a:gd name="connsiteX67" fmla="*/ 516457 w 609619"/>
                <a:gd name="connsiteY67" fmla="*/ 410446 h 552596"/>
                <a:gd name="connsiteX68" fmla="*/ 347001 w 609619"/>
                <a:gd name="connsiteY68" fmla="*/ 506628 h 552596"/>
                <a:gd name="connsiteX69" fmla="*/ 343728 w 609619"/>
                <a:gd name="connsiteY69" fmla="*/ 506815 h 552596"/>
                <a:gd name="connsiteX70" fmla="*/ 317543 w 609619"/>
                <a:gd name="connsiteY70" fmla="*/ 483750 h 552596"/>
                <a:gd name="connsiteX71" fmla="*/ 340455 w 609619"/>
                <a:gd name="connsiteY71" fmla="*/ 454242 h 552596"/>
                <a:gd name="connsiteX72" fmla="*/ 474748 w 609619"/>
                <a:gd name="connsiteY72" fmla="*/ 378043 h 552596"/>
                <a:gd name="connsiteX73" fmla="*/ 515802 w 609619"/>
                <a:gd name="connsiteY73" fmla="*/ 229380 h 552596"/>
                <a:gd name="connsiteX74" fmla="*/ 514774 w 609619"/>
                <a:gd name="connsiteY74" fmla="*/ 222283 h 552596"/>
                <a:gd name="connsiteX75" fmla="*/ 478488 w 609619"/>
                <a:gd name="connsiteY75" fmla="*/ 236570 h 552596"/>
                <a:gd name="connsiteX76" fmla="*/ 462964 w 609619"/>
                <a:gd name="connsiteY76" fmla="*/ 233582 h 552596"/>
                <a:gd name="connsiteX77" fmla="*/ 459130 w 609619"/>
                <a:gd name="connsiteY77" fmla="*/ 218268 h 552596"/>
                <a:gd name="connsiteX78" fmla="*/ 483913 w 609619"/>
                <a:gd name="connsiteY78" fmla="*/ 143283 h 552596"/>
                <a:gd name="connsiteX79" fmla="*/ 290516 w 609619"/>
                <a:gd name="connsiteY79" fmla="*/ 54291 h 552596"/>
                <a:gd name="connsiteX80" fmla="*/ 170719 w 609619"/>
                <a:gd name="connsiteY80" fmla="*/ 113961 h 552596"/>
                <a:gd name="connsiteX81" fmla="*/ 133312 w 609619"/>
                <a:gd name="connsiteY81" fmla="*/ 114521 h 552596"/>
                <a:gd name="connsiteX82" fmla="*/ 132751 w 609619"/>
                <a:gd name="connsiteY82" fmla="*/ 77262 h 552596"/>
                <a:gd name="connsiteX83" fmla="*/ 283970 w 609619"/>
                <a:gd name="connsiteY83" fmla="*/ 1997 h 552596"/>
                <a:gd name="connsiteX84" fmla="*/ 334262 w 609619"/>
                <a:gd name="connsiteY84" fmla="*/ 651 h 55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9619" h="552596">
                  <a:moveTo>
                    <a:pt x="381535" y="212929"/>
                  </a:moveTo>
                  <a:lnTo>
                    <a:pt x="352835" y="263726"/>
                  </a:lnTo>
                  <a:lnTo>
                    <a:pt x="381535" y="263726"/>
                  </a:lnTo>
                  <a:close/>
                  <a:moveTo>
                    <a:pt x="378170" y="162879"/>
                  </a:moveTo>
                  <a:lnTo>
                    <a:pt x="416031" y="162879"/>
                  </a:lnTo>
                  <a:cubicBezTo>
                    <a:pt x="422108" y="162879"/>
                    <a:pt x="427063" y="167828"/>
                    <a:pt x="427063" y="173897"/>
                  </a:cubicBezTo>
                  <a:lnTo>
                    <a:pt x="427063" y="263726"/>
                  </a:lnTo>
                  <a:lnTo>
                    <a:pt x="436692" y="263726"/>
                  </a:lnTo>
                  <a:cubicBezTo>
                    <a:pt x="442768" y="263726"/>
                    <a:pt x="447723" y="268675"/>
                    <a:pt x="447723" y="274745"/>
                  </a:cubicBezTo>
                  <a:lnTo>
                    <a:pt x="447723" y="290245"/>
                  </a:lnTo>
                  <a:cubicBezTo>
                    <a:pt x="447723" y="296315"/>
                    <a:pt x="442768" y="301264"/>
                    <a:pt x="436692" y="301264"/>
                  </a:cubicBezTo>
                  <a:lnTo>
                    <a:pt x="427063" y="301264"/>
                  </a:lnTo>
                  <a:lnTo>
                    <a:pt x="427063" y="331238"/>
                  </a:lnTo>
                  <a:cubicBezTo>
                    <a:pt x="427063" y="337307"/>
                    <a:pt x="422108" y="342256"/>
                    <a:pt x="416031" y="342256"/>
                  </a:cubicBezTo>
                  <a:lnTo>
                    <a:pt x="392567" y="342256"/>
                  </a:lnTo>
                  <a:cubicBezTo>
                    <a:pt x="386490" y="342256"/>
                    <a:pt x="381535" y="337307"/>
                    <a:pt x="381535" y="331238"/>
                  </a:cubicBezTo>
                  <a:lnTo>
                    <a:pt x="381535" y="301264"/>
                  </a:lnTo>
                  <a:lnTo>
                    <a:pt x="316282" y="301264"/>
                  </a:lnTo>
                  <a:cubicBezTo>
                    <a:pt x="310206" y="301264"/>
                    <a:pt x="305251" y="296315"/>
                    <a:pt x="305251" y="290245"/>
                  </a:cubicBezTo>
                  <a:lnTo>
                    <a:pt x="305251" y="273437"/>
                  </a:lnTo>
                  <a:cubicBezTo>
                    <a:pt x="305251" y="271383"/>
                    <a:pt x="305812" y="269329"/>
                    <a:pt x="306934" y="267648"/>
                  </a:cubicBezTo>
                  <a:lnTo>
                    <a:pt x="368821" y="168015"/>
                  </a:lnTo>
                  <a:cubicBezTo>
                    <a:pt x="370878" y="164840"/>
                    <a:pt x="374430" y="162879"/>
                    <a:pt x="378170" y="162879"/>
                  </a:cubicBezTo>
                  <a:close/>
                  <a:moveTo>
                    <a:pt x="234995" y="159916"/>
                  </a:moveTo>
                  <a:cubicBezTo>
                    <a:pt x="273889" y="159916"/>
                    <a:pt x="299038" y="182604"/>
                    <a:pt x="299038" y="217615"/>
                  </a:cubicBezTo>
                  <a:cubicBezTo>
                    <a:pt x="299038" y="246558"/>
                    <a:pt x="280246" y="269246"/>
                    <a:pt x="252105" y="294361"/>
                  </a:cubicBezTo>
                  <a:cubicBezTo>
                    <a:pt x="252011" y="294454"/>
                    <a:pt x="251918" y="294548"/>
                    <a:pt x="251824" y="294641"/>
                  </a:cubicBezTo>
                  <a:lnTo>
                    <a:pt x="243129" y="301830"/>
                  </a:lnTo>
                  <a:lnTo>
                    <a:pt x="291185" y="301830"/>
                  </a:lnTo>
                  <a:cubicBezTo>
                    <a:pt x="297262" y="301830"/>
                    <a:pt x="302217" y="306778"/>
                    <a:pt x="302217" y="312847"/>
                  </a:cubicBezTo>
                  <a:lnTo>
                    <a:pt x="302217" y="331240"/>
                  </a:lnTo>
                  <a:cubicBezTo>
                    <a:pt x="302217" y="337309"/>
                    <a:pt x="297262" y="342257"/>
                    <a:pt x="291185" y="342257"/>
                  </a:cubicBezTo>
                  <a:lnTo>
                    <a:pt x="183761" y="342257"/>
                  </a:lnTo>
                  <a:cubicBezTo>
                    <a:pt x="177684" y="342257"/>
                    <a:pt x="172729" y="337309"/>
                    <a:pt x="172729" y="331240"/>
                  </a:cubicBezTo>
                  <a:lnTo>
                    <a:pt x="172729" y="317515"/>
                  </a:lnTo>
                  <a:cubicBezTo>
                    <a:pt x="172729" y="314341"/>
                    <a:pt x="174038" y="311447"/>
                    <a:pt x="176375" y="309299"/>
                  </a:cubicBezTo>
                  <a:lnTo>
                    <a:pt x="196102" y="291467"/>
                  </a:lnTo>
                  <a:cubicBezTo>
                    <a:pt x="233219" y="258322"/>
                    <a:pt x="250889" y="239369"/>
                    <a:pt x="251450" y="220976"/>
                  </a:cubicBezTo>
                  <a:cubicBezTo>
                    <a:pt x="251357" y="212947"/>
                    <a:pt x="248178" y="199596"/>
                    <a:pt x="226768" y="199596"/>
                  </a:cubicBezTo>
                  <a:cubicBezTo>
                    <a:pt x="217793" y="199596"/>
                    <a:pt x="208537" y="202490"/>
                    <a:pt x="199188" y="208279"/>
                  </a:cubicBezTo>
                  <a:cubicBezTo>
                    <a:pt x="196383" y="210053"/>
                    <a:pt x="192924" y="210426"/>
                    <a:pt x="189838" y="209399"/>
                  </a:cubicBezTo>
                  <a:cubicBezTo>
                    <a:pt x="186753" y="208372"/>
                    <a:pt x="184322" y="206038"/>
                    <a:pt x="183107" y="202957"/>
                  </a:cubicBezTo>
                  <a:lnTo>
                    <a:pt x="177217" y="188112"/>
                  </a:lnTo>
                  <a:cubicBezTo>
                    <a:pt x="175253" y="183257"/>
                    <a:pt x="177123" y="177655"/>
                    <a:pt x="181611" y="174761"/>
                  </a:cubicBezTo>
                  <a:cubicBezTo>
                    <a:pt x="196663" y="165238"/>
                    <a:pt x="215549" y="159916"/>
                    <a:pt x="234995" y="159916"/>
                  </a:cubicBezTo>
                  <a:close/>
                  <a:moveTo>
                    <a:pt x="72010" y="115246"/>
                  </a:moveTo>
                  <a:cubicBezTo>
                    <a:pt x="138035" y="105721"/>
                    <a:pt x="146826" y="197054"/>
                    <a:pt x="113065" y="229459"/>
                  </a:cubicBezTo>
                  <a:cubicBezTo>
                    <a:pt x="107267" y="234969"/>
                    <a:pt x="79772" y="243747"/>
                    <a:pt x="77528" y="248416"/>
                  </a:cubicBezTo>
                  <a:cubicBezTo>
                    <a:pt x="81362" y="270456"/>
                    <a:pt x="87067" y="292121"/>
                    <a:pt x="94736" y="313040"/>
                  </a:cubicBezTo>
                  <a:cubicBezTo>
                    <a:pt x="100627" y="329103"/>
                    <a:pt x="107641" y="344605"/>
                    <a:pt x="115684" y="359640"/>
                  </a:cubicBezTo>
                  <a:cubicBezTo>
                    <a:pt x="122137" y="371687"/>
                    <a:pt x="129338" y="383361"/>
                    <a:pt x="137194" y="394474"/>
                  </a:cubicBezTo>
                  <a:cubicBezTo>
                    <a:pt x="150006" y="412778"/>
                    <a:pt x="164501" y="429867"/>
                    <a:pt x="180400" y="445556"/>
                  </a:cubicBezTo>
                  <a:cubicBezTo>
                    <a:pt x="185543" y="446397"/>
                    <a:pt x="208456" y="428933"/>
                    <a:pt x="216311" y="427346"/>
                  </a:cubicBezTo>
                  <a:cubicBezTo>
                    <a:pt x="262229" y="418194"/>
                    <a:pt x="331995" y="476561"/>
                    <a:pt x="286544" y="526336"/>
                  </a:cubicBezTo>
                  <a:cubicBezTo>
                    <a:pt x="227814" y="588812"/>
                    <a:pt x="148416" y="526803"/>
                    <a:pt x="108764" y="475253"/>
                  </a:cubicBezTo>
                  <a:cubicBezTo>
                    <a:pt x="93894" y="455922"/>
                    <a:pt x="73039" y="426038"/>
                    <a:pt x="53868" y="391859"/>
                  </a:cubicBezTo>
                  <a:lnTo>
                    <a:pt x="49285" y="382800"/>
                  </a:lnTo>
                  <a:cubicBezTo>
                    <a:pt x="32171" y="347500"/>
                    <a:pt x="19546" y="313320"/>
                    <a:pt x="12158" y="290160"/>
                  </a:cubicBezTo>
                  <a:cubicBezTo>
                    <a:pt x="-7481" y="228151"/>
                    <a:pt x="-12999" y="127574"/>
                    <a:pt x="72010" y="115246"/>
                  </a:cubicBezTo>
                  <a:close/>
                  <a:moveTo>
                    <a:pt x="334262" y="651"/>
                  </a:moveTo>
                  <a:cubicBezTo>
                    <a:pt x="384017" y="4209"/>
                    <a:pt x="431589" y="22331"/>
                    <a:pt x="471849" y="53637"/>
                  </a:cubicBezTo>
                  <a:cubicBezTo>
                    <a:pt x="497753" y="73714"/>
                    <a:pt x="519169" y="98180"/>
                    <a:pt x="535254" y="125634"/>
                  </a:cubicBezTo>
                  <a:lnTo>
                    <a:pt x="601933" y="161959"/>
                  </a:lnTo>
                  <a:cubicBezTo>
                    <a:pt x="606983" y="164667"/>
                    <a:pt x="609882" y="170083"/>
                    <a:pt x="609601" y="175779"/>
                  </a:cubicBezTo>
                  <a:cubicBezTo>
                    <a:pt x="609227" y="181382"/>
                    <a:pt x="605580" y="186425"/>
                    <a:pt x="600343" y="188479"/>
                  </a:cubicBezTo>
                  <a:lnTo>
                    <a:pt x="564806" y="202486"/>
                  </a:lnTo>
                  <a:cubicBezTo>
                    <a:pt x="566209" y="209210"/>
                    <a:pt x="567331" y="215933"/>
                    <a:pt x="568173" y="222843"/>
                  </a:cubicBezTo>
                  <a:cubicBezTo>
                    <a:pt x="576589" y="290171"/>
                    <a:pt x="558260" y="356845"/>
                    <a:pt x="516457" y="410446"/>
                  </a:cubicBezTo>
                  <a:cubicBezTo>
                    <a:pt x="474748" y="464047"/>
                    <a:pt x="414522" y="498224"/>
                    <a:pt x="347001" y="506628"/>
                  </a:cubicBezTo>
                  <a:cubicBezTo>
                    <a:pt x="345879" y="506722"/>
                    <a:pt x="344851" y="506815"/>
                    <a:pt x="343728" y="506815"/>
                  </a:cubicBezTo>
                  <a:cubicBezTo>
                    <a:pt x="330636" y="506815"/>
                    <a:pt x="319226" y="497010"/>
                    <a:pt x="317543" y="483750"/>
                  </a:cubicBezTo>
                  <a:cubicBezTo>
                    <a:pt x="315766" y="469276"/>
                    <a:pt x="326053" y="456109"/>
                    <a:pt x="340455" y="454242"/>
                  </a:cubicBezTo>
                  <a:cubicBezTo>
                    <a:pt x="393948" y="447611"/>
                    <a:pt x="441642" y="420531"/>
                    <a:pt x="474748" y="378043"/>
                  </a:cubicBezTo>
                  <a:cubicBezTo>
                    <a:pt x="507853" y="335554"/>
                    <a:pt x="522442" y="282794"/>
                    <a:pt x="515802" y="229380"/>
                  </a:cubicBezTo>
                  <a:cubicBezTo>
                    <a:pt x="515428" y="226952"/>
                    <a:pt x="515148" y="224618"/>
                    <a:pt x="514774" y="222283"/>
                  </a:cubicBezTo>
                  <a:lnTo>
                    <a:pt x="478488" y="236570"/>
                  </a:lnTo>
                  <a:cubicBezTo>
                    <a:pt x="473158" y="238625"/>
                    <a:pt x="467173" y="237504"/>
                    <a:pt x="462964" y="233582"/>
                  </a:cubicBezTo>
                  <a:cubicBezTo>
                    <a:pt x="458850" y="229660"/>
                    <a:pt x="457353" y="223684"/>
                    <a:pt x="459130" y="218268"/>
                  </a:cubicBezTo>
                  <a:lnTo>
                    <a:pt x="483913" y="143283"/>
                  </a:lnTo>
                  <a:cubicBezTo>
                    <a:pt x="442858" y="81465"/>
                    <a:pt x="369072" y="44579"/>
                    <a:pt x="290516" y="54291"/>
                  </a:cubicBezTo>
                  <a:cubicBezTo>
                    <a:pt x="244412" y="60080"/>
                    <a:pt x="202983" y="80718"/>
                    <a:pt x="170719" y="113961"/>
                  </a:cubicBezTo>
                  <a:cubicBezTo>
                    <a:pt x="160526" y="124420"/>
                    <a:pt x="143786" y="124700"/>
                    <a:pt x="133312" y="114521"/>
                  </a:cubicBezTo>
                  <a:cubicBezTo>
                    <a:pt x="122838" y="104343"/>
                    <a:pt x="122557" y="87721"/>
                    <a:pt x="132751" y="77262"/>
                  </a:cubicBezTo>
                  <a:cubicBezTo>
                    <a:pt x="172870" y="35895"/>
                    <a:pt x="226643" y="9094"/>
                    <a:pt x="283970" y="1997"/>
                  </a:cubicBezTo>
                  <a:cubicBezTo>
                    <a:pt x="300850" y="-104"/>
                    <a:pt x="317677" y="-536"/>
                    <a:pt x="334262" y="6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8" name="iṡ1ídê"/>
          <p:cNvGrpSpPr/>
          <p:nvPr/>
        </p:nvGrpSpPr>
        <p:grpSpPr>
          <a:xfrm>
            <a:off x="1653181" y="1335416"/>
            <a:ext cx="2973627" cy="3778945"/>
            <a:chOff x="913612" y="2139122"/>
            <a:chExt cx="2417684" cy="3072445"/>
          </a:xfrm>
        </p:grpSpPr>
        <p:sp>
          <p:nvSpPr>
            <p:cNvPr id="20" name="îşlíḑe"/>
            <p:cNvSpPr/>
            <p:nvPr/>
          </p:nvSpPr>
          <p:spPr>
            <a:xfrm>
              <a:off x="913612" y="2139122"/>
              <a:ext cx="2417684" cy="2417684"/>
            </a:xfrm>
            <a:prstGeom prst="roundRect">
              <a:avLst>
                <a:gd name="adj" fmla="val 6455"/>
              </a:avLst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îṩlíḍê"/>
            <p:cNvSpPr/>
            <p:nvPr/>
          </p:nvSpPr>
          <p:spPr>
            <a:xfrm>
              <a:off x="1526965" y="4135627"/>
              <a:ext cx="1075940" cy="1075940"/>
            </a:xfrm>
            <a:prstGeom prst="ellipse">
              <a:avLst/>
            </a:prstGeom>
            <a:solidFill>
              <a:srgbClr val="5C7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ïŝľíḑè"/>
            <p:cNvSpPr/>
            <p:nvPr/>
          </p:nvSpPr>
          <p:spPr bwMode="auto">
            <a:xfrm>
              <a:off x="1750930" y="4388964"/>
              <a:ext cx="628010" cy="569266"/>
            </a:xfrm>
            <a:custGeom>
              <a:avLst/>
              <a:gdLst>
                <a:gd name="connsiteX0" fmla="*/ 381535 w 609619"/>
                <a:gd name="connsiteY0" fmla="*/ 212929 h 552596"/>
                <a:gd name="connsiteX1" fmla="*/ 352835 w 609619"/>
                <a:gd name="connsiteY1" fmla="*/ 263726 h 552596"/>
                <a:gd name="connsiteX2" fmla="*/ 381535 w 609619"/>
                <a:gd name="connsiteY2" fmla="*/ 263726 h 552596"/>
                <a:gd name="connsiteX3" fmla="*/ 378170 w 609619"/>
                <a:gd name="connsiteY3" fmla="*/ 162879 h 552596"/>
                <a:gd name="connsiteX4" fmla="*/ 416031 w 609619"/>
                <a:gd name="connsiteY4" fmla="*/ 162879 h 552596"/>
                <a:gd name="connsiteX5" fmla="*/ 427063 w 609619"/>
                <a:gd name="connsiteY5" fmla="*/ 173897 h 552596"/>
                <a:gd name="connsiteX6" fmla="*/ 427063 w 609619"/>
                <a:gd name="connsiteY6" fmla="*/ 263726 h 552596"/>
                <a:gd name="connsiteX7" fmla="*/ 436692 w 609619"/>
                <a:gd name="connsiteY7" fmla="*/ 263726 h 552596"/>
                <a:gd name="connsiteX8" fmla="*/ 447723 w 609619"/>
                <a:gd name="connsiteY8" fmla="*/ 274745 h 552596"/>
                <a:gd name="connsiteX9" fmla="*/ 447723 w 609619"/>
                <a:gd name="connsiteY9" fmla="*/ 290245 h 552596"/>
                <a:gd name="connsiteX10" fmla="*/ 436692 w 609619"/>
                <a:gd name="connsiteY10" fmla="*/ 301264 h 552596"/>
                <a:gd name="connsiteX11" fmla="*/ 427063 w 609619"/>
                <a:gd name="connsiteY11" fmla="*/ 301264 h 552596"/>
                <a:gd name="connsiteX12" fmla="*/ 427063 w 609619"/>
                <a:gd name="connsiteY12" fmla="*/ 331238 h 552596"/>
                <a:gd name="connsiteX13" fmla="*/ 416031 w 609619"/>
                <a:gd name="connsiteY13" fmla="*/ 342256 h 552596"/>
                <a:gd name="connsiteX14" fmla="*/ 392567 w 609619"/>
                <a:gd name="connsiteY14" fmla="*/ 342256 h 552596"/>
                <a:gd name="connsiteX15" fmla="*/ 381535 w 609619"/>
                <a:gd name="connsiteY15" fmla="*/ 331238 h 552596"/>
                <a:gd name="connsiteX16" fmla="*/ 381535 w 609619"/>
                <a:gd name="connsiteY16" fmla="*/ 301264 h 552596"/>
                <a:gd name="connsiteX17" fmla="*/ 316282 w 609619"/>
                <a:gd name="connsiteY17" fmla="*/ 301264 h 552596"/>
                <a:gd name="connsiteX18" fmla="*/ 305251 w 609619"/>
                <a:gd name="connsiteY18" fmla="*/ 290245 h 552596"/>
                <a:gd name="connsiteX19" fmla="*/ 305251 w 609619"/>
                <a:gd name="connsiteY19" fmla="*/ 273437 h 552596"/>
                <a:gd name="connsiteX20" fmla="*/ 306934 w 609619"/>
                <a:gd name="connsiteY20" fmla="*/ 267648 h 552596"/>
                <a:gd name="connsiteX21" fmla="*/ 368821 w 609619"/>
                <a:gd name="connsiteY21" fmla="*/ 168015 h 552596"/>
                <a:gd name="connsiteX22" fmla="*/ 378170 w 609619"/>
                <a:gd name="connsiteY22" fmla="*/ 162879 h 552596"/>
                <a:gd name="connsiteX23" fmla="*/ 234995 w 609619"/>
                <a:gd name="connsiteY23" fmla="*/ 159916 h 552596"/>
                <a:gd name="connsiteX24" fmla="*/ 299038 w 609619"/>
                <a:gd name="connsiteY24" fmla="*/ 217615 h 552596"/>
                <a:gd name="connsiteX25" fmla="*/ 252105 w 609619"/>
                <a:gd name="connsiteY25" fmla="*/ 294361 h 552596"/>
                <a:gd name="connsiteX26" fmla="*/ 251824 w 609619"/>
                <a:gd name="connsiteY26" fmla="*/ 294641 h 552596"/>
                <a:gd name="connsiteX27" fmla="*/ 243129 w 609619"/>
                <a:gd name="connsiteY27" fmla="*/ 301830 h 552596"/>
                <a:gd name="connsiteX28" fmla="*/ 291185 w 609619"/>
                <a:gd name="connsiteY28" fmla="*/ 301830 h 552596"/>
                <a:gd name="connsiteX29" fmla="*/ 302217 w 609619"/>
                <a:gd name="connsiteY29" fmla="*/ 312847 h 552596"/>
                <a:gd name="connsiteX30" fmla="*/ 302217 w 609619"/>
                <a:gd name="connsiteY30" fmla="*/ 331240 h 552596"/>
                <a:gd name="connsiteX31" fmla="*/ 291185 w 609619"/>
                <a:gd name="connsiteY31" fmla="*/ 342257 h 552596"/>
                <a:gd name="connsiteX32" fmla="*/ 183761 w 609619"/>
                <a:gd name="connsiteY32" fmla="*/ 342257 h 552596"/>
                <a:gd name="connsiteX33" fmla="*/ 172729 w 609619"/>
                <a:gd name="connsiteY33" fmla="*/ 331240 h 552596"/>
                <a:gd name="connsiteX34" fmla="*/ 172729 w 609619"/>
                <a:gd name="connsiteY34" fmla="*/ 317515 h 552596"/>
                <a:gd name="connsiteX35" fmla="*/ 176375 w 609619"/>
                <a:gd name="connsiteY35" fmla="*/ 309299 h 552596"/>
                <a:gd name="connsiteX36" fmla="*/ 196102 w 609619"/>
                <a:gd name="connsiteY36" fmla="*/ 291467 h 552596"/>
                <a:gd name="connsiteX37" fmla="*/ 251450 w 609619"/>
                <a:gd name="connsiteY37" fmla="*/ 220976 h 552596"/>
                <a:gd name="connsiteX38" fmla="*/ 226768 w 609619"/>
                <a:gd name="connsiteY38" fmla="*/ 199596 h 552596"/>
                <a:gd name="connsiteX39" fmla="*/ 199188 w 609619"/>
                <a:gd name="connsiteY39" fmla="*/ 208279 h 552596"/>
                <a:gd name="connsiteX40" fmla="*/ 189838 w 609619"/>
                <a:gd name="connsiteY40" fmla="*/ 209399 h 552596"/>
                <a:gd name="connsiteX41" fmla="*/ 183107 w 609619"/>
                <a:gd name="connsiteY41" fmla="*/ 202957 h 552596"/>
                <a:gd name="connsiteX42" fmla="*/ 177217 w 609619"/>
                <a:gd name="connsiteY42" fmla="*/ 188112 h 552596"/>
                <a:gd name="connsiteX43" fmla="*/ 181611 w 609619"/>
                <a:gd name="connsiteY43" fmla="*/ 174761 h 552596"/>
                <a:gd name="connsiteX44" fmla="*/ 234995 w 609619"/>
                <a:gd name="connsiteY44" fmla="*/ 159916 h 552596"/>
                <a:gd name="connsiteX45" fmla="*/ 72010 w 609619"/>
                <a:gd name="connsiteY45" fmla="*/ 115246 h 552596"/>
                <a:gd name="connsiteX46" fmla="*/ 113065 w 609619"/>
                <a:gd name="connsiteY46" fmla="*/ 229459 h 552596"/>
                <a:gd name="connsiteX47" fmla="*/ 77528 w 609619"/>
                <a:gd name="connsiteY47" fmla="*/ 248416 h 552596"/>
                <a:gd name="connsiteX48" fmla="*/ 94736 w 609619"/>
                <a:gd name="connsiteY48" fmla="*/ 313040 h 552596"/>
                <a:gd name="connsiteX49" fmla="*/ 115684 w 609619"/>
                <a:gd name="connsiteY49" fmla="*/ 359640 h 552596"/>
                <a:gd name="connsiteX50" fmla="*/ 137194 w 609619"/>
                <a:gd name="connsiteY50" fmla="*/ 394474 h 552596"/>
                <a:gd name="connsiteX51" fmla="*/ 180400 w 609619"/>
                <a:gd name="connsiteY51" fmla="*/ 445556 h 552596"/>
                <a:gd name="connsiteX52" fmla="*/ 216311 w 609619"/>
                <a:gd name="connsiteY52" fmla="*/ 427346 h 552596"/>
                <a:gd name="connsiteX53" fmla="*/ 286544 w 609619"/>
                <a:gd name="connsiteY53" fmla="*/ 526336 h 552596"/>
                <a:gd name="connsiteX54" fmla="*/ 108764 w 609619"/>
                <a:gd name="connsiteY54" fmla="*/ 475253 h 552596"/>
                <a:gd name="connsiteX55" fmla="*/ 53868 w 609619"/>
                <a:gd name="connsiteY55" fmla="*/ 391859 h 552596"/>
                <a:gd name="connsiteX56" fmla="*/ 49285 w 609619"/>
                <a:gd name="connsiteY56" fmla="*/ 382800 h 552596"/>
                <a:gd name="connsiteX57" fmla="*/ 12158 w 609619"/>
                <a:gd name="connsiteY57" fmla="*/ 290160 h 552596"/>
                <a:gd name="connsiteX58" fmla="*/ 72010 w 609619"/>
                <a:gd name="connsiteY58" fmla="*/ 115246 h 552596"/>
                <a:gd name="connsiteX59" fmla="*/ 334262 w 609619"/>
                <a:gd name="connsiteY59" fmla="*/ 651 h 552596"/>
                <a:gd name="connsiteX60" fmla="*/ 471849 w 609619"/>
                <a:gd name="connsiteY60" fmla="*/ 53637 h 552596"/>
                <a:gd name="connsiteX61" fmla="*/ 535254 w 609619"/>
                <a:gd name="connsiteY61" fmla="*/ 125634 h 552596"/>
                <a:gd name="connsiteX62" fmla="*/ 601933 w 609619"/>
                <a:gd name="connsiteY62" fmla="*/ 161959 h 552596"/>
                <a:gd name="connsiteX63" fmla="*/ 609601 w 609619"/>
                <a:gd name="connsiteY63" fmla="*/ 175779 h 552596"/>
                <a:gd name="connsiteX64" fmla="*/ 600343 w 609619"/>
                <a:gd name="connsiteY64" fmla="*/ 188479 h 552596"/>
                <a:gd name="connsiteX65" fmla="*/ 564806 w 609619"/>
                <a:gd name="connsiteY65" fmla="*/ 202486 h 552596"/>
                <a:gd name="connsiteX66" fmla="*/ 568173 w 609619"/>
                <a:gd name="connsiteY66" fmla="*/ 222843 h 552596"/>
                <a:gd name="connsiteX67" fmla="*/ 516457 w 609619"/>
                <a:gd name="connsiteY67" fmla="*/ 410446 h 552596"/>
                <a:gd name="connsiteX68" fmla="*/ 347001 w 609619"/>
                <a:gd name="connsiteY68" fmla="*/ 506628 h 552596"/>
                <a:gd name="connsiteX69" fmla="*/ 343728 w 609619"/>
                <a:gd name="connsiteY69" fmla="*/ 506815 h 552596"/>
                <a:gd name="connsiteX70" fmla="*/ 317543 w 609619"/>
                <a:gd name="connsiteY70" fmla="*/ 483750 h 552596"/>
                <a:gd name="connsiteX71" fmla="*/ 340455 w 609619"/>
                <a:gd name="connsiteY71" fmla="*/ 454242 h 552596"/>
                <a:gd name="connsiteX72" fmla="*/ 474748 w 609619"/>
                <a:gd name="connsiteY72" fmla="*/ 378043 h 552596"/>
                <a:gd name="connsiteX73" fmla="*/ 515802 w 609619"/>
                <a:gd name="connsiteY73" fmla="*/ 229380 h 552596"/>
                <a:gd name="connsiteX74" fmla="*/ 514774 w 609619"/>
                <a:gd name="connsiteY74" fmla="*/ 222283 h 552596"/>
                <a:gd name="connsiteX75" fmla="*/ 478488 w 609619"/>
                <a:gd name="connsiteY75" fmla="*/ 236570 h 552596"/>
                <a:gd name="connsiteX76" fmla="*/ 462964 w 609619"/>
                <a:gd name="connsiteY76" fmla="*/ 233582 h 552596"/>
                <a:gd name="connsiteX77" fmla="*/ 459130 w 609619"/>
                <a:gd name="connsiteY77" fmla="*/ 218268 h 552596"/>
                <a:gd name="connsiteX78" fmla="*/ 483913 w 609619"/>
                <a:gd name="connsiteY78" fmla="*/ 143283 h 552596"/>
                <a:gd name="connsiteX79" fmla="*/ 290516 w 609619"/>
                <a:gd name="connsiteY79" fmla="*/ 54291 h 552596"/>
                <a:gd name="connsiteX80" fmla="*/ 170719 w 609619"/>
                <a:gd name="connsiteY80" fmla="*/ 113961 h 552596"/>
                <a:gd name="connsiteX81" fmla="*/ 133312 w 609619"/>
                <a:gd name="connsiteY81" fmla="*/ 114521 h 552596"/>
                <a:gd name="connsiteX82" fmla="*/ 132751 w 609619"/>
                <a:gd name="connsiteY82" fmla="*/ 77262 h 552596"/>
                <a:gd name="connsiteX83" fmla="*/ 283970 w 609619"/>
                <a:gd name="connsiteY83" fmla="*/ 1997 h 552596"/>
                <a:gd name="connsiteX84" fmla="*/ 334262 w 609619"/>
                <a:gd name="connsiteY84" fmla="*/ 651 h 55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9619" h="552596">
                  <a:moveTo>
                    <a:pt x="381535" y="212929"/>
                  </a:moveTo>
                  <a:lnTo>
                    <a:pt x="352835" y="263726"/>
                  </a:lnTo>
                  <a:lnTo>
                    <a:pt x="381535" y="263726"/>
                  </a:lnTo>
                  <a:close/>
                  <a:moveTo>
                    <a:pt x="378170" y="162879"/>
                  </a:moveTo>
                  <a:lnTo>
                    <a:pt x="416031" y="162879"/>
                  </a:lnTo>
                  <a:cubicBezTo>
                    <a:pt x="422108" y="162879"/>
                    <a:pt x="427063" y="167828"/>
                    <a:pt x="427063" y="173897"/>
                  </a:cubicBezTo>
                  <a:lnTo>
                    <a:pt x="427063" y="263726"/>
                  </a:lnTo>
                  <a:lnTo>
                    <a:pt x="436692" y="263726"/>
                  </a:lnTo>
                  <a:cubicBezTo>
                    <a:pt x="442768" y="263726"/>
                    <a:pt x="447723" y="268675"/>
                    <a:pt x="447723" y="274745"/>
                  </a:cubicBezTo>
                  <a:lnTo>
                    <a:pt x="447723" y="290245"/>
                  </a:lnTo>
                  <a:cubicBezTo>
                    <a:pt x="447723" y="296315"/>
                    <a:pt x="442768" y="301264"/>
                    <a:pt x="436692" y="301264"/>
                  </a:cubicBezTo>
                  <a:lnTo>
                    <a:pt x="427063" y="301264"/>
                  </a:lnTo>
                  <a:lnTo>
                    <a:pt x="427063" y="331238"/>
                  </a:lnTo>
                  <a:cubicBezTo>
                    <a:pt x="427063" y="337307"/>
                    <a:pt x="422108" y="342256"/>
                    <a:pt x="416031" y="342256"/>
                  </a:cubicBezTo>
                  <a:lnTo>
                    <a:pt x="392567" y="342256"/>
                  </a:lnTo>
                  <a:cubicBezTo>
                    <a:pt x="386490" y="342256"/>
                    <a:pt x="381535" y="337307"/>
                    <a:pt x="381535" y="331238"/>
                  </a:cubicBezTo>
                  <a:lnTo>
                    <a:pt x="381535" y="301264"/>
                  </a:lnTo>
                  <a:lnTo>
                    <a:pt x="316282" y="301264"/>
                  </a:lnTo>
                  <a:cubicBezTo>
                    <a:pt x="310206" y="301264"/>
                    <a:pt x="305251" y="296315"/>
                    <a:pt x="305251" y="290245"/>
                  </a:cubicBezTo>
                  <a:lnTo>
                    <a:pt x="305251" y="273437"/>
                  </a:lnTo>
                  <a:cubicBezTo>
                    <a:pt x="305251" y="271383"/>
                    <a:pt x="305812" y="269329"/>
                    <a:pt x="306934" y="267648"/>
                  </a:cubicBezTo>
                  <a:lnTo>
                    <a:pt x="368821" y="168015"/>
                  </a:lnTo>
                  <a:cubicBezTo>
                    <a:pt x="370878" y="164840"/>
                    <a:pt x="374430" y="162879"/>
                    <a:pt x="378170" y="162879"/>
                  </a:cubicBezTo>
                  <a:close/>
                  <a:moveTo>
                    <a:pt x="234995" y="159916"/>
                  </a:moveTo>
                  <a:cubicBezTo>
                    <a:pt x="273889" y="159916"/>
                    <a:pt x="299038" y="182604"/>
                    <a:pt x="299038" y="217615"/>
                  </a:cubicBezTo>
                  <a:cubicBezTo>
                    <a:pt x="299038" y="246558"/>
                    <a:pt x="280246" y="269246"/>
                    <a:pt x="252105" y="294361"/>
                  </a:cubicBezTo>
                  <a:cubicBezTo>
                    <a:pt x="252011" y="294454"/>
                    <a:pt x="251918" y="294548"/>
                    <a:pt x="251824" y="294641"/>
                  </a:cubicBezTo>
                  <a:lnTo>
                    <a:pt x="243129" y="301830"/>
                  </a:lnTo>
                  <a:lnTo>
                    <a:pt x="291185" y="301830"/>
                  </a:lnTo>
                  <a:cubicBezTo>
                    <a:pt x="297262" y="301830"/>
                    <a:pt x="302217" y="306778"/>
                    <a:pt x="302217" y="312847"/>
                  </a:cubicBezTo>
                  <a:lnTo>
                    <a:pt x="302217" y="331240"/>
                  </a:lnTo>
                  <a:cubicBezTo>
                    <a:pt x="302217" y="337309"/>
                    <a:pt x="297262" y="342257"/>
                    <a:pt x="291185" y="342257"/>
                  </a:cubicBezTo>
                  <a:lnTo>
                    <a:pt x="183761" y="342257"/>
                  </a:lnTo>
                  <a:cubicBezTo>
                    <a:pt x="177684" y="342257"/>
                    <a:pt x="172729" y="337309"/>
                    <a:pt x="172729" y="331240"/>
                  </a:cubicBezTo>
                  <a:lnTo>
                    <a:pt x="172729" y="317515"/>
                  </a:lnTo>
                  <a:cubicBezTo>
                    <a:pt x="172729" y="314341"/>
                    <a:pt x="174038" y="311447"/>
                    <a:pt x="176375" y="309299"/>
                  </a:cubicBezTo>
                  <a:lnTo>
                    <a:pt x="196102" y="291467"/>
                  </a:lnTo>
                  <a:cubicBezTo>
                    <a:pt x="233219" y="258322"/>
                    <a:pt x="250889" y="239369"/>
                    <a:pt x="251450" y="220976"/>
                  </a:cubicBezTo>
                  <a:cubicBezTo>
                    <a:pt x="251357" y="212947"/>
                    <a:pt x="248178" y="199596"/>
                    <a:pt x="226768" y="199596"/>
                  </a:cubicBezTo>
                  <a:cubicBezTo>
                    <a:pt x="217793" y="199596"/>
                    <a:pt x="208537" y="202490"/>
                    <a:pt x="199188" y="208279"/>
                  </a:cubicBezTo>
                  <a:cubicBezTo>
                    <a:pt x="196383" y="210053"/>
                    <a:pt x="192924" y="210426"/>
                    <a:pt x="189838" y="209399"/>
                  </a:cubicBezTo>
                  <a:cubicBezTo>
                    <a:pt x="186753" y="208372"/>
                    <a:pt x="184322" y="206038"/>
                    <a:pt x="183107" y="202957"/>
                  </a:cubicBezTo>
                  <a:lnTo>
                    <a:pt x="177217" y="188112"/>
                  </a:lnTo>
                  <a:cubicBezTo>
                    <a:pt x="175253" y="183257"/>
                    <a:pt x="177123" y="177655"/>
                    <a:pt x="181611" y="174761"/>
                  </a:cubicBezTo>
                  <a:cubicBezTo>
                    <a:pt x="196663" y="165238"/>
                    <a:pt x="215549" y="159916"/>
                    <a:pt x="234995" y="159916"/>
                  </a:cubicBezTo>
                  <a:close/>
                  <a:moveTo>
                    <a:pt x="72010" y="115246"/>
                  </a:moveTo>
                  <a:cubicBezTo>
                    <a:pt x="138035" y="105721"/>
                    <a:pt x="146826" y="197054"/>
                    <a:pt x="113065" y="229459"/>
                  </a:cubicBezTo>
                  <a:cubicBezTo>
                    <a:pt x="107267" y="234969"/>
                    <a:pt x="79772" y="243747"/>
                    <a:pt x="77528" y="248416"/>
                  </a:cubicBezTo>
                  <a:cubicBezTo>
                    <a:pt x="81362" y="270456"/>
                    <a:pt x="87067" y="292121"/>
                    <a:pt x="94736" y="313040"/>
                  </a:cubicBezTo>
                  <a:cubicBezTo>
                    <a:pt x="100627" y="329103"/>
                    <a:pt x="107641" y="344605"/>
                    <a:pt x="115684" y="359640"/>
                  </a:cubicBezTo>
                  <a:cubicBezTo>
                    <a:pt x="122137" y="371687"/>
                    <a:pt x="129338" y="383361"/>
                    <a:pt x="137194" y="394474"/>
                  </a:cubicBezTo>
                  <a:cubicBezTo>
                    <a:pt x="150006" y="412778"/>
                    <a:pt x="164501" y="429867"/>
                    <a:pt x="180400" y="445556"/>
                  </a:cubicBezTo>
                  <a:cubicBezTo>
                    <a:pt x="185543" y="446397"/>
                    <a:pt x="208456" y="428933"/>
                    <a:pt x="216311" y="427346"/>
                  </a:cubicBezTo>
                  <a:cubicBezTo>
                    <a:pt x="262229" y="418194"/>
                    <a:pt x="331995" y="476561"/>
                    <a:pt x="286544" y="526336"/>
                  </a:cubicBezTo>
                  <a:cubicBezTo>
                    <a:pt x="227814" y="588812"/>
                    <a:pt x="148416" y="526803"/>
                    <a:pt x="108764" y="475253"/>
                  </a:cubicBezTo>
                  <a:cubicBezTo>
                    <a:pt x="93894" y="455922"/>
                    <a:pt x="73039" y="426038"/>
                    <a:pt x="53868" y="391859"/>
                  </a:cubicBezTo>
                  <a:lnTo>
                    <a:pt x="49285" y="382800"/>
                  </a:lnTo>
                  <a:cubicBezTo>
                    <a:pt x="32171" y="347500"/>
                    <a:pt x="19546" y="313320"/>
                    <a:pt x="12158" y="290160"/>
                  </a:cubicBezTo>
                  <a:cubicBezTo>
                    <a:pt x="-7481" y="228151"/>
                    <a:pt x="-12999" y="127574"/>
                    <a:pt x="72010" y="115246"/>
                  </a:cubicBezTo>
                  <a:close/>
                  <a:moveTo>
                    <a:pt x="334262" y="651"/>
                  </a:moveTo>
                  <a:cubicBezTo>
                    <a:pt x="384017" y="4209"/>
                    <a:pt x="431589" y="22331"/>
                    <a:pt x="471849" y="53637"/>
                  </a:cubicBezTo>
                  <a:cubicBezTo>
                    <a:pt x="497753" y="73714"/>
                    <a:pt x="519169" y="98180"/>
                    <a:pt x="535254" y="125634"/>
                  </a:cubicBezTo>
                  <a:lnTo>
                    <a:pt x="601933" y="161959"/>
                  </a:lnTo>
                  <a:cubicBezTo>
                    <a:pt x="606983" y="164667"/>
                    <a:pt x="609882" y="170083"/>
                    <a:pt x="609601" y="175779"/>
                  </a:cubicBezTo>
                  <a:cubicBezTo>
                    <a:pt x="609227" y="181382"/>
                    <a:pt x="605580" y="186425"/>
                    <a:pt x="600343" y="188479"/>
                  </a:cubicBezTo>
                  <a:lnTo>
                    <a:pt x="564806" y="202486"/>
                  </a:lnTo>
                  <a:cubicBezTo>
                    <a:pt x="566209" y="209210"/>
                    <a:pt x="567331" y="215933"/>
                    <a:pt x="568173" y="222843"/>
                  </a:cubicBezTo>
                  <a:cubicBezTo>
                    <a:pt x="576589" y="290171"/>
                    <a:pt x="558260" y="356845"/>
                    <a:pt x="516457" y="410446"/>
                  </a:cubicBezTo>
                  <a:cubicBezTo>
                    <a:pt x="474748" y="464047"/>
                    <a:pt x="414522" y="498224"/>
                    <a:pt x="347001" y="506628"/>
                  </a:cubicBezTo>
                  <a:cubicBezTo>
                    <a:pt x="345879" y="506722"/>
                    <a:pt x="344851" y="506815"/>
                    <a:pt x="343728" y="506815"/>
                  </a:cubicBezTo>
                  <a:cubicBezTo>
                    <a:pt x="330636" y="506815"/>
                    <a:pt x="319226" y="497010"/>
                    <a:pt x="317543" y="483750"/>
                  </a:cubicBezTo>
                  <a:cubicBezTo>
                    <a:pt x="315766" y="469276"/>
                    <a:pt x="326053" y="456109"/>
                    <a:pt x="340455" y="454242"/>
                  </a:cubicBezTo>
                  <a:cubicBezTo>
                    <a:pt x="393948" y="447611"/>
                    <a:pt x="441642" y="420531"/>
                    <a:pt x="474748" y="378043"/>
                  </a:cubicBezTo>
                  <a:cubicBezTo>
                    <a:pt x="507853" y="335554"/>
                    <a:pt x="522442" y="282794"/>
                    <a:pt x="515802" y="229380"/>
                  </a:cubicBezTo>
                  <a:cubicBezTo>
                    <a:pt x="515428" y="226952"/>
                    <a:pt x="515148" y="224618"/>
                    <a:pt x="514774" y="222283"/>
                  </a:cubicBezTo>
                  <a:lnTo>
                    <a:pt x="478488" y="236570"/>
                  </a:lnTo>
                  <a:cubicBezTo>
                    <a:pt x="473158" y="238625"/>
                    <a:pt x="467173" y="237504"/>
                    <a:pt x="462964" y="233582"/>
                  </a:cubicBezTo>
                  <a:cubicBezTo>
                    <a:pt x="458850" y="229660"/>
                    <a:pt x="457353" y="223684"/>
                    <a:pt x="459130" y="218268"/>
                  </a:cubicBezTo>
                  <a:lnTo>
                    <a:pt x="483913" y="143283"/>
                  </a:lnTo>
                  <a:cubicBezTo>
                    <a:pt x="442858" y="81465"/>
                    <a:pt x="369072" y="44579"/>
                    <a:pt x="290516" y="54291"/>
                  </a:cubicBezTo>
                  <a:cubicBezTo>
                    <a:pt x="244412" y="60080"/>
                    <a:pt x="202983" y="80718"/>
                    <a:pt x="170719" y="113961"/>
                  </a:cubicBezTo>
                  <a:cubicBezTo>
                    <a:pt x="160526" y="124420"/>
                    <a:pt x="143786" y="124700"/>
                    <a:pt x="133312" y="114521"/>
                  </a:cubicBezTo>
                  <a:cubicBezTo>
                    <a:pt x="122838" y="104343"/>
                    <a:pt x="122557" y="87721"/>
                    <a:pt x="132751" y="77262"/>
                  </a:cubicBezTo>
                  <a:cubicBezTo>
                    <a:pt x="172870" y="35895"/>
                    <a:pt x="226643" y="9094"/>
                    <a:pt x="283970" y="1997"/>
                  </a:cubicBezTo>
                  <a:cubicBezTo>
                    <a:pt x="300850" y="-104"/>
                    <a:pt x="317677" y="-536"/>
                    <a:pt x="334262" y="6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2" name="ïsľíḓé"/>
          <p:cNvSpPr/>
          <p:nvPr/>
        </p:nvSpPr>
        <p:spPr>
          <a:xfrm>
            <a:off x="4314477" y="1113797"/>
            <a:ext cx="3563045" cy="3563045"/>
          </a:xfrm>
          <a:prstGeom prst="roundRect">
            <a:avLst>
              <a:gd name="adj" fmla="val 6455"/>
            </a:avLst>
          </a:prstGeom>
          <a:solidFill>
            <a:srgbClr val="D99FE9"/>
          </a:solidFill>
          <a:ln w="1270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3" name="ïSľîḑé"/>
          <p:cNvGrpSpPr/>
          <p:nvPr/>
        </p:nvGrpSpPr>
        <p:grpSpPr>
          <a:xfrm>
            <a:off x="1796057" y="5185706"/>
            <a:ext cx="2687874" cy="930307"/>
            <a:chOff x="2082804" y="1289841"/>
            <a:chExt cx="2334087" cy="831359"/>
          </a:xfrm>
        </p:grpSpPr>
        <p:sp>
          <p:nvSpPr>
            <p:cNvPr id="14" name="íṥliḋè"/>
            <p:cNvSpPr txBox="1"/>
            <p:nvPr/>
          </p:nvSpPr>
          <p:spPr>
            <a:xfrm>
              <a:off x="2082804" y="1641984"/>
              <a:ext cx="2334087" cy="479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is1ïḓé"/>
            <p:cNvSpPr/>
            <p:nvPr/>
          </p:nvSpPr>
          <p:spPr>
            <a:xfrm>
              <a:off x="2082804" y="1289841"/>
              <a:ext cx="2334087" cy="35214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b="1" dirty="0"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altLang="zh-CN" b="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6" name="îṩļídé"/>
          <p:cNvGrpSpPr/>
          <p:nvPr/>
        </p:nvGrpSpPr>
        <p:grpSpPr>
          <a:xfrm>
            <a:off x="7637323" y="5185706"/>
            <a:ext cx="2687874" cy="930307"/>
            <a:chOff x="2082804" y="1289841"/>
            <a:chExt cx="2334087" cy="831359"/>
          </a:xfrm>
        </p:grpSpPr>
        <p:sp>
          <p:nvSpPr>
            <p:cNvPr id="28" name="ïSľíďe"/>
            <p:cNvSpPr txBox="1"/>
            <p:nvPr/>
          </p:nvSpPr>
          <p:spPr>
            <a:xfrm>
              <a:off x="2082804" y="1641984"/>
              <a:ext cx="2334087" cy="479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9" name="íşḷíḋé"/>
            <p:cNvSpPr/>
            <p:nvPr/>
          </p:nvSpPr>
          <p:spPr>
            <a:xfrm>
              <a:off x="2082804" y="1289841"/>
              <a:ext cx="2334087" cy="35214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b="1" dirty="0"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altLang="zh-CN" b="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0" name="îṥḷïḑê"/>
          <p:cNvSpPr/>
          <p:nvPr/>
        </p:nvSpPr>
        <p:spPr bwMode="auto">
          <a:xfrm>
            <a:off x="5826647" y="1661520"/>
            <a:ext cx="538707" cy="636653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1" name="í$ḻíḓé"/>
          <p:cNvGrpSpPr/>
          <p:nvPr/>
        </p:nvGrpSpPr>
        <p:grpSpPr>
          <a:xfrm>
            <a:off x="4752063" y="2552968"/>
            <a:ext cx="2687874" cy="1509409"/>
            <a:chOff x="2082804" y="1289841"/>
            <a:chExt cx="2334087" cy="1348868"/>
          </a:xfrm>
        </p:grpSpPr>
        <p:sp>
          <p:nvSpPr>
            <p:cNvPr id="32" name="ïslïde"/>
            <p:cNvSpPr txBox="1"/>
            <p:nvPr/>
          </p:nvSpPr>
          <p:spPr>
            <a:xfrm>
              <a:off x="2082804" y="1641984"/>
              <a:ext cx="2334087" cy="99672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100" dirty="0">
                <a:latin typeface="Arial"/>
                <a:ea typeface="微软雅黑"/>
                <a:cs typeface="+mn-ea"/>
                <a:sym typeface="Arial"/>
              </a:endParaRPr>
            </a:p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endPara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… …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ïṡlïḋè"/>
            <p:cNvSpPr/>
            <p:nvPr/>
          </p:nvSpPr>
          <p:spPr>
            <a:xfrm>
              <a:off x="2082804" y="1289841"/>
              <a:ext cx="2334087" cy="35214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id-ID" altLang="zh-CN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1" name="组合 10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5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7" name="直角三角形 26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4" name="平行四边形 33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王银芸\Desktop\网址图片\摄图网_500704032.jpg摄图网_5007040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4040" y="1153795"/>
            <a:ext cx="2351405" cy="57531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7480" y="-38100"/>
            <a:ext cx="1464945" cy="4396105"/>
          </a:xfrm>
          <a:prstGeom prst="rect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72178" y="1944162"/>
            <a:ext cx="615553" cy="2111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text</a:t>
            </a:r>
            <a:r>
              <a:rPr lang="zh-CN" altLang="en-US" sz="28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text</a:t>
            </a:r>
            <a:endParaRPr lang="zh-CN" altLang="en-US" sz="28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58315" y="1870710"/>
            <a:ext cx="843280" cy="84328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51965" y="2877820"/>
            <a:ext cx="843280" cy="84328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7480" y="4670425"/>
            <a:ext cx="6543040" cy="134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freeppt7.comtWe provide professional-quality free PowerPoint templates to help you with your business presentations - freeppt7.com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44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32480" y="2061210"/>
            <a:ext cx="2915920" cy="1267887"/>
            <a:chOff x="874712" y="3325188"/>
            <a:chExt cx="4897437" cy="1267883"/>
          </a:xfrm>
        </p:grpSpPr>
        <p:sp>
          <p:nvSpPr>
            <p:cNvPr id="26" name="矩形 25"/>
            <p:cNvSpPr/>
            <p:nvPr/>
          </p:nvSpPr>
          <p:spPr>
            <a:xfrm>
              <a:off x="874712" y="3748932"/>
              <a:ext cx="4897437" cy="8441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712" y="3325188"/>
              <a:ext cx="3443777" cy="4074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2" name="组合 1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3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9" name="直角三角形 8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5292387" y="2419296"/>
            <a:ext cx="6899615" cy="2304000"/>
            <a:chOff x="5292387" y="2277000"/>
            <a:chExt cx="6899615" cy="2304000"/>
          </a:xfrm>
        </p:grpSpPr>
        <p:sp>
          <p:nvSpPr>
            <p:cNvPr id="37" name="同侧圆角矩形 36"/>
            <p:cNvSpPr/>
            <p:nvPr/>
          </p:nvSpPr>
          <p:spPr>
            <a:xfrm rot="16200000">
              <a:off x="7590195" y="-20808"/>
              <a:ext cx="2304000" cy="68996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99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标题 1"/>
            <p:cNvSpPr txBox="1"/>
            <p:nvPr/>
          </p:nvSpPr>
          <p:spPr>
            <a:xfrm>
              <a:off x="7694400" y="2697843"/>
              <a:ext cx="4095900" cy="869786"/>
            </a:xfrm>
            <a:prstGeom prst="rect">
              <a:avLst/>
            </a:prstGeom>
          </p:spPr>
          <p:txBody>
            <a:bodyPr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 spc="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694400" y="3120037"/>
              <a:ext cx="4095900" cy="114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spc="1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Click here to add content, content to match the title. </a:t>
              </a:r>
              <a:endParaRPr lang="zh-CN" altLang="en-US" sz="1200" spc="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6568361" y="1063502"/>
            <a:ext cx="845590" cy="845590"/>
          </a:xfrm>
          <a:prstGeom prst="ellipse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/>
                <a:ea typeface="微软雅黑"/>
                <a:cs typeface="+mn-ea"/>
                <a:sym typeface="Arial"/>
              </a:rPr>
              <a:t>01</a:t>
            </a:r>
            <a:endParaRPr lang="zh-CN" altLang="en-US" sz="2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476921" y="5340180"/>
            <a:ext cx="845590" cy="845590"/>
          </a:xfrm>
          <a:prstGeom prst="ellipse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/>
                <a:ea typeface="微软雅黑"/>
                <a:cs typeface="+mn-ea"/>
                <a:sym typeface="Arial"/>
              </a:rPr>
              <a:t>05</a:t>
            </a:r>
            <a:endParaRPr lang="zh-CN" altLang="en-US" sz="2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694105" y="1486040"/>
            <a:ext cx="845590" cy="845590"/>
          </a:xfrm>
          <a:prstGeom prst="ellipse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/>
                <a:ea typeface="微软雅黑"/>
                <a:cs typeface="+mn-ea"/>
                <a:sym typeface="Arial"/>
              </a:rPr>
              <a:t>02</a:t>
            </a:r>
            <a:endParaRPr lang="zh-CN" altLang="en-US" sz="2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602665" y="4917643"/>
            <a:ext cx="845590" cy="845590"/>
          </a:xfrm>
          <a:prstGeom prst="ellipse">
            <a:avLst/>
          </a:pr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/>
                <a:ea typeface="微软雅黑"/>
                <a:cs typeface="+mn-ea"/>
                <a:sym typeface="Arial"/>
              </a:rPr>
              <a:t>04</a:t>
            </a:r>
            <a:endParaRPr lang="zh-CN" altLang="en-US" sz="2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866385" y="3148501"/>
            <a:ext cx="845590" cy="845590"/>
          </a:xfrm>
          <a:prstGeom prst="ellipse">
            <a:avLst/>
          </a:prstGeom>
          <a:solidFill>
            <a:srgbClr val="5D6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/>
                <a:ea typeface="微软雅黑"/>
                <a:cs typeface="+mn-ea"/>
                <a:sym typeface="Arial"/>
              </a:rPr>
              <a:t>03</a:t>
            </a:r>
            <a:endParaRPr lang="zh-CN" altLang="en-US" sz="2000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508386" y="2635296"/>
            <a:ext cx="1872000" cy="1872000"/>
            <a:chOff x="6466329" y="2493000"/>
            <a:chExt cx="1872000" cy="1872000"/>
          </a:xfrm>
        </p:grpSpPr>
        <p:sp>
          <p:nvSpPr>
            <p:cNvPr id="46" name="椭圆 45"/>
            <p:cNvSpPr/>
            <p:nvPr/>
          </p:nvSpPr>
          <p:spPr>
            <a:xfrm>
              <a:off x="6466329" y="2493000"/>
              <a:ext cx="1872000" cy="18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Freeform 482"/>
            <p:cNvSpPr>
              <a:spLocks noEditPoints="1"/>
            </p:cNvSpPr>
            <p:nvPr/>
          </p:nvSpPr>
          <p:spPr bwMode="auto">
            <a:xfrm>
              <a:off x="7037051" y="3076775"/>
              <a:ext cx="730556" cy="704450"/>
            </a:xfrm>
            <a:custGeom>
              <a:avLst/>
              <a:gdLst>
                <a:gd name="T0" fmla="*/ 2754 w 7610"/>
                <a:gd name="T1" fmla="*/ 1023 h 7338"/>
                <a:gd name="T2" fmla="*/ 2333 w 7610"/>
                <a:gd name="T3" fmla="*/ 1970 h 7338"/>
                <a:gd name="T4" fmla="*/ 2623 w 7610"/>
                <a:gd name="T5" fmla="*/ 3041 h 7338"/>
                <a:gd name="T6" fmla="*/ 1939 w 7610"/>
                <a:gd name="T7" fmla="*/ 7109 h 7338"/>
                <a:gd name="T8" fmla="*/ 5587 w 7610"/>
                <a:gd name="T9" fmla="*/ 7338 h 7338"/>
                <a:gd name="T10" fmla="*/ 5187 w 7610"/>
                <a:gd name="T11" fmla="*/ 7109 h 7338"/>
                <a:gd name="T12" fmla="*/ 5194 w 7610"/>
                <a:gd name="T13" fmla="*/ 3041 h 7338"/>
                <a:gd name="T14" fmla="*/ 4773 w 7610"/>
                <a:gd name="T15" fmla="*/ 1970 h 7338"/>
                <a:gd name="T16" fmla="*/ 2984 w 7610"/>
                <a:gd name="T17" fmla="*/ 1253 h 7338"/>
                <a:gd name="T18" fmla="*/ 4543 w 7610"/>
                <a:gd name="T19" fmla="*/ 1970 h 7338"/>
                <a:gd name="T20" fmla="*/ 3878 w 7610"/>
                <a:gd name="T21" fmla="*/ 1541 h 7338"/>
                <a:gd name="T22" fmla="*/ 3648 w 7610"/>
                <a:gd name="T23" fmla="*/ 1970 h 7338"/>
                <a:gd name="T24" fmla="*/ 2984 w 7610"/>
                <a:gd name="T25" fmla="*/ 1253 h 7338"/>
                <a:gd name="T26" fmla="*/ 2662 w 7610"/>
                <a:gd name="T27" fmla="*/ 5959 h 7338"/>
                <a:gd name="T28" fmla="*/ 4885 w 7610"/>
                <a:gd name="T29" fmla="*/ 6083 h 7338"/>
                <a:gd name="T30" fmla="*/ 2653 w 7610"/>
                <a:gd name="T31" fmla="*/ 5925 h 7338"/>
                <a:gd name="T32" fmla="*/ 4752 w 7610"/>
                <a:gd name="T33" fmla="*/ 4167 h 7338"/>
                <a:gd name="T34" fmla="*/ 2786 w 7610"/>
                <a:gd name="T35" fmla="*/ 4007 h 7338"/>
                <a:gd name="T36" fmla="*/ 4702 w 7610"/>
                <a:gd name="T37" fmla="*/ 3465 h 7338"/>
                <a:gd name="T38" fmla="*/ 2853 w 7610"/>
                <a:gd name="T39" fmla="*/ 3041 h 7338"/>
                <a:gd name="T40" fmla="*/ 4686 w 7610"/>
                <a:gd name="T41" fmla="*/ 3230 h 7338"/>
                <a:gd name="T42" fmla="*/ 2761 w 7610"/>
                <a:gd name="T43" fmla="*/ 5011 h 7338"/>
                <a:gd name="T44" fmla="*/ 4819 w 7610"/>
                <a:gd name="T45" fmla="*/ 5143 h 7338"/>
                <a:gd name="T46" fmla="*/ 2724 w 7610"/>
                <a:gd name="T47" fmla="*/ 4890 h 7338"/>
                <a:gd name="T48" fmla="*/ 4956 w 7610"/>
                <a:gd name="T49" fmla="*/ 7109 h 7338"/>
                <a:gd name="T50" fmla="*/ 2589 w 7610"/>
                <a:gd name="T51" fmla="*/ 6826 h 7338"/>
                <a:gd name="T52" fmla="*/ 4902 w 7610"/>
                <a:gd name="T53" fmla="*/ 6317 h 7338"/>
                <a:gd name="T54" fmla="*/ 4964 w 7610"/>
                <a:gd name="T55" fmla="*/ 2200 h 7338"/>
                <a:gd name="T56" fmla="*/ 2563 w 7610"/>
                <a:gd name="T57" fmla="*/ 2812 h 7338"/>
                <a:gd name="T58" fmla="*/ 2754 w 7610"/>
                <a:gd name="T59" fmla="*/ 2200 h 7338"/>
                <a:gd name="T60" fmla="*/ 4964 w 7610"/>
                <a:gd name="T61" fmla="*/ 2200 h 7338"/>
                <a:gd name="T62" fmla="*/ 2462 w 7610"/>
                <a:gd name="T63" fmla="*/ 871 h 7338"/>
                <a:gd name="T64" fmla="*/ 5065 w 7610"/>
                <a:gd name="T65" fmla="*/ 871 h 7338"/>
                <a:gd name="T66" fmla="*/ 3763 w 7610"/>
                <a:gd name="T67" fmla="*/ 277 h 7338"/>
                <a:gd name="T68" fmla="*/ 7610 w 7610"/>
                <a:gd name="T69" fmla="*/ 227 h 7338"/>
                <a:gd name="T70" fmla="*/ 7610 w 7610"/>
                <a:gd name="T71" fmla="*/ 2714 h 7338"/>
                <a:gd name="T72" fmla="*/ 5169 w 7610"/>
                <a:gd name="T73" fmla="*/ 1570 h 7338"/>
                <a:gd name="T74" fmla="*/ 7495 w 7610"/>
                <a:gd name="T75" fmla="*/ 29 h 7338"/>
                <a:gd name="T76" fmla="*/ 2153 w 7610"/>
                <a:gd name="T77" fmla="*/ 1471 h 7338"/>
                <a:gd name="T78" fmla="*/ 115 w 7610"/>
                <a:gd name="T79" fmla="*/ 29 h 7338"/>
                <a:gd name="T80" fmla="*/ 2441 w 7610"/>
                <a:gd name="T81" fmla="*/ 1570 h 7338"/>
                <a:gd name="T82" fmla="*/ 0 w 7610"/>
                <a:gd name="T83" fmla="*/ 2714 h 7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10" h="7338">
                  <a:moveTo>
                    <a:pt x="4773" y="1023"/>
                  </a:moveTo>
                  <a:lnTo>
                    <a:pt x="2754" y="1023"/>
                  </a:lnTo>
                  <a:lnTo>
                    <a:pt x="2754" y="1970"/>
                  </a:lnTo>
                  <a:lnTo>
                    <a:pt x="2333" y="1970"/>
                  </a:lnTo>
                  <a:lnTo>
                    <a:pt x="2333" y="3041"/>
                  </a:lnTo>
                  <a:lnTo>
                    <a:pt x="2623" y="3041"/>
                  </a:lnTo>
                  <a:lnTo>
                    <a:pt x="2339" y="7109"/>
                  </a:lnTo>
                  <a:lnTo>
                    <a:pt x="1939" y="7109"/>
                  </a:lnTo>
                  <a:lnTo>
                    <a:pt x="1939" y="7338"/>
                  </a:lnTo>
                  <a:lnTo>
                    <a:pt x="5587" y="7338"/>
                  </a:lnTo>
                  <a:lnTo>
                    <a:pt x="5587" y="7109"/>
                  </a:lnTo>
                  <a:lnTo>
                    <a:pt x="5187" y="7109"/>
                  </a:lnTo>
                  <a:lnTo>
                    <a:pt x="4904" y="3041"/>
                  </a:lnTo>
                  <a:lnTo>
                    <a:pt x="5194" y="3041"/>
                  </a:lnTo>
                  <a:lnTo>
                    <a:pt x="5194" y="1970"/>
                  </a:lnTo>
                  <a:lnTo>
                    <a:pt x="4773" y="1970"/>
                  </a:lnTo>
                  <a:lnTo>
                    <a:pt x="4773" y="1023"/>
                  </a:lnTo>
                  <a:close/>
                  <a:moveTo>
                    <a:pt x="2984" y="1253"/>
                  </a:moveTo>
                  <a:lnTo>
                    <a:pt x="4543" y="1253"/>
                  </a:lnTo>
                  <a:lnTo>
                    <a:pt x="4543" y="1970"/>
                  </a:lnTo>
                  <a:lnTo>
                    <a:pt x="3878" y="1970"/>
                  </a:lnTo>
                  <a:lnTo>
                    <a:pt x="3878" y="1541"/>
                  </a:lnTo>
                  <a:lnTo>
                    <a:pt x="3648" y="1541"/>
                  </a:lnTo>
                  <a:lnTo>
                    <a:pt x="3648" y="1970"/>
                  </a:lnTo>
                  <a:lnTo>
                    <a:pt x="2984" y="1970"/>
                  </a:lnTo>
                  <a:lnTo>
                    <a:pt x="2984" y="1253"/>
                  </a:lnTo>
                  <a:close/>
                  <a:moveTo>
                    <a:pt x="2653" y="5925"/>
                  </a:moveTo>
                  <a:lnTo>
                    <a:pt x="2662" y="5959"/>
                  </a:lnTo>
                  <a:lnTo>
                    <a:pt x="4836" y="5376"/>
                  </a:lnTo>
                  <a:lnTo>
                    <a:pt x="4885" y="6083"/>
                  </a:lnTo>
                  <a:lnTo>
                    <a:pt x="2599" y="6695"/>
                  </a:lnTo>
                  <a:lnTo>
                    <a:pt x="2653" y="5925"/>
                  </a:lnTo>
                  <a:close/>
                  <a:moveTo>
                    <a:pt x="4702" y="3465"/>
                  </a:moveTo>
                  <a:lnTo>
                    <a:pt x="4752" y="4167"/>
                  </a:lnTo>
                  <a:lnTo>
                    <a:pt x="2733" y="4780"/>
                  </a:lnTo>
                  <a:lnTo>
                    <a:pt x="2786" y="4007"/>
                  </a:lnTo>
                  <a:lnTo>
                    <a:pt x="2797" y="4043"/>
                  </a:lnTo>
                  <a:lnTo>
                    <a:pt x="4702" y="3465"/>
                  </a:lnTo>
                  <a:close/>
                  <a:moveTo>
                    <a:pt x="2800" y="3801"/>
                  </a:moveTo>
                  <a:lnTo>
                    <a:pt x="2853" y="3041"/>
                  </a:lnTo>
                  <a:lnTo>
                    <a:pt x="4673" y="3041"/>
                  </a:lnTo>
                  <a:lnTo>
                    <a:pt x="4686" y="3230"/>
                  </a:lnTo>
                  <a:lnTo>
                    <a:pt x="2800" y="3801"/>
                  </a:lnTo>
                  <a:close/>
                  <a:moveTo>
                    <a:pt x="2761" y="5011"/>
                  </a:moveTo>
                  <a:lnTo>
                    <a:pt x="4768" y="4402"/>
                  </a:lnTo>
                  <a:lnTo>
                    <a:pt x="4819" y="5143"/>
                  </a:lnTo>
                  <a:lnTo>
                    <a:pt x="2666" y="5720"/>
                  </a:lnTo>
                  <a:lnTo>
                    <a:pt x="2724" y="4890"/>
                  </a:lnTo>
                  <a:lnTo>
                    <a:pt x="2761" y="5011"/>
                  </a:lnTo>
                  <a:close/>
                  <a:moveTo>
                    <a:pt x="4956" y="7109"/>
                  </a:moveTo>
                  <a:lnTo>
                    <a:pt x="2570" y="7109"/>
                  </a:lnTo>
                  <a:lnTo>
                    <a:pt x="2589" y="6826"/>
                  </a:lnTo>
                  <a:lnTo>
                    <a:pt x="2617" y="6928"/>
                  </a:lnTo>
                  <a:lnTo>
                    <a:pt x="4902" y="6317"/>
                  </a:lnTo>
                  <a:lnTo>
                    <a:pt x="4956" y="7109"/>
                  </a:lnTo>
                  <a:close/>
                  <a:moveTo>
                    <a:pt x="4964" y="2200"/>
                  </a:moveTo>
                  <a:lnTo>
                    <a:pt x="4964" y="2812"/>
                  </a:lnTo>
                  <a:lnTo>
                    <a:pt x="2563" y="2812"/>
                  </a:lnTo>
                  <a:lnTo>
                    <a:pt x="2563" y="2200"/>
                  </a:lnTo>
                  <a:lnTo>
                    <a:pt x="2754" y="2200"/>
                  </a:lnTo>
                  <a:lnTo>
                    <a:pt x="4773" y="2200"/>
                  </a:lnTo>
                  <a:lnTo>
                    <a:pt x="4964" y="2200"/>
                  </a:lnTo>
                  <a:close/>
                  <a:moveTo>
                    <a:pt x="2589" y="1062"/>
                  </a:moveTo>
                  <a:lnTo>
                    <a:pt x="2462" y="871"/>
                  </a:lnTo>
                  <a:lnTo>
                    <a:pt x="3763" y="0"/>
                  </a:lnTo>
                  <a:lnTo>
                    <a:pt x="5065" y="871"/>
                  </a:lnTo>
                  <a:lnTo>
                    <a:pt x="4937" y="1062"/>
                  </a:lnTo>
                  <a:lnTo>
                    <a:pt x="3763" y="277"/>
                  </a:lnTo>
                  <a:lnTo>
                    <a:pt x="2589" y="1062"/>
                  </a:lnTo>
                  <a:close/>
                  <a:moveTo>
                    <a:pt x="7610" y="227"/>
                  </a:moveTo>
                  <a:lnTo>
                    <a:pt x="5456" y="1471"/>
                  </a:lnTo>
                  <a:lnTo>
                    <a:pt x="7610" y="2714"/>
                  </a:lnTo>
                  <a:lnTo>
                    <a:pt x="7495" y="2914"/>
                  </a:lnTo>
                  <a:lnTo>
                    <a:pt x="5169" y="1570"/>
                  </a:lnTo>
                  <a:lnTo>
                    <a:pt x="5169" y="1371"/>
                  </a:lnTo>
                  <a:lnTo>
                    <a:pt x="7495" y="29"/>
                  </a:lnTo>
                  <a:lnTo>
                    <a:pt x="7610" y="227"/>
                  </a:lnTo>
                  <a:close/>
                  <a:moveTo>
                    <a:pt x="2153" y="1471"/>
                  </a:moveTo>
                  <a:lnTo>
                    <a:pt x="0" y="227"/>
                  </a:lnTo>
                  <a:lnTo>
                    <a:pt x="115" y="29"/>
                  </a:lnTo>
                  <a:lnTo>
                    <a:pt x="2441" y="1371"/>
                  </a:lnTo>
                  <a:lnTo>
                    <a:pt x="2441" y="1570"/>
                  </a:lnTo>
                  <a:lnTo>
                    <a:pt x="115" y="2914"/>
                  </a:lnTo>
                  <a:lnTo>
                    <a:pt x="0" y="2714"/>
                  </a:lnTo>
                  <a:lnTo>
                    <a:pt x="2153" y="1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678995" y="908959"/>
            <a:ext cx="23092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9" name="矩形 48"/>
          <p:cNvSpPr/>
          <p:nvPr/>
        </p:nvSpPr>
        <p:spPr>
          <a:xfrm>
            <a:off x="2204286" y="1331754"/>
            <a:ext cx="23092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50" name="矩形 49"/>
          <p:cNvSpPr/>
          <p:nvPr/>
        </p:nvSpPr>
        <p:spPr>
          <a:xfrm>
            <a:off x="1405064" y="2840139"/>
            <a:ext cx="23092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51" name="矩形 50"/>
          <p:cNvSpPr/>
          <p:nvPr/>
        </p:nvSpPr>
        <p:spPr>
          <a:xfrm>
            <a:off x="2112846" y="4763099"/>
            <a:ext cx="23092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52" name="矩形 51"/>
          <p:cNvSpPr/>
          <p:nvPr/>
        </p:nvSpPr>
        <p:spPr>
          <a:xfrm>
            <a:off x="7587555" y="5186150"/>
            <a:ext cx="23092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  <a:p>
            <a:pPr>
              <a:lnSpc>
                <a:spcPct val="18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0" name="组合 9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1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14" name="直角三角形 13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íṣľîḑé"/>
          <p:cNvGrpSpPr/>
          <p:nvPr/>
        </p:nvGrpSpPr>
        <p:grpSpPr>
          <a:xfrm>
            <a:off x="3908701" y="1269416"/>
            <a:ext cx="2961832" cy="4407398"/>
            <a:chOff x="4216926" y="613739"/>
            <a:chExt cx="3786431" cy="5634456"/>
          </a:xfrm>
        </p:grpSpPr>
        <p:grpSp>
          <p:nvGrpSpPr>
            <p:cNvPr id="13" name="îSļiḍé"/>
            <p:cNvGrpSpPr/>
            <p:nvPr/>
          </p:nvGrpSpPr>
          <p:grpSpPr bwMode="auto">
            <a:xfrm>
              <a:off x="4216926" y="613739"/>
              <a:ext cx="3786431" cy="5634456"/>
              <a:chOff x="10384628" y="3885407"/>
              <a:chExt cx="4356899" cy="6483350"/>
            </a:xfrm>
            <a:effectLst/>
          </p:grpSpPr>
          <p:sp>
            <p:nvSpPr>
              <p:cNvPr id="14" name="îslíḓê"/>
              <p:cNvSpPr/>
              <p:nvPr/>
            </p:nvSpPr>
            <p:spPr bwMode="auto">
              <a:xfrm>
                <a:off x="10384628" y="3885407"/>
                <a:ext cx="4343402" cy="6483350"/>
              </a:xfrm>
              <a:custGeom>
                <a:avLst/>
                <a:gdLst>
                  <a:gd name="T0" fmla="*/ 12066 w 12067"/>
                  <a:gd name="T1" fmla="*/ 17195 h 18009"/>
                  <a:gd name="T2" fmla="*/ 11253 w 12067"/>
                  <a:gd name="T3" fmla="*/ 18008 h 18009"/>
                  <a:gd name="T4" fmla="*/ 813 w 12067"/>
                  <a:gd name="T5" fmla="*/ 18008 h 18009"/>
                  <a:gd name="T6" fmla="*/ 0 w 12067"/>
                  <a:gd name="T7" fmla="*/ 17195 h 18009"/>
                  <a:gd name="T8" fmla="*/ 0 w 12067"/>
                  <a:gd name="T9" fmla="*/ 813 h 18009"/>
                  <a:gd name="T10" fmla="*/ 813 w 12067"/>
                  <a:gd name="T11" fmla="*/ 0 h 18009"/>
                  <a:gd name="T12" fmla="*/ 11253 w 12067"/>
                  <a:gd name="T13" fmla="*/ 0 h 18009"/>
                  <a:gd name="T14" fmla="*/ 12066 w 12067"/>
                  <a:gd name="T15" fmla="*/ 813 h 18009"/>
                  <a:gd name="T16" fmla="*/ 12066 w 12067"/>
                  <a:gd name="T17" fmla="*/ 17195 h 180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67"/>
                  <a:gd name="T28" fmla="*/ 0 h 18009"/>
                  <a:gd name="T29" fmla="*/ 12067 w 12067"/>
                  <a:gd name="T30" fmla="*/ 18009 h 180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67" h="18009">
                    <a:moveTo>
                      <a:pt x="12066" y="17195"/>
                    </a:moveTo>
                    <a:cubicBezTo>
                      <a:pt x="12066" y="17644"/>
                      <a:pt x="11702" y="18008"/>
                      <a:pt x="11253" y="18008"/>
                    </a:cubicBezTo>
                    <a:lnTo>
                      <a:pt x="813" y="18008"/>
                    </a:lnTo>
                    <a:cubicBezTo>
                      <a:pt x="364" y="18008"/>
                      <a:pt x="0" y="17644"/>
                      <a:pt x="0" y="17195"/>
                    </a:cubicBezTo>
                    <a:lnTo>
                      <a:pt x="0" y="813"/>
                    </a:lnTo>
                    <a:cubicBezTo>
                      <a:pt x="0" y="364"/>
                      <a:pt x="364" y="0"/>
                      <a:pt x="813" y="0"/>
                    </a:cubicBezTo>
                    <a:lnTo>
                      <a:pt x="11253" y="0"/>
                    </a:lnTo>
                    <a:cubicBezTo>
                      <a:pt x="11702" y="0"/>
                      <a:pt x="12066" y="364"/>
                      <a:pt x="12066" y="813"/>
                    </a:cubicBezTo>
                    <a:lnTo>
                      <a:pt x="12066" y="1719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5" name="íṩ1iḑe"/>
              <p:cNvSpPr/>
              <p:nvPr/>
            </p:nvSpPr>
            <p:spPr bwMode="auto">
              <a:xfrm>
                <a:off x="12573000" y="4162425"/>
                <a:ext cx="61913" cy="63500"/>
              </a:xfrm>
              <a:custGeom>
                <a:avLst/>
                <a:gdLst>
                  <a:gd name="T0" fmla="*/ 86 w 174"/>
                  <a:gd name="T1" fmla="*/ 174 h 175"/>
                  <a:gd name="T2" fmla="*/ 0 w 174"/>
                  <a:gd name="T3" fmla="*/ 87 h 175"/>
                  <a:gd name="T4" fmla="*/ 86 w 174"/>
                  <a:gd name="T5" fmla="*/ 0 h 175"/>
                  <a:gd name="T6" fmla="*/ 173 w 174"/>
                  <a:gd name="T7" fmla="*/ 87 h 175"/>
                  <a:gd name="T8" fmla="*/ 86 w 174"/>
                  <a:gd name="T9" fmla="*/ 174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86" y="174"/>
                    </a:moveTo>
                    <a:cubicBezTo>
                      <a:pt x="39" y="174"/>
                      <a:pt x="0" y="135"/>
                      <a:pt x="0" y="87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5"/>
                      <a:pt x="134" y="174"/>
                      <a:pt x="86" y="1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7" name="íṩḻiḍe"/>
              <p:cNvSpPr/>
              <p:nvPr/>
            </p:nvSpPr>
            <p:spPr bwMode="auto">
              <a:xfrm>
                <a:off x="12372975" y="9901238"/>
                <a:ext cx="333375" cy="333375"/>
              </a:xfrm>
              <a:custGeom>
                <a:avLst/>
                <a:gdLst>
                  <a:gd name="T0" fmla="*/ 463 w 925"/>
                  <a:gd name="T1" fmla="*/ 925 h 926"/>
                  <a:gd name="T2" fmla="*/ 0 w 925"/>
                  <a:gd name="T3" fmla="*/ 463 h 926"/>
                  <a:gd name="T4" fmla="*/ 463 w 925"/>
                  <a:gd name="T5" fmla="*/ 0 h 926"/>
                  <a:gd name="T6" fmla="*/ 924 w 925"/>
                  <a:gd name="T7" fmla="*/ 463 h 926"/>
                  <a:gd name="T8" fmla="*/ 463 w 925"/>
                  <a:gd name="T9" fmla="*/ 925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5"/>
                  <a:gd name="T16" fmla="*/ 0 h 926"/>
                  <a:gd name="T17" fmla="*/ 925 w 925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5" h="926">
                    <a:moveTo>
                      <a:pt x="463" y="925"/>
                    </a:moveTo>
                    <a:cubicBezTo>
                      <a:pt x="207" y="925"/>
                      <a:pt x="0" y="718"/>
                      <a:pt x="0" y="463"/>
                    </a:cubicBezTo>
                    <a:cubicBezTo>
                      <a:pt x="0" y="207"/>
                      <a:pt x="207" y="0"/>
                      <a:pt x="463" y="0"/>
                    </a:cubicBezTo>
                    <a:cubicBezTo>
                      <a:pt x="717" y="0"/>
                      <a:pt x="924" y="207"/>
                      <a:pt x="924" y="463"/>
                    </a:cubicBezTo>
                    <a:cubicBezTo>
                      <a:pt x="924" y="718"/>
                      <a:pt x="717" y="925"/>
                      <a:pt x="463" y="9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8" name="íṡḻiďé"/>
              <p:cNvSpPr/>
              <p:nvPr/>
            </p:nvSpPr>
            <p:spPr bwMode="auto">
              <a:xfrm>
                <a:off x="12476163" y="10001250"/>
                <a:ext cx="128587" cy="131763"/>
              </a:xfrm>
              <a:custGeom>
                <a:avLst/>
                <a:gdLst>
                  <a:gd name="T0" fmla="*/ 73 w 355"/>
                  <a:gd name="T1" fmla="*/ 30 h 367"/>
                  <a:gd name="T2" fmla="*/ 30 w 355"/>
                  <a:gd name="T3" fmla="*/ 73 h 367"/>
                  <a:gd name="T4" fmla="*/ 30 w 355"/>
                  <a:gd name="T5" fmla="*/ 293 h 367"/>
                  <a:gd name="T6" fmla="*/ 73 w 355"/>
                  <a:gd name="T7" fmla="*/ 335 h 367"/>
                  <a:gd name="T8" fmla="*/ 281 w 355"/>
                  <a:gd name="T9" fmla="*/ 335 h 367"/>
                  <a:gd name="T10" fmla="*/ 324 w 355"/>
                  <a:gd name="T11" fmla="*/ 293 h 367"/>
                  <a:gd name="T12" fmla="*/ 324 w 355"/>
                  <a:gd name="T13" fmla="*/ 73 h 367"/>
                  <a:gd name="T14" fmla="*/ 281 w 355"/>
                  <a:gd name="T15" fmla="*/ 30 h 367"/>
                  <a:gd name="T16" fmla="*/ 73 w 355"/>
                  <a:gd name="T17" fmla="*/ 30 h 367"/>
                  <a:gd name="T18" fmla="*/ 73 w 355"/>
                  <a:gd name="T19" fmla="*/ 366 h 367"/>
                  <a:gd name="T20" fmla="*/ 0 w 355"/>
                  <a:gd name="T21" fmla="*/ 293 h 367"/>
                  <a:gd name="T22" fmla="*/ 0 w 355"/>
                  <a:gd name="T23" fmla="*/ 73 h 367"/>
                  <a:gd name="T24" fmla="*/ 73 w 355"/>
                  <a:gd name="T25" fmla="*/ 0 h 367"/>
                  <a:gd name="T26" fmla="*/ 281 w 355"/>
                  <a:gd name="T27" fmla="*/ 0 h 367"/>
                  <a:gd name="T28" fmla="*/ 354 w 355"/>
                  <a:gd name="T29" fmla="*/ 73 h 367"/>
                  <a:gd name="T30" fmla="*/ 354 w 355"/>
                  <a:gd name="T31" fmla="*/ 293 h 367"/>
                  <a:gd name="T32" fmla="*/ 281 w 355"/>
                  <a:gd name="T33" fmla="*/ 366 h 367"/>
                  <a:gd name="T34" fmla="*/ 73 w 355"/>
                  <a:gd name="T35" fmla="*/ 366 h 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5"/>
                  <a:gd name="T55" fmla="*/ 0 h 367"/>
                  <a:gd name="T56" fmla="*/ 355 w 355"/>
                  <a:gd name="T57" fmla="*/ 367 h 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5" h="367">
                    <a:moveTo>
                      <a:pt x="73" y="30"/>
                    </a:moveTo>
                    <a:cubicBezTo>
                      <a:pt x="49" y="30"/>
                      <a:pt x="30" y="50"/>
                      <a:pt x="30" y="73"/>
                    </a:cubicBezTo>
                    <a:lnTo>
                      <a:pt x="30" y="293"/>
                    </a:lnTo>
                    <a:cubicBezTo>
                      <a:pt x="30" y="316"/>
                      <a:pt x="49" y="335"/>
                      <a:pt x="73" y="335"/>
                    </a:cubicBezTo>
                    <a:lnTo>
                      <a:pt x="281" y="335"/>
                    </a:lnTo>
                    <a:cubicBezTo>
                      <a:pt x="305" y="335"/>
                      <a:pt x="324" y="316"/>
                      <a:pt x="324" y="293"/>
                    </a:cubicBezTo>
                    <a:lnTo>
                      <a:pt x="324" y="73"/>
                    </a:lnTo>
                    <a:cubicBezTo>
                      <a:pt x="324" y="50"/>
                      <a:pt x="305" y="30"/>
                      <a:pt x="281" y="30"/>
                    </a:cubicBezTo>
                    <a:lnTo>
                      <a:pt x="73" y="30"/>
                    </a:lnTo>
                    <a:close/>
                    <a:moveTo>
                      <a:pt x="73" y="366"/>
                    </a:moveTo>
                    <a:cubicBezTo>
                      <a:pt x="33" y="366"/>
                      <a:pt x="0" y="333"/>
                      <a:pt x="0" y="293"/>
                    </a:cubicBezTo>
                    <a:lnTo>
                      <a:pt x="0" y="73"/>
                    </a:lnTo>
                    <a:cubicBezTo>
                      <a:pt x="0" y="33"/>
                      <a:pt x="33" y="0"/>
                      <a:pt x="73" y="0"/>
                    </a:cubicBezTo>
                    <a:lnTo>
                      <a:pt x="281" y="0"/>
                    </a:lnTo>
                    <a:cubicBezTo>
                      <a:pt x="322" y="0"/>
                      <a:pt x="354" y="33"/>
                      <a:pt x="354" y="73"/>
                    </a:cubicBezTo>
                    <a:lnTo>
                      <a:pt x="354" y="293"/>
                    </a:lnTo>
                    <a:cubicBezTo>
                      <a:pt x="354" y="333"/>
                      <a:pt x="322" y="366"/>
                      <a:pt x="281" y="366"/>
                    </a:cubicBezTo>
                    <a:lnTo>
                      <a:pt x="73" y="36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9" name="íṩľïḑè"/>
              <p:cNvSpPr/>
              <p:nvPr/>
            </p:nvSpPr>
            <p:spPr bwMode="auto">
              <a:xfrm>
                <a:off x="14714539" y="4970462"/>
                <a:ext cx="26988" cy="371475"/>
              </a:xfrm>
              <a:custGeom>
                <a:avLst/>
                <a:gdLst>
                  <a:gd name="T0" fmla="*/ 0 w 75"/>
                  <a:gd name="T1" fmla="*/ 51 h 1030"/>
                  <a:gd name="T2" fmla="*/ 37 w 75"/>
                  <a:gd name="T3" fmla="*/ 0 h 1030"/>
                  <a:gd name="T4" fmla="*/ 74 w 75"/>
                  <a:gd name="T5" fmla="*/ 51 h 1030"/>
                  <a:gd name="T6" fmla="*/ 74 w 75"/>
                  <a:gd name="T7" fmla="*/ 978 h 1030"/>
                  <a:gd name="T8" fmla="*/ 37 w 75"/>
                  <a:gd name="T9" fmla="*/ 1029 h 1030"/>
                  <a:gd name="T10" fmla="*/ 0 w 75"/>
                  <a:gd name="T11" fmla="*/ 978 h 1030"/>
                  <a:gd name="T12" fmla="*/ 0 w 75"/>
                  <a:gd name="T13" fmla="*/ 51 h 10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30"/>
                  <a:gd name="T23" fmla="*/ 75 w 75"/>
                  <a:gd name="T24" fmla="*/ 1030 h 10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30">
                    <a:moveTo>
                      <a:pt x="0" y="51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1"/>
                    </a:cubicBezTo>
                    <a:lnTo>
                      <a:pt x="74" y="978"/>
                    </a:lnTo>
                    <a:cubicBezTo>
                      <a:pt x="74" y="1006"/>
                      <a:pt x="57" y="1029"/>
                      <a:pt x="37" y="1029"/>
                    </a:cubicBezTo>
                    <a:cubicBezTo>
                      <a:pt x="17" y="1029"/>
                      <a:pt x="0" y="1006"/>
                      <a:pt x="0" y="978"/>
                    </a:cubicBezTo>
                    <a:lnTo>
                      <a:pt x="0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0" name="îṡḷídê"/>
              <p:cNvSpPr/>
              <p:nvPr/>
            </p:nvSpPr>
            <p:spPr bwMode="auto">
              <a:xfrm>
                <a:off x="14714538" y="5411788"/>
                <a:ext cx="26987" cy="369887"/>
              </a:xfrm>
              <a:custGeom>
                <a:avLst/>
                <a:gdLst>
                  <a:gd name="T0" fmla="*/ 0 w 75"/>
                  <a:gd name="T1" fmla="*/ 50 h 1029"/>
                  <a:gd name="T2" fmla="*/ 37 w 75"/>
                  <a:gd name="T3" fmla="*/ 0 h 1029"/>
                  <a:gd name="T4" fmla="*/ 74 w 75"/>
                  <a:gd name="T5" fmla="*/ 50 h 1029"/>
                  <a:gd name="T6" fmla="*/ 74 w 75"/>
                  <a:gd name="T7" fmla="*/ 978 h 1029"/>
                  <a:gd name="T8" fmla="*/ 37 w 75"/>
                  <a:gd name="T9" fmla="*/ 1028 h 1029"/>
                  <a:gd name="T10" fmla="*/ 0 w 75"/>
                  <a:gd name="T11" fmla="*/ 978 h 1029"/>
                  <a:gd name="T12" fmla="*/ 0 w 75"/>
                  <a:gd name="T13" fmla="*/ 50 h 10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29"/>
                  <a:gd name="T23" fmla="*/ 75 w 75"/>
                  <a:gd name="T24" fmla="*/ 1029 h 10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29">
                    <a:moveTo>
                      <a:pt x="0" y="50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0"/>
                    </a:cubicBezTo>
                    <a:lnTo>
                      <a:pt x="74" y="978"/>
                    </a:lnTo>
                    <a:cubicBezTo>
                      <a:pt x="74" y="1006"/>
                      <a:pt x="57" y="1028"/>
                      <a:pt x="37" y="1028"/>
                    </a:cubicBezTo>
                    <a:cubicBezTo>
                      <a:pt x="17" y="1028"/>
                      <a:pt x="0" y="1006"/>
                      <a:pt x="0" y="978"/>
                    </a:cubicBezTo>
                    <a:lnTo>
                      <a:pt x="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21" name="íṣļîdè"/>
            <p:cNvSpPr/>
            <p:nvPr/>
          </p:nvSpPr>
          <p:spPr>
            <a:xfrm>
              <a:off x="4349644" y="1039191"/>
              <a:ext cx="3492713" cy="4671419"/>
            </a:xfrm>
            <a:prstGeom prst="rect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4" name="ïšḻíḓê"/>
          <p:cNvGrpSpPr/>
          <p:nvPr/>
        </p:nvGrpSpPr>
        <p:grpSpPr>
          <a:xfrm>
            <a:off x="6138500" y="1442460"/>
            <a:ext cx="3205678" cy="3982570"/>
            <a:chOff x="6664124" y="1535681"/>
            <a:chExt cx="3385312" cy="4205738"/>
          </a:xfrm>
        </p:grpSpPr>
        <p:grpSp>
          <p:nvGrpSpPr>
            <p:cNvPr id="25" name="íś1îḋè"/>
            <p:cNvGrpSpPr/>
            <p:nvPr/>
          </p:nvGrpSpPr>
          <p:grpSpPr>
            <a:xfrm>
              <a:off x="6664124" y="1535681"/>
              <a:ext cx="2412357" cy="2412356"/>
              <a:chOff x="6750866" y="1123950"/>
              <a:chExt cx="2938259" cy="2938259"/>
            </a:xfrm>
          </p:grpSpPr>
          <p:sp>
            <p:nvSpPr>
              <p:cNvPr id="26" name="ïšḷiḑê"/>
              <p:cNvSpPr/>
              <p:nvPr/>
            </p:nvSpPr>
            <p:spPr>
              <a:xfrm>
                <a:off x="6750866" y="1123950"/>
                <a:ext cx="2938259" cy="2938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algn="ctr" defTabSz="825500"/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0" name="îṧļiďê"/>
              <p:cNvSpPr/>
              <p:nvPr/>
            </p:nvSpPr>
            <p:spPr>
              <a:xfrm>
                <a:off x="6955969" y="1329053"/>
                <a:ext cx="2528052" cy="252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D63F9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1" name="íṥlíďè"/>
              <p:cNvSpPr/>
              <p:nvPr/>
            </p:nvSpPr>
            <p:spPr>
              <a:xfrm>
                <a:off x="6852352" y="1225436"/>
                <a:ext cx="2735286" cy="2735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5D63F9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000"/>
                </a:lvl1pPr>
                <a:lvl2pPr indent="228600" algn="ctr" defTabSz="825500">
                  <a:defRPr sz="5000"/>
                </a:lvl2pPr>
                <a:lvl3pPr indent="457200" algn="ctr" defTabSz="825500">
                  <a:defRPr sz="5000"/>
                </a:lvl3pPr>
                <a:lvl4pPr indent="685800" algn="ctr" defTabSz="825500">
                  <a:defRPr sz="5000"/>
                </a:lvl4pPr>
                <a:lvl5pPr indent="914400" algn="ctr" defTabSz="825500">
                  <a:defRPr sz="5000"/>
                </a:lvl5pPr>
                <a:lvl6pPr indent="1143000" algn="ctr" defTabSz="825500">
                  <a:defRPr sz="5000"/>
                </a:lvl6pPr>
                <a:lvl7pPr indent="1371600" algn="ctr" defTabSz="825500">
                  <a:defRPr sz="5000"/>
                </a:lvl7pPr>
                <a:lvl8pPr indent="1600200" algn="ctr" defTabSz="825500">
                  <a:defRPr sz="5000"/>
                </a:lvl8pPr>
                <a:lvl9pPr indent="1828800" algn="ctr" defTabSz="825500">
                  <a:defRPr sz="5000"/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92" name="íṧḻíḍê"/>
            <p:cNvGrpSpPr/>
            <p:nvPr/>
          </p:nvGrpSpPr>
          <p:grpSpPr>
            <a:xfrm>
              <a:off x="8172621" y="2841084"/>
              <a:ext cx="1876815" cy="1876813"/>
              <a:chOff x="8588222" y="2713936"/>
              <a:chExt cx="2285966" cy="2285966"/>
            </a:xfrm>
          </p:grpSpPr>
          <p:sp>
            <p:nvSpPr>
              <p:cNvPr id="93" name="íṩḷîḍe"/>
              <p:cNvSpPr/>
              <p:nvPr/>
            </p:nvSpPr>
            <p:spPr>
              <a:xfrm>
                <a:off x="8588222" y="2713936"/>
                <a:ext cx="2285966" cy="228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000"/>
                </a:lvl1pPr>
                <a:lvl2pPr indent="228600" algn="ctr" defTabSz="825500">
                  <a:defRPr sz="5000"/>
                </a:lvl2pPr>
                <a:lvl3pPr indent="457200" algn="ctr" defTabSz="825500">
                  <a:defRPr sz="5000"/>
                </a:lvl3pPr>
                <a:lvl4pPr indent="685800" algn="ctr" defTabSz="825500">
                  <a:defRPr sz="5000"/>
                </a:lvl4pPr>
                <a:lvl5pPr indent="914400" algn="ctr" defTabSz="825500">
                  <a:defRPr sz="5000"/>
                </a:lvl5pPr>
                <a:lvl6pPr indent="1143000" algn="ctr" defTabSz="825500">
                  <a:defRPr sz="5000"/>
                </a:lvl6pPr>
                <a:lvl7pPr indent="1371600" algn="ctr" defTabSz="825500">
                  <a:defRPr sz="5000"/>
                </a:lvl7pPr>
                <a:lvl8pPr indent="1600200" algn="ctr" defTabSz="825500">
                  <a:defRPr sz="5000"/>
                </a:lvl8pPr>
                <a:lvl9pPr indent="1828800" algn="ctr" defTabSz="825500">
                  <a:defRPr sz="5000"/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4" name="íSlïḓê"/>
              <p:cNvSpPr/>
              <p:nvPr/>
            </p:nvSpPr>
            <p:spPr>
              <a:xfrm>
                <a:off x="8726927" y="2852641"/>
                <a:ext cx="2008556" cy="2008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99FE9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5" name="íṣlíḋe"/>
              <p:cNvSpPr/>
              <p:nvPr/>
            </p:nvSpPr>
            <p:spPr>
              <a:xfrm>
                <a:off x="8652001" y="2777715"/>
                <a:ext cx="2158408" cy="215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D99FE9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000"/>
                </a:lvl1pPr>
                <a:lvl2pPr indent="228600" algn="ctr" defTabSz="825500">
                  <a:defRPr sz="5000"/>
                </a:lvl2pPr>
                <a:lvl3pPr indent="457200" algn="ctr" defTabSz="825500">
                  <a:defRPr sz="5000"/>
                </a:lvl3pPr>
                <a:lvl4pPr indent="685800" algn="ctr" defTabSz="825500">
                  <a:defRPr sz="5000"/>
                </a:lvl4pPr>
                <a:lvl5pPr indent="914400" algn="ctr" defTabSz="825500">
                  <a:defRPr sz="5000"/>
                </a:lvl5pPr>
                <a:lvl6pPr indent="1143000" algn="ctr" defTabSz="825500">
                  <a:defRPr sz="5000"/>
                </a:lvl6pPr>
                <a:lvl7pPr indent="1371600" algn="ctr" defTabSz="825500">
                  <a:defRPr sz="5000"/>
                </a:lvl7pPr>
                <a:lvl8pPr indent="1600200" algn="ctr" defTabSz="825500">
                  <a:defRPr sz="5000"/>
                </a:lvl8pPr>
                <a:lvl9pPr indent="1828800" algn="ctr" defTabSz="825500">
                  <a:defRPr sz="5000"/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96" name="íśļïḋè"/>
            <p:cNvGrpSpPr/>
            <p:nvPr/>
          </p:nvGrpSpPr>
          <p:grpSpPr>
            <a:xfrm>
              <a:off x="6911976" y="3864606"/>
              <a:ext cx="1876815" cy="1876813"/>
              <a:chOff x="7052752" y="3960592"/>
              <a:chExt cx="2285966" cy="2285966"/>
            </a:xfrm>
          </p:grpSpPr>
          <p:sp>
            <p:nvSpPr>
              <p:cNvPr id="97" name="iśḷîḋê"/>
              <p:cNvSpPr/>
              <p:nvPr/>
            </p:nvSpPr>
            <p:spPr>
              <a:xfrm>
                <a:off x="7052752" y="3960592"/>
                <a:ext cx="2285966" cy="228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000"/>
                </a:lvl1pPr>
                <a:lvl2pPr indent="228600" algn="ctr" defTabSz="825500">
                  <a:defRPr sz="5000"/>
                </a:lvl2pPr>
                <a:lvl3pPr indent="457200" algn="ctr" defTabSz="825500">
                  <a:defRPr sz="5000"/>
                </a:lvl3pPr>
                <a:lvl4pPr indent="685800" algn="ctr" defTabSz="825500">
                  <a:defRPr sz="5000"/>
                </a:lvl4pPr>
                <a:lvl5pPr indent="914400" algn="ctr" defTabSz="825500">
                  <a:defRPr sz="5000"/>
                </a:lvl5pPr>
                <a:lvl6pPr indent="1143000" algn="ctr" defTabSz="825500">
                  <a:defRPr sz="5000"/>
                </a:lvl6pPr>
                <a:lvl7pPr indent="1371600" algn="ctr" defTabSz="825500">
                  <a:defRPr sz="5000"/>
                </a:lvl7pPr>
                <a:lvl8pPr indent="1600200" algn="ctr" defTabSz="825500">
                  <a:defRPr sz="5000"/>
                </a:lvl8pPr>
                <a:lvl9pPr indent="1828800" algn="ctr" defTabSz="825500">
                  <a:defRPr sz="5000"/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ïṩľïdé"/>
              <p:cNvSpPr/>
              <p:nvPr/>
            </p:nvSpPr>
            <p:spPr>
              <a:xfrm>
                <a:off x="7264062" y="4171902"/>
                <a:ext cx="1863347" cy="1863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D63F9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îšļiḋé"/>
              <p:cNvSpPr/>
              <p:nvPr/>
            </p:nvSpPr>
            <p:spPr>
              <a:xfrm>
                <a:off x="7192827" y="4100667"/>
                <a:ext cx="2005817" cy="200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5D63F9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000"/>
                </a:lvl1pPr>
                <a:lvl2pPr indent="228600" algn="ctr" defTabSz="825500">
                  <a:defRPr sz="5000"/>
                </a:lvl2pPr>
                <a:lvl3pPr indent="457200" algn="ctr" defTabSz="825500">
                  <a:defRPr sz="5000"/>
                </a:lvl3pPr>
                <a:lvl4pPr indent="685800" algn="ctr" defTabSz="825500">
                  <a:defRPr sz="5000"/>
                </a:lvl4pPr>
                <a:lvl5pPr indent="914400" algn="ctr" defTabSz="825500">
                  <a:defRPr sz="5000"/>
                </a:lvl5pPr>
                <a:lvl6pPr indent="1143000" algn="ctr" defTabSz="825500">
                  <a:defRPr sz="5000"/>
                </a:lvl6pPr>
                <a:lvl7pPr indent="1371600" algn="ctr" defTabSz="825500">
                  <a:defRPr sz="5000"/>
                </a:lvl7pPr>
                <a:lvl8pPr indent="1600200" algn="ctr" defTabSz="825500">
                  <a:defRPr sz="5000"/>
                </a:lvl8pPr>
                <a:lvl9pPr indent="1828800" algn="ctr" defTabSz="825500">
                  <a:defRPr sz="5000"/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100" name="îsľíďé"/>
            <p:cNvSpPr/>
            <p:nvPr/>
          </p:nvSpPr>
          <p:spPr>
            <a:xfrm>
              <a:off x="7386862" y="2293964"/>
              <a:ext cx="966881" cy="895790"/>
            </a:xfrm>
            <a:custGeom>
              <a:avLst/>
              <a:gdLst>
                <a:gd name="connsiteX0" fmla="*/ 445285 w 605804"/>
                <a:gd name="connsiteY0" fmla="*/ 326174 h 561262"/>
                <a:gd name="connsiteX1" fmla="*/ 441943 w 605804"/>
                <a:gd name="connsiteY1" fmla="*/ 329512 h 561262"/>
                <a:gd name="connsiteX2" fmla="*/ 441943 w 605804"/>
                <a:gd name="connsiteY2" fmla="*/ 343787 h 561262"/>
                <a:gd name="connsiteX3" fmla="*/ 419754 w 605804"/>
                <a:gd name="connsiteY3" fmla="*/ 353799 h 561262"/>
                <a:gd name="connsiteX4" fmla="*/ 410470 w 605804"/>
                <a:gd name="connsiteY4" fmla="*/ 376603 h 561262"/>
                <a:gd name="connsiteX5" fmla="*/ 419290 w 605804"/>
                <a:gd name="connsiteY5" fmla="*/ 399778 h 561262"/>
                <a:gd name="connsiteX6" fmla="*/ 447420 w 605804"/>
                <a:gd name="connsiteY6" fmla="*/ 415352 h 561262"/>
                <a:gd name="connsiteX7" fmla="*/ 458375 w 605804"/>
                <a:gd name="connsiteY7" fmla="*/ 422397 h 561262"/>
                <a:gd name="connsiteX8" fmla="*/ 461532 w 605804"/>
                <a:gd name="connsiteY8" fmla="*/ 432409 h 561262"/>
                <a:gd name="connsiteX9" fmla="*/ 458561 w 605804"/>
                <a:gd name="connsiteY9" fmla="*/ 441493 h 561262"/>
                <a:gd name="connsiteX10" fmla="*/ 449648 w 605804"/>
                <a:gd name="connsiteY10" fmla="*/ 444923 h 561262"/>
                <a:gd name="connsiteX11" fmla="*/ 438136 w 605804"/>
                <a:gd name="connsiteY11" fmla="*/ 440474 h 561262"/>
                <a:gd name="connsiteX12" fmla="*/ 433773 w 605804"/>
                <a:gd name="connsiteY12" fmla="*/ 429350 h 561262"/>
                <a:gd name="connsiteX13" fmla="*/ 429966 w 605804"/>
                <a:gd name="connsiteY13" fmla="*/ 426012 h 561262"/>
                <a:gd name="connsiteX14" fmla="*/ 410377 w 605804"/>
                <a:gd name="connsiteY14" fmla="*/ 426383 h 561262"/>
                <a:gd name="connsiteX15" fmla="*/ 406571 w 605804"/>
                <a:gd name="connsiteY15" fmla="*/ 430369 h 561262"/>
                <a:gd name="connsiteX16" fmla="*/ 416690 w 605804"/>
                <a:gd name="connsiteY16" fmla="*/ 454471 h 561262"/>
                <a:gd name="connsiteX17" fmla="*/ 441943 w 605804"/>
                <a:gd name="connsiteY17" fmla="*/ 465317 h 561262"/>
                <a:gd name="connsiteX18" fmla="*/ 441943 w 605804"/>
                <a:gd name="connsiteY18" fmla="*/ 478666 h 561262"/>
                <a:gd name="connsiteX19" fmla="*/ 445285 w 605804"/>
                <a:gd name="connsiteY19" fmla="*/ 482003 h 561262"/>
                <a:gd name="connsiteX20" fmla="*/ 457261 w 605804"/>
                <a:gd name="connsiteY20" fmla="*/ 482003 h 561262"/>
                <a:gd name="connsiteX21" fmla="*/ 460603 w 605804"/>
                <a:gd name="connsiteY21" fmla="*/ 478666 h 561262"/>
                <a:gd name="connsiteX22" fmla="*/ 460603 w 605804"/>
                <a:gd name="connsiteY22" fmla="*/ 464854 h 561262"/>
                <a:gd name="connsiteX23" fmla="*/ 480471 w 605804"/>
                <a:gd name="connsiteY23" fmla="*/ 455213 h 561262"/>
                <a:gd name="connsiteX24" fmla="*/ 489477 w 605804"/>
                <a:gd name="connsiteY24" fmla="*/ 432316 h 561262"/>
                <a:gd name="connsiteX25" fmla="*/ 480564 w 605804"/>
                <a:gd name="connsiteY25" fmla="*/ 409326 h 561262"/>
                <a:gd name="connsiteX26" fmla="*/ 452619 w 605804"/>
                <a:gd name="connsiteY26" fmla="*/ 393104 h 561262"/>
                <a:gd name="connsiteX27" fmla="*/ 441479 w 605804"/>
                <a:gd name="connsiteY27" fmla="*/ 385966 h 561262"/>
                <a:gd name="connsiteX28" fmla="*/ 438229 w 605804"/>
                <a:gd name="connsiteY28" fmla="*/ 376789 h 561262"/>
                <a:gd name="connsiteX29" fmla="*/ 441107 w 605804"/>
                <a:gd name="connsiteY29" fmla="*/ 367704 h 561262"/>
                <a:gd name="connsiteX30" fmla="*/ 449741 w 605804"/>
                <a:gd name="connsiteY30" fmla="*/ 364089 h 561262"/>
                <a:gd name="connsiteX31" fmla="*/ 458932 w 605804"/>
                <a:gd name="connsiteY31" fmla="*/ 368446 h 561262"/>
                <a:gd name="connsiteX32" fmla="*/ 462275 w 605804"/>
                <a:gd name="connsiteY32" fmla="*/ 378272 h 561262"/>
                <a:gd name="connsiteX33" fmla="*/ 466081 w 605804"/>
                <a:gd name="connsiteY33" fmla="*/ 381609 h 561262"/>
                <a:gd name="connsiteX34" fmla="*/ 485763 w 605804"/>
                <a:gd name="connsiteY34" fmla="*/ 381424 h 561262"/>
                <a:gd name="connsiteX35" fmla="*/ 489569 w 605804"/>
                <a:gd name="connsiteY35" fmla="*/ 377438 h 561262"/>
                <a:gd name="connsiteX36" fmla="*/ 481307 w 605804"/>
                <a:gd name="connsiteY36" fmla="*/ 355931 h 561262"/>
                <a:gd name="connsiteX37" fmla="*/ 460603 w 605804"/>
                <a:gd name="connsiteY37" fmla="*/ 344344 h 561262"/>
                <a:gd name="connsiteX38" fmla="*/ 460603 w 605804"/>
                <a:gd name="connsiteY38" fmla="*/ 329512 h 561262"/>
                <a:gd name="connsiteX39" fmla="*/ 457261 w 605804"/>
                <a:gd name="connsiteY39" fmla="*/ 326174 h 561262"/>
                <a:gd name="connsiteX40" fmla="*/ 434887 w 605804"/>
                <a:gd name="connsiteY40" fmla="*/ 246823 h 561262"/>
                <a:gd name="connsiteX41" fmla="*/ 461718 w 605804"/>
                <a:gd name="connsiteY41" fmla="*/ 246823 h 561262"/>
                <a:gd name="connsiteX42" fmla="*/ 461718 w 605804"/>
                <a:gd name="connsiteY42" fmla="*/ 278063 h 561262"/>
                <a:gd name="connsiteX43" fmla="*/ 574517 w 605804"/>
                <a:gd name="connsiteY43" fmla="*/ 390694 h 561262"/>
                <a:gd name="connsiteX44" fmla="*/ 605804 w 605804"/>
                <a:gd name="connsiteY44" fmla="*/ 390694 h 561262"/>
                <a:gd name="connsiteX45" fmla="*/ 605804 w 605804"/>
                <a:gd name="connsiteY45" fmla="*/ 417391 h 561262"/>
                <a:gd name="connsiteX46" fmla="*/ 574517 w 605804"/>
                <a:gd name="connsiteY46" fmla="*/ 417391 h 561262"/>
                <a:gd name="connsiteX47" fmla="*/ 461718 w 605804"/>
                <a:gd name="connsiteY47" fmla="*/ 529929 h 561262"/>
                <a:gd name="connsiteX48" fmla="*/ 461718 w 605804"/>
                <a:gd name="connsiteY48" fmla="*/ 561262 h 561262"/>
                <a:gd name="connsiteX49" fmla="*/ 434887 w 605804"/>
                <a:gd name="connsiteY49" fmla="*/ 561262 h 561262"/>
                <a:gd name="connsiteX50" fmla="*/ 434887 w 605804"/>
                <a:gd name="connsiteY50" fmla="*/ 530115 h 561262"/>
                <a:gd name="connsiteX51" fmla="*/ 322087 w 605804"/>
                <a:gd name="connsiteY51" fmla="*/ 417484 h 561262"/>
                <a:gd name="connsiteX52" fmla="*/ 290800 w 605804"/>
                <a:gd name="connsiteY52" fmla="*/ 417484 h 561262"/>
                <a:gd name="connsiteX53" fmla="*/ 290800 w 605804"/>
                <a:gd name="connsiteY53" fmla="*/ 390694 h 561262"/>
                <a:gd name="connsiteX54" fmla="*/ 322087 w 605804"/>
                <a:gd name="connsiteY54" fmla="*/ 390694 h 561262"/>
                <a:gd name="connsiteX55" fmla="*/ 434887 w 605804"/>
                <a:gd name="connsiteY55" fmla="*/ 278063 h 561262"/>
                <a:gd name="connsiteX56" fmla="*/ 229238 w 605804"/>
                <a:gd name="connsiteY56" fmla="*/ 401 h 561262"/>
                <a:gd name="connsiteX57" fmla="*/ 284946 w 605804"/>
                <a:gd name="connsiteY57" fmla="*/ 12174 h 561262"/>
                <a:gd name="connsiteX58" fmla="*/ 312057 w 605804"/>
                <a:gd name="connsiteY58" fmla="*/ 37295 h 561262"/>
                <a:gd name="connsiteX59" fmla="*/ 341954 w 605804"/>
                <a:gd name="connsiteY59" fmla="*/ 131662 h 561262"/>
                <a:gd name="connsiteX60" fmla="*/ 339911 w 605804"/>
                <a:gd name="connsiteY60" fmla="*/ 140098 h 561262"/>
                <a:gd name="connsiteX61" fmla="*/ 347896 w 605804"/>
                <a:gd name="connsiteY61" fmla="*/ 179773 h 561262"/>
                <a:gd name="connsiteX62" fmla="*/ 328677 w 605804"/>
                <a:gd name="connsiteY62" fmla="*/ 213144 h 561262"/>
                <a:gd name="connsiteX63" fmla="*/ 315214 w 605804"/>
                <a:gd name="connsiteY63" fmla="*/ 249945 h 561262"/>
                <a:gd name="connsiteX64" fmla="*/ 315214 w 605804"/>
                <a:gd name="connsiteY64" fmla="*/ 295831 h 561262"/>
                <a:gd name="connsiteX65" fmla="*/ 317628 w 605804"/>
                <a:gd name="connsiteY65" fmla="*/ 299632 h 561262"/>
                <a:gd name="connsiteX66" fmla="*/ 334712 w 605804"/>
                <a:gd name="connsiteY66" fmla="*/ 308438 h 561262"/>
                <a:gd name="connsiteX67" fmla="*/ 303794 w 605804"/>
                <a:gd name="connsiteY67" fmla="*/ 368877 h 561262"/>
                <a:gd name="connsiteX68" fmla="*/ 290795 w 605804"/>
                <a:gd name="connsiteY68" fmla="*/ 368877 h 561262"/>
                <a:gd name="connsiteX69" fmla="*/ 268976 w 605804"/>
                <a:gd name="connsiteY69" fmla="*/ 390662 h 561262"/>
                <a:gd name="connsiteX70" fmla="*/ 268976 w 605804"/>
                <a:gd name="connsiteY70" fmla="*/ 417359 h 561262"/>
                <a:gd name="connsiteX71" fmla="*/ 290795 w 605804"/>
                <a:gd name="connsiteY71" fmla="*/ 439050 h 561262"/>
                <a:gd name="connsiteX72" fmla="*/ 303794 w 605804"/>
                <a:gd name="connsiteY72" fmla="*/ 439050 h 561262"/>
                <a:gd name="connsiteX73" fmla="*/ 328398 w 605804"/>
                <a:gd name="connsiteY73" fmla="*/ 491332 h 561262"/>
                <a:gd name="connsiteX74" fmla="*/ 267769 w 605804"/>
                <a:gd name="connsiteY74" fmla="*/ 491332 h 561262"/>
                <a:gd name="connsiteX75" fmla="*/ 205655 w 605804"/>
                <a:gd name="connsiteY75" fmla="*/ 491332 h 561262"/>
                <a:gd name="connsiteX76" fmla="*/ 0 w 605804"/>
                <a:gd name="connsiteY76" fmla="*/ 491332 h 561262"/>
                <a:gd name="connsiteX77" fmla="*/ 0 w 605804"/>
                <a:gd name="connsiteY77" fmla="*/ 424775 h 561262"/>
                <a:gd name="connsiteX78" fmla="*/ 16991 w 605804"/>
                <a:gd name="connsiteY78" fmla="*/ 388529 h 561262"/>
                <a:gd name="connsiteX79" fmla="*/ 155704 w 605804"/>
                <a:gd name="connsiteY79" fmla="*/ 299632 h 561262"/>
                <a:gd name="connsiteX80" fmla="*/ 157839 w 605804"/>
                <a:gd name="connsiteY80" fmla="*/ 295831 h 561262"/>
                <a:gd name="connsiteX81" fmla="*/ 157839 w 605804"/>
                <a:gd name="connsiteY81" fmla="*/ 249945 h 561262"/>
                <a:gd name="connsiteX82" fmla="*/ 144376 w 605804"/>
                <a:gd name="connsiteY82" fmla="*/ 213144 h 561262"/>
                <a:gd name="connsiteX83" fmla="*/ 125157 w 605804"/>
                <a:gd name="connsiteY83" fmla="*/ 179773 h 561262"/>
                <a:gd name="connsiteX84" fmla="*/ 132678 w 605804"/>
                <a:gd name="connsiteY84" fmla="*/ 140098 h 561262"/>
                <a:gd name="connsiteX85" fmla="*/ 130728 w 605804"/>
                <a:gd name="connsiteY85" fmla="*/ 131662 h 561262"/>
                <a:gd name="connsiteX86" fmla="*/ 130449 w 605804"/>
                <a:gd name="connsiteY86" fmla="*/ 85313 h 561262"/>
                <a:gd name="connsiteX87" fmla="*/ 157561 w 605804"/>
                <a:gd name="connsiteY87" fmla="*/ 37852 h 561262"/>
                <a:gd name="connsiteX88" fmla="*/ 182722 w 605804"/>
                <a:gd name="connsiteY88" fmla="*/ 17087 h 561262"/>
                <a:gd name="connsiteX89" fmla="*/ 207141 w 605804"/>
                <a:gd name="connsiteY89" fmla="*/ 4665 h 561262"/>
                <a:gd name="connsiteX90" fmla="*/ 229238 w 605804"/>
                <a:gd name="connsiteY90" fmla="*/ 401 h 5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804" h="561262">
                  <a:moveTo>
                    <a:pt x="445285" y="326174"/>
                  </a:moveTo>
                  <a:cubicBezTo>
                    <a:pt x="443428" y="326174"/>
                    <a:pt x="441943" y="327658"/>
                    <a:pt x="441943" y="329512"/>
                  </a:cubicBezTo>
                  <a:lnTo>
                    <a:pt x="441943" y="343787"/>
                  </a:lnTo>
                  <a:cubicBezTo>
                    <a:pt x="432752" y="345085"/>
                    <a:pt x="425510" y="348422"/>
                    <a:pt x="419754" y="353799"/>
                  </a:cubicBezTo>
                  <a:cubicBezTo>
                    <a:pt x="413627" y="359732"/>
                    <a:pt x="410470" y="367333"/>
                    <a:pt x="410470" y="376603"/>
                  </a:cubicBezTo>
                  <a:cubicBezTo>
                    <a:pt x="410470" y="386800"/>
                    <a:pt x="413441" y="394494"/>
                    <a:pt x="419290" y="399778"/>
                  </a:cubicBezTo>
                  <a:cubicBezTo>
                    <a:pt x="425139" y="405155"/>
                    <a:pt x="434516" y="410346"/>
                    <a:pt x="447420" y="415352"/>
                  </a:cubicBezTo>
                  <a:cubicBezTo>
                    <a:pt x="452619" y="417762"/>
                    <a:pt x="456333" y="420080"/>
                    <a:pt x="458375" y="422397"/>
                  </a:cubicBezTo>
                  <a:cubicBezTo>
                    <a:pt x="460511" y="424807"/>
                    <a:pt x="461532" y="428145"/>
                    <a:pt x="461532" y="432409"/>
                  </a:cubicBezTo>
                  <a:cubicBezTo>
                    <a:pt x="461532" y="436117"/>
                    <a:pt x="460511" y="439083"/>
                    <a:pt x="458561" y="441493"/>
                  </a:cubicBezTo>
                  <a:cubicBezTo>
                    <a:pt x="456519" y="443811"/>
                    <a:pt x="453548" y="444923"/>
                    <a:pt x="449648" y="444923"/>
                  </a:cubicBezTo>
                  <a:cubicBezTo>
                    <a:pt x="444914" y="444923"/>
                    <a:pt x="441107" y="443440"/>
                    <a:pt x="438136" y="440474"/>
                  </a:cubicBezTo>
                  <a:cubicBezTo>
                    <a:pt x="435630" y="438156"/>
                    <a:pt x="434237" y="434263"/>
                    <a:pt x="433773" y="429350"/>
                  </a:cubicBezTo>
                  <a:cubicBezTo>
                    <a:pt x="433680" y="427403"/>
                    <a:pt x="431916" y="426012"/>
                    <a:pt x="429966" y="426012"/>
                  </a:cubicBezTo>
                  <a:lnTo>
                    <a:pt x="410377" y="426383"/>
                  </a:lnTo>
                  <a:cubicBezTo>
                    <a:pt x="408242" y="426383"/>
                    <a:pt x="406385" y="428237"/>
                    <a:pt x="406571" y="430369"/>
                  </a:cubicBezTo>
                  <a:cubicBezTo>
                    <a:pt x="407035" y="440752"/>
                    <a:pt x="410470" y="448724"/>
                    <a:pt x="416690" y="454471"/>
                  </a:cubicBezTo>
                  <a:cubicBezTo>
                    <a:pt x="423375" y="460497"/>
                    <a:pt x="431916" y="464112"/>
                    <a:pt x="441943" y="465317"/>
                  </a:cubicBezTo>
                  <a:lnTo>
                    <a:pt x="441943" y="478666"/>
                  </a:lnTo>
                  <a:cubicBezTo>
                    <a:pt x="441943" y="480520"/>
                    <a:pt x="443428" y="482003"/>
                    <a:pt x="445285" y="482003"/>
                  </a:cubicBezTo>
                  <a:lnTo>
                    <a:pt x="457261" y="482003"/>
                  </a:lnTo>
                  <a:cubicBezTo>
                    <a:pt x="459118" y="482003"/>
                    <a:pt x="460603" y="480520"/>
                    <a:pt x="460603" y="478666"/>
                  </a:cubicBezTo>
                  <a:lnTo>
                    <a:pt x="460603" y="464854"/>
                  </a:lnTo>
                  <a:cubicBezTo>
                    <a:pt x="468773" y="463371"/>
                    <a:pt x="475365" y="460126"/>
                    <a:pt x="480471" y="455213"/>
                  </a:cubicBezTo>
                  <a:cubicBezTo>
                    <a:pt x="486506" y="449466"/>
                    <a:pt x="489477" y="441864"/>
                    <a:pt x="489477" y="432316"/>
                  </a:cubicBezTo>
                  <a:cubicBezTo>
                    <a:pt x="489477" y="422397"/>
                    <a:pt x="486506" y="414610"/>
                    <a:pt x="480564" y="409326"/>
                  </a:cubicBezTo>
                  <a:cubicBezTo>
                    <a:pt x="474622" y="403857"/>
                    <a:pt x="465245" y="398573"/>
                    <a:pt x="452619" y="393104"/>
                  </a:cubicBezTo>
                  <a:cubicBezTo>
                    <a:pt x="447142" y="390694"/>
                    <a:pt x="443428" y="388283"/>
                    <a:pt x="441479" y="385966"/>
                  </a:cubicBezTo>
                  <a:cubicBezTo>
                    <a:pt x="439436" y="383648"/>
                    <a:pt x="438508" y="380682"/>
                    <a:pt x="438229" y="376789"/>
                  </a:cubicBezTo>
                  <a:cubicBezTo>
                    <a:pt x="438229" y="373081"/>
                    <a:pt x="439250" y="370022"/>
                    <a:pt x="441107" y="367704"/>
                  </a:cubicBezTo>
                  <a:cubicBezTo>
                    <a:pt x="442964" y="365294"/>
                    <a:pt x="445935" y="364089"/>
                    <a:pt x="449741" y="364089"/>
                  </a:cubicBezTo>
                  <a:cubicBezTo>
                    <a:pt x="453548" y="364089"/>
                    <a:pt x="456519" y="365479"/>
                    <a:pt x="458932" y="368446"/>
                  </a:cubicBezTo>
                  <a:cubicBezTo>
                    <a:pt x="460789" y="370763"/>
                    <a:pt x="461903" y="374008"/>
                    <a:pt x="462275" y="378272"/>
                  </a:cubicBezTo>
                  <a:cubicBezTo>
                    <a:pt x="462367" y="380311"/>
                    <a:pt x="464131" y="381609"/>
                    <a:pt x="466081" y="381609"/>
                  </a:cubicBezTo>
                  <a:lnTo>
                    <a:pt x="485763" y="381424"/>
                  </a:lnTo>
                  <a:cubicBezTo>
                    <a:pt x="487991" y="381424"/>
                    <a:pt x="489755" y="379570"/>
                    <a:pt x="489569" y="377438"/>
                  </a:cubicBezTo>
                  <a:cubicBezTo>
                    <a:pt x="489105" y="368909"/>
                    <a:pt x="486227" y="361771"/>
                    <a:pt x="481307" y="355931"/>
                  </a:cubicBezTo>
                  <a:cubicBezTo>
                    <a:pt x="476108" y="349906"/>
                    <a:pt x="469145" y="346012"/>
                    <a:pt x="460603" y="344344"/>
                  </a:cubicBezTo>
                  <a:lnTo>
                    <a:pt x="460603" y="329512"/>
                  </a:lnTo>
                  <a:cubicBezTo>
                    <a:pt x="460603" y="327658"/>
                    <a:pt x="459118" y="326174"/>
                    <a:pt x="457261" y="326174"/>
                  </a:cubicBezTo>
                  <a:close/>
                  <a:moveTo>
                    <a:pt x="434887" y="246823"/>
                  </a:moveTo>
                  <a:lnTo>
                    <a:pt x="461718" y="246823"/>
                  </a:lnTo>
                  <a:lnTo>
                    <a:pt x="461718" y="278063"/>
                  </a:lnTo>
                  <a:cubicBezTo>
                    <a:pt x="521042" y="284367"/>
                    <a:pt x="568204" y="331458"/>
                    <a:pt x="574517" y="390694"/>
                  </a:cubicBezTo>
                  <a:lnTo>
                    <a:pt x="605804" y="390694"/>
                  </a:lnTo>
                  <a:lnTo>
                    <a:pt x="605804" y="417391"/>
                  </a:lnTo>
                  <a:lnTo>
                    <a:pt x="574517" y="417391"/>
                  </a:lnTo>
                  <a:cubicBezTo>
                    <a:pt x="568204" y="476534"/>
                    <a:pt x="521042" y="523626"/>
                    <a:pt x="461718" y="529929"/>
                  </a:cubicBezTo>
                  <a:lnTo>
                    <a:pt x="461718" y="561262"/>
                  </a:lnTo>
                  <a:lnTo>
                    <a:pt x="434887" y="561262"/>
                  </a:lnTo>
                  <a:lnTo>
                    <a:pt x="434887" y="530115"/>
                  </a:lnTo>
                  <a:cubicBezTo>
                    <a:pt x="375563" y="523811"/>
                    <a:pt x="328400" y="476719"/>
                    <a:pt x="322087" y="417484"/>
                  </a:cubicBezTo>
                  <a:lnTo>
                    <a:pt x="290800" y="417484"/>
                  </a:lnTo>
                  <a:lnTo>
                    <a:pt x="290800" y="390694"/>
                  </a:lnTo>
                  <a:lnTo>
                    <a:pt x="322087" y="390694"/>
                  </a:lnTo>
                  <a:cubicBezTo>
                    <a:pt x="328400" y="331458"/>
                    <a:pt x="375563" y="284367"/>
                    <a:pt x="434887" y="278063"/>
                  </a:cubicBezTo>
                  <a:close/>
                  <a:moveTo>
                    <a:pt x="229238" y="401"/>
                  </a:moveTo>
                  <a:cubicBezTo>
                    <a:pt x="253564" y="-1638"/>
                    <a:pt x="271855" y="4387"/>
                    <a:pt x="284946" y="12174"/>
                  </a:cubicBezTo>
                  <a:cubicBezTo>
                    <a:pt x="304629" y="22927"/>
                    <a:pt x="312057" y="37295"/>
                    <a:pt x="312057" y="37295"/>
                  </a:cubicBezTo>
                  <a:cubicBezTo>
                    <a:pt x="312057" y="37295"/>
                    <a:pt x="357180" y="40447"/>
                    <a:pt x="341954" y="131662"/>
                  </a:cubicBezTo>
                  <a:cubicBezTo>
                    <a:pt x="341396" y="134443"/>
                    <a:pt x="340654" y="137224"/>
                    <a:pt x="339911" y="140098"/>
                  </a:cubicBezTo>
                  <a:cubicBezTo>
                    <a:pt x="348453" y="140098"/>
                    <a:pt x="357273" y="146772"/>
                    <a:pt x="347896" y="179773"/>
                  </a:cubicBezTo>
                  <a:cubicBezTo>
                    <a:pt x="340561" y="205450"/>
                    <a:pt x="333876" y="212773"/>
                    <a:pt x="328677" y="213144"/>
                  </a:cubicBezTo>
                  <a:cubicBezTo>
                    <a:pt x="326820" y="224917"/>
                    <a:pt x="322270" y="237709"/>
                    <a:pt x="315214" y="249945"/>
                  </a:cubicBezTo>
                  <a:lnTo>
                    <a:pt x="315214" y="295831"/>
                  </a:lnTo>
                  <a:cubicBezTo>
                    <a:pt x="315214" y="297407"/>
                    <a:pt x="316142" y="298890"/>
                    <a:pt x="317628" y="299632"/>
                  </a:cubicBezTo>
                  <a:cubicBezTo>
                    <a:pt x="320785" y="301115"/>
                    <a:pt x="326727" y="304267"/>
                    <a:pt x="334712" y="308438"/>
                  </a:cubicBezTo>
                  <a:cubicBezTo>
                    <a:pt x="320135" y="325773"/>
                    <a:pt x="309364" y="346259"/>
                    <a:pt x="303794" y="368877"/>
                  </a:cubicBezTo>
                  <a:lnTo>
                    <a:pt x="290795" y="368877"/>
                  </a:lnTo>
                  <a:cubicBezTo>
                    <a:pt x="278818" y="368877"/>
                    <a:pt x="268976" y="378611"/>
                    <a:pt x="268976" y="390662"/>
                  </a:cubicBezTo>
                  <a:lnTo>
                    <a:pt x="268976" y="417359"/>
                  </a:lnTo>
                  <a:cubicBezTo>
                    <a:pt x="268976" y="429317"/>
                    <a:pt x="278818" y="439050"/>
                    <a:pt x="290795" y="439050"/>
                  </a:cubicBezTo>
                  <a:lnTo>
                    <a:pt x="303794" y="439050"/>
                  </a:lnTo>
                  <a:cubicBezTo>
                    <a:pt x="308529" y="458239"/>
                    <a:pt x="317071" y="475944"/>
                    <a:pt x="328398" y="491332"/>
                  </a:cubicBezTo>
                  <a:lnTo>
                    <a:pt x="267769" y="491332"/>
                  </a:lnTo>
                  <a:lnTo>
                    <a:pt x="205655" y="491332"/>
                  </a:lnTo>
                  <a:lnTo>
                    <a:pt x="0" y="491332"/>
                  </a:lnTo>
                  <a:lnTo>
                    <a:pt x="0" y="424775"/>
                  </a:lnTo>
                  <a:cubicBezTo>
                    <a:pt x="0" y="410777"/>
                    <a:pt x="6221" y="397429"/>
                    <a:pt x="16991" y="388529"/>
                  </a:cubicBezTo>
                  <a:cubicBezTo>
                    <a:pt x="77341" y="338936"/>
                    <a:pt x="142519" y="306121"/>
                    <a:pt x="155704" y="299632"/>
                  </a:cubicBezTo>
                  <a:cubicBezTo>
                    <a:pt x="157189" y="299076"/>
                    <a:pt x="158211" y="297407"/>
                    <a:pt x="157839" y="295831"/>
                  </a:cubicBezTo>
                  <a:lnTo>
                    <a:pt x="157839" y="249945"/>
                  </a:lnTo>
                  <a:cubicBezTo>
                    <a:pt x="150690" y="237709"/>
                    <a:pt x="146233" y="224731"/>
                    <a:pt x="144376" y="213144"/>
                  </a:cubicBezTo>
                  <a:cubicBezTo>
                    <a:pt x="139270" y="212773"/>
                    <a:pt x="132492" y="205450"/>
                    <a:pt x="125157" y="179773"/>
                  </a:cubicBezTo>
                  <a:cubicBezTo>
                    <a:pt x="115965" y="147236"/>
                    <a:pt x="124322" y="140376"/>
                    <a:pt x="132678" y="140098"/>
                  </a:cubicBezTo>
                  <a:cubicBezTo>
                    <a:pt x="131935" y="137224"/>
                    <a:pt x="131192" y="134536"/>
                    <a:pt x="130728" y="131662"/>
                  </a:cubicBezTo>
                  <a:cubicBezTo>
                    <a:pt x="127478" y="115255"/>
                    <a:pt x="126643" y="100052"/>
                    <a:pt x="130449" y="85313"/>
                  </a:cubicBezTo>
                  <a:cubicBezTo>
                    <a:pt x="135092" y="65661"/>
                    <a:pt x="145676" y="49995"/>
                    <a:pt x="157561" y="37852"/>
                  </a:cubicBezTo>
                  <a:cubicBezTo>
                    <a:pt x="165174" y="29879"/>
                    <a:pt x="173716" y="22834"/>
                    <a:pt x="182722" y="17087"/>
                  </a:cubicBezTo>
                  <a:cubicBezTo>
                    <a:pt x="190150" y="12081"/>
                    <a:pt x="198227" y="7632"/>
                    <a:pt x="207141" y="4665"/>
                  </a:cubicBezTo>
                  <a:cubicBezTo>
                    <a:pt x="214011" y="2255"/>
                    <a:pt x="221439" y="772"/>
                    <a:pt x="229238" y="401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1" name="îŝ1îḓè"/>
            <p:cNvSpPr/>
            <p:nvPr/>
          </p:nvSpPr>
          <p:spPr>
            <a:xfrm>
              <a:off x="7543150" y="4476668"/>
              <a:ext cx="614466" cy="652688"/>
            </a:xfrm>
            <a:custGeom>
              <a:avLst/>
              <a:gdLst>
                <a:gd name="connsiteX0" fmla="*/ 348057 w 558222"/>
                <a:gd name="connsiteY0" fmla="*/ 234645 h 592945"/>
                <a:gd name="connsiteX1" fmla="*/ 301597 w 558222"/>
                <a:gd name="connsiteY1" fmla="*/ 294424 h 592945"/>
                <a:gd name="connsiteX2" fmla="*/ 348057 w 558222"/>
                <a:gd name="connsiteY2" fmla="*/ 294424 h 592945"/>
                <a:gd name="connsiteX3" fmla="*/ 350122 w 558222"/>
                <a:gd name="connsiteY3" fmla="*/ 217123 h 592945"/>
                <a:gd name="connsiteX4" fmla="*/ 353735 w 558222"/>
                <a:gd name="connsiteY4" fmla="*/ 217123 h 592945"/>
                <a:gd name="connsiteX5" fmla="*/ 364060 w 558222"/>
                <a:gd name="connsiteY5" fmla="*/ 226915 h 592945"/>
                <a:gd name="connsiteX6" fmla="*/ 364060 w 558222"/>
                <a:gd name="connsiteY6" fmla="*/ 294424 h 592945"/>
                <a:gd name="connsiteX7" fmla="*/ 376965 w 558222"/>
                <a:gd name="connsiteY7" fmla="*/ 294424 h 592945"/>
                <a:gd name="connsiteX8" fmla="*/ 384192 w 558222"/>
                <a:gd name="connsiteY8" fmla="*/ 301638 h 592945"/>
                <a:gd name="connsiteX9" fmla="*/ 376965 w 558222"/>
                <a:gd name="connsiteY9" fmla="*/ 308338 h 592945"/>
                <a:gd name="connsiteX10" fmla="*/ 364060 w 558222"/>
                <a:gd name="connsiteY10" fmla="*/ 308338 h 592945"/>
                <a:gd name="connsiteX11" fmla="*/ 364060 w 558222"/>
                <a:gd name="connsiteY11" fmla="*/ 332043 h 592945"/>
                <a:gd name="connsiteX12" fmla="*/ 355800 w 558222"/>
                <a:gd name="connsiteY12" fmla="*/ 339773 h 592945"/>
                <a:gd name="connsiteX13" fmla="*/ 348057 w 558222"/>
                <a:gd name="connsiteY13" fmla="*/ 332043 h 592945"/>
                <a:gd name="connsiteX14" fmla="*/ 348057 w 558222"/>
                <a:gd name="connsiteY14" fmla="*/ 308338 h 592945"/>
                <a:gd name="connsiteX15" fmla="*/ 294886 w 558222"/>
                <a:gd name="connsiteY15" fmla="*/ 308338 h 592945"/>
                <a:gd name="connsiteX16" fmla="*/ 285078 w 558222"/>
                <a:gd name="connsiteY16" fmla="*/ 298546 h 592945"/>
                <a:gd name="connsiteX17" fmla="*/ 285078 w 558222"/>
                <a:gd name="connsiteY17" fmla="*/ 297000 h 592945"/>
                <a:gd name="connsiteX18" fmla="*/ 287143 w 558222"/>
                <a:gd name="connsiteY18" fmla="*/ 290816 h 592945"/>
                <a:gd name="connsiteX19" fmla="*/ 341346 w 558222"/>
                <a:gd name="connsiteY19" fmla="*/ 221246 h 592945"/>
                <a:gd name="connsiteX20" fmla="*/ 350122 w 558222"/>
                <a:gd name="connsiteY20" fmla="*/ 217123 h 592945"/>
                <a:gd name="connsiteX21" fmla="*/ 227744 w 558222"/>
                <a:gd name="connsiteY21" fmla="*/ 216046 h 592945"/>
                <a:gd name="connsiteX22" fmla="*/ 267509 w 558222"/>
                <a:gd name="connsiteY22" fmla="*/ 251108 h 592945"/>
                <a:gd name="connsiteX23" fmla="*/ 198307 w 558222"/>
                <a:gd name="connsiteY23" fmla="*/ 324324 h 592945"/>
                <a:gd name="connsiteX24" fmla="*/ 259246 w 558222"/>
                <a:gd name="connsiteY24" fmla="*/ 324324 h 592945"/>
                <a:gd name="connsiteX25" fmla="*/ 266476 w 558222"/>
                <a:gd name="connsiteY25" fmla="*/ 331542 h 592945"/>
                <a:gd name="connsiteX26" fmla="*/ 259246 w 558222"/>
                <a:gd name="connsiteY26" fmla="*/ 339276 h 592945"/>
                <a:gd name="connsiteX27" fmla="*/ 191593 w 558222"/>
                <a:gd name="connsiteY27" fmla="*/ 339276 h 592945"/>
                <a:gd name="connsiteX28" fmla="*/ 182814 w 558222"/>
                <a:gd name="connsiteY28" fmla="*/ 329995 h 592945"/>
                <a:gd name="connsiteX29" fmla="*/ 252016 w 558222"/>
                <a:gd name="connsiteY29" fmla="*/ 252654 h 592945"/>
                <a:gd name="connsiteX30" fmla="*/ 224645 w 558222"/>
                <a:gd name="connsiteY30" fmla="*/ 230999 h 592945"/>
                <a:gd name="connsiteX31" fmla="*/ 195208 w 558222"/>
                <a:gd name="connsiteY31" fmla="*/ 237186 h 592945"/>
                <a:gd name="connsiteX32" fmla="*/ 191593 w 558222"/>
                <a:gd name="connsiteY32" fmla="*/ 238217 h 592945"/>
                <a:gd name="connsiteX33" fmla="*/ 184880 w 558222"/>
                <a:gd name="connsiteY33" fmla="*/ 231514 h 592945"/>
                <a:gd name="connsiteX34" fmla="*/ 189011 w 558222"/>
                <a:gd name="connsiteY34" fmla="*/ 224812 h 592945"/>
                <a:gd name="connsiteX35" fmla="*/ 227744 w 558222"/>
                <a:gd name="connsiteY35" fmla="*/ 216046 h 592945"/>
                <a:gd name="connsiteX36" fmla="*/ 275238 w 558222"/>
                <a:gd name="connsiteY36" fmla="*/ 104667 h 592945"/>
                <a:gd name="connsiteX37" fmla="*/ 451318 w 558222"/>
                <a:gd name="connsiteY37" fmla="*/ 280493 h 592945"/>
                <a:gd name="connsiteX38" fmla="*/ 438925 w 558222"/>
                <a:gd name="connsiteY38" fmla="*/ 292868 h 592945"/>
                <a:gd name="connsiteX39" fmla="*/ 426533 w 558222"/>
                <a:gd name="connsiteY39" fmla="*/ 280493 h 592945"/>
                <a:gd name="connsiteX40" fmla="*/ 275238 w 558222"/>
                <a:gd name="connsiteY40" fmla="*/ 129417 h 592945"/>
                <a:gd name="connsiteX41" fmla="*/ 175579 w 558222"/>
                <a:gd name="connsiteY41" fmla="*/ 166542 h 592945"/>
                <a:gd name="connsiteX42" fmla="*/ 158023 w 558222"/>
                <a:gd name="connsiteY42" fmla="*/ 165510 h 592945"/>
                <a:gd name="connsiteX43" fmla="*/ 159572 w 558222"/>
                <a:gd name="connsiteY43" fmla="*/ 147979 h 592945"/>
                <a:gd name="connsiteX44" fmla="*/ 275238 w 558222"/>
                <a:gd name="connsiteY44" fmla="*/ 104667 h 592945"/>
                <a:gd name="connsiteX45" fmla="*/ 126775 w 558222"/>
                <a:gd name="connsiteY45" fmla="*/ 52955 h 592945"/>
                <a:gd name="connsiteX46" fmla="*/ 143558 w 558222"/>
                <a:gd name="connsiteY46" fmla="*/ 62367 h 592945"/>
                <a:gd name="connsiteX47" fmla="*/ 138910 w 558222"/>
                <a:gd name="connsiteY47" fmla="*/ 97438 h 592945"/>
                <a:gd name="connsiteX48" fmla="*/ 49574 w 558222"/>
                <a:gd name="connsiteY48" fmla="*/ 278463 h 592945"/>
                <a:gd name="connsiteX49" fmla="*/ 64549 w 558222"/>
                <a:gd name="connsiteY49" fmla="*/ 359950 h 592945"/>
                <a:gd name="connsiteX50" fmla="*/ 50090 w 558222"/>
                <a:gd name="connsiteY50" fmla="*/ 391926 h 592945"/>
                <a:gd name="connsiteX51" fmla="*/ 41312 w 558222"/>
                <a:gd name="connsiteY51" fmla="*/ 393473 h 592945"/>
                <a:gd name="connsiteX52" fmla="*/ 18074 w 558222"/>
                <a:gd name="connsiteY52" fmla="*/ 377485 h 592945"/>
                <a:gd name="connsiteX53" fmla="*/ 0 w 558222"/>
                <a:gd name="connsiteY53" fmla="*/ 278463 h 592945"/>
                <a:gd name="connsiteX54" fmla="*/ 108443 w 558222"/>
                <a:gd name="connsiteY54" fmla="*/ 58241 h 592945"/>
                <a:gd name="connsiteX55" fmla="*/ 126775 w 558222"/>
                <a:gd name="connsiteY55" fmla="*/ 52955 h 592945"/>
                <a:gd name="connsiteX56" fmla="*/ 278832 w 558222"/>
                <a:gd name="connsiteY56" fmla="*/ 0 h 592945"/>
                <a:gd name="connsiteX57" fmla="*/ 558222 w 558222"/>
                <a:gd name="connsiteY57" fmla="*/ 278427 h 592945"/>
                <a:gd name="connsiteX58" fmla="*/ 278832 w 558222"/>
                <a:gd name="connsiteY58" fmla="*/ 557369 h 592945"/>
                <a:gd name="connsiteX59" fmla="*/ 185875 w 558222"/>
                <a:gd name="connsiteY59" fmla="*/ 541385 h 592945"/>
                <a:gd name="connsiteX60" fmla="*/ 194138 w 558222"/>
                <a:gd name="connsiteY60" fmla="*/ 556853 h 592945"/>
                <a:gd name="connsiteX61" fmla="*/ 183809 w 558222"/>
                <a:gd name="connsiteY61" fmla="*/ 590367 h 592945"/>
                <a:gd name="connsiteX62" fmla="*/ 171931 w 558222"/>
                <a:gd name="connsiteY62" fmla="*/ 592945 h 592945"/>
                <a:gd name="connsiteX63" fmla="*/ 150241 w 558222"/>
                <a:gd name="connsiteY63" fmla="*/ 580055 h 592945"/>
                <a:gd name="connsiteX64" fmla="*/ 104278 w 558222"/>
                <a:gd name="connsiteY64" fmla="*/ 493434 h 592945"/>
                <a:gd name="connsiteX65" fmla="*/ 101696 w 558222"/>
                <a:gd name="connsiteY65" fmla="*/ 482606 h 592945"/>
                <a:gd name="connsiteX66" fmla="*/ 100663 w 558222"/>
                <a:gd name="connsiteY66" fmla="*/ 478997 h 592945"/>
                <a:gd name="connsiteX67" fmla="*/ 122353 w 558222"/>
                <a:gd name="connsiteY67" fmla="*/ 451154 h 592945"/>
                <a:gd name="connsiteX68" fmla="*/ 217893 w 558222"/>
                <a:gd name="connsiteY68" fmla="*/ 438264 h 592945"/>
                <a:gd name="connsiteX69" fmla="*/ 245781 w 558222"/>
                <a:gd name="connsiteY69" fmla="*/ 459404 h 592945"/>
                <a:gd name="connsiteX70" fmla="*/ 224091 w 558222"/>
                <a:gd name="connsiteY70" fmla="*/ 487246 h 592945"/>
                <a:gd name="connsiteX71" fmla="*/ 194138 w 558222"/>
                <a:gd name="connsiteY71" fmla="*/ 491371 h 592945"/>
                <a:gd name="connsiteX72" fmla="*/ 278832 w 558222"/>
                <a:gd name="connsiteY72" fmla="*/ 507871 h 592945"/>
                <a:gd name="connsiteX73" fmla="*/ 508128 w 558222"/>
                <a:gd name="connsiteY73" fmla="*/ 278427 h 592945"/>
                <a:gd name="connsiteX74" fmla="*/ 278832 w 558222"/>
                <a:gd name="connsiteY74" fmla="*/ 49498 h 592945"/>
                <a:gd name="connsiteX75" fmla="*/ 207048 w 558222"/>
                <a:gd name="connsiteY75" fmla="*/ 61357 h 592945"/>
                <a:gd name="connsiteX76" fmla="*/ 175546 w 558222"/>
                <a:gd name="connsiteY76" fmla="*/ 45373 h 592945"/>
                <a:gd name="connsiteX77" fmla="*/ 191039 w 558222"/>
                <a:gd name="connsiteY77" fmla="*/ 13921 h 592945"/>
                <a:gd name="connsiteX78" fmla="*/ 278832 w 558222"/>
                <a:gd name="connsiteY78" fmla="*/ 0 h 59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8222" h="592945">
                  <a:moveTo>
                    <a:pt x="348057" y="234645"/>
                  </a:moveTo>
                  <a:lnTo>
                    <a:pt x="301597" y="294424"/>
                  </a:lnTo>
                  <a:lnTo>
                    <a:pt x="348057" y="294424"/>
                  </a:lnTo>
                  <a:close/>
                  <a:moveTo>
                    <a:pt x="350122" y="217123"/>
                  </a:moveTo>
                  <a:lnTo>
                    <a:pt x="353735" y="217123"/>
                  </a:lnTo>
                  <a:cubicBezTo>
                    <a:pt x="359930" y="217123"/>
                    <a:pt x="364060" y="221246"/>
                    <a:pt x="364060" y="226915"/>
                  </a:cubicBezTo>
                  <a:lnTo>
                    <a:pt x="364060" y="294424"/>
                  </a:lnTo>
                  <a:lnTo>
                    <a:pt x="376965" y="294424"/>
                  </a:lnTo>
                  <a:cubicBezTo>
                    <a:pt x="381095" y="294424"/>
                    <a:pt x="384192" y="297516"/>
                    <a:pt x="384192" y="301638"/>
                  </a:cubicBezTo>
                  <a:cubicBezTo>
                    <a:pt x="384192" y="305246"/>
                    <a:pt x="381095" y="308338"/>
                    <a:pt x="376965" y="308338"/>
                  </a:cubicBezTo>
                  <a:lnTo>
                    <a:pt x="364060" y="308338"/>
                  </a:lnTo>
                  <a:lnTo>
                    <a:pt x="364060" y="332043"/>
                  </a:lnTo>
                  <a:cubicBezTo>
                    <a:pt x="364060" y="336166"/>
                    <a:pt x="360446" y="339773"/>
                    <a:pt x="355800" y="339773"/>
                  </a:cubicBezTo>
                  <a:cubicBezTo>
                    <a:pt x="351670" y="339773"/>
                    <a:pt x="348057" y="336166"/>
                    <a:pt x="348057" y="332043"/>
                  </a:cubicBezTo>
                  <a:lnTo>
                    <a:pt x="348057" y="308338"/>
                  </a:lnTo>
                  <a:lnTo>
                    <a:pt x="294886" y="308338"/>
                  </a:lnTo>
                  <a:cubicBezTo>
                    <a:pt x="289208" y="308338"/>
                    <a:pt x="285078" y="304215"/>
                    <a:pt x="285078" y="298546"/>
                  </a:cubicBezTo>
                  <a:lnTo>
                    <a:pt x="285078" y="297000"/>
                  </a:lnTo>
                  <a:cubicBezTo>
                    <a:pt x="285078" y="294939"/>
                    <a:pt x="285594" y="292362"/>
                    <a:pt x="287143" y="290816"/>
                  </a:cubicBezTo>
                  <a:lnTo>
                    <a:pt x="341346" y="221246"/>
                  </a:lnTo>
                  <a:cubicBezTo>
                    <a:pt x="343411" y="218669"/>
                    <a:pt x="347024" y="217123"/>
                    <a:pt x="350122" y="217123"/>
                  </a:cubicBezTo>
                  <a:close/>
                  <a:moveTo>
                    <a:pt x="227744" y="216046"/>
                  </a:moveTo>
                  <a:cubicBezTo>
                    <a:pt x="249950" y="216046"/>
                    <a:pt x="267509" y="229968"/>
                    <a:pt x="267509" y="251108"/>
                  </a:cubicBezTo>
                  <a:cubicBezTo>
                    <a:pt x="267509" y="287200"/>
                    <a:pt x="207603" y="303699"/>
                    <a:pt x="198307" y="324324"/>
                  </a:cubicBezTo>
                  <a:lnTo>
                    <a:pt x="259246" y="324324"/>
                  </a:lnTo>
                  <a:cubicBezTo>
                    <a:pt x="263378" y="324324"/>
                    <a:pt x="266476" y="327417"/>
                    <a:pt x="266476" y="331542"/>
                  </a:cubicBezTo>
                  <a:cubicBezTo>
                    <a:pt x="266476" y="335667"/>
                    <a:pt x="263378" y="339276"/>
                    <a:pt x="259246" y="339276"/>
                  </a:cubicBezTo>
                  <a:lnTo>
                    <a:pt x="191593" y="339276"/>
                  </a:lnTo>
                  <a:cubicBezTo>
                    <a:pt x="186429" y="339276"/>
                    <a:pt x="182814" y="335151"/>
                    <a:pt x="182814" y="329995"/>
                  </a:cubicBezTo>
                  <a:cubicBezTo>
                    <a:pt x="182814" y="293387"/>
                    <a:pt x="252016" y="281013"/>
                    <a:pt x="252016" y="252654"/>
                  </a:cubicBezTo>
                  <a:cubicBezTo>
                    <a:pt x="252016" y="240280"/>
                    <a:pt x="244786" y="230999"/>
                    <a:pt x="224645" y="230999"/>
                  </a:cubicBezTo>
                  <a:cubicBezTo>
                    <a:pt x="212767" y="230999"/>
                    <a:pt x="202955" y="233577"/>
                    <a:pt x="195208" y="237186"/>
                  </a:cubicBezTo>
                  <a:cubicBezTo>
                    <a:pt x="194692" y="237186"/>
                    <a:pt x="193143" y="238217"/>
                    <a:pt x="191593" y="238217"/>
                  </a:cubicBezTo>
                  <a:cubicBezTo>
                    <a:pt x="187978" y="238217"/>
                    <a:pt x="184880" y="235124"/>
                    <a:pt x="184880" y="231514"/>
                  </a:cubicBezTo>
                  <a:cubicBezTo>
                    <a:pt x="184880" y="228421"/>
                    <a:pt x="186429" y="226358"/>
                    <a:pt x="189011" y="224812"/>
                  </a:cubicBezTo>
                  <a:cubicBezTo>
                    <a:pt x="198823" y="220171"/>
                    <a:pt x="211734" y="216046"/>
                    <a:pt x="227744" y="216046"/>
                  </a:cubicBezTo>
                  <a:close/>
                  <a:moveTo>
                    <a:pt x="275238" y="104667"/>
                  </a:moveTo>
                  <a:cubicBezTo>
                    <a:pt x="372314" y="104667"/>
                    <a:pt x="451318" y="183557"/>
                    <a:pt x="451318" y="280493"/>
                  </a:cubicBezTo>
                  <a:cubicBezTo>
                    <a:pt x="451318" y="287196"/>
                    <a:pt x="445638" y="292868"/>
                    <a:pt x="438925" y="292868"/>
                  </a:cubicBezTo>
                  <a:cubicBezTo>
                    <a:pt x="431696" y="292868"/>
                    <a:pt x="426533" y="287196"/>
                    <a:pt x="426533" y="280493"/>
                  </a:cubicBezTo>
                  <a:cubicBezTo>
                    <a:pt x="426533" y="197479"/>
                    <a:pt x="358372" y="129417"/>
                    <a:pt x="275238" y="129417"/>
                  </a:cubicBezTo>
                  <a:cubicBezTo>
                    <a:pt x="238576" y="129417"/>
                    <a:pt x="203463" y="142823"/>
                    <a:pt x="175579" y="166542"/>
                  </a:cubicBezTo>
                  <a:cubicBezTo>
                    <a:pt x="170416" y="171182"/>
                    <a:pt x="162670" y="170667"/>
                    <a:pt x="158023" y="165510"/>
                  </a:cubicBezTo>
                  <a:cubicBezTo>
                    <a:pt x="153892" y="160354"/>
                    <a:pt x="154408" y="152620"/>
                    <a:pt x="159572" y="147979"/>
                  </a:cubicBezTo>
                  <a:cubicBezTo>
                    <a:pt x="191587" y="120136"/>
                    <a:pt x="232379" y="104667"/>
                    <a:pt x="275238" y="104667"/>
                  </a:cubicBezTo>
                  <a:close/>
                  <a:moveTo>
                    <a:pt x="126775" y="52955"/>
                  </a:moveTo>
                  <a:cubicBezTo>
                    <a:pt x="133101" y="53729"/>
                    <a:pt x="139168" y="56952"/>
                    <a:pt x="143558" y="62367"/>
                  </a:cubicBezTo>
                  <a:cubicBezTo>
                    <a:pt x="151820" y="73198"/>
                    <a:pt x="149754" y="88670"/>
                    <a:pt x="138910" y="97438"/>
                  </a:cubicBezTo>
                  <a:cubicBezTo>
                    <a:pt x="82107" y="141276"/>
                    <a:pt x="49574" y="207291"/>
                    <a:pt x="49574" y="278463"/>
                  </a:cubicBezTo>
                  <a:cubicBezTo>
                    <a:pt x="49574" y="306829"/>
                    <a:pt x="54738" y="334163"/>
                    <a:pt x="64549" y="359950"/>
                  </a:cubicBezTo>
                  <a:cubicBezTo>
                    <a:pt x="69197" y="372844"/>
                    <a:pt x="63000" y="387284"/>
                    <a:pt x="50090" y="391926"/>
                  </a:cubicBezTo>
                  <a:cubicBezTo>
                    <a:pt x="46992" y="392957"/>
                    <a:pt x="44410" y="393473"/>
                    <a:pt x="41312" y="393473"/>
                  </a:cubicBezTo>
                  <a:cubicBezTo>
                    <a:pt x="31500" y="393473"/>
                    <a:pt x="21689" y="387800"/>
                    <a:pt x="18074" y="377485"/>
                  </a:cubicBezTo>
                  <a:cubicBezTo>
                    <a:pt x="6197" y="346025"/>
                    <a:pt x="0" y="313018"/>
                    <a:pt x="0" y="278463"/>
                  </a:cubicBezTo>
                  <a:cubicBezTo>
                    <a:pt x="0" y="191819"/>
                    <a:pt x="39246" y="111363"/>
                    <a:pt x="108443" y="58241"/>
                  </a:cubicBezTo>
                  <a:cubicBezTo>
                    <a:pt x="113865" y="53858"/>
                    <a:pt x="120449" y="52181"/>
                    <a:pt x="126775" y="52955"/>
                  </a:cubicBezTo>
                  <a:close/>
                  <a:moveTo>
                    <a:pt x="278832" y="0"/>
                  </a:moveTo>
                  <a:cubicBezTo>
                    <a:pt x="432729" y="0"/>
                    <a:pt x="558222" y="124776"/>
                    <a:pt x="558222" y="278427"/>
                  </a:cubicBezTo>
                  <a:cubicBezTo>
                    <a:pt x="558222" y="432077"/>
                    <a:pt x="432729" y="557369"/>
                    <a:pt x="278832" y="557369"/>
                  </a:cubicBezTo>
                  <a:cubicBezTo>
                    <a:pt x="246814" y="557369"/>
                    <a:pt x="215311" y="551697"/>
                    <a:pt x="185875" y="541385"/>
                  </a:cubicBezTo>
                  <a:lnTo>
                    <a:pt x="194138" y="556853"/>
                  </a:lnTo>
                  <a:cubicBezTo>
                    <a:pt x="200335" y="568712"/>
                    <a:pt x="195687" y="584180"/>
                    <a:pt x="183809" y="590367"/>
                  </a:cubicBezTo>
                  <a:cubicBezTo>
                    <a:pt x="179677" y="592430"/>
                    <a:pt x="176062" y="592945"/>
                    <a:pt x="171931" y="592945"/>
                  </a:cubicBezTo>
                  <a:cubicBezTo>
                    <a:pt x="163152" y="592945"/>
                    <a:pt x="154372" y="588305"/>
                    <a:pt x="150241" y="580055"/>
                  </a:cubicBezTo>
                  <a:lnTo>
                    <a:pt x="104278" y="493434"/>
                  </a:lnTo>
                  <a:cubicBezTo>
                    <a:pt x="102729" y="489824"/>
                    <a:pt x="101696" y="486215"/>
                    <a:pt x="101696" y="482606"/>
                  </a:cubicBezTo>
                  <a:cubicBezTo>
                    <a:pt x="101180" y="481059"/>
                    <a:pt x="101180" y="480028"/>
                    <a:pt x="100663" y="478997"/>
                  </a:cubicBezTo>
                  <a:cubicBezTo>
                    <a:pt x="99114" y="465075"/>
                    <a:pt x="108410" y="452701"/>
                    <a:pt x="122353" y="451154"/>
                  </a:cubicBezTo>
                  <a:lnTo>
                    <a:pt x="217893" y="438264"/>
                  </a:lnTo>
                  <a:cubicBezTo>
                    <a:pt x="231321" y="436717"/>
                    <a:pt x="243715" y="445998"/>
                    <a:pt x="245781" y="459404"/>
                  </a:cubicBezTo>
                  <a:cubicBezTo>
                    <a:pt x="247330" y="473325"/>
                    <a:pt x="238034" y="485700"/>
                    <a:pt x="224091" y="487246"/>
                  </a:cubicBezTo>
                  <a:lnTo>
                    <a:pt x="194138" y="491371"/>
                  </a:lnTo>
                  <a:cubicBezTo>
                    <a:pt x="220992" y="502199"/>
                    <a:pt x="249396" y="507871"/>
                    <a:pt x="278832" y="507871"/>
                  </a:cubicBezTo>
                  <a:cubicBezTo>
                    <a:pt x="405358" y="507871"/>
                    <a:pt x="508128" y="404750"/>
                    <a:pt x="508128" y="278427"/>
                  </a:cubicBezTo>
                  <a:cubicBezTo>
                    <a:pt x="508128" y="152104"/>
                    <a:pt x="405358" y="49498"/>
                    <a:pt x="278832" y="49498"/>
                  </a:cubicBezTo>
                  <a:cubicBezTo>
                    <a:pt x="254044" y="49498"/>
                    <a:pt x="229771" y="53623"/>
                    <a:pt x="207048" y="61357"/>
                  </a:cubicBezTo>
                  <a:cubicBezTo>
                    <a:pt x="193621" y="65482"/>
                    <a:pt x="179677" y="58263"/>
                    <a:pt x="175546" y="45373"/>
                  </a:cubicBezTo>
                  <a:cubicBezTo>
                    <a:pt x="170898" y="32483"/>
                    <a:pt x="178128" y="18562"/>
                    <a:pt x="191039" y="13921"/>
                  </a:cubicBezTo>
                  <a:cubicBezTo>
                    <a:pt x="219443" y="4640"/>
                    <a:pt x="248879" y="0"/>
                    <a:pt x="27883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2" name="íṧľiḍé"/>
            <p:cNvSpPr/>
            <p:nvPr/>
          </p:nvSpPr>
          <p:spPr>
            <a:xfrm>
              <a:off x="8784685" y="3464280"/>
              <a:ext cx="652688" cy="630423"/>
            </a:xfrm>
            <a:custGeom>
              <a:avLst/>
              <a:gdLst>
                <a:gd name="T0" fmla="*/ 1143 w 1162"/>
                <a:gd name="T1" fmla="*/ 321 h 1124"/>
                <a:gd name="T2" fmla="*/ 910 w 1162"/>
                <a:gd name="T3" fmla="*/ 27 h 1124"/>
                <a:gd name="T4" fmla="*/ 852 w 1162"/>
                <a:gd name="T5" fmla="*/ 0 h 1124"/>
                <a:gd name="T6" fmla="*/ 795 w 1162"/>
                <a:gd name="T7" fmla="*/ 27 h 1124"/>
                <a:gd name="T8" fmla="*/ 629 w 1162"/>
                <a:gd name="T9" fmla="*/ 237 h 1124"/>
                <a:gd name="T10" fmla="*/ 603 w 1162"/>
                <a:gd name="T11" fmla="*/ 237 h 1124"/>
                <a:gd name="T12" fmla="*/ 540 w 1162"/>
                <a:gd name="T13" fmla="*/ 237 h 1124"/>
                <a:gd name="T14" fmla="*/ 221 w 1162"/>
                <a:gd name="T15" fmla="*/ 237 h 1124"/>
                <a:gd name="T16" fmla="*/ 202 w 1162"/>
                <a:gd name="T17" fmla="*/ 145 h 1124"/>
                <a:gd name="T18" fmla="*/ 17 w 1162"/>
                <a:gd name="T19" fmla="*/ 114 h 1124"/>
                <a:gd name="T20" fmla="*/ 0 w 1162"/>
                <a:gd name="T21" fmla="*/ 214 h 1124"/>
                <a:gd name="T22" fmla="*/ 117 w 1162"/>
                <a:gd name="T23" fmla="*/ 233 h 1124"/>
                <a:gd name="T24" fmla="*/ 241 w 1162"/>
                <a:gd name="T25" fmla="*/ 833 h 1124"/>
                <a:gd name="T26" fmla="*/ 187 w 1162"/>
                <a:gd name="T27" fmla="*/ 1006 h 1124"/>
                <a:gd name="T28" fmla="*/ 262 w 1162"/>
                <a:gd name="T29" fmla="*/ 1006 h 1124"/>
                <a:gd name="T30" fmla="*/ 256 w 1162"/>
                <a:gd name="T31" fmla="*/ 1040 h 1124"/>
                <a:gd name="T32" fmla="*/ 335 w 1162"/>
                <a:gd name="T33" fmla="*/ 1124 h 1124"/>
                <a:gd name="T34" fmla="*/ 414 w 1162"/>
                <a:gd name="T35" fmla="*/ 1040 h 1124"/>
                <a:gd name="T36" fmla="*/ 407 w 1162"/>
                <a:gd name="T37" fmla="*/ 1006 h 1124"/>
                <a:gd name="T38" fmla="*/ 824 w 1162"/>
                <a:gd name="T39" fmla="*/ 1006 h 1124"/>
                <a:gd name="T40" fmla="*/ 818 w 1162"/>
                <a:gd name="T41" fmla="*/ 1040 h 1124"/>
                <a:gd name="T42" fmla="*/ 897 w 1162"/>
                <a:gd name="T43" fmla="*/ 1124 h 1124"/>
                <a:gd name="T44" fmla="*/ 976 w 1162"/>
                <a:gd name="T45" fmla="*/ 1040 h 1124"/>
                <a:gd name="T46" fmla="*/ 969 w 1162"/>
                <a:gd name="T47" fmla="*/ 1006 h 1124"/>
                <a:gd name="T48" fmla="*/ 1036 w 1162"/>
                <a:gd name="T49" fmla="*/ 1006 h 1124"/>
                <a:gd name="T50" fmla="*/ 1036 w 1162"/>
                <a:gd name="T51" fmla="*/ 906 h 1124"/>
                <a:gd name="T52" fmla="*/ 324 w 1162"/>
                <a:gd name="T53" fmla="*/ 906 h 1124"/>
                <a:gd name="T54" fmla="*/ 335 w 1162"/>
                <a:gd name="T55" fmla="*/ 873 h 1124"/>
                <a:gd name="T56" fmla="*/ 708 w 1162"/>
                <a:gd name="T57" fmla="*/ 717 h 1124"/>
                <a:gd name="T58" fmla="*/ 777 w 1162"/>
                <a:gd name="T59" fmla="*/ 767 h 1124"/>
                <a:gd name="T60" fmla="*/ 928 w 1162"/>
                <a:gd name="T61" fmla="*/ 767 h 1124"/>
                <a:gd name="T62" fmla="*/ 1001 w 1162"/>
                <a:gd name="T63" fmla="*/ 693 h 1124"/>
                <a:gd name="T64" fmla="*/ 1001 w 1162"/>
                <a:gd name="T65" fmla="*/ 594 h 1124"/>
                <a:gd name="T66" fmla="*/ 1000 w 1162"/>
                <a:gd name="T67" fmla="*/ 445 h 1124"/>
                <a:gd name="T68" fmla="*/ 1042 w 1162"/>
                <a:gd name="T69" fmla="*/ 444 h 1124"/>
                <a:gd name="T70" fmla="*/ 1088 w 1162"/>
                <a:gd name="T71" fmla="*/ 444 h 1124"/>
                <a:gd name="T72" fmla="*/ 1089 w 1162"/>
                <a:gd name="T73" fmla="*/ 444 h 1124"/>
                <a:gd name="T74" fmla="*/ 1162 w 1162"/>
                <a:gd name="T75" fmla="*/ 371 h 1124"/>
                <a:gd name="T76" fmla="*/ 1143 w 1162"/>
                <a:gd name="T77" fmla="*/ 321 h 1124"/>
                <a:gd name="T78" fmla="*/ 927 w 1162"/>
                <a:gd name="T79" fmla="*/ 378 h 1124"/>
                <a:gd name="T80" fmla="*/ 927 w 1162"/>
                <a:gd name="T81" fmla="*/ 700 h 1124"/>
                <a:gd name="T82" fmla="*/ 777 w 1162"/>
                <a:gd name="T83" fmla="*/ 700 h 1124"/>
                <a:gd name="T84" fmla="*/ 777 w 1162"/>
                <a:gd name="T85" fmla="*/ 378 h 1124"/>
                <a:gd name="T86" fmla="*/ 617 w 1162"/>
                <a:gd name="T87" fmla="*/ 378 h 1124"/>
                <a:gd name="T88" fmla="*/ 852 w 1162"/>
                <a:gd name="T89" fmla="*/ 80 h 1124"/>
                <a:gd name="T90" fmla="*/ 1088 w 1162"/>
                <a:gd name="T91" fmla="*/ 378 h 1124"/>
                <a:gd name="T92" fmla="*/ 927 w 1162"/>
                <a:gd name="T93" fmla="*/ 3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2" h="1124">
                  <a:moveTo>
                    <a:pt x="1143" y="321"/>
                  </a:moveTo>
                  <a:lnTo>
                    <a:pt x="910" y="27"/>
                  </a:lnTo>
                  <a:cubicBezTo>
                    <a:pt x="896" y="10"/>
                    <a:pt x="875" y="0"/>
                    <a:pt x="852" y="0"/>
                  </a:cubicBezTo>
                  <a:cubicBezTo>
                    <a:pt x="830" y="0"/>
                    <a:pt x="809" y="10"/>
                    <a:pt x="795" y="27"/>
                  </a:cubicBezTo>
                  <a:lnTo>
                    <a:pt x="629" y="237"/>
                  </a:lnTo>
                  <a:lnTo>
                    <a:pt x="603" y="237"/>
                  </a:lnTo>
                  <a:lnTo>
                    <a:pt x="540" y="237"/>
                  </a:lnTo>
                  <a:lnTo>
                    <a:pt x="221" y="237"/>
                  </a:lnTo>
                  <a:lnTo>
                    <a:pt x="202" y="145"/>
                  </a:lnTo>
                  <a:lnTo>
                    <a:pt x="17" y="114"/>
                  </a:lnTo>
                  <a:lnTo>
                    <a:pt x="0" y="214"/>
                  </a:lnTo>
                  <a:lnTo>
                    <a:pt x="117" y="233"/>
                  </a:lnTo>
                  <a:lnTo>
                    <a:pt x="241" y="833"/>
                  </a:lnTo>
                  <a:lnTo>
                    <a:pt x="187" y="1006"/>
                  </a:lnTo>
                  <a:lnTo>
                    <a:pt x="262" y="1006"/>
                  </a:lnTo>
                  <a:cubicBezTo>
                    <a:pt x="258" y="1017"/>
                    <a:pt x="256" y="1028"/>
                    <a:pt x="256" y="1040"/>
                  </a:cubicBezTo>
                  <a:cubicBezTo>
                    <a:pt x="256" y="1087"/>
                    <a:pt x="291" y="1124"/>
                    <a:pt x="335" y="1124"/>
                  </a:cubicBezTo>
                  <a:cubicBezTo>
                    <a:pt x="378" y="1124"/>
                    <a:pt x="414" y="1087"/>
                    <a:pt x="414" y="1040"/>
                  </a:cubicBezTo>
                  <a:cubicBezTo>
                    <a:pt x="414" y="1028"/>
                    <a:pt x="411" y="1017"/>
                    <a:pt x="407" y="1006"/>
                  </a:cubicBezTo>
                  <a:lnTo>
                    <a:pt x="824" y="1006"/>
                  </a:lnTo>
                  <a:cubicBezTo>
                    <a:pt x="820" y="1017"/>
                    <a:pt x="818" y="1028"/>
                    <a:pt x="818" y="1040"/>
                  </a:cubicBezTo>
                  <a:cubicBezTo>
                    <a:pt x="818" y="1087"/>
                    <a:pt x="853" y="1124"/>
                    <a:pt x="897" y="1124"/>
                  </a:cubicBezTo>
                  <a:cubicBezTo>
                    <a:pt x="941" y="1124"/>
                    <a:pt x="976" y="1087"/>
                    <a:pt x="976" y="1040"/>
                  </a:cubicBezTo>
                  <a:cubicBezTo>
                    <a:pt x="976" y="1028"/>
                    <a:pt x="974" y="1017"/>
                    <a:pt x="969" y="1006"/>
                  </a:cubicBezTo>
                  <a:lnTo>
                    <a:pt x="1036" y="1006"/>
                  </a:lnTo>
                  <a:lnTo>
                    <a:pt x="1036" y="906"/>
                  </a:lnTo>
                  <a:lnTo>
                    <a:pt x="324" y="906"/>
                  </a:lnTo>
                  <a:lnTo>
                    <a:pt x="335" y="873"/>
                  </a:lnTo>
                  <a:lnTo>
                    <a:pt x="708" y="717"/>
                  </a:lnTo>
                  <a:cubicBezTo>
                    <a:pt x="718" y="746"/>
                    <a:pt x="745" y="767"/>
                    <a:pt x="777" y="767"/>
                  </a:cubicBezTo>
                  <a:lnTo>
                    <a:pt x="928" y="767"/>
                  </a:lnTo>
                  <a:cubicBezTo>
                    <a:pt x="968" y="767"/>
                    <a:pt x="1001" y="734"/>
                    <a:pt x="1001" y="693"/>
                  </a:cubicBezTo>
                  <a:lnTo>
                    <a:pt x="1001" y="594"/>
                  </a:lnTo>
                  <a:lnTo>
                    <a:pt x="1000" y="445"/>
                  </a:lnTo>
                  <a:lnTo>
                    <a:pt x="1042" y="444"/>
                  </a:lnTo>
                  <a:lnTo>
                    <a:pt x="1088" y="444"/>
                  </a:lnTo>
                  <a:cubicBezTo>
                    <a:pt x="1088" y="444"/>
                    <a:pt x="1089" y="444"/>
                    <a:pt x="1089" y="444"/>
                  </a:cubicBezTo>
                  <a:cubicBezTo>
                    <a:pt x="1129" y="444"/>
                    <a:pt x="1162" y="412"/>
                    <a:pt x="1162" y="371"/>
                  </a:cubicBezTo>
                  <a:cubicBezTo>
                    <a:pt x="1162" y="352"/>
                    <a:pt x="1155" y="334"/>
                    <a:pt x="1143" y="321"/>
                  </a:cubicBezTo>
                  <a:close/>
                  <a:moveTo>
                    <a:pt x="927" y="378"/>
                  </a:moveTo>
                  <a:lnTo>
                    <a:pt x="927" y="700"/>
                  </a:lnTo>
                  <a:lnTo>
                    <a:pt x="777" y="700"/>
                  </a:lnTo>
                  <a:lnTo>
                    <a:pt x="777" y="378"/>
                  </a:lnTo>
                  <a:lnTo>
                    <a:pt x="617" y="378"/>
                  </a:lnTo>
                  <a:lnTo>
                    <a:pt x="852" y="80"/>
                  </a:lnTo>
                  <a:lnTo>
                    <a:pt x="1088" y="378"/>
                  </a:lnTo>
                  <a:lnTo>
                    <a:pt x="927" y="378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3" name="îşḻïḑé"/>
          <p:cNvGrpSpPr/>
          <p:nvPr/>
        </p:nvGrpSpPr>
        <p:grpSpPr>
          <a:xfrm>
            <a:off x="8394369" y="1435383"/>
            <a:ext cx="2597382" cy="1135380"/>
            <a:chOff x="9117790" y="1630177"/>
            <a:chExt cx="2735821" cy="1135380"/>
          </a:xfrm>
        </p:grpSpPr>
        <p:sp>
          <p:nvSpPr>
            <p:cNvPr id="104" name="îšlïḓê"/>
            <p:cNvSpPr txBox="1"/>
            <p:nvPr/>
          </p:nvSpPr>
          <p:spPr>
            <a:xfrm>
              <a:off x="9117790" y="2077217"/>
              <a:ext cx="2281431" cy="688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kern="100" dirty="0">
                  <a:solidFill>
                    <a:srgbClr val="7F7F7F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100" kern="100" dirty="0">
                <a:solidFill>
                  <a:srgbClr val="7F7F7F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5" name="ïśḻîḋê"/>
            <p:cNvSpPr/>
            <p:nvPr/>
          </p:nvSpPr>
          <p:spPr>
            <a:xfrm>
              <a:off x="9117790" y="1630177"/>
              <a:ext cx="2735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b="1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6" name="ïṣḷidé"/>
          <p:cNvGrpSpPr/>
          <p:nvPr/>
        </p:nvGrpSpPr>
        <p:grpSpPr>
          <a:xfrm>
            <a:off x="9367321" y="3046639"/>
            <a:ext cx="2597381" cy="1135380"/>
            <a:chOff x="9117789" y="1630177"/>
            <a:chExt cx="2735821" cy="1135380"/>
          </a:xfrm>
        </p:grpSpPr>
        <p:sp>
          <p:nvSpPr>
            <p:cNvPr id="107" name="i$ľîďe"/>
            <p:cNvSpPr txBox="1"/>
            <p:nvPr/>
          </p:nvSpPr>
          <p:spPr>
            <a:xfrm>
              <a:off x="9117790" y="2077217"/>
              <a:ext cx="2088135" cy="688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kern="100" dirty="0">
                  <a:solidFill>
                    <a:srgbClr val="7F7F7F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200" kern="100" dirty="0">
                <a:solidFill>
                  <a:srgbClr val="7F7F7F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8" name="îṥľiḓé"/>
            <p:cNvSpPr/>
            <p:nvPr/>
          </p:nvSpPr>
          <p:spPr>
            <a:xfrm>
              <a:off x="9117789" y="1630177"/>
              <a:ext cx="2735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b="1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9" name="íšḷîḑè"/>
          <p:cNvGrpSpPr/>
          <p:nvPr/>
        </p:nvGrpSpPr>
        <p:grpSpPr>
          <a:xfrm>
            <a:off x="8106675" y="4723033"/>
            <a:ext cx="2741058" cy="1135380"/>
            <a:chOff x="9117789" y="1630177"/>
            <a:chExt cx="2887155" cy="1135380"/>
          </a:xfrm>
        </p:grpSpPr>
        <p:sp>
          <p:nvSpPr>
            <p:cNvPr id="110" name="ïśļiḍè"/>
            <p:cNvSpPr txBox="1"/>
            <p:nvPr/>
          </p:nvSpPr>
          <p:spPr>
            <a:xfrm>
              <a:off x="9117790" y="2077217"/>
              <a:ext cx="2314204" cy="688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kern="100" dirty="0">
                  <a:solidFill>
                    <a:srgbClr val="7F7F7F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200" kern="100" dirty="0">
                <a:solidFill>
                  <a:srgbClr val="7F7F7F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1" name="iṩļïḓè"/>
            <p:cNvSpPr/>
            <p:nvPr/>
          </p:nvSpPr>
          <p:spPr>
            <a:xfrm>
              <a:off x="9117789" y="1630177"/>
              <a:ext cx="2887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b="1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21907" y="2643146"/>
            <a:ext cx="2677270" cy="1853567"/>
            <a:chOff x="8197129" y="2192795"/>
            <a:chExt cx="2677270" cy="1853567"/>
          </a:xfrm>
        </p:grpSpPr>
        <p:sp>
          <p:nvSpPr>
            <p:cNvPr id="113" name="矩形 112"/>
            <p:cNvSpPr/>
            <p:nvPr/>
          </p:nvSpPr>
          <p:spPr>
            <a:xfrm>
              <a:off x="8197129" y="2192795"/>
              <a:ext cx="2677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8197129" y="2700160"/>
              <a:ext cx="2533015" cy="134620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2">
                <a:lnSpc>
                  <a:spcPct val="240000"/>
                </a:lnSpc>
              </a:pPr>
              <a:r>
                <a:rPr lang="en-US" altLang="zh-CN" sz="1200" kern="100" dirty="0">
                  <a:solidFill>
                    <a:srgbClr val="7F7F7F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132080" y="-8255"/>
            <a:ext cx="3890010" cy="1144270"/>
            <a:chOff x="-208" y="-13"/>
            <a:chExt cx="6126" cy="1802"/>
          </a:xfrm>
        </p:grpSpPr>
        <p:grpSp>
          <p:nvGrpSpPr>
            <p:cNvPr id="10" name="组合 9"/>
            <p:cNvGrpSpPr/>
            <p:nvPr/>
          </p:nvGrpSpPr>
          <p:grpSpPr>
            <a:xfrm>
              <a:off x="876" y="-13"/>
              <a:ext cx="5042" cy="1802"/>
              <a:chOff x="1944" y="82"/>
              <a:chExt cx="5042" cy="1802"/>
            </a:xfrm>
          </p:grpSpPr>
          <p:sp>
            <p:nvSpPr>
              <p:cNvPr id="11" name="Text Placeholder 4"/>
              <p:cNvSpPr txBox="1"/>
              <p:nvPr userDrawn="1"/>
            </p:nvSpPr>
            <p:spPr>
              <a:xfrm>
                <a:off x="1944" y="82"/>
                <a:ext cx="4880" cy="11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indent="0" algn="dist">
                  <a:spcBef>
                    <a:spcPct val="20000"/>
                  </a:spcBef>
                  <a:buFont typeface="Arial" panose="020B0604020202020204" pitchFamily="34" charset="0"/>
                  <a:buNone/>
                  <a:defRPr sz="2200" b="1">
                    <a:solidFill>
                      <a:schemeClr val="bg1">
                        <a:lumMod val="25000"/>
                      </a:schemeClr>
                    </a:solidFill>
                    <a:latin typeface="Arial"/>
                    <a:ea typeface="微软雅黑"/>
                    <a:cs typeface="+mn-ea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44" y="866"/>
                <a:ext cx="5042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 flipH="1">
              <a:off x="-208" y="-13"/>
              <a:ext cx="1489" cy="1100"/>
              <a:chOff x="-2178" y="1653"/>
              <a:chExt cx="15255" cy="920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93" y="1768"/>
                <a:ext cx="13170" cy="9087"/>
              </a:xfrm>
              <a:prstGeom prst="rtTriangle">
                <a:avLst/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rot="18840000" flipH="1">
                <a:off x="3112" y="-3637"/>
                <a:ext cx="1382" cy="11962"/>
              </a:xfrm>
              <a:prstGeom prst="parallelogram">
                <a:avLst>
                  <a:gd name="adj" fmla="val 30469"/>
                </a:avLst>
              </a:prstGeom>
              <a:solidFill>
                <a:srgbClr val="5D63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764030" y="2298065"/>
            <a:ext cx="2967355" cy="2644140"/>
          </a:xfrm>
          <a:prstGeom prst="rect">
            <a:avLst/>
          </a:prstGeom>
        </p:spPr>
      </p:pic>
      <p:sp>
        <p:nvSpPr>
          <p:cNvPr id="5" name="Text Placeholder 4"/>
          <p:cNvSpPr txBox="1"/>
          <p:nvPr userDrawn="1"/>
        </p:nvSpPr>
        <p:spPr>
          <a:xfrm>
            <a:off x="2190115" y="2906395"/>
            <a:ext cx="1628140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zh-CN" sz="9600" dirty="0">
                <a:solidFill>
                  <a:schemeClr val="bg1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8335" y="2564130"/>
            <a:ext cx="5191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200" b="1" spc="600">
                <a:solidFill>
                  <a:schemeClr val="bg1"/>
                </a:solidFill>
                <a:uFillTx/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8335" y="3399790"/>
            <a:ext cx="6487795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 always as merry as ever you can, for no-one delights in an sorrowful man. for no-one delights in an sorrowful manBe always as merryBe always as merry as ever you can, for no-one delights. 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-1276350" y="-379095"/>
            <a:ext cx="13921740" cy="2404110"/>
          </a:xfrm>
          <a:custGeom>
            <a:avLst/>
            <a:gdLst>
              <a:gd name="connisteX0" fmla="*/ 1009896 w 13921637"/>
              <a:gd name="connsiteY0" fmla="*/ 2276768 h 2404259"/>
              <a:gd name="connisteX1" fmla="*/ 1846826 w 13921637"/>
              <a:gd name="connsiteY1" fmla="*/ 1971968 h 2404259"/>
              <a:gd name="connisteX2" fmla="*/ 2395466 w 13921637"/>
              <a:gd name="connsiteY2" fmla="*/ 1225208 h 2404259"/>
              <a:gd name="connisteX3" fmla="*/ 2867906 w 13921637"/>
              <a:gd name="connsiteY3" fmla="*/ 1011848 h 2404259"/>
              <a:gd name="connisteX4" fmla="*/ 3568946 w 13921637"/>
              <a:gd name="connsiteY4" fmla="*/ 981368 h 2404259"/>
              <a:gd name="connisteX5" fmla="*/ 4330946 w 13921637"/>
              <a:gd name="connsiteY5" fmla="*/ 1560488 h 2404259"/>
              <a:gd name="connisteX6" fmla="*/ 5169146 w 13921637"/>
              <a:gd name="connsiteY6" fmla="*/ 1606208 h 2404259"/>
              <a:gd name="connisteX7" fmla="*/ 5809226 w 13921637"/>
              <a:gd name="connsiteY7" fmla="*/ 1331888 h 2404259"/>
              <a:gd name="connisteX8" fmla="*/ 6205466 w 13921637"/>
              <a:gd name="connsiteY8" fmla="*/ 1362368 h 2404259"/>
              <a:gd name="connisteX9" fmla="*/ 7074146 w 13921637"/>
              <a:gd name="connsiteY9" fmla="*/ 1804328 h 2404259"/>
              <a:gd name="connisteX10" fmla="*/ 8171426 w 13921637"/>
              <a:gd name="connsiteY10" fmla="*/ 1667168 h 2404259"/>
              <a:gd name="connisteX11" fmla="*/ 9085826 w 13921637"/>
              <a:gd name="connsiteY11" fmla="*/ 1362368 h 2404259"/>
              <a:gd name="connisteX12" fmla="*/ 10365986 w 13921637"/>
              <a:gd name="connsiteY12" fmla="*/ 1850048 h 2404259"/>
              <a:gd name="connisteX13" fmla="*/ 11737586 w 13921637"/>
              <a:gd name="connsiteY13" fmla="*/ 1911008 h 2404259"/>
              <a:gd name="connisteX14" fmla="*/ 12636746 w 13921637"/>
              <a:gd name="connsiteY14" fmla="*/ 1469048 h 2404259"/>
              <a:gd name="connisteX15" fmla="*/ 13657826 w 13921637"/>
              <a:gd name="connsiteY15" fmla="*/ 1819568 h 2404259"/>
              <a:gd name="connisteX16" fmla="*/ 13688306 w 13921637"/>
              <a:gd name="connsiteY16" fmla="*/ 889928 h 2404259"/>
              <a:gd name="connisteX17" fmla="*/ 13657826 w 13921637"/>
              <a:gd name="connsiteY17" fmla="*/ 250483 h 2404259"/>
              <a:gd name="connisteX18" fmla="*/ 12469106 w 13921637"/>
              <a:gd name="connsiteY18" fmla="*/ 82843 h 2404259"/>
              <a:gd name="connisteX19" fmla="*/ 1070856 w 13921637"/>
              <a:gd name="connsiteY19" fmla="*/ 250483 h 2404259"/>
              <a:gd name="connisteX20" fmla="*/ 1009896 w 13921637"/>
              <a:gd name="connsiteY20" fmla="*/ 2276768 h 24042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13921638" h="2404260">
                <a:moveTo>
                  <a:pt x="1009897" y="2276769"/>
                </a:moveTo>
                <a:cubicBezTo>
                  <a:pt x="1164837" y="2620939"/>
                  <a:pt x="1569967" y="2182154"/>
                  <a:pt x="1846827" y="1971969"/>
                </a:cubicBezTo>
                <a:cubicBezTo>
                  <a:pt x="2123687" y="1761784"/>
                  <a:pt x="2190997" y="1416979"/>
                  <a:pt x="2395467" y="1225209"/>
                </a:cubicBezTo>
                <a:cubicBezTo>
                  <a:pt x="2599937" y="1033439"/>
                  <a:pt x="2632957" y="1060744"/>
                  <a:pt x="2867907" y="1011849"/>
                </a:cubicBezTo>
                <a:cubicBezTo>
                  <a:pt x="3102857" y="962954"/>
                  <a:pt x="3276212" y="871514"/>
                  <a:pt x="3568947" y="981369"/>
                </a:cubicBezTo>
                <a:cubicBezTo>
                  <a:pt x="3861682" y="1091224"/>
                  <a:pt x="4010907" y="1435394"/>
                  <a:pt x="4330947" y="1560489"/>
                </a:cubicBezTo>
                <a:cubicBezTo>
                  <a:pt x="4650987" y="1685584"/>
                  <a:pt x="4873237" y="1651929"/>
                  <a:pt x="5169147" y="1606209"/>
                </a:cubicBezTo>
                <a:cubicBezTo>
                  <a:pt x="5465057" y="1560489"/>
                  <a:pt x="5602217" y="1380784"/>
                  <a:pt x="5809227" y="1331889"/>
                </a:cubicBezTo>
                <a:cubicBezTo>
                  <a:pt x="6016237" y="1282994"/>
                  <a:pt x="5952737" y="1267754"/>
                  <a:pt x="6205467" y="1362369"/>
                </a:cubicBezTo>
                <a:cubicBezTo>
                  <a:pt x="6458197" y="1456984"/>
                  <a:pt x="6681082" y="1743369"/>
                  <a:pt x="7074147" y="1804329"/>
                </a:cubicBezTo>
                <a:cubicBezTo>
                  <a:pt x="7467212" y="1865289"/>
                  <a:pt x="7768837" y="1755434"/>
                  <a:pt x="8171427" y="1667169"/>
                </a:cubicBezTo>
                <a:cubicBezTo>
                  <a:pt x="8574017" y="1578904"/>
                  <a:pt x="8647042" y="1325539"/>
                  <a:pt x="9085827" y="1362369"/>
                </a:cubicBezTo>
                <a:cubicBezTo>
                  <a:pt x="9524612" y="1399199"/>
                  <a:pt x="9835762" y="1740194"/>
                  <a:pt x="10365987" y="1850049"/>
                </a:cubicBezTo>
                <a:cubicBezTo>
                  <a:pt x="10896212" y="1959904"/>
                  <a:pt x="11283562" y="1987209"/>
                  <a:pt x="11737587" y="1911009"/>
                </a:cubicBezTo>
                <a:cubicBezTo>
                  <a:pt x="12191612" y="1834809"/>
                  <a:pt x="12252572" y="1487464"/>
                  <a:pt x="12636747" y="1469049"/>
                </a:cubicBezTo>
                <a:cubicBezTo>
                  <a:pt x="13020922" y="1450634"/>
                  <a:pt x="13447642" y="1935139"/>
                  <a:pt x="13657827" y="1819569"/>
                </a:cubicBezTo>
                <a:cubicBezTo>
                  <a:pt x="13868012" y="1703999"/>
                  <a:pt x="13688307" y="1203619"/>
                  <a:pt x="13688307" y="889929"/>
                </a:cubicBezTo>
                <a:cubicBezTo>
                  <a:pt x="13688307" y="576239"/>
                  <a:pt x="13901667" y="411774"/>
                  <a:pt x="13657827" y="250484"/>
                </a:cubicBezTo>
                <a:cubicBezTo>
                  <a:pt x="13413987" y="89194"/>
                  <a:pt x="14986247" y="82844"/>
                  <a:pt x="12469107" y="82844"/>
                </a:cubicBezTo>
                <a:cubicBezTo>
                  <a:pt x="9951967" y="82844"/>
                  <a:pt x="3362572" y="-188301"/>
                  <a:pt x="1070857" y="250484"/>
                </a:cubicBezTo>
                <a:cubicBezTo>
                  <a:pt x="-1220858" y="689269"/>
                  <a:pt x="854957" y="1932599"/>
                  <a:pt x="1009897" y="2276769"/>
                </a:cubicBezTo>
                <a:close/>
              </a:path>
            </a:pathLst>
          </a:custGeom>
          <a:solidFill>
            <a:srgbClr val="D99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184910" y="4929505"/>
            <a:ext cx="13829665" cy="2402205"/>
          </a:xfrm>
          <a:custGeom>
            <a:avLst/>
            <a:gdLst>
              <a:gd name="connisteX0" fmla="*/ 842920 w 13829569"/>
              <a:gd name="connsiteY0" fmla="*/ 252504 h 2402425"/>
              <a:gd name="connisteX1" fmla="*/ 1970045 w 13829569"/>
              <a:gd name="connsiteY1" fmla="*/ 130584 h 2402425"/>
              <a:gd name="connisteX2" fmla="*/ 3417845 w 13829569"/>
              <a:gd name="connsiteY2" fmla="*/ 862104 h 2402425"/>
              <a:gd name="connisteX3" fmla="*/ 4682765 w 13829569"/>
              <a:gd name="connsiteY3" fmla="*/ 1288824 h 2402425"/>
              <a:gd name="connisteX4" fmla="*/ 6481085 w 13829569"/>
              <a:gd name="connsiteY4" fmla="*/ 1258344 h 2402425"/>
              <a:gd name="connisteX5" fmla="*/ 7624085 w 13829569"/>
              <a:gd name="connsiteY5" fmla="*/ 785904 h 2402425"/>
              <a:gd name="connisteX6" fmla="*/ 8858525 w 13829569"/>
              <a:gd name="connsiteY6" fmla="*/ 740184 h 2402425"/>
              <a:gd name="connisteX7" fmla="*/ 10001525 w 13829569"/>
              <a:gd name="connsiteY7" fmla="*/ 1243104 h 2402425"/>
              <a:gd name="connisteX8" fmla="*/ 11190245 w 13829569"/>
              <a:gd name="connsiteY8" fmla="*/ 1136424 h 2402425"/>
              <a:gd name="connisteX9" fmla="*/ 11891285 w 13829569"/>
              <a:gd name="connsiteY9" fmla="*/ 679224 h 2402425"/>
              <a:gd name="connisteX10" fmla="*/ 12851405 w 13829569"/>
              <a:gd name="connsiteY10" fmla="*/ 191544 h 2402425"/>
              <a:gd name="connisteX11" fmla="*/ 13628645 w 13829569"/>
              <a:gd name="connsiteY11" fmla="*/ 206784 h 2402425"/>
              <a:gd name="connisteX12" fmla="*/ 13750565 w 13829569"/>
              <a:gd name="connsiteY12" fmla="*/ 2203224 h 2402425"/>
              <a:gd name="connisteX13" fmla="*/ 12836165 w 13829569"/>
              <a:gd name="connsiteY13" fmla="*/ 2279424 h 2402425"/>
              <a:gd name="connisteX14" fmla="*/ 11845565 w 13829569"/>
              <a:gd name="connsiteY14" fmla="*/ 2340384 h 2402425"/>
              <a:gd name="connisteX15" fmla="*/ 995320 w 13829569"/>
              <a:gd name="connsiteY15" fmla="*/ 2142264 h 2402425"/>
              <a:gd name="connisteX16" fmla="*/ 888640 w 13829569"/>
              <a:gd name="connsiteY16" fmla="*/ 1822224 h 2402425"/>
              <a:gd name="connisteX17" fmla="*/ 842920 w 13829569"/>
              <a:gd name="connsiteY17" fmla="*/ 161064 h 2402425"/>
              <a:gd name="connisteX18" fmla="*/ 903880 w 13829569"/>
              <a:gd name="connsiteY18" fmla="*/ 252504 h 2402425"/>
              <a:gd name="connisteX19" fmla="*/ 842920 w 13829569"/>
              <a:gd name="connsiteY19" fmla="*/ 252504 h 2402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13829570" h="2402425">
                <a:moveTo>
                  <a:pt x="842920" y="252504"/>
                </a:moveTo>
                <a:cubicBezTo>
                  <a:pt x="1056280" y="228374"/>
                  <a:pt x="1455060" y="8664"/>
                  <a:pt x="1970045" y="130584"/>
                </a:cubicBezTo>
                <a:cubicBezTo>
                  <a:pt x="2485030" y="252504"/>
                  <a:pt x="2875555" y="630329"/>
                  <a:pt x="3417845" y="862104"/>
                </a:cubicBezTo>
                <a:cubicBezTo>
                  <a:pt x="3960135" y="1093879"/>
                  <a:pt x="4069990" y="1209449"/>
                  <a:pt x="4682765" y="1288824"/>
                </a:cubicBezTo>
                <a:cubicBezTo>
                  <a:pt x="5295540" y="1368199"/>
                  <a:pt x="5893075" y="1358674"/>
                  <a:pt x="6481085" y="1258344"/>
                </a:cubicBezTo>
                <a:cubicBezTo>
                  <a:pt x="7069095" y="1158014"/>
                  <a:pt x="7148470" y="889409"/>
                  <a:pt x="7624085" y="785904"/>
                </a:cubicBezTo>
                <a:cubicBezTo>
                  <a:pt x="8099700" y="682399"/>
                  <a:pt x="8382910" y="648744"/>
                  <a:pt x="8858525" y="740184"/>
                </a:cubicBezTo>
                <a:cubicBezTo>
                  <a:pt x="9334140" y="831624"/>
                  <a:pt x="9535435" y="1163729"/>
                  <a:pt x="10001525" y="1243104"/>
                </a:cubicBezTo>
                <a:cubicBezTo>
                  <a:pt x="10467615" y="1322479"/>
                  <a:pt x="10812420" y="1249454"/>
                  <a:pt x="11190245" y="1136424"/>
                </a:cubicBezTo>
                <a:cubicBezTo>
                  <a:pt x="11568070" y="1023394"/>
                  <a:pt x="11559180" y="868454"/>
                  <a:pt x="11891285" y="679224"/>
                </a:cubicBezTo>
                <a:cubicBezTo>
                  <a:pt x="12223390" y="489994"/>
                  <a:pt x="12504060" y="286159"/>
                  <a:pt x="12851405" y="191544"/>
                </a:cubicBezTo>
                <a:cubicBezTo>
                  <a:pt x="13198750" y="96929"/>
                  <a:pt x="13448940" y="-195806"/>
                  <a:pt x="13628645" y="206784"/>
                </a:cubicBezTo>
                <a:cubicBezTo>
                  <a:pt x="13808350" y="609374"/>
                  <a:pt x="13909315" y="1788569"/>
                  <a:pt x="13750565" y="2203224"/>
                </a:cubicBezTo>
                <a:cubicBezTo>
                  <a:pt x="13591815" y="2617879"/>
                  <a:pt x="13217165" y="2252119"/>
                  <a:pt x="12836165" y="2279424"/>
                </a:cubicBezTo>
                <a:cubicBezTo>
                  <a:pt x="12455165" y="2306729"/>
                  <a:pt x="14213480" y="2367689"/>
                  <a:pt x="11845565" y="2340384"/>
                </a:cubicBezTo>
                <a:cubicBezTo>
                  <a:pt x="9477650" y="2313079"/>
                  <a:pt x="3186705" y="2245769"/>
                  <a:pt x="995320" y="2142264"/>
                </a:cubicBezTo>
                <a:cubicBezTo>
                  <a:pt x="-1196065" y="2038759"/>
                  <a:pt x="919120" y="2218464"/>
                  <a:pt x="888640" y="1822224"/>
                </a:cubicBezTo>
                <a:cubicBezTo>
                  <a:pt x="858160" y="1425984"/>
                  <a:pt x="839745" y="474754"/>
                  <a:pt x="842920" y="161064"/>
                </a:cubicBezTo>
                <a:cubicBezTo>
                  <a:pt x="846095" y="-152626"/>
                  <a:pt x="903880" y="234089"/>
                  <a:pt x="903880" y="252504"/>
                </a:cubicBezTo>
                <a:cubicBezTo>
                  <a:pt x="903880" y="270919"/>
                  <a:pt x="629560" y="276634"/>
                  <a:pt x="842920" y="252504"/>
                </a:cubicBezTo>
                <a:close/>
              </a:path>
            </a:pathLst>
          </a:custGeom>
          <a:solidFill>
            <a:srgbClr val="D99FE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pic>
        <p:nvPicPr>
          <p:cNvPr id="10" name="图片 9" descr="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9" y="-25495"/>
            <a:ext cx="5207456" cy="3349737"/>
          </a:xfrm>
          <a:prstGeom prst="rect">
            <a:avLst/>
          </a:prstGeom>
        </p:spPr>
      </p:pic>
      <p:pic>
        <p:nvPicPr>
          <p:cNvPr id="11" name="图片 10" descr="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391" y="3374399"/>
            <a:ext cx="4396688" cy="3499573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9793605" y="1754505"/>
            <a:ext cx="1152525" cy="11518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58335" y="4929505"/>
            <a:ext cx="527685" cy="54292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57835" y="3399790"/>
            <a:ext cx="1122045" cy="111379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字魂59号-创粗黑" panose="0000050000000000000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cuemqk5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  <a:alpha val="81000"/>
          </a:schemeClr>
        </a:solidFill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1621</Words>
  <Application>Microsoft Office PowerPoint</Application>
  <PresentationFormat>自定义</PresentationFormat>
  <Paragraphs>187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微软雅黑</vt:lpstr>
      <vt:lpstr>字魂35号-经典雅黑</vt:lpstr>
      <vt:lpstr>字魂58号-创中黑</vt:lpstr>
      <vt:lpstr>字魂59号-创粗黑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</dc:title>
  <dc:creator>第一PPT</dc:creator>
  <cp:keywords>www.1ppt.com</cp:keywords>
  <dc:description>www.1ppt.com</dc:description>
  <cp:lastModifiedBy>之灵</cp:lastModifiedBy>
  <cp:revision>11</cp:revision>
  <dcterms:created xsi:type="dcterms:W3CDTF">2023-06-09T06:26:16Z</dcterms:created>
  <dcterms:modified xsi:type="dcterms:W3CDTF">2023-06-23T10:32:14Z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EB0C0EA851A14339BD94EEC4A2B8DA2D_12</vt:lpwstr>
  </property>
  <property fmtid="{D5CDD505-2E9C-101B-9397-08002B2CF9AE}" pid="3" name="KSOProductBuildVer">
    <vt:lpwstr>2052-11.1.0.14309</vt:lpwstr>
  </property>
</Properties>
</file>