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</p:sldMasterIdLst>
  <p:notesMasterIdLst>
    <p:notesMasterId r:id="rId31"/>
  </p:notesMasterIdLst>
  <p:sldIdLst>
    <p:sldId id="331" r:id="rId3"/>
    <p:sldId id="322" r:id="rId4"/>
    <p:sldId id="326" r:id="rId5"/>
    <p:sldId id="308" r:id="rId6"/>
    <p:sldId id="291" r:id="rId7"/>
    <p:sldId id="280" r:id="rId8"/>
    <p:sldId id="293" r:id="rId9"/>
    <p:sldId id="294" r:id="rId10"/>
    <p:sldId id="339" r:id="rId11"/>
    <p:sldId id="281" r:id="rId12"/>
    <p:sldId id="292" r:id="rId13"/>
    <p:sldId id="295" r:id="rId14"/>
    <p:sldId id="304" r:id="rId15"/>
    <p:sldId id="305" r:id="rId16"/>
    <p:sldId id="340" r:id="rId17"/>
    <p:sldId id="283" r:id="rId18"/>
    <p:sldId id="285" r:id="rId19"/>
    <p:sldId id="316" r:id="rId20"/>
    <p:sldId id="300" r:id="rId21"/>
    <p:sldId id="306" r:id="rId22"/>
    <p:sldId id="341" r:id="rId23"/>
    <p:sldId id="282" r:id="rId24"/>
    <p:sldId id="290" r:id="rId25"/>
    <p:sldId id="301" r:id="rId26"/>
    <p:sldId id="317" r:id="rId27"/>
    <p:sldId id="303" r:id="rId28"/>
    <p:sldId id="321" r:id="rId29"/>
    <p:sldId id="33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1CC"/>
    <a:srgbClr val="E2EAEE"/>
    <a:srgbClr val="6B799C"/>
    <a:srgbClr val="4E5976"/>
    <a:srgbClr val="F4D973"/>
    <a:srgbClr val="D1DFE5"/>
    <a:srgbClr val="E9C57B"/>
    <a:srgbClr val="9B8E95"/>
    <a:srgbClr val="E4B712"/>
    <a:srgbClr val="5D8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78" y="66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93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2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6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6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5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7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0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4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5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7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4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2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7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6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1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2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2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1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6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3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9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6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8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4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6721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67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65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84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08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7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2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9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DECF-DF34-4B68-9452-F3DE9B32C1C4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54" r:id="rId45"/>
    <p:sldLayoutId id="2147483655" r:id="rId46"/>
    <p:sldLayoutId id="2147483656" r:id="rId47"/>
    <p:sldLayoutId id="2147483657" r:id="rId48"/>
    <p:sldLayoutId id="2147483658" r:id="rId49"/>
    <p:sldLayoutId id="2147483659" r:id="rId50"/>
    <p:sldLayoutId id="2147483703" r:id="rId5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68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7.png"/><Relationship Id="rId14" Type="http://schemas.openxmlformats.org/officeDocument/2006/relationships/hyperlink" Target="http://www.freeppt7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464800" y="1077368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323522" y="80428"/>
            <a:ext cx="268536" cy="268536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456891" y="-132488"/>
            <a:ext cx="447040" cy="44704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274265" y="94323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036320" y="1238865"/>
            <a:ext cx="10119360" cy="4644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1760" y="2632632"/>
            <a:ext cx="942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6B799C"/>
                </a:solidFill>
                <a:cs typeface="+mn-ea"/>
                <a:sym typeface="+mn-lt"/>
              </a:rPr>
              <a:t>FREE PPT TEMPLATES</a:t>
            </a:r>
            <a:endParaRPr lang="zh-CN" altLang="en-US" sz="7200" dirty="0">
              <a:solidFill>
                <a:srgbClr val="6B799C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25633" y="3946177"/>
            <a:ext cx="894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9B8E95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515318" y="4892271"/>
            <a:ext cx="3161363" cy="505060"/>
            <a:chOff x="6290680" y="4460345"/>
            <a:chExt cx="2332565" cy="505060"/>
          </a:xfrm>
        </p:grpSpPr>
        <p:sp>
          <p:nvSpPr>
            <p:cNvPr id="14" name="矩形: 圆角 13"/>
            <p:cNvSpPr/>
            <p:nvPr/>
          </p:nvSpPr>
          <p:spPr>
            <a:xfrm>
              <a:off x="6290680" y="4460345"/>
              <a:ext cx="2332565" cy="505060"/>
            </a:xfrm>
            <a:prstGeom prst="roundRect">
              <a:avLst>
                <a:gd name="adj" fmla="val 50000"/>
              </a:avLst>
            </a:prstGeom>
            <a:solidFill>
              <a:srgbClr val="6B799C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10287" y="4512820"/>
              <a:ext cx="2093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 spc="300">
                  <a:solidFill>
                    <a:schemeClr val="tx2">
                      <a:lumMod val="7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</a:defRPr>
              </a:lvl1pPr>
            </a:lstStyle>
            <a:p>
              <a:r>
                <a:rPr lang="en-US" altLang="zh-CN" sz="20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Report </a:t>
              </a:r>
              <a:r>
                <a:rPr lang="zh-CN" altLang="en-US" sz="20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en-US" altLang="zh-CN" sz="20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freeppt7.com</a:t>
              </a:r>
              <a:endParaRPr lang="zh-CN" altLang="en-US" sz="200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0" y="-60959"/>
            <a:ext cx="7826476" cy="5061117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4D973"/>
              </a:solidFill>
              <a:cs typeface="+mn-ea"/>
              <a:sym typeface="+mn-lt"/>
            </a:endParaRPr>
          </a:p>
        </p:txBody>
      </p:sp>
      <p:sp>
        <p:nvSpPr>
          <p:cNvPr id="17" name="矩形 1"/>
          <p:cNvSpPr/>
          <p:nvPr/>
        </p:nvSpPr>
        <p:spPr>
          <a:xfrm>
            <a:off x="-111761" y="-60959"/>
            <a:ext cx="8411553" cy="4124959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21"/>
          <p:cNvSpPr/>
          <p:nvPr/>
        </p:nvSpPr>
        <p:spPr>
          <a:xfrm>
            <a:off x="4714867" y="3811696"/>
            <a:ext cx="7477132" cy="3046303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21"/>
          <p:cNvSpPr/>
          <p:nvPr/>
        </p:nvSpPr>
        <p:spPr>
          <a:xfrm>
            <a:off x="7527418" y="2551558"/>
            <a:ext cx="4814550" cy="4445359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7030" y="1893210"/>
            <a:ext cx="690880" cy="69088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266411" y="6130238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742755" y="6431280"/>
            <a:ext cx="690880" cy="6908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01892" y="4826000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44520" y="3811696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680A07FA-E211-E93F-4FF0-8B292A5CF07B}"/>
              </a:ext>
            </a:extLst>
          </p:cNvPr>
          <p:cNvSpPr/>
          <p:nvPr/>
        </p:nvSpPr>
        <p:spPr>
          <a:xfrm>
            <a:off x="9840482" y="37551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A6C1CC"/>
                </a:solidFill>
              </a:rPr>
              <a:t>LOGO</a:t>
            </a:r>
            <a:endParaRPr lang="ko-KR" altLang="en-US" sz="2700" dirty="0">
              <a:solidFill>
                <a:srgbClr val="A6C1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1" b="33781"/>
          <a:stretch>
            <a:fillRect/>
          </a:stretch>
        </p:blipFill>
        <p:spPr>
          <a:xfrm>
            <a:off x="675404" y="2497697"/>
            <a:ext cx="11024759" cy="238604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859034" y="1061263"/>
            <a:ext cx="6329774" cy="5226524"/>
          </a:xfrm>
          <a:prstGeom prst="rect">
            <a:avLst/>
          </a:pr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30533" y="1256791"/>
            <a:ext cx="193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23365" y="1781663"/>
            <a:ext cx="5601113" cy="89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B799C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23365" y="3158811"/>
            <a:ext cx="5601113" cy="89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B799C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23365" y="4581839"/>
            <a:ext cx="5601113" cy="89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B799C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6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3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714924" y="1257300"/>
            <a:ext cx="2491369" cy="4343402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任意多边形: 形状 51"/>
          <p:cNvSpPr/>
          <p:nvPr/>
        </p:nvSpPr>
        <p:spPr>
          <a:xfrm>
            <a:off x="714106" y="4849143"/>
            <a:ext cx="2491369" cy="760006"/>
          </a:xfrm>
          <a:custGeom>
            <a:avLst/>
            <a:gdLst>
              <a:gd name="connsiteX0" fmla="*/ 1333820 w 2600842"/>
              <a:gd name="connsiteY0" fmla="*/ 171 h 771249"/>
              <a:gd name="connsiteX1" fmla="*/ 2345223 w 2600842"/>
              <a:gd name="connsiteY1" fmla="*/ 63122 h 771249"/>
              <a:gd name="connsiteX2" fmla="*/ 2600842 w 2600842"/>
              <a:gd name="connsiteY2" fmla="*/ 93012 h 771249"/>
              <a:gd name="connsiteX3" fmla="*/ 2600842 w 2600842"/>
              <a:gd name="connsiteY3" fmla="*/ 771249 h 771249"/>
              <a:gd name="connsiteX4" fmla="*/ 0 w 2600842"/>
              <a:gd name="connsiteY4" fmla="*/ 771249 h 771249"/>
              <a:gd name="connsiteX5" fmla="*/ 0 w 2600842"/>
              <a:gd name="connsiteY5" fmla="*/ 170698 h 771249"/>
              <a:gd name="connsiteX6" fmla="*/ 1333820 w 2600842"/>
              <a:gd name="connsiteY6" fmla="*/ 171 h 77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842" h="771249">
                <a:moveTo>
                  <a:pt x="1333820" y="171"/>
                </a:moveTo>
                <a:cubicBezTo>
                  <a:pt x="1674656" y="-2052"/>
                  <a:pt x="2029844" y="17402"/>
                  <a:pt x="2345223" y="63122"/>
                </a:cubicBezTo>
                <a:lnTo>
                  <a:pt x="2600842" y="93012"/>
                </a:lnTo>
                <a:lnTo>
                  <a:pt x="2600842" y="771249"/>
                </a:lnTo>
                <a:lnTo>
                  <a:pt x="0" y="771249"/>
                </a:lnTo>
                <a:lnTo>
                  <a:pt x="0" y="170698"/>
                </a:lnTo>
                <a:cubicBezTo>
                  <a:pt x="237571" y="67800"/>
                  <a:pt x="765761" y="3877"/>
                  <a:pt x="1333820" y="171"/>
                </a:cubicBezTo>
                <a:close/>
              </a:path>
            </a:pathLst>
          </a:cu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13625" y="1257300"/>
            <a:ext cx="2491369" cy="4343402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任意多边形: 形状 58"/>
          <p:cNvSpPr/>
          <p:nvPr/>
        </p:nvSpPr>
        <p:spPr>
          <a:xfrm>
            <a:off x="3501077" y="4939640"/>
            <a:ext cx="2503099" cy="669509"/>
          </a:xfrm>
          <a:custGeom>
            <a:avLst/>
            <a:gdLst>
              <a:gd name="connsiteX0" fmla="*/ 0 w 2600842"/>
              <a:gd name="connsiteY0" fmla="*/ 0 h 679413"/>
              <a:gd name="connsiteX1" fmla="*/ 37091 w 2600842"/>
              <a:gd name="connsiteY1" fmla="*/ 4337 h 679413"/>
              <a:gd name="connsiteX2" fmla="*/ 2185670 w 2600842"/>
              <a:gd name="connsiteY2" fmla="*/ 326289 h 679413"/>
              <a:gd name="connsiteX3" fmla="*/ 2476506 w 2600842"/>
              <a:gd name="connsiteY3" fmla="*/ 357594 h 679413"/>
              <a:gd name="connsiteX4" fmla="*/ 2600842 w 2600842"/>
              <a:gd name="connsiteY4" fmla="*/ 360254 h 679413"/>
              <a:gd name="connsiteX5" fmla="*/ 2600842 w 2600842"/>
              <a:gd name="connsiteY5" fmla="*/ 679413 h 679413"/>
              <a:gd name="connsiteX6" fmla="*/ 0 w 2600842"/>
              <a:gd name="connsiteY6" fmla="*/ 679413 h 67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842" h="679413">
                <a:moveTo>
                  <a:pt x="0" y="0"/>
                </a:moveTo>
                <a:lnTo>
                  <a:pt x="37091" y="4337"/>
                </a:lnTo>
                <a:cubicBezTo>
                  <a:pt x="651343" y="72532"/>
                  <a:pt x="1001111" y="90966"/>
                  <a:pt x="2185670" y="326289"/>
                </a:cubicBezTo>
                <a:cubicBezTo>
                  <a:pt x="2272971" y="341081"/>
                  <a:pt x="2370435" y="351336"/>
                  <a:pt x="2476506" y="357594"/>
                </a:cubicBezTo>
                <a:lnTo>
                  <a:pt x="2600842" y="360254"/>
                </a:lnTo>
                <a:lnTo>
                  <a:pt x="2600842" y="679413"/>
                </a:lnTo>
                <a:lnTo>
                  <a:pt x="0" y="679413"/>
                </a:lnTo>
                <a:close/>
              </a:path>
            </a:pathLst>
          </a:cu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932787" y="1257299"/>
            <a:ext cx="2491369" cy="4343402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8931969" y="4697742"/>
            <a:ext cx="2501417" cy="911406"/>
          </a:xfrm>
          <a:custGeom>
            <a:avLst/>
            <a:gdLst>
              <a:gd name="connsiteX0" fmla="*/ 2505998 w 2600842"/>
              <a:gd name="connsiteY0" fmla="*/ 27 h 924889"/>
              <a:gd name="connsiteX1" fmla="*/ 2590085 w 2600842"/>
              <a:gd name="connsiteY1" fmla="*/ 12366 h 924889"/>
              <a:gd name="connsiteX2" fmla="*/ 2600842 w 2600842"/>
              <a:gd name="connsiteY2" fmla="*/ 924810 h 924889"/>
              <a:gd name="connsiteX3" fmla="*/ 2600842 w 2600842"/>
              <a:gd name="connsiteY3" fmla="*/ 924889 h 924889"/>
              <a:gd name="connsiteX4" fmla="*/ 0 w 2600842"/>
              <a:gd name="connsiteY4" fmla="*/ 924889 h 924889"/>
              <a:gd name="connsiteX5" fmla="*/ 0 w 2600842"/>
              <a:gd name="connsiteY5" fmla="*/ 365983 h 924889"/>
              <a:gd name="connsiteX6" fmla="*/ 223069 w 2600842"/>
              <a:gd name="connsiteY6" fmla="*/ 332524 h 924889"/>
              <a:gd name="connsiteX7" fmla="*/ 2505998 w 2600842"/>
              <a:gd name="connsiteY7" fmla="*/ 27 h 92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0842" h="924889">
                <a:moveTo>
                  <a:pt x="2505998" y="27"/>
                </a:moveTo>
                <a:cubicBezTo>
                  <a:pt x="2547747" y="385"/>
                  <a:pt x="2576295" y="4318"/>
                  <a:pt x="2590085" y="12366"/>
                </a:cubicBezTo>
                <a:lnTo>
                  <a:pt x="2600842" y="924810"/>
                </a:lnTo>
                <a:lnTo>
                  <a:pt x="2600842" y="924889"/>
                </a:lnTo>
                <a:lnTo>
                  <a:pt x="0" y="924889"/>
                </a:lnTo>
                <a:lnTo>
                  <a:pt x="0" y="365983"/>
                </a:lnTo>
                <a:lnTo>
                  <a:pt x="223069" y="332524"/>
                </a:lnTo>
                <a:cubicBezTo>
                  <a:pt x="1274695" y="170185"/>
                  <a:pt x="2213758" y="-2480"/>
                  <a:pt x="2505998" y="27"/>
                </a:cubicBezTo>
                <a:close/>
              </a:path>
            </a:pathLst>
          </a:cu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245459" y="1257300"/>
            <a:ext cx="2491369" cy="4343402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任意多边形: 形状 61"/>
          <p:cNvSpPr/>
          <p:nvPr/>
        </p:nvSpPr>
        <p:spPr>
          <a:xfrm>
            <a:off x="6244641" y="5058390"/>
            <a:ext cx="2491369" cy="550759"/>
          </a:xfrm>
          <a:custGeom>
            <a:avLst/>
            <a:gdLst>
              <a:gd name="connsiteX0" fmla="*/ 2600842 w 2600842"/>
              <a:gd name="connsiteY0" fmla="*/ 0 h 558906"/>
              <a:gd name="connsiteX1" fmla="*/ 2600842 w 2600842"/>
              <a:gd name="connsiteY1" fmla="*/ 558906 h 558906"/>
              <a:gd name="connsiteX2" fmla="*/ 0 w 2600842"/>
              <a:gd name="connsiteY2" fmla="*/ 558906 h 558906"/>
              <a:gd name="connsiteX3" fmla="*/ 0 w 2600842"/>
              <a:gd name="connsiteY3" fmla="*/ 239962 h 558906"/>
              <a:gd name="connsiteX4" fmla="*/ 208076 w 2600842"/>
              <a:gd name="connsiteY4" fmla="*/ 244413 h 558906"/>
              <a:gd name="connsiteX5" fmla="*/ 2367880 w 2600842"/>
              <a:gd name="connsiteY5" fmla="*/ 34942 h 5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42" h="558906">
                <a:moveTo>
                  <a:pt x="2600842" y="0"/>
                </a:moveTo>
                <a:lnTo>
                  <a:pt x="2600842" y="558906"/>
                </a:lnTo>
                <a:lnTo>
                  <a:pt x="0" y="558906"/>
                </a:lnTo>
                <a:lnTo>
                  <a:pt x="0" y="239962"/>
                </a:lnTo>
                <a:lnTo>
                  <a:pt x="208076" y="244413"/>
                </a:lnTo>
                <a:cubicBezTo>
                  <a:pt x="816700" y="238445"/>
                  <a:pt x="1601536" y="146088"/>
                  <a:pt x="2367880" y="34942"/>
                </a:cubicBezTo>
                <a:close/>
              </a:path>
            </a:pathLst>
          </a:cu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64" y="1551540"/>
            <a:ext cx="550758" cy="550758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903" y="1497214"/>
            <a:ext cx="659411" cy="65941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7282" y="1560757"/>
            <a:ext cx="532325" cy="53232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1085" y="1539533"/>
            <a:ext cx="574773" cy="574773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238440" y="2324326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82529" y="2724436"/>
            <a:ext cx="2156158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031276" y="2324326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675365" y="2724436"/>
            <a:ext cx="2156158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768975" y="2324326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413064" y="2724436"/>
            <a:ext cx="2156158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456303" y="2324326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100392" y="2724436"/>
            <a:ext cx="2156158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60" grpId="0" animBg="1"/>
      <p:bldP spid="59" grpId="0" animBg="1"/>
      <p:bldP spid="64" grpId="0" animBg="1"/>
      <p:bldP spid="65" grpId="0" animBg="1"/>
      <p:bldP spid="63" grpId="0" animBg="1"/>
      <p:bldP spid="62" grpId="0" animBg="1"/>
      <p:bldP spid="70" grpId="0"/>
      <p:bldP spid="71" grpId="0"/>
      <p:bldP spid="73" grpId="0"/>
      <p:bldP spid="74" grpId="0"/>
      <p:bldP spid="76" grpId="0"/>
      <p:bldP spid="77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注: 上箭头 39"/>
          <p:cNvSpPr/>
          <p:nvPr/>
        </p:nvSpPr>
        <p:spPr>
          <a:xfrm>
            <a:off x="3389732" y="2236852"/>
            <a:ext cx="2504724" cy="3393786"/>
          </a:xfrm>
          <a:prstGeom prst="upArrowCallout">
            <a:avLst>
              <a:gd name="adj1" fmla="val 56450"/>
              <a:gd name="adj2" fmla="val 12519"/>
              <a:gd name="adj3" fmla="val 12502"/>
              <a:gd name="adj4" fmla="val 9077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标注: 上箭头 40"/>
          <p:cNvSpPr/>
          <p:nvPr/>
        </p:nvSpPr>
        <p:spPr>
          <a:xfrm>
            <a:off x="6308178" y="2236852"/>
            <a:ext cx="2504724" cy="3393786"/>
          </a:xfrm>
          <a:prstGeom prst="upArrowCallout">
            <a:avLst>
              <a:gd name="adj1" fmla="val 56450"/>
              <a:gd name="adj2" fmla="val 12519"/>
              <a:gd name="adj3" fmla="val 12502"/>
              <a:gd name="adj4" fmla="val 9077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标注: 上箭头 41"/>
          <p:cNvSpPr/>
          <p:nvPr/>
        </p:nvSpPr>
        <p:spPr>
          <a:xfrm>
            <a:off x="9215991" y="2236852"/>
            <a:ext cx="2504724" cy="3393786"/>
          </a:xfrm>
          <a:prstGeom prst="upArrowCallout">
            <a:avLst>
              <a:gd name="adj1" fmla="val 56450"/>
              <a:gd name="adj2" fmla="val 12519"/>
              <a:gd name="adj3" fmla="val 12502"/>
              <a:gd name="adj4" fmla="val 9077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标注: 上箭头 17"/>
          <p:cNvSpPr/>
          <p:nvPr/>
        </p:nvSpPr>
        <p:spPr>
          <a:xfrm>
            <a:off x="471285" y="2236852"/>
            <a:ext cx="2504724" cy="3393786"/>
          </a:xfrm>
          <a:prstGeom prst="upArrowCallout">
            <a:avLst>
              <a:gd name="adj1" fmla="val 56450"/>
              <a:gd name="adj2" fmla="val 12519"/>
              <a:gd name="adj3" fmla="val 12502"/>
              <a:gd name="adj4" fmla="val 9077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5250912" y="1614273"/>
            <a:ext cx="1751281" cy="307777"/>
          </a:xfrm>
          <a:prstGeom prst="line">
            <a:avLst/>
          </a:prstGeom>
          <a:ln w="190500">
            <a:solidFill>
              <a:srgbClr val="D1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8260215" y="1635955"/>
            <a:ext cx="1751281" cy="307777"/>
          </a:xfrm>
          <a:prstGeom prst="line">
            <a:avLst/>
          </a:prstGeom>
          <a:ln w="190500">
            <a:solidFill>
              <a:srgbClr val="D1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245215" y="1622250"/>
            <a:ext cx="1751281" cy="307777"/>
          </a:xfrm>
          <a:prstGeom prst="line">
            <a:avLst/>
          </a:prstGeom>
          <a:ln w="190500">
            <a:solidFill>
              <a:srgbClr val="D1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829866" y="1503809"/>
            <a:ext cx="1797831" cy="572070"/>
            <a:chOff x="829866" y="1503809"/>
            <a:chExt cx="1797831" cy="572070"/>
          </a:xfrm>
        </p:grpSpPr>
        <p:sp>
          <p:nvSpPr>
            <p:cNvPr id="13" name="矩形: 圆角 12"/>
            <p:cNvSpPr/>
            <p:nvPr/>
          </p:nvSpPr>
          <p:spPr>
            <a:xfrm>
              <a:off x="829866" y="1503809"/>
              <a:ext cx="1797831" cy="572070"/>
            </a:xfrm>
            <a:prstGeom prst="roundRect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06613" y="1589789"/>
              <a:ext cx="144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1Q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84227" y="2796859"/>
            <a:ext cx="2089110" cy="150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743840" y="1503809"/>
            <a:ext cx="1797831" cy="572070"/>
            <a:chOff x="3743840" y="1503809"/>
            <a:chExt cx="1797831" cy="572070"/>
          </a:xfrm>
        </p:grpSpPr>
        <p:sp>
          <p:nvSpPr>
            <p:cNvPr id="14" name="矩形: 圆角 13"/>
            <p:cNvSpPr/>
            <p:nvPr/>
          </p:nvSpPr>
          <p:spPr>
            <a:xfrm>
              <a:off x="3743840" y="1503809"/>
              <a:ext cx="1797831" cy="572070"/>
            </a:xfrm>
            <a:prstGeom prst="roundRect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20587" y="1589789"/>
              <a:ext cx="144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2Q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598200" y="2796859"/>
            <a:ext cx="2089110" cy="150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657814" y="1503809"/>
            <a:ext cx="1797831" cy="572070"/>
            <a:chOff x="6657814" y="1503809"/>
            <a:chExt cx="1797831" cy="572070"/>
          </a:xfrm>
        </p:grpSpPr>
        <p:sp>
          <p:nvSpPr>
            <p:cNvPr id="15" name="矩形: 圆角 14"/>
            <p:cNvSpPr/>
            <p:nvPr/>
          </p:nvSpPr>
          <p:spPr>
            <a:xfrm>
              <a:off x="6657814" y="1503809"/>
              <a:ext cx="1797831" cy="572070"/>
            </a:xfrm>
            <a:prstGeom prst="roundRect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34561" y="1589789"/>
              <a:ext cx="144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3Q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512175" y="2796859"/>
            <a:ext cx="2089110" cy="150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571787" y="1503809"/>
            <a:ext cx="1797831" cy="572070"/>
            <a:chOff x="9571787" y="1503809"/>
            <a:chExt cx="1797831" cy="572070"/>
          </a:xfrm>
        </p:grpSpPr>
        <p:sp>
          <p:nvSpPr>
            <p:cNvPr id="16" name="矩形: 圆角 15"/>
            <p:cNvSpPr/>
            <p:nvPr/>
          </p:nvSpPr>
          <p:spPr>
            <a:xfrm>
              <a:off x="9571787" y="1503809"/>
              <a:ext cx="1797831" cy="572070"/>
            </a:xfrm>
            <a:prstGeom prst="roundRect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748534" y="1589789"/>
              <a:ext cx="144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4Q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426148" y="2796859"/>
            <a:ext cx="2089110" cy="150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52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56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98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9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9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98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98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98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98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98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98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98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98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18" grpId="0" animBg="1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r="32325"/>
          <a:stretch>
            <a:fillRect/>
          </a:stretch>
        </p:blipFill>
        <p:spPr>
          <a:xfrm flipH="1">
            <a:off x="544627" y="1317107"/>
            <a:ext cx="2218659" cy="4181254"/>
          </a:xfrm>
          <a:prstGeom prst="rect">
            <a:avLst/>
          </a:prstGeom>
          <a:effectLst>
            <a:outerShdw blurRad="63500" sx="102000" sy="102000" algn="ctr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15" name="矩形 14"/>
          <p:cNvSpPr/>
          <p:nvPr/>
        </p:nvSpPr>
        <p:spPr>
          <a:xfrm flipH="1">
            <a:off x="1644451" y="2614000"/>
            <a:ext cx="2461925" cy="3249529"/>
          </a:xfrm>
          <a:prstGeom prst="rect">
            <a:avLst/>
          </a:prstGeom>
          <a:solidFill>
            <a:srgbClr val="E2EA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9" r="32329"/>
          <a:stretch>
            <a:fillRect/>
          </a:stretch>
        </p:blipFill>
        <p:spPr>
          <a:xfrm>
            <a:off x="4566074" y="2347825"/>
            <a:ext cx="2218660" cy="4181254"/>
          </a:xfrm>
          <a:prstGeom prst="rect">
            <a:avLst/>
          </a:prstGeom>
          <a:effectLst>
            <a:outerShdw blurRad="63500" sx="102000" sy="102000" algn="ctr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17" name="矩形 16"/>
          <p:cNvSpPr/>
          <p:nvPr/>
        </p:nvSpPr>
        <p:spPr>
          <a:xfrm flipH="1">
            <a:off x="5891563" y="1287628"/>
            <a:ext cx="2461925" cy="3249529"/>
          </a:xfrm>
          <a:prstGeom prst="rect">
            <a:avLst/>
          </a:prstGeom>
          <a:solidFill>
            <a:srgbClr val="E2EA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39494" y="2884804"/>
            <a:ext cx="162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66084" y="3328514"/>
            <a:ext cx="2218659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09932" y="1574819"/>
            <a:ext cx="162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13196" y="2002142"/>
            <a:ext cx="2218659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22363" y="2340644"/>
            <a:ext cx="162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22363" y="3008081"/>
            <a:ext cx="2826613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8922363" y="2884804"/>
            <a:ext cx="1945265" cy="0"/>
          </a:xfrm>
          <a:prstGeom prst="line">
            <a:avLst/>
          </a:prstGeom>
          <a:ln w="12700">
            <a:solidFill>
              <a:srgbClr val="4E5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8734123" y="1996804"/>
            <a:ext cx="3084411" cy="3130805"/>
            <a:chOff x="8734123" y="2169524"/>
            <a:chExt cx="3084411" cy="3130805"/>
          </a:xfrm>
        </p:grpSpPr>
        <p:sp>
          <p:nvSpPr>
            <p:cNvPr id="13" name="L 形 12"/>
            <p:cNvSpPr/>
            <p:nvPr/>
          </p:nvSpPr>
          <p:spPr>
            <a:xfrm flipV="1">
              <a:off x="8734123" y="2169524"/>
              <a:ext cx="336724" cy="336724"/>
            </a:xfrm>
            <a:prstGeom prst="corner">
              <a:avLst>
                <a:gd name="adj1" fmla="val 25255"/>
                <a:gd name="adj2" fmla="val 2129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L 形 19"/>
            <p:cNvSpPr/>
            <p:nvPr/>
          </p:nvSpPr>
          <p:spPr>
            <a:xfrm flipH="1">
              <a:off x="11481810" y="4963605"/>
              <a:ext cx="336724" cy="336724"/>
            </a:xfrm>
            <a:prstGeom prst="corner">
              <a:avLst>
                <a:gd name="adj1" fmla="val 25255"/>
                <a:gd name="adj2" fmla="val 2129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3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35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3" decel="50000">
                                          <p:stCondLst>
                                            <p:cond delay="83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3" decel="50000">
                                          <p:stCondLst>
                                            <p:cond delay="114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4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7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7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83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7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7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03" decel="50000">
                                          <p:stCondLst>
                                            <p:cond delay="114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19" grpId="0"/>
      <p:bldP spid="22" grpId="0"/>
      <p:bldP spid="23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r="11168"/>
          <a:stretch>
            <a:fillRect/>
          </a:stretch>
        </p:blipFill>
        <p:spPr>
          <a:xfrm>
            <a:off x="563524" y="1261842"/>
            <a:ext cx="3236234" cy="2778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674678" y="1375500"/>
            <a:ext cx="3236234" cy="2778006"/>
          </a:xfrm>
          <a:prstGeom prst="rect">
            <a:avLst/>
          </a:prstGeom>
          <a:noFill/>
          <a:ln w="31750">
            <a:solidFill>
              <a:srgbClr val="4E5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3379" y="4423144"/>
            <a:ext cx="3267679" cy="1775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r="10722"/>
          <a:stretch>
            <a:fillRect/>
          </a:stretch>
        </p:blipFill>
        <p:spPr>
          <a:xfrm>
            <a:off x="4429042" y="3267441"/>
            <a:ext cx="3236234" cy="2778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4540196" y="3381099"/>
            <a:ext cx="3236234" cy="2778006"/>
          </a:xfrm>
          <a:prstGeom prst="rect">
            <a:avLst/>
          </a:prstGeom>
          <a:noFill/>
          <a:ln w="31750">
            <a:solidFill>
              <a:srgbClr val="4E5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468897" y="1269223"/>
            <a:ext cx="3267679" cy="1775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8545"/>
          <a:stretch>
            <a:fillRect/>
          </a:stretch>
        </p:blipFill>
        <p:spPr>
          <a:xfrm>
            <a:off x="8294559" y="1253926"/>
            <a:ext cx="3236234" cy="2778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矩形 32"/>
          <p:cNvSpPr/>
          <p:nvPr/>
        </p:nvSpPr>
        <p:spPr>
          <a:xfrm>
            <a:off x="8405713" y="1367584"/>
            <a:ext cx="3236234" cy="2778006"/>
          </a:xfrm>
          <a:prstGeom prst="rect">
            <a:avLst/>
          </a:prstGeom>
          <a:noFill/>
          <a:ln w="31750">
            <a:solidFill>
              <a:srgbClr val="4E5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334414" y="4431060"/>
            <a:ext cx="3267679" cy="1775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20187" y="4536802"/>
            <a:ext cx="218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76179" y="4943355"/>
            <a:ext cx="2913824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989842" y="1372480"/>
            <a:ext cx="218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645834" y="1779033"/>
            <a:ext cx="2913824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880763" y="4523916"/>
            <a:ext cx="218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536755" y="4930469"/>
            <a:ext cx="2913824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32" grpId="0" animBg="1"/>
      <p:bldP spid="38" grpId="0" animBg="1"/>
      <p:bldP spid="33" grpId="0" animBg="1"/>
      <p:bldP spid="39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 flipH="1">
            <a:off x="5953638" y="0"/>
            <a:ext cx="6238362" cy="5961618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11849" y="5757029"/>
            <a:ext cx="409180" cy="409180"/>
          </a:xfrm>
          <a:prstGeom prst="ellipse">
            <a:avLst/>
          </a:prstGeom>
          <a:noFill/>
          <a:ln w="31750">
            <a:solidFill>
              <a:srgbClr val="9B8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12638" y="1209922"/>
            <a:ext cx="2956560" cy="295656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21"/>
          <p:cNvSpPr/>
          <p:nvPr/>
        </p:nvSpPr>
        <p:spPr>
          <a:xfrm flipV="1">
            <a:off x="5557520" y="-121920"/>
            <a:ext cx="6736080" cy="561515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8594" y="1364763"/>
            <a:ext cx="2604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600" b="1" spc="60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581" y="2766564"/>
            <a:ext cx="673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7200" b="1" spc="600">
                <a:solidFill>
                  <a:srgbClr val="4E5976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1929" y="4156120"/>
            <a:ext cx="713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A6C1CC"/>
                </a:solidFill>
                <a:cs typeface="+mn-ea"/>
                <a:sym typeface="+mn-lt"/>
              </a:rPr>
              <a:t>Click here to add content, content to match the title.  </a:t>
            </a:r>
            <a:endParaRPr lang="zh-CN" altLang="en-US" sz="24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11850" y="1940692"/>
            <a:ext cx="33828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rgbClr val="A6C1CC"/>
                </a:solidFill>
                <a:cs typeface="+mn-ea"/>
                <a:sym typeface="+mn-lt"/>
              </a:rPr>
              <a:t>PART THREE</a:t>
            </a:r>
            <a:endParaRPr lang="zh-CN" altLang="en-US" sz="40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97714" y="5961619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716627" y="648351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30818" y="838680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25600" y="350894"/>
            <a:ext cx="686280" cy="6862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237318" y="985323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65304" y="715448"/>
            <a:ext cx="411078" cy="411078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921927" y="4403649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625600" y="4003922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1"/>
          <p:cNvSpPr/>
          <p:nvPr/>
        </p:nvSpPr>
        <p:spPr>
          <a:xfrm flipH="1">
            <a:off x="-69411" y="5152103"/>
            <a:ext cx="9006244" cy="170589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21"/>
          <p:cNvSpPr/>
          <p:nvPr/>
        </p:nvSpPr>
        <p:spPr>
          <a:xfrm flipH="1">
            <a:off x="-91440" y="4589270"/>
            <a:ext cx="6688885" cy="240764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3" grpId="0" animBg="1"/>
      <p:bldP spid="7" grpId="0" animBg="1"/>
      <p:bldP spid="4" grpId="0"/>
      <p:bldP spid="8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903743" y="1663533"/>
            <a:ext cx="4368908" cy="3517993"/>
            <a:chOff x="1366324" y="1663533"/>
            <a:chExt cx="4368908" cy="3517993"/>
          </a:xfrm>
        </p:grpSpPr>
        <p:grpSp>
          <p:nvGrpSpPr>
            <p:cNvPr id="13" name="组合 12"/>
            <p:cNvGrpSpPr/>
            <p:nvPr/>
          </p:nvGrpSpPr>
          <p:grpSpPr>
            <a:xfrm>
              <a:off x="1366324" y="1663533"/>
              <a:ext cx="4368908" cy="3239279"/>
              <a:chOff x="1366324" y="1663533"/>
              <a:chExt cx="4368908" cy="3239279"/>
            </a:xfrm>
          </p:grpSpPr>
          <p:cxnSp>
            <p:nvCxnSpPr>
              <p:cNvPr id="16" name="直接箭头连接符 15"/>
              <p:cNvCxnSpPr/>
              <p:nvPr/>
            </p:nvCxnSpPr>
            <p:spPr>
              <a:xfrm>
                <a:off x="1730087" y="4895106"/>
                <a:ext cx="4005145" cy="0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 flipH="1" flipV="1">
                <a:off x="1730088" y="1663533"/>
                <a:ext cx="1" cy="3239279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730087" y="4524500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730086" y="4153891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730085" y="3783282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730084" y="3412673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730083" y="3042064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730082" y="2671455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730081" y="2300846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730080" y="1930237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>
                <a:off x="1366324" y="4434411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0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366324" y="4056952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5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366324" y="3679493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10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366324" y="3302034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15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366324" y="2924575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20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366324" y="2547116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25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366324" y="2169657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30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366324" y="1792198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35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1868792" y="4904527"/>
              <a:ext cx="9891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Category1</a:t>
              </a:r>
              <a:endPara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796958" y="4904527"/>
              <a:ext cx="9891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Category2</a:t>
              </a:r>
              <a:endPara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25124" y="4904527"/>
              <a:ext cx="9891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Category3</a:t>
              </a:r>
              <a:endPara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653290" y="4904527"/>
              <a:ext cx="9891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Category4</a:t>
              </a:r>
              <a:endPara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59186" y="2276754"/>
            <a:ext cx="180000" cy="2621188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637004" y="3553406"/>
            <a:ext cx="180000" cy="1344536"/>
          </a:xfrm>
          <a:prstGeom prst="rect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809071" y="3105870"/>
            <a:ext cx="180000" cy="1792072"/>
          </a:xfrm>
          <a:prstGeom prst="rect">
            <a:avLst/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386255" y="3817942"/>
            <a:ext cx="180000" cy="1080000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564592" y="4177942"/>
            <a:ext cx="180000" cy="720000"/>
          </a:xfrm>
          <a:prstGeom prst="rect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740517" y="2737942"/>
            <a:ext cx="180000" cy="2160000"/>
          </a:xfrm>
          <a:prstGeom prst="rect">
            <a:avLst/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317701" y="3997942"/>
            <a:ext cx="180000" cy="900000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495519" y="2017942"/>
            <a:ext cx="180000" cy="2880000"/>
          </a:xfrm>
          <a:prstGeom prst="rect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667586" y="3529942"/>
            <a:ext cx="180000" cy="1368000"/>
          </a:xfrm>
          <a:prstGeom prst="rect">
            <a:avLst/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244771" y="2233942"/>
            <a:ext cx="180000" cy="2664000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422589" y="3745942"/>
            <a:ext cx="180000" cy="1152000"/>
          </a:xfrm>
          <a:prstGeom prst="rect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594656" y="2845942"/>
            <a:ext cx="180000" cy="2052000"/>
          </a:xfrm>
          <a:prstGeom prst="rect">
            <a:avLst/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08966" y="5333109"/>
            <a:ext cx="826768" cy="276999"/>
            <a:chOff x="2271547" y="5333109"/>
            <a:chExt cx="826768" cy="276999"/>
          </a:xfrm>
        </p:grpSpPr>
        <p:sp>
          <p:nvSpPr>
            <p:cNvPr id="78" name="矩形 77"/>
            <p:cNvSpPr/>
            <p:nvPr/>
          </p:nvSpPr>
          <p:spPr>
            <a:xfrm>
              <a:off x="2271547" y="5396997"/>
              <a:ext cx="180000" cy="180000"/>
            </a:xfrm>
            <a:prstGeom prst="rect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2439064" y="5333109"/>
              <a:ext cx="659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series1</a:t>
              </a:r>
              <a:endPara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56694" y="5333109"/>
            <a:ext cx="826768" cy="276999"/>
            <a:chOff x="3319275" y="5333109"/>
            <a:chExt cx="826768" cy="276999"/>
          </a:xfrm>
        </p:grpSpPr>
        <p:sp>
          <p:nvSpPr>
            <p:cNvPr id="82" name="矩形 81"/>
            <p:cNvSpPr/>
            <p:nvPr/>
          </p:nvSpPr>
          <p:spPr>
            <a:xfrm>
              <a:off x="3319275" y="5396997"/>
              <a:ext cx="180000" cy="180000"/>
            </a:xfrm>
            <a:prstGeom prst="rect">
              <a:avLst/>
            </a:pr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486792" y="5333109"/>
              <a:ext cx="659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series2</a:t>
              </a:r>
              <a:endPara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04422" y="5333109"/>
            <a:ext cx="826768" cy="276999"/>
            <a:chOff x="4367003" y="5333109"/>
            <a:chExt cx="826768" cy="276999"/>
          </a:xfrm>
        </p:grpSpPr>
        <p:sp>
          <p:nvSpPr>
            <p:cNvPr id="85" name="矩形 84"/>
            <p:cNvSpPr/>
            <p:nvPr/>
          </p:nvSpPr>
          <p:spPr>
            <a:xfrm>
              <a:off x="4367003" y="5396997"/>
              <a:ext cx="180000" cy="180000"/>
            </a:xfrm>
            <a:prstGeom prst="rect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534520" y="5333109"/>
              <a:ext cx="659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series3</a:t>
              </a:r>
              <a:endPara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9" name="流程图: 接点 88"/>
          <p:cNvSpPr/>
          <p:nvPr/>
        </p:nvSpPr>
        <p:spPr>
          <a:xfrm>
            <a:off x="5935487" y="1651415"/>
            <a:ext cx="342900" cy="342900"/>
          </a:xfrm>
          <a:prstGeom prst="flowChartConnector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350443" y="1558922"/>
            <a:ext cx="219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350443" y="1959032"/>
            <a:ext cx="493781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流程图: 接点 93"/>
          <p:cNvSpPr/>
          <p:nvPr/>
        </p:nvSpPr>
        <p:spPr>
          <a:xfrm>
            <a:off x="5935487" y="3206093"/>
            <a:ext cx="342900" cy="342900"/>
          </a:xfrm>
          <a:prstGeom prst="flowChartConnector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350443" y="3113600"/>
            <a:ext cx="219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350443" y="3513710"/>
            <a:ext cx="493781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流程图: 接点 97"/>
          <p:cNvSpPr/>
          <p:nvPr/>
        </p:nvSpPr>
        <p:spPr>
          <a:xfrm>
            <a:off x="5935487" y="4760771"/>
            <a:ext cx="342900" cy="342900"/>
          </a:xfrm>
          <a:prstGeom prst="flowChartConnector">
            <a:avLst/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6350443" y="4668278"/>
            <a:ext cx="219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350443" y="5068388"/>
            <a:ext cx="493781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4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44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89" grpId="1" animBg="1"/>
      <p:bldP spid="90" grpId="0"/>
      <p:bldP spid="91" grpId="0"/>
      <p:bldP spid="94" grpId="1" animBg="1"/>
      <p:bldP spid="95" grpId="0"/>
      <p:bldP spid="96" grpId="0"/>
      <p:bldP spid="98" grpId="1" animBg="1"/>
      <p:bldP spid="99" grpId="0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6096000" y="812829"/>
            <a:ext cx="0" cy="5232343"/>
          </a:xfrm>
          <a:prstGeom prst="line">
            <a:avLst/>
          </a:prstGeom>
          <a:ln w="15875">
            <a:solidFill>
              <a:srgbClr val="6B799C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96000" y="1818411"/>
            <a:ext cx="1499755" cy="0"/>
          </a:xfrm>
          <a:prstGeom prst="line">
            <a:avLst/>
          </a:prstGeom>
          <a:ln w="15875">
            <a:solidFill>
              <a:srgbClr val="6B799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599706" y="2892137"/>
            <a:ext cx="1499755" cy="0"/>
          </a:xfrm>
          <a:prstGeom prst="line">
            <a:avLst/>
          </a:prstGeom>
          <a:ln w="15875">
            <a:solidFill>
              <a:srgbClr val="6B799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96000" y="3965863"/>
            <a:ext cx="1499755" cy="0"/>
          </a:xfrm>
          <a:prstGeom prst="line">
            <a:avLst/>
          </a:prstGeom>
          <a:ln w="15875">
            <a:solidFill>
              <a:srgbClr val="6B799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599706" y="5039589"/>
            <a:ext cx="1499755" cy="0"/>
          </a:xfrm>
          <a:prstGeom prst="line">
            <a:avLst/>
          </a:prstGeom>
          <a:ln w="15875">
            <a:solidFill>
              <a:srgbClr val="6B799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626828" y="1090864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26827" y="1447942"/>
            <a:ext cx="344757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26828" y="3760402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26827" y="4117480"/>
            <a:ext cx="344757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09491" y="1666252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03192" y="2023330"/>
            <a:ext cx="3550636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09491" y="4295150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03192" y="4652228"/>
            <a:ext cx="3550636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6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34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8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文框 13"/>
          <p:cNvSpPr/>
          <p:nvPr/>
        </p:nvSpPr>
        <p:spPr>
          <a:xfrm>
            <a:off x="5133753" y="2615613"/>
            <a:ext cx="1924494" cy="1924494"/>
          </a:xfrm>
          <a:prstGeom prst="frame">
            <a:avLst>
              <a:gd name="adj1" fmla="val 7717"/>
            </a:avLst>
          </a:prstGeom>
          <a:solidFill>
            <a:srgbClr val="D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78282" y="2224706"/>
            <a:ext cx="946300" cy="946298"/>
            <a:chOff x="4678282" y="2325257"/>
            <a:chExt cx="946300" cy="946298"/>
          </a:xfrm>
        </p:grpSpPr>
        <p:sp>
          <p:nvSpPr>
            <p:cNvPr id="16" name="矩形: 圆角 15"/>
            <p:cNvSpPr/>
            <p:nvPr/>
          </p:nvSpPr>
          <p:spPr>
            <a:xfrm>
              <a:off x="4678282" y="2325257"/>
              <a:ext cx="946300" cy="946298"/>
            </a:xfrm>
            <a:prstGeom prst="roundRect">
              <a:avLst>
                <a:gd name="adj" fmla="val 2351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678282" y="2336741"/>
              <a:ext cx="94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67417" y="2224706"/>
            <a:ext cx="946300" cy="946298"/>
            <a:chOff x="6567417" y="2307035"/>
            <a:chExt cx="946300" cy="946298"/>
          </a:xfrm>
        </p:grpSpPr>
        <p:sp>
          <p:nvSpPr>
            <p:cNvPr id="24" name="矩形: 圆角 23"/>
            <p:cNvSpPr/>
            <p:nvPr/>
          </p:nvSpPr>
          <p:spPr>
            <a:xfrm>
              <a:off x="6567417" y="2307035"/>
              <a:ext cx="946300" cy="946298"/>
            </a:xfrm>
            <a:prstGeom prst="roundRect">
              <a:avLst>
                <a:gd name="adj" fmla="val 2351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67417" y="2318519"/>
              <a:ext cx="94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78282" y="3918815"/>
            <a:ext cx="946300" cy="946298"/>
            <a:chOff x="4678282" y="4061190"/>
            <a:chExt cx="946300" cy="946298"/>
          </a:xfrm>
        </p:grpSpPr>
        <p:sp>
          <p:nvSpPr>
            <p:cNvPr id="25" name="矩形: 圆角 24"/>
            <p:cNvSpPr/>
            <p:nvPr/>
          </p:nvSpPr>
          <p:spPr>
            <a:xfrm>
              <a:off x="4678282" y="4061190"/>
              <a:ext cx="946300" cy="946298"/>
            </a:xfrm>
            <a:prstGeom prst="roundRect">
              <a:avLst>
                <a:gd name="adj" fmla="val 2351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678282" y="4072674"/>
              <a:ext cx="94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57711" y="3918815"/>
            <a:ext cx="946300" cy="946298"/>
            <a:chOff x="6557711" y="3959321"/>
            <a:chExt cx="946300" cy="946298"/>
          </a:xfrm>
        </p:grpSpPr>
        <p:sp>
          <p:nvSpPr>
            <p:cNvPr id="26" name="矩形: 圆角 25"/>
            <p:cNvSpPr/>
            <p:nvPr/>
          </p:nvSpPr>
          <p:spPr>
            <a:xfrm>
              <a:off x="6557711" y="3959321"/>
              <a:ext cx="946300" cy="946298"/>
            </a:xfrm>
            <a:prstGeom prst="roundRect">
              <a:avLst>
                <a:gd name="adj" fmla="val 2351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557711" y="3970805"/>
              <a:ext cx="94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002207" y="1200854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02207" y="1531328"/>
            <a:ext cx="3224070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02207" y="3951705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02207" y="4282179"/>
            <a:ext cx="3224070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745458" y="1200854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65723" y="1531328"/>
            <a:ext cx="3224071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745458" y="3951705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965723" y="4282179"/>
            <a:ext cx="3224071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8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r="253"/>
          <a:stretch>
            <a:fillRect/>
          </a:stretch>
        </p:blipFill>
        <p:spPr>
          <a:xfrm>
            <a:off x="8460079" y="937568"/>
            <a:ext cx="2318264" cy="5310090"/>
          </a:xfrm>
          <a:custGeom>
            <a:avLst/>
            <a:gdLst>
              <a:gd name="connsiteX0" fmla="*/ 2318264 w 2318264"/>
              <a:gd name="connsiteY0" fmla="*/ 0 h 5310090"/>
              <a:gd name="connsiteX1" fmla="*/ 0 w 2318264"/>
              <a:gd name="connsiteY1" fmla="*/ 0 h 5310090"/>
              <a:gd name="connsiteX2" fmla="*/ 0 w 2318264"/>
              <a:gd name="connsiteY2" fmla="*/ 5310090 h 5310090"/>
              <a:gd name="connsiteX3" fmla="*/ 2318264 w 2318264"/>
              <a:gd name="connsiteY3" fmla="*/ 5310090 h 5310090"/>
              <a:gd name="connsiteX4" fmla="*/ 2318264 w 2318264"/>
              <a:gd name="connsiteY4" fmla="*/ 0 h 531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264" h="5310090">
                <a:moveTo>
                  <a:pt x="2318264" y="0"/>
                </a:moveTo>
                <a:lnTo>
                  <a:pt x="0" y="0"/>
                </a:lnTo>
                <a:lnTo>
                  <a:pt x="0" y="5310090"/>
                </a:lnTo>
                <a:lnTo>
                  <a:pt x="2318264" y="5310090"/>
                </a:lnTo>
                <a:lnTo>
                  <a:pt x="2318264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r="406"/>
          <a:stretch>
            <a:fillRect/>
          </a:stretch>
        </p:blipFill>
        <p:spPr>
          <a:xfrm>
            <a:off x="965287" y="937567"/>
            <a:ext cx="2318264" cy="2165021"/>
          </a:xfrm>
          <a:custGeom>
            <a:avLst/>
            <a:gdLst>
              <a:gd name="connsiteX0" fmla="*/ 2318264 w 2318264"/>
              <a:gd name="connsiteY0" fmla="*/ 0 h 2165021"/>
              <a:gd name="connsiteX1" fmla="*/ 0 w 2318264"/>
              <a:gd name="connsiteY1" fmla="*/ 0 h 2165021"/>
              <a:gd name="connsiteX2" fmla="*/ 0 w 2318264"/>
              <a:gd name="connsiteY2" fmla="*/ 2165021 h 2165021"/>
              <a:gd name="connsiteX3" fmla="*/ 2318264 w 2318264"/>
              <a:gd name="connsiteY3" fmla="*/ 2165021 h 2165021"/>
              <a:gd name="connsiteX4" fmla="*/ 2318264 w 2318264"/>
              <a:gd name="connsiteY4" fmla="*/ 0 h 21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264" h="2165021">
                <a:moveTo>
                  <a:pt x="2318264" y="0"/>
                </a:moveTo>
                <a:lnTo>
                  <a:pt x="0" y="0"/>
                </a:lnTo>
                <a:lnTo>
                  <a:pt x="0" y="2165021"/>
                </a:lnTo>
                <a:lnTo>
                  <a:pt x="2318264" y="2165021"/>
                </a:lnTo>
                <a:lnTo>
                  <a:pt x="2318264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>
          <a:xfrm>
            <a:off x="3463551" y="937567"/>
            <a:ext cx="2318264" cy="2165021"/>
          </a:xfrm>
          <a:custGeom>
            <a:avLst/>
            <a:gdLst>
              <a:gd name="connsiteX0" fmla="*/ 2318264 w 2318264"/>
              <a:gd name="connsiteY0" fmla="*/ 0 h 2165021"/>
              <a:gd name="connsiteX1" fmla="*/ 0 w 2318264"/>
              <a:gd name="connsiteY1" fmla="*/ 0 h 2165021"/>
              <a:gd name="connsiteX2" fmla="*/ 0 w 2318264"/>
              <a:gd name="connsiteY2" fmla="*/ 2165021 h 2165021"/>
              <a:gd name="connsiteX3" fmla="*/ 2318264 w 2318264"/>
              <a:gd name="connsiteY3" fmla="*/ 2165021 h 2165021"/>
              <a:gd name="connsiteX4" fmla="*/ 2318264 w 2318264"/>
              <a:gd name="connsiteY4" fmla="*/ 0 h 21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264" h="2165021">
                <a:moveTo>
                  <a:pt x="2318264" y="0"/>
                </a:moveTo>
                <a:lnTo>
                  <a:pt x="0" y="0"/>
                </a:lnTo>
                <a:lnTo>
                  <a:pt x="0" y="2165021"/>
                </a:lnTo>
                <a:lnTo>
                  <a:pt x="2318264" y="2165021"/>
                </a:lnTo>
                <a:lnTo>
                  <a:pt x="2318264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>
          <a:xfrm>
            <a:off x="5961815" y="937567"/>
            <a:ext cx="2318264" cy="2165021"/>
          </a:xfrm>
          <a:custGeom>
            <a:avLst/>
            <a:gdLst>
              <a:gd name="connsiteX0" fmla="*/ 2318264 w 2318264"/>
              <a:gd name="connsiteY0" fmla="*/ 0 h 2165021"/>
              <a:gd name="connsiteX1" fmla="*/ 0 w 2318264"/>
              <a:gd name="connsiteY1" fmla="*/ 0 h 2165021"/>
              <a:gd name="connsiteX2" fmla="*/ 0 w 2318264"/>
              <a:gd name="connsiteY2" fmla="*/ 2165021 h 2165021"/>
              <a:gd name="connsiteX3" fmla="*/ 2318264 w 2318264"/>
              <a:gd name="connsiteY3" fmla="*/ 2165021 h 2165021"/>
              <a:gd name="connsiteX4" fmla="*/ 2318264 w 2318264"/>
              <a:gd name="connsiteY4" fmla="*/ 0 h 21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264" h="2165021">
                <a:moveTo>
                  <a:pt x="2318264" y="0"/>
                </a:moveTo>
                <a:lnTo>
                  <a:pt x="0" y="0"/>
                </a:lnTo>
                <a:lnTo>
                  <a:pt x="0" y="2165021"/>
                </a:lnTo>
                <a:lnTo>
                  <a:pt x="2318264" y="2165021"/>
                </a:lnTo>
                <a:lnTo>
                  <a:pt x="2318264" y="0"/>
                </a:lnTo>
                <a:close/>
              </a:path>
            </a:pathLst>
          </a:custGeom>
        </p:spPr>
      </p:pic>
      <p:sp>
        <p:nvSpPr>
          <p:cNvPr id="22" name="文本框 21"/>
          <p:cNvSpPr txBox="1"/>
          <p:nvPr/>
        </p:nvSpPr>
        <p:spPr>
          <a:xfrm>
            <a:off x="1003192" y="3356351"/>
            <a:ext cx="193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3744" y="4089623"/>
            <a:ext cx="721633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B799C"/>
              </a:buClr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4515" y="5028833"/>
            <a:ext cx="721633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B799C"/>
              </a:buClr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127964" y="3923412"/>
            <a:ext cx="2335587" cy="0"/>
          </a:xfrm>
          <a:prstGeom prst="line">
            <a:avLst/>
          </a:prstGeom>
          <a:ln>
            <a:solidFill>
              <a:srgbClr val="4E5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9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5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39105" y="2680594"/>
            <a:ext cx="3811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6B799C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939064" y="1372332"/>
            <a:ext cx="685800" cy="581891"/>
            <a:chOff x="6492086" y="1689959"/>
            <a:chExt cx="685800" cy="581891"/>
          </a:xfrm>
        </p:grpSpPr>
        <p:sp>
          <p:nvSpPr>
            <p:cNvPr id="9" name="椭圆 8"/>
            <p:cNvSpPr/>
            <p:nvPr/>
          </p:nvSpPr>
          <p:spPr>
            <a:xfrm>
              <a:off x="6544041" y="1689959"/>
              <a:ext cx="581891" cy="581891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492086" y="175007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656037" y="1052431"/>
            <a:ext cx="33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24864" y="1625881"/>
            <a:ext cx="500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939064" y="2636786"/>
            <a:ext cx="685800" cy="581891"/>
            <a:chOff x="6492086" y="1689959"/>
            <a:chExt cx="685800" cy="581891"/>
          </a:xfrm>
        </p:grpSpPr>
        <p:sp>
          <p:nvSpPr>
            <p:cNvPr id="64" name="椭圆 63"/>
            <p:cNvSpPr/>
            <p:nvPr/>
          </p:nvSpPr>
          <p:spPr>
            <a:xfrm>
              <a:off x="6544041" y="1689959"/>
              <a:ext cx="581891" cy="581891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492086" y="175007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5656037" y="2316885"/>
            <a:ext cx="33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624864" y="2890335"/>
            <a:ext cx="500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939064" y="3901240"/>
            <a:ext cx="685800" cy="581891"/>
            <a:chOff x="6492086" y="1689959"/>
            <a:chExt cx="685800" cy="581891"/>
          </a:xfrm>
        </p:grpSpPr>
        <p:sp>
          <p:nvSpPr>
            <p:cNvPr id="70" name="椭圆 69"/>
            <p:cNvSpPr/>
            <p:nvPr/>
          </p:nvSpPr>
          <p:spPr>
            <a:xfrm>
              <a:off x="6544041" y="1689959"/>
              <a:ext cx="581891" cy="581891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492086" y="175007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5656037" y="3584294"/>
            <a:ext cx="33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624864" y="4154789"/>
            <a:ext cx="500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4939064" y="5165695"/>
            <a:ext cx="685800" cy="581891"/>
            <a:chOff x="6492086" y="1689959"/>
            <a:chExt cx="685800" cy="581891"/>
          </a:xfrm>
        </p:grpSpPr>
        <p:sp>
          <p:nvSpPr>
            <p:cNvPr id="76" name="椭圆 75"/>
            <p:cNvSpPr/>
            <p:nvPr/>
          </p:nvSpPr>
          <p:spPr>
            <a:xfrm>
              <a:off x="6544041" y="1689959"/>
              <a:ext cx="581891" cy="581891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6492086" y="175007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656037" y="4848749"/>
            <a:ext cx="33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624864" y="5419244"/>
            <a:ext cx="500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64975" y="2430382"/>
            <a:ext cx="0" cy="1583549"/>
          </a:xfrm>
          <a:prstGeom prst="line">
            <a:avLst/>
          </a:prstGeom>
          <a:ln w="15875">
            <a:solidFill>
              <a:srgbClr val="E9C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 flipH="1">
            <a:off x="3056545" y="-73785"/>
            <a:ext cx="9140537" cy="2572626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1"/>
          <p:cNvSpPr/>
          <p:nvPr/>
        </p:nvSpPr>
        <p:spPr>
          <a:xfrm flipH="1">
            <a:off x="1122680" y="-106679"/>
            <a:ext cx="11175999" cy="2204690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21"/>
          <p:cNvSpPr/>
          <p:nvPr/>
        </p:nvSpPr>
        <p:spPr>
          <a:xfrm flipH="1">
            <a:off x="2648" y="3234318"/>
            <a:ext cx="7784993" cy="3623682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21"/>
          <p:cNvSpPr/>
          <p:nvPr/>
        </p:nvSpPr>
        <p:spPr>
          <a:xfrm flipH="1">
            <a:off x="-106679" y="3836976"/>
            <a:ext cx="8971280" cy="3127703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05891" y="5840511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827228" y="357219"/>
            <a:ext cx="690880" cy="690880"/>
          </a:xfrm>
          <a:prstGeom prst="ellipse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44898" y="163163"/>
            <a:ext cx="388111" cy="388111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197620" y="893741"/>
            <a:ext cx="690880" cy="690880"/>
          </a:xfrm>
          <a:prstGeom prst="ellipse">
            <a:avLst/>
          </a:prstGeom>
          <a:noFill/>
          <a:ln w="31750">
            <a:solidFill>
              <a:srgbClr val="6B7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537742" y="5840511"/>
            <a:ext cx="268536" cy="268536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224970" y="5860492"/>
            <a:ext cx="447040" cy="44704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1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1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1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1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5" grpId="0"/>
      <p:bldP spid="62" grpId="0"/>
      <p:bldP spid="63" grpId="0"/>
      <p:bldP spid="68" grpId="0"/>
      <p:bldP spid="69" grpId="0"/>
      <p:bldP spid="74" grpId="0"/>
      <p:bldP spid="75" grpId="0"/>
      <p:bldP spid="2" grpId="0" animBg="1"/>
      <p:bldP spid="4" grpId="0" animBg="1"/>
      <p:bldP spid="5" grpId="0" animBg="1"/>
      <p:bldP spid="6" grpId="0" animBg="1"/>
      <p:bldP spid="8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662763" y="3544266"/>
            <a:ext cx="10866475" cy="0"/>
          </a:xfrm>
          <a:prstGeom prst="line">
            <a:avLst/>
          </a:prstGeom>
          <a:ln w="12700">
            <a:solidFill>
              <a:srgbClr val="6B799C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284921" y="1061263"/>
            <a:ext cx="0" cy="2178345"/>
          </a:xfrm>
          <a:prstGeom prst="line">
            <a:avLst/>
          </a:prstGeom>
          <a:ln w="12700">
            <a:solidFill>
              <a:srgbClr val="6B799C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907079" y="1094853"/>
            <a:ext cx="0" cy="2178345"/>
          </a:xfrm>
          <a:prstGeom prst="line">
            <a:avLst/>
          </a:prstGeom>
          <a:ln w="12700">
            <a:solidFill>
              <a:srgbClr val="6B799C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299095" y="3777811"/>
            <a:ext cx="0" cy="2178345"/>
          </a:xfrm>
          <a:prstGeom prst="line">
            <a:avLst/>
          </a:prstGeom>
          <a:ln w="12700">
            <a:solidFill>
              <a:srgbClr val="6B799C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921253" y="3806687"/>
            <a:ext cx="0" cy="2178345"/>
          </a:xfrm>
          <a:prstGeom prst="line">
            <a:avLst/>
          </a:prstGeom>
          <a:ln w="12700">
            <a:solidFill>
              <a:srgbClr val="6B799C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809820" y="1151416"/>
            <a:ext cx="515303" cy="515303"/>
            <a:chOff x="1413162" y="1465118"/>
            <a:chExt cx="706583" cy="706583"/>
          </a:xfrm>
        </p:grpSpPr>
        <p:sp>
          <p:nvSpPr>
            <p:cNvPr id="25" name="椭圆 24"/>
            <p:cNvSpPr/>
            <p:nvPr/>
          </p:nvSpPr>
          <p:spPr>
            <a:xfrm>
              <a:off x="1413162" y="1465118"/>
              <a:ext cx="706583" cy="706583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58" y="1505914"/>
              <a:ext cx="624990" cy="62499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4505002" y="1151416"/>
            <a:ext cx="515303" cy="515303"/>
            <a:chOff x="1413162" y="1465118"/>
            <a:chExt cx="706583" cy="706583"/>
          </a:xfrm>
        </p:grpSpPr>
        <p:sp>
          <p:nvSpPr>
            <p:cNvPr id="28" name="椭圆 27"/>
            <p:cNvSpPr/>
            <p:nvPr/>
          </p:nvSpPr>
          <p:spPr>
            <a:xfrm>
              <a:off x="1413162" y="1465118"/>
              <a:ext cx="706583" cy="706583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53958" y="1505914"/>
              <a:ext cx="624990" cy="624990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810379" y="4096656"/>
            <a:ext cx="514185" cy="514800"/>
            <a:chOff x="6208267" y="3071683"/>
            <a:chExt cx="514185" cy="514800"/>
          </a:xfrm>
        </p:grpSpPr>
        <p:sp>
          <p:nvSpPr>
            <p:cNvPr id="31" name="流程图: 决策 30"/>
            <p:cNvSpPr>
              <a:spLocks noChangeAspect="1"/>
            </p:cNvSpPr>
            <p:nvPr/>
          </p:nvSpPr>
          <p:spPr>
            <a:xfrm>
              <a:off x="6208267" y="3071683"/>
              <a:ext cx="514185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077" y="3143801"/>
              <a:ext cx="370565" cy="370565"/>
            </a:xfrm>
            <a:prstGeom prst="ellipse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8200185" y="1151667"/>
            <a:ext cx="514800" cy="514800"/>
            <a:chOff x="6207958" y="3071683"/>
            <a:chExt cx="514800" cy="514800"/>
          </a:xfrm>
        </p:grpSpPr>
        <p:sp>
          <p:nvSpPr>
            <p:cNvPr id="34" name="椭圆 33"/>
            <p:cNvSpPr/>
            <p:nvPr/>
          </p:nvSpPr>
          <p:spPr>
            <a:xfrm>
              <a:off x="6207958" y="3071683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80076" y="3143801"/>
              <a:ext cx="370565" cy="370565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4504974" y="4096656"/>
            <a:ext cx="514800" cy="514800"/>
            <a:chOff x="5838600" y="4172804"/>
            <a:chExt cx="514800" cy="514800"/>
          </a:xfrm>
        </p:grpSpPr>
        <p:sp>
          <p:nvSpPr>
            <p:cNvPr id="37" name="椭圆 36"/>
            <p:cNvSpPr/>
            <p:nvPr/>
          </p:nvSpPr>
          <p:spPr>
            <a:xfrm>
              <a:off x="5838600" y="4172804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7"/>
            <p:cNvSpPr>
              <a:spLocks noChangeAspect="1"/>
            </p:cNvSpPr>
            <p:nvPr/>
          </p:nvSpPr>
          <p:spPr bwMode="auto">
            <a:xfrm>
              <a:off x="5909826" y="4265075"/>
              <a:ext cx="372348" cy="330258"/>
            </a:xfrm>
            <a:custGeom>
              <a:avLst/>
              <a:gdLst>
                <a:gd name="T0" fmla="*/ 95 w 95"/>
                <a:gd name="T1" fmla="*/ 85 h 85"/>
                <a:gd name="T2" fmla="*/ 0 w 95"/>
                <a:gd name="T3" fmla="*/ 85 h 85"/>
                <a:gd name="T4" fmla="*/ 0 w 95"/>
                <a:gd name="T5" fmla="*/ 76 h 85"/>
                <a:gd name="T6" fmla="*/ 5 w 95"/>
                <a:gd name="T7" fmla="*/ 67 h 85"/>
                <a:gd name="T8" fmla="*/ 36 w 95"/>
                <a:gd name="T9" fmla="*/ 54 h 85"/>
                <a:gd name="T10" fmla="*/ 38 w 95"/>
                <a:gd name="T11" fmla="*/ 51 h 85"/>
                <a:gd name="T12" fmla="*/ 36 w 95"/>
                <a:gd name="T13" fmla="*/ 47 h 85"/>
                <a:gd name="T14" fmla="*/ 48 w 95"/>
                <a:gd name="T15" fmla="*/ 0 h 85"/>
                <a:gd name="T16" fmla="*/ 59 w 95"/>
                <a:gd name="T17" fmla="*/ 47 h 85"/>
                <a:gd name="T18" fmla="*/ 57 w 95"/>
                <a:gd name="T19" fmla="*/ 51 h 85"/>
                <a:gd name="T20" fmla="*/ 59 w 95"/>
                <a:gd name="T21" fmla="*/ 54 h 85"/>
                <a:gd name="T22" fmla="*/ 91 w 95"/>
                <a:gd name="T23" fmla="*/ 67 h 85"/>
                <a:gd name="T24" fmla="*/ 95 w 95"/>
                <a:gd name="T25" fmla="*/ 76 h 85"/>
                <a:gd name="T26" fmla="*/ 95 w 95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85">
                  <a:moveTo>
                    <a:pt x="95" y="85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0" y="79"/>
                    <a:pt x="0" y="76"/>
                  </a:cubicBezTo>
                  <a:cubicBezTo>
                    <a:pt x="0" y="72"/>
                    <a:pt x="1" y="70"/>
                    <a:pt x="5" y="67"/>
                  </a:cubicBezTo>
                  <a:cubicBezTo>
                    <a:pt x="12" y="61"/>
                    <a:pt x="24" y="57"/>
                    <a:pt x="36" y="54"/>
                  </a:cubicBezTo>
                  <a:cubicBezTo>
                    <a:pt x="38" y="53"/>
                    <a:pt x="38" y="53"/>
                    <a:pt x="38" y="51"/>
                  </a:cubicBezTo>
                  <a:cubicBezTo>
                    <a:pt x="38" y="49"/>
                    <a:pt x="38" y="49"/>
                    <a:pt x="36" y="47"/>
                  </a:cubicBezTo>
                  <a:cubicBezTo>
                    <a:pt x="23" y="36"/>
                    <a:pt x="24" y="2"/>
                    <a:pt x="48" y="0"/>
                  </a:cubicBezTo>
                  <a:cubicBezTo>
                    <a:pt x="71" y="2"/>
                    <a:pt x="72" y="36"/>
                    <a:pt x="59" y="47"/>
                  </a:cubicBezTo>
                  <a:cubicBezTo>
                    <a:pt x="57" y="49"/>
                    <a:pt x="57" y="49"/>
                    <a:pt x="57" y="51"/>
                  </a:cubicBezTo>
                  <a:cubicBezTo>
                    <a:pt x="57" y="53"/>
                    <a:pt x="57" y="53"/>
                    <a:pt x="59" y="54"/>
                  </a:cubicBezTo>
                  <a:cubicBezTo>
                    <a:pt x="71" y="57"/>
                    <a:pt x="83" y="61"/>
                    <a:pt x="91" y="67"/>
                  </a:cubicBezTo>
                  <a:cubicBezTo>
                    <a:pt x="94" y="70"/>
                    <a:pt x="95" y="72"/>
                    <a:pt x="95" y="76"/>
                  </a:cubicBezTo>
                  <a:cubicBezTo>
                    <a:pt x="95" y="79"/>
                    <a:pt x="95" y="82"/>
                    <a:pt x="95" y="8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marL="0" marR="0" lvl="0" indent="0" algn="ctr" defTabSz="6870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0" cap="none" spc="-37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200185" y="4096656"/>
            <a:ext cx="514800" cy="514800"/>
            <a:chOff x="8845444" y="4273563"/>
            <a:chExt cx="514800" cy="514800"/>
          </a:xfrm>
        </p:grpSpPr>
        <p:sp>
          <p:nvSpPr>
            <p:cNvPr id="40" name="椭圆 39"/>
            <p:cNvSpPr/>
            <p:nvPr/>
          </p:nvSpPr>
          <p:spPr>
            <a:xfrm>
              <a:off x="8845444" y="4273563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41"/>
            <p:cNvSpPr>
              <a:spLocks noEditPoints="1"/>
            </p:cNvSpPr>
            <p:nvPr/>
          </p:nvSpPr>
          <p:spPr bwMode="auto">
            <a:xfrm>
              <a:off x="8932899" y="4399750"/>
              <a:ext cx="339891" cy="262427"/>
            </a:xfrm>
            <a:custGeom>
              <a:avLst/>
              <a:gdLst>
                <a:gd name="T0" fmla="*/ 33 w 97"/>
                <a:gd name="T1" fmla="*/ 75 h 75"/>
                <a:gd name="T2" fmla="*/ 44 w 97"/>
                <a:gd name="T3" fmla="*/ 75 h 75"/>
                <a:gd name="T4" fmla="*/ 47 w 97"/>
                <a:gd name="T5" fmla="*/ 73 h 75"/>
                <a:gd name="T6" fmla="*/ 47 w 97"/>
                <a:gd name="T7" fmla="*/ 49 h 75"/>
                <a:gd name="T8" fmla="*/ 39 w 97"/>
                <a:gd name="T9" fmla="*/ 45 h 75"/>
                <a:gd name="T10" fmla="*/ 30 w 97"/>
                <a:gd name="T11" fmla="*/ 50 h 75"/>
                <a:gd name="T12" fmla="*/ 30 w 97"/>
                <a:gd name="T13" fmla="*/ 73 h 75"/>
                <a:gd name="T14" fmla="*/ 33 w 97"/>
                <a:gd name="T15" fmla="*/ 75 h 75"/>
                <a:gd name="T16" fmla="*/ 0 w 97"/>
                <a:gd name="T17" fmla="*/ 49 h 75"/>
                <a:gd name="T18" fmla="*/ 37 w 97"/>
                <a:gd name="T19" fmla="*/ 28 h 75"/>
                <a:gd name="T20" fmla="*/ 39 w 97"/>
                <a:gd name="T21" fmla="*/ 26 h 75"/>
                <a:gd name="T22" fmla="*/ 41 w 97"/>
                <a:gd name="T23" fmla="*/ 28 h 75"/>
                <a:gd name="T24" fmla="*/ 52 w 97"/>
                <a:gd name="T25" fmla="*/ 34 h 75"/>
                <a:gd name="T26" fmla="*/ 81 w 97"/>
                <a:gd name="T27" fmla="*/ 9 h 75"/>
                <a:gd name="T28" fmla="*/ 77 w 97"/>
                <a:gd name="T29" fmla="*/ 4 h 75"/>
                <a:gd name="T30" fmla="*/ 87 w 97"/>
                <a:gd name="T31" fmla="*/ 2 h 75"/>
                <a:gd name="T32" fmla="*/ 97 w 97"/>
                <a:gd name="T33" fmla="*/ 0 h 75"/>
                <a:gd name="T34" fmla="*/ 94 w 97"/>
                <a:gd name="T35" fmla="*/ 10 h 75"/>
                <a:gd name="T36" fmla="*/ 91 w 97"/>
                <a:gd name="T37" fmla="*/ 19 h 75"/>
                <a:gd name="T38" fmla="*/ 87 w 97"/>
                <a:gd name="T39" fmla="*/ 15 h 75"/>
                <a:gd name="T40" fmla="*/ 55 w 97"/>
                <a:gd name="T41" fmla="*/ 42 h 75"/>
                <a:gd name="T42" fmla="*/ 53 w 97"/>
                <a:gd name="T43" fmla="*/ 44 h 75"/>
                <a:gd name="T44" fmla="*/ 50 w 97"/>
                <a:gd name="T45" fmla="*/ 43 h 75"/>
                <a:gd name="T46" fmla="*/ 39 w 97"/>
                <a:gd name="T47" fmla="*/ 36 h 75"/>
                <a:gd name="T48" fmla="*/ 5 w 97"/>
                <a:gd name="T49" fmla="*/ 57 h 75"/>
                <a:gd name="T50" fmla="*/ 0 w 97"/>
                <a:gd name="T51" fmla="*/ 49 h 75"/>
                <a:gd name="T52" fmla="*/ 10 w 97"/>
                <a:gd name="T53" fmla="*/ 75 h 75"/>
                <a:gd name="T54" fmla="*/ 21 w 97"/>
                <a:gd name="T55" fmla="*/ 75 h 75"/>
                <a:gd name="T56" fmla="*/ 23 w 97"/>
                <a:gd name="T57" fmla="*/ 73 h 75"/>
                <a:gd name="T58" fmla="*/ 23 w 97"/>
                <a:gd name="T59" fmla="*/ 54 h 75"/>
                <a:gd name="T60" fmla="*/ 7 w 97"/>
                <a:gd name="T61" fmla="*/ 64 h 75"/>
                <a:gd name="T62" fmla="*/ 7 w 97"/>
                <a:gd name="T63" fmla="*/ 73 h 75"/>
                <a:gd name="T64" fmla="*/ 10 w 97"/>
                <a:gd name="T65" fmla="*/ 75 h 75"/>
                <a:gd name="T66" fmla="*/ 56 w 97"/>
                <a:gd name="T67" fmla="*/ 75 h 75"/>
                <a:gd name="T68" fmla="*/ 67 w 97"/>
                <a:gd name="T69" fmla="*/ 75 h 75"/>
                <a:gd name="T70" fmla="*/ 70 w 97"/>
                <a:gd name="T71" fmla="*/ 73 h 75"/>
                <a:gd name="T72" fmla="*/ 70 w 97"/>
                <a:gd name="T73" fmla="*/ 39 h 75"/>
                <a:gd name="T74" fmla="*/ 70 w 97"/>
                <a:gd name="T75" fmla="*/ 39 h 75"/>
                <a:gd name="T76" fmla="*/ 54 w 97"/>
                <a:gd name="T77" fmla="*/ 53 h 75"/>
                <a:gd name="T78" fmla="*/ 53 w 97"/>
                <a:gd name="T79" fmla="*/ 52 h 75"/>
                <a:gd name="T80" fmla="*/ 53 w 97"/>
                <a:gd name="T81" fmla="*/ 73 h 75"/>
                <a:gd name="T82" fmla="*/ 56 w 97"/>
                <a:gd name="T83" fmla="*/ 75 h 75"/>
                <a:gd name="T84" fmla="*/ 79 w 97"/>
                <a:gd name="T85" fmla="*/ 75 h 75"/>
                <a:gd name="T86" fmla="*/ 90 w 97"/>
                <a:gd name="T87" fmla="*/ 75 h 75"/>
                <a:gd name="T88" fmla="*/ 93 w 97"/>
                <a:gd name="T89" fmla="*/ 73 h 75"/>
                <a:gd name="T90" fmla="*/ 93 w 97"/>
                <a:gd name="T91" fmla="*/ 32 h 75"/>
                <a:gd name="T92" fmla="*/ 86 w 97"/>
                <a:gd name="T93" fmla="*/ 24 h 75"/>
                <a:gd name="T94" fmla="*/ 77 w 97"/>
                <a:gd name="T95" fmla="*/ 33 h 75"/>
                <a:gd name="T96" fmla="*/ 77 w 97"/>
                <a:gd name="T97" fmla="*/ 73 h 75"/>
                <a:gd name="T98" fmla="*/ 79 w 97"/>
                <a:gd name="T9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327825" y="1151416"/>
            <a:ext cx="21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27825" y="1557969"/>
            <a:ext cx="2854319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019774" y="1173849"/>
            <a:ext cx="21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019774" y="1580402"/>
            <a:ext cx="2854319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711723" y="1175016"/>
            <a:ext cx="21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711723" y="1581569"/>
            <a:ext cx="2854319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94483" y="3991393"/>
            <a:ext cx="21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394483" y="4397946"/>
            <a:ext cx="2854319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086432" y="4013826"/>
            <a:ext cx="21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086432" y="4391503"/>
            <a:ext cx="2854319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778381" y="4014993"/>
            <a:ext cx="21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778381" y="4421546"/>
            <a:ext cx="2854319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39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 flipH="1">
            <a:off x="5953638" y="0"/>
            <a:ext cx="6238362" cy="5961618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11849" y="5757029"/>
            <a:ext cx="409180" cy="409180"/>
          </a:xfrm>
          <a:prstGeom prst="ellipse">
            <a:avLst/>
          </a:prstGeom>
          <a:noFill/>
          <a:ln w="31750">
            <a:solidFill>
              <a:srgbClr val="9B8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12638" y="1209922"/>
            <a:ext cx="2956560" cy="295656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21"/>
          <p:cNvSpPr/>
          <p:nvPr/>
        </p:nvSpPr>
        <p:spPr>
          <a:xfrm flipV="1">
            <a:off x="5557520" y="-121920"/>
            <a:ext cx="6736080" cy="561515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8594" y="1364763"/>
            <a:ext cx="2604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66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581" y="2766564"/>
            <a:ext cx="673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7200" b="1" spc="600">
                <a:solidFill>
                  <a:srgbClr val="4E5976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1929" y="4156120"/>
            <a:ext cx="713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A6C1CC"/>
                </a:solidFill>
                <a:cs typeface="+mn-ea"/>
                <a:sym typeface="+mn-lt"/>
              </a:rPr>
              <a:t>Click here to add content, content to match the title.  </a:t>
            </a:r>
            <a:endParaRPr lang="zh-CN" altLang="en-US" sz="24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11850" y="1940692"/>
            <a:ext cx="33828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rgbClr val="A6C1CC"/>
                </a:solidFill>
                <a:cs typeface="+mn-ea"/>
                <a:sym typeface="+mn-lt"/>
              </a:rPr>
              <a:t>PART FOUR</a:t>
            </a:r>
            <a:endParaRPr lang="zh-CN" altLang="en-US" sz="40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97714" y="5961619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716627" y="648351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30818" y="838680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25600" y="350894"/>
            <a:ext cx="686280" cy="6862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237318" y="985323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65304" y="715448"/>
            <a:ext cx="411078" cy="411078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921927" y="4403649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625600" y="4003922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1"/>
          <p:cNvSpPr/>
          <p:nvPr/>
        </p:nvSpPr>
        <p:spPr>
          <a:xfrm flipH="1">
            <a:off x="-69411" y="5152103"/>
            <a:ext cx="9006244" cy="170589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21"/>
          <p:cNvSpPr/>
          <p:nvPr/>
        </p:nvSpPr>
        <p:spPr>
          <a:xfrm flipH="1">
            <a:off x="-91440" y="4589270"/>
            <a:ext cx="6688885" cy="240764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3" grpId="0" animBg="1"/>
      <p:bldP spid="7" grpId="0" animBg="1"/>
      <p:bldP spid="4" grpId="0"/>
      <p:bldP spid="8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流程图: 决策 33"/>
          <p:cNvSpPr/>
          <p:nvPr/>
        </p:nvSpPr>
        <p:spPr>
          <a:xfrm>
            <a:off x="526480" y="1303792"/>
            <a:ext cx="4803220" cy="4507236"/>
          </a:xfrm>
          <a:prstGeom prst="flowChartDecision">
            <a:avLst/>
          </a:prstGeom>
          <a:solidFill>
            <a:srgbClr val="4E59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流程图: 决策 34"/>
          <p:cNvSpPr/>
          <p:nvPr/>
        </p:nvSpPr>
        <p:spPr>
          <a:xfrm>
            <a:off x="351881" y="1139952"/>
            <a:ext cx="5152419" cy="4834917"/>
          </a:xfrm>
          <a:prstGeom prst="flowChartDecision">
            <a:avLst/>
          </a:prstGeom>
          <a:noFill/>
          <a:ln w="19050">
            <a:solidFill>
              <a:srgbClr val="6B7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8" name="直接箭头连接符 37"/>
          <p:cNvCxnSpPr>
            <a:stCxn id="35" idx="3"/>
          </p:cNvCxnSpPr>
          <p:nvPr/>
        </p:nvCxnSpPr>
        <p:spPr>
          <a:xfrm>
            <a:off x="5504300" y="3557411"/>
            <a:ext cx="5720571" cy="11440"/>
          </a:xfrm>
          <a:prstGeom prst="straightConnector1">
            <a:avLst/>
          </a:prstGeom>
          <a:ln w="19050">
            <a:solidFill>
              <a:srgbClr val="6B79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969475" y="2601902"/>
            <a:ext cx="191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80566" y="2970890"/>
            <a:ext cx="3495048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962114" y="3195177"/>
            <a:ext cx="772040" cy="724465"/>
            <a:chOff x="6179707" y="3055326"/>
            <a:chExt cx="772040" cy="724465"/>
          </a:xfrm>
        </p:grpSpPr>
        <p:sp>
          <p:nvSpPr>
            <p:cNvPr id="44" name="流程图: 决策 43"/>
            <p:cNvSpPr/>
            <p:nvPr/>
          </p:nvSpPr>
          <p:spPr>
            <a:xfrm>
              <a:off x="6179707" y="3055326"/>
              <a:ext cx="772040" cy="724465"/>
            </a:xfrm>
            <a:prstGeom prst="flowChartDecision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445" y="3232276"/>
              <a:ext cx="370565" cy="370565"/>
            </a:xfrm>
            <a:prstGeom prst="rect">
              <a:avLst/>
            </a:prstGeom>
          </p:spPr>
        </p:pic>
      </p:grpSp>
      <p:sp>
        <p:nvSpPr>
          <p:cNvPr id="49" name="文本框 48"/>
          <p:cNvSpPr txBox="1"/>
          <p:nvPr/>
        </p:nvSpPr>
        <p:spPr>
          <a:xfrm>
            <a:off x="5625966" y="3960259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99427" y="4360369"/>
            <a:ext cx="2497414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991529" y="3195177"/>
            <a:ext cx="772040" cy="724465"/>
            <a:chOff x="6179707" y="3055326"/>
            <a:chExt cx="772040" cy="724465"/>
          </a:xfrm>
        </p:grpSpPr>
        <p:sp>
          <p:nvSpPr>
            <p:cNvPr id="52" name="流程图: 决策 51"/>
            <p:cNvSpPr/>
            <p:nvPr/>
          </p:nvSpPr>
          <p:spPr>
            <a:xfrm>
              <a:off x="6179707" y="3055326"/>
              <a:ext cx="772040" cy="724465"/>
            </a:xfrm>
            <a:prstGeom prst="flowChartDecision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80445" y="3232276"/>
              <a:ext cx="370565" cy="370565"/>
            </a:xfrm>
            <a:prstGeom prst="rect">
              <a:avLst/>
            </a:prstGeom>
          </p:spPr>
        </p:pic>
      </p:grpSp>
      <p:sp>
        <p:nvSpPr>
          <p:cNvPr id="54" name="文本框 53"/>
          <p:cNvSpPr txBox="1"/>
          <p:nvPr/>
        </p:nvSpPr>
        <p:spPr>
          <a:xfrm>
            <a:off x="9655381" y="3960259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128842" y="4360369"/>
            <a:ext cx="2497414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020654" y="3206618"/>
            <a:ext cx="772040" cy="724465"/>
            <a:chOff x="6179707" y="3055326"/>
            <a:chExt cx="772040" cy="724465"/>
          </a:xfrm>
        </p:grpSpPr>
        <p:sp>
          <p:nvSpPr>
            <p:cNvPr id="57" name="流程图: 决策 56"/>
            <p:cNvSpPr/>
            <p:nvPr/>
          </p:nvSpPr>
          <p:spPr>
            <a:xfrm>
              <a:off x="6179707" y="3055326"/>
              <a:ext cx="772040" cy="724465"/>
            </a:xfrm>
            <a:prstGeom prst="flowChartDecision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80445" y="3232276"/>
              <a:ext cx="370565" cy="370565"/>
            </a:xfrm>
            <a:prstGeom prst="rect">
              <a:avLst/>
            </a:prstGeom>
          </p:spPr>
        </p:pic>
      </p:grpSp>
      <p:sp>
        <p:nvSpPr>
          <p:cNvPr id="59" name="文本框 58"/>
          <p:cNvSpPr txBox="1"/>
          <p:nvPr/>
        </p:nvSpPr>
        <p:spPr>
          <a:xfrm>
            <a:off x="7684506" y="1432388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157967" y="1832498"/>
            <a:ext cx="2497414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/>
      <p:bldP spid="40" grpId="0"/>
      <p:bldP spid="49" grpId="0"/>
      <p:bldP spid="50" grpId="0"/>
      <p:bldP spid="54" grpId="0"/>
      <p:bldP spid="55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b="25371"/>
          <a:stretch>
            <a:fillRect/>
          </a:stretch>
        </p:blipFill>
        <p:spPr>
          <a:xfrm flipH="1">
            <a:off x="2769035" y="1098592"/>
            <a:ext cx="8444823" cy="27724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78142" y="1475993"/>
            <a:ext cx="3148188" cy="4676586"/>
          </a:xfrm>
          <a:prstGeom prst="rect">
            <a:avLst/>
          </a:pr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6739" y="2051848"/>
            <a:ext cx="197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6740" y="2650336"/>
            <a:ext cx="2709044" cy="199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88385" y="4495733"/>
            <a:ext cx="886171" cy="886171"/>
            <a:chOff x="5642262" y="1437290"/>
            <a:chExt cx="706583" cy="706583"/>
          </a:xfrm>
        </p:grpSpPr>
        <p:sp>
          <p:nvSpPr>
            <p:cNvPr id="18" name="椭圆 17"/>
            <p:cNvSpPr/>
            <p:nvPr/>
          </p:nvSpPr>
          <p:spPr>
            <a:xfrm>
              <a:off x="5642262" y="1437290"/>
              <a:ext cx="706583" cy="706583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69796" y="1564824"/>
              <a:ext cx="451514" cy="451514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4718739" y="5507417"/>
            <a:ext cx="182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103772" y="4317031"/>
            <a:ext cx="1128887" cy="1128887"/>
            <a:chOff x="5682330" y="1477357"/>
            <a:chExt cx="706583" cy="706583"/>
          </a:xfrm>
        </p:grpSpPr>
        <p:sp>
          <p:nvSpPr>
            <p:cNvPr id="22" name="椭圆 21"/>
            <p:cNvSpPr/>
            <p:nvPr/>
          </p:nvSpPr>
          <p:spPr>
            <a:xfrm>
              <a:off x="5682330" y="1477357"/>
              <a:ext cx="706583" cy="706583"/>
            </a:xfrm>
            <a:prstGeom prst="ellipse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41100" y="1549135"/>
              <a:ext cx="589043" cy="589043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6755484" y="5507417"/>
            <a:ext cx="182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261875" y="4495733"/>
            <a:ext cx="886171" cy="886171"/>
            <a:chOff x="5642262" y="1437290"/>
            <a:chExt cx="706583" cy="706583"/>
          </a:xfrm>
        </p:grpSpPr>
        <p:sp>
          <p:nvSpPr>
            <p:cNvPr id="26" name="椭圆 25"/>
            <p:cNvSpPr/>
            <p:nvPr/>
          </p:nvSpPr>
          <p:spPr>
            <a:xfrm>
              <a:off x="5642262" y="1437290"/>
              <a:ext cx="706583" cy="706583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95251" y="1590279"/>
              <a:ext cx="400605" cy="400605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8792229" y="5507417"/>
            <a:ext cx="182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33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3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0" grpId="0"/>
      <p:bldP spid="24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箭头: 上 29"/>
          <p:cNvSpPr/>
          <p:nvPr/>
        </p:nvSpPr>
        <p:spPr>
          <a:xfrm>
            <a:off x="671494" y="906606"/>
            <a:ext cx="1003198" cy="5951386"/>
          </a:xfrm>
          <a:prstGeom prst="upArrow">
            <a:avLst>
              <a:gd name="adj1" fmla="val 50000"/>
              <a:gd name="adj2" fmla="val 153115"/>
            </a:avLst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箭头: 上 30"/>
          <p:cNvSpPr/>
          <p:nvPr/>
        </p:nvSpPr>
        <p:spPr>
          <a:xfrm>
            <a:off x="1172709" y="2814614"/>
            <a:ext cx="1003198" cy="4043386"/>
          </a:xfrm>
          <a:prstGeom prst="upArrow">
            <a:avLst>
              <a:gd name="adj1" fmla="val 50000"/>
              <a:gd name="adj2" fmla="val 153115"/>
            </a:avLst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箭头: 上 31"/>
          <p:cNvSpPr/>
          <p:nvPr/>
        </p:nvSpPr>
        <p:spPr>
          <a:xfrm>
            <a:off x="1665364" y="4722614"/>
            <a:ext cx="1003198" cy="2135378"/>
          </a:xfrm>
          <a:prstGeom prst="upArrow">
            <a:avLst>
              <a:gd name="adj1" fmla="val 50000"/>
              <a:gd name="adj2" fmla="val 153115"/>
            </a:avLst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15893" y="868448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Step 01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15893" y="1313117"/>
            <a:ext cx="9306108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094594" y="2772082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Step 02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094594" y="3216751"/>
            <a:ext cx="8827407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601844" y="4718248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Step 03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601846" y="5162917"/>
            <a:ext cx="8320156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0" t="-1071" r="6854" b="1071"/>
          <a:stretch>
            <a:fillRect/>
          </a:stretch>
        </p:blipFill>
        <p:spPr>
          <a:xfrm>
            <a:off x="-8" y="1782344"/>
            <a:ext cx="3341078" cy="3638753"/>
          </a:xfrm>
          <a:prstGeom prst="flowChartDelay">
            <a:avLst/>
          </a:prstGeom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5" name="弧形 14"/>
          <p:cNvSpPr/>
          <p:nvPr/>
        </p:nvSpPr>
        <p:spPr>
          <a:xfrm>
            <a:off x="-862011" y="1141482"/>
            <a:ext cx="4920476" cy="4920476"/>
          </a:xfrm>
          <a:prstGeom prst="arc">
            <a:avLst>
              <a:gd name="adj1" fmla="val 16840395"/>
              <a:gd name="adj2" fmla="val 4775847"/>
            </a:avLst>
          </a:prstGeom>
          <a:ln w="38100">
            <a:solidFill>
              <a:srgbClr val="D1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57618" y="1447863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898805" y="3045036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898805" y="3943458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75992" y="5382596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49198" y="1401517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52563" y="5346131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94154" y="3903719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92389" y="2989877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611812" y="2193084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03392" y="2146738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654256" y="4685085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45836" y="4638739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4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44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3" grpId="0"/>
      <p:bldP spid="25" grpId="0"/>
      <p:bldP spid="27" grpId="0"/>
      <p:bldP spid="31" grpId="0" animBg="1"/>
      <p:bldP spid="32" grpId="0"/>
      <p:bldP spid="37" grpId="0" animBg="1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8" r="30358"/>
          <a:stretch>
            <a:fillRect/>
          </a:stretch>
        </p:blipFill>
        <p:spPr>
          <a:xfrm>
            <a:off x="425302" y="1303917"/>
            <a:ext cx="3049988" cy="517805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605517" y="4543934"/>
            <a:ext cx="9987044" cy="1782438"/>
            <a:chOff x="1605516" y="4543934"/>
            <a:chExt cx="10161183" cy="1782438"/>
          </a:xfrm>
        </p:grpSpPr>
        <p:sp>
          <p:nvSpPr>
            <p:cNvPr id="15" name="矩形: 剪去单角 14"/>
            <p:cNvSpPr/>
            <p:nvPr/>
          </p:nvSpPr>
          <p:spPr>
            <a:xfrm>
              <a:off x="1605516" y="4543935"/>
              <a:ext cx="10161182" cy="1782437"/>
            </a:xfrm>
            <a:prstGeom prst="snip1Rect">
              <a:avLst>
                <a:gd name="adj" fmla="val 42177"/>
              </a:avLst>
            </a:prstGeom>
            <a:solidFill>
              <a:schemeClr val="bg1"/>
            </a:solidFill>
            <a:ln>
              <a:solidFill>
                <a:srgbClr val="6B799C"/>
              </a:solidFill>
            </a:ln>
            <a:effectLst>
              <a:outerShdw blurRad="63500" sx="102000" sy="102000" algn="ctr" rotWithShape="0">
                <a:schemeClr val="tx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11000079" y="4543934"/>
              <a:ext cx="766620" cy="77671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6B799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795640" y="4729772"/>
            <a:ext cx="220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95640" y="5232021"/>
            <a:ext cx="9102311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803416" y="1322064"/>
            <a:ext cx="514185" cy="514800"/>
            <a:chOff x="6208267" y="3071683"/>
            <a:chExt cx="514185" cy="514800"/>
          </a:xfrm>
        </p:grpSpPr>
        <p:sp>
          <p:nvSpPr>
            <p:cNvPr id="20" name="流程图: 决策 30"/>
            <p:cNvSpPr>
              <a:spLocks noChangeAspect="1"/>
            </p:cNvSpPr>
            <p:nvPr/>
          </p:nvSpPr>
          <p:spPr>
            <a:xfrm>
              <a:off x="6208267" y="3071683"/>
              <a:ext cx="514185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077" y="3143801"/>
              <a:ext cx="370565" cy="370565"/>
            </a:xfrm>
            <a:prstGeom prst="ellipse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7923693" y="1399751"/>
            <a:ext cx="514800" cy="514800"/>
            <a:chOff x="6207958" y="3071683"/>
            <a:chExt cx="514800" cy="514800"/>
          </a:xfrm>
        </p:grpSpPr>
        <p:sp>
          <p:nvSpPr>
            <p:cNvPr id="23" name="椭圆 22"/>
            <p:cNvSpPr/>
            <p:nvPr/>
          </p:nvSpPr>
          <p:spPr>
            <a:xfrm>
              <a:off x="6207958" y="3071683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80076" y="3143801"/>
              <a:ext cx="370565" cy="37056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3803108" y="2831225"/>
            <a:ext cx="514800" cy="514800"/>
            <a:chOff x="5838600" y="4172804"/>
            <a:chExt cx="514800" cy="514800"/>
          </a:xfrm>
        </p:grpSpPr>
        <p:sp>
          <p:nvSpPr>
            <p:cNvPr id="26" name="椭圆 25"/>
            <p:cNvSpPr/>
            <p:nvPr/>
          </p:nvSpPr>
          <p:spPr>
            <a:xfrm>
              <a:off x="5838600" y="4172804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37"/>
            <p:cNvSpPr>
              <a:spLocks noChangeAspect="1"/>
            </p:cNvSpPr>
            <p:nvPr/>
          </p:nvSpPr>
          <p:spPr bwMode="auto">
            <a:xfrm>
              <a:off x="5909826" y="4265075"/>
              <a:ext cx="372348" cy="330258"/>
            </a:xfrm>
            <a:custGeom>
              <a:avLst/>
              <a:gdLst>
                <a:gd name="T0" fmla="*/ 95 w 95"/>
                <a:gd name="T1" fmla="*/ 85 h 85"/>
                <a:gd name="T2" fmla="*/ 0 w 95"/>
                <a:gd name="T3" fmla="*/ 85 h 85"/>
                <a:gd name="T4" fmla="*/ 0 w 95"/>
                <a:gd name="T5" fmla="*/ 76 h 85"/>
                <a:gd name="T6" fmla="*/ 5 w 95"/>
                <a:gd name="T7" fmla="*/ 67 h 85"/>
                <a:gd name="T8" fmla="*/ 36 w 95"/>
                <a:gd name="T9" fmla="*/ 54 h 85"/>
                <a:gd name="T10" fmla="*/ 38 w 95"/>
                <a:gd name="T11" fmla="*/ 51 h 85"/>
                <a:gd name="T12" fmla="*/ 36 w 95"/>
                <a:gd name="T13" fmla="*/ 47 h 85"/>
                <a:gd name="T14" fmla="*/ 48 w 95"/>
                <a:gd name="T15" fmla="*/ 0 h 85"/>
                <a:gd name="T16" fmla="*/ 59 w 95"/>
                <a:gd name="T17" fmla="*/ 47 h 85"/>
                <a:gd name="T18" fmla="*/ 57 w 95"/>
                <a:gd name="T19" fmla="*/ 51 h 85"/>
                <a:gd name="T20" fmla="*/ 59 w 95"/>
                <a:gd name="T21" fmla="*/ 54 h 85"/>
                <a:gd name="T22" fmla="*/ 91 w 95"/>
                <a:gd name="T23" fmla="*/ 67 h 85"/>
                <a:gd name="T24" fmla="*/ 95 w 95"/>
                <a:gd name="T25" fmla="*/ 76 h 85"/>
                <a:gd name="T26" fmla="*/ 95 w 95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85">
                  <a:moveTo>
                    <a:pt x="95" y="85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0" y="79"/>
                    <a:pt x="0" y="76"/>
                  </a:cubicBezTo>
                  <a:cubicBezTo>
                    <a:pt x="0" y="72"/>
                    <a:pt x="1" y="70"/>
                    <a:pt x="5" y="67"/>
                  </a:cubicBezTo>
                  <a:cubicBezTo>
                    <a:pt x="12" y="61"/>
                    <a:pt x="24" y="57"/>
                    <a:pt x="36" y="54"/>
                  </a:cubicBezTo>
                  <a:cubicBezTo>
                    <a:pt x="38" y="53"/>
                    <a:pt x="38" y="53"/>
                    <a:pt x="38" y="51"/>
                  </a:cubicBezTo>
                  <a:cubicBezTo>
                    <a:pt x="38" y="49"/>
                    <a:pt x="38" y="49"/>
                    <a:pt x="36" y="47"/>
                  </a:cubicBezTo>
                  <a:cubicBezTo>
                    <a:pt x="23" y="36"/>
                    <a:pt x="24" y="2"/>
                    <a:pt x="48" y="0"/>
                  </a:cubicBezTo>
                  <a:cubicBezTo>
                    <a:pt x="71" y="2"/>
                    <a:pt x="72" y="36"/>
                    <a:pt x="59" y="47"/>
                  </a:cubicBezTo>
                  <a:cubicBezTo>
                    <a:pt x="57" y="49"/>
                    <a:pt x="57" y="49"/>
                    <a:pt x="57" y="51"/>
                  </a:cubicBezTo>
                  <a:cubicBezTo>
                    <a:pt x="57" y="53"/>
                    <a:pt x="57" y="53"/>
                    <a:pt x="59" y="54"/>
                  </a:cubicBezTo>
                  <a:cubicBezTo>
                    <a:pt x="71" y="57"/>
                    <a:pt x="83" y="61"/>
                    <a:pt x="91" y="67"/>
                  </a:cubicBezTo>
                  <a:cubicBezTo>
                    <a:pt x="94" y="70"/>
                    <a:pt x="95" y="72"/>
                    <a:pt x="95" y="76"/>
                  </a:cubicBezTo>
                  <a:cubicBezTo>
                    <a:pt x="95" y="79"/>
                    <a:pt x="95" y="82"/>
                    <a:pt x="95" y="8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marL="0" marR="0" lvl="0" indent="0" algn="ctr" defTabSz="6870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0" cap="none" spc="-37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23693" y="2831225"/>
            <a:ext cx="514800" cy="514800"/>
            <a:chOff x="8845444" y="4273563"/>
            <a:chExt cx="514800" cy="514800"/>
          </a:xfrm>
        </p:grpSpPr>
        <p:sp>
          <p:nvSpPr>
            <p:cNvPr id="29" name="椭圆 28"/>
            <p:cNvSpPr/>
            <p:nvPr/>
          </p:nvSpPr>
          <p:spPr>
            <a:xfrm>
              <a:off x="8845444" y="4273563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341"/>
            <p:cNvSpPr>
              <a:spLocks noEditPoints="1"/>
            </p:cNvSpPr>
            <p:nvPr/>
          </p:nvSpPr>
          <p:spPr bwMode="auto">
            <a:xfrm>
              <a:off x="8932899" y="4399750"/>
              <a:ext cx="339891" cy="262427"/>
            </a:xfrm>
            <a:custGeom>
              <a:avLst/>
              <a:gdLst>
                <a:gd name="T0" fmla="*/ 33 w 97"/>
                <a:gd name="T1" fmla="*/ 75 h 75"/>
                <a:gd name="T2" fmla="*/ 44 w 97"/>
                <a:gd name="T3" fmla="*/ 75 h 75"/>
                <a:gd name="T4" fmla="*/ 47 w 97"/>
                <a:gd name="T5" fmla="*/ 73 h 75"/>
                <a:gd name="T6" fmla="*/ 47 w 97"/>
                <a:gd name="T7" fmla="*/ 49 h 75"/>
                <a:gd name="T8" fmla="*/ 39 w 97"/>
                <a:gd name="T9" fmla="*/ 45 h 75"/>
                <a:gd name="T10" fmla="*/ 30 w 97"/>
                <a:gd name="T11" fmla="*/ 50 h 75"/>
                <a:gd name="T12" fmla="*/ 30 w 97"/>
                <a:gd name="T13" fmla="*/ 73 h 75"/>
                <a:gd name="T14" fmla="*/ 33 w 97"/>
                <a:gd name="T15" fmla="*/ 75 h 75"/>
                <a:gd name="T16" fmla="*/ 0 w 97"/>
                <a:gd name="T17" fmla="*/ 49 h 75"/>
                <a:gd name="T18" fmla="*/ 37 w 97"/>
                <a:gd name="T19" fmla="*/ 28 h 75"/>
                <a:gd name="T20" fmla="*/ 39 w 97"/>
                <a:gd name="T21" fmla="*/ 26 h 75"/>
                <a:gd name="T22" fmla="*/ 41 w 97"/>
                <a:gd name="T23" fmla="*/ 28 h 75"/>
                <a:gd name="T24" fmla="*/ 52 w 97"/>
                <a:gd name="T25" fmla="*/ 34 h 75"/>
                <a:gd name="T26" fmla="*/ 81 w 97"/>
                <a:gd name="T27" fmla="*/ 9 h 75"/>
                <a:gd name="T28" fmla="*/ 77 w 97"/>
                <a:gd name="T29" fmla="*/ 4 h 75"/>
                <a:gd name="T30" fmla="*/ 87 w 97"/>
                <a:gd name="T31" fmla="*/ 2 h 75"/>
                <a:gd name="T32" fmla="*/ 97 w 97"/>
                <a:gd name="T33" fmla="*/ 0 h 75"/>
                <a:gd name="T34" fmla="*/ 94 w 97"/>
                <a:gd name="T35" fmla="*/ 10 h 75"/>
                <a:gd name="T36" fmla="*/ 91 w 97"/>
                <a:gd name="T37" fmla="*/ 19 h 75"/>
                <a:gd name="T38" fmla="*/ 87 w 97"/>
                <a:gd name="T39" fmla="*/ 15 h 75"/>
                <a:gd name="T40" fmla="*/ 55 w 97"/>
                <a:gd name="T41" fmla="*/ 42 h 75"/>
                <a:gd name="T42" fmla="*/ 53 w 97"/>
                <a:gd name="T43" fmla="*/ 44 h 75"/>
                <a:gd name="T44" fmla="*/ 50 w 97"/>
                <a:gd name="T45" fmla="*/ 43 h 75"/>
                <a:gd name="T46" fmla="*/ 39 w 97"/>
                <a:gd name="T47" fmla="*/ 36 h 75"/>
                <a:gd name="T48" fmla="*/ 5 w 97"/>
                <a:gd name="T49" fmla="*/ 57 h 75"/>
                <a:gd name="T50" fmla="*/ 0 w 97"/>
                <a:gd name="T51" fmla="*/ 49 h 75"/>
                <a:gd name="T52" fmla="*/ 10 w 97"/>
                <a:gd name="T53" fmla="*/ 75 h 75"/>
                <a:gd name="T54" fmla="*/ 21 w 97"/>
                <a:gd name="T55" fmla="*/ 75 h 75"/>
                <a:gd name="T56" fmla="*/ 23 w 97"/>
                <a:gd name="T57" fmla="*/ 73 h 75"/>
                <a:gd name="T58" fmla="*/ 23 w 97"/>
                <a:gd name="T59" fmla="*/ 54 h 75"/>
                <a:gd name="T60" fmla="*/ 7 w 97"/>
                <a:gd name="T61" fmla="*/ 64 h 75"/>
                <a:gd name="T62" fmla="*/ 7 w 97"/>
                <a:gd name="T63" fmla="*/ 73 h 75"/>
                <a:gd name="T64" fmla="*/ 10 w 97"/>
                <a:gd name="T65" fmla="*/ 75 h 75"/>
                <a:gd name="T66" fmla="*/ 56 w 97"/>
                <a:gd name="T67" fmla="*/ 75 h 75"/>
                <a:gd name="T68" fmla="*/ 67 w 97"/>
                <a:gd name="T69" fmla="*/ 75 h 75"/>
                <a:gd name="T70" fmla="*/ 70 w 97"/>
                <a:gd name="T71" fmla="*/ 73 h 75"/>
                <a:gd name="T72" fmla="*/ 70 w 97"/>
                <a:gd name="T73" fmla="*/ 39 h 75"/>
                <a:gd name="T74" fmla="*/ 70 w 97"/>
                <a:gd name="T75" fmla="*/ 39 h 75"/>
                <a:gd name="T76" fmla="*/ 54 w 97"/>
                <a:gd name="T77" fmla="*/ 53 h 75"/>
                <a:gd name="T78" fmla="*/ 53 w 97"/>
                <a:gd name="T79" fmla="*/ 52 h 75"/>
                <a:gd name="T80" fmla="*/ 53 w 97"/>
                <a:gd name="T81" fmla="*/ 73 h 75"/>
                <a:gd name="T82" fmla="*/ 56 w 97"/>
                <a:gd name="T83" fmla="*/ 75 h 75"/>
                <a:gd name="T84" fmla="*/ 79 w 97"/>
                <a:gd name="T85" fmla="*/ 75 h 75"/>
                <a:gd name="T86" fmla="*/ 90 w 97"/>
                <a:gd name="T87" fmla="*/ 75 h 75"/>
                <a:gd name="T88" fmla="*/ 93 w 97"/>
                <a:gd name="T89" fmla="*/ 73 h 75"/>
                <a:gd name="T90" fmla="*/ 93 w 97"/>
                <a:gd name="T91" fmla="*/ 32 h 75"/>
                <a:gd name="T92" fmla="*/ 86 w 97"/>
                <a:gd name="T93" fmla="*/ 24 h 75"/>
                <a:gd name="T94" fmla="*/ 77 w 97"/>
                <a:gd name="T95" fmla="*/ 33 h 75"/>
                <a:gd name="T96" fmla="*/ 77 w 97"/>
                <a:gd name="T97" fmla="*/ 73 h 75"/>
                <a:gd name="T98" fmla="*/ 79 w 97"/>
                <a:gd name="T9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389688" y="1179815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9689" y="1586368"/>
            <a:ext cx="3066611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89688" y="2853888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9689" y="3260441"/>
            <a:ext cx="3066611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25948" y="1179815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25949" y="1586368"/>
            <a:ext cx="3066611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25948" y="2853888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525949" y="3260441"/>
            <a:ext cx="3066611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43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4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Thank You!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889500" y="3372853"/>
              <a:ext cx="2878228" cy="444235"/>
              <a:chOff x="3889500" y="3338261"/>
              <a:chExt cx="4767228" cy="735789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500" y="3338261"/>
                <a:ext cx="730592" cy="73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970" y="3338261"/>
                <a:ext cx="730592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313" y="3352865"/>
                <a:ext cx="1019843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7856" y="3352866"/>
                <a:ext cx="715989" cy="715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3296" y="3344440"/>
                <a:ext cx="1293432" cy="727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8645135-88B6-4CDA-FB4B-AEAF9C325A95}"/>
              </a:ext>
            </a:extLst>
          </p:cNvPr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4" name="矩形 21">
              <a:extLst>
                <a:ext uri="{FF2B5EF4-FFF2-40B4-BE49-F238E27FC236}">
                  <a16:creationId xmlns:a16="http://schemas.microsoft.com/office/drawing/2014/main" id="{40C9A92E-CC90-C159-23B5-C5E797560779}"/>
                </a:ext>
              </a:extLst>
            </p:cNvPr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 21">
              <a:extLst>
                <a:ext uri="{FF2B5EF4-FFF2-40B4-BE49-F238E27FC236}">
                  <a16:creationId xmlns:a16="http://schemas.microsoft.com/office/drawing/2014/main" id="{2CCCF1B6-37D9-DE5D-2A79-D647EAD0C7F5}"/>
                </a:ext>
              </a:extLst>
            </p:cNvPr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21">
              <a:extLst>
                <a:ext uri="{FF2B5EF4-FFF2-40B4-BE49-F238E27FC236}">
                  <a16:creationId xmlns:a16="http://schemas.microsoft.com/office/drawing/2014/main" id="{89A0C7C5-920E-72D7-DEAB-05EEEB9687D4}"/>
                </a:ext>
              </a:extLst>
            </p:cNvPr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4F8D5DE-518A-2903-AEA6-E34673272FEC}"/>
              </a:ext>
            </a:extLst>
          </p:cNvPr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18" name="矩形 21">
              <a:extLst>
                <a:ext uri="{FF2B5EF4-FFF2-40B4-BE49-F238E27FC236}">
                  <a16:creationId xmlns:a16="http://schemas.microsoft.com/office/drawing/2014/main" id="{96D7FE36-FA43-E1BC-2F6D-52207958ABA1}"/>
                </a:ext>
              </a:extLst>
            </p:cNvPr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21">
              <a:extLst>
                <a:ext uri="{FF2B5EF4-FFF2-40B4-BE49-F238E27FC236}">
                  <a16:creationId xmlns:a16="http://schemas.microsoft.com/office/drawing/2014/main" id="{9B0B4173-1A89-8892-6120-6BD5AE79EE20}"/>
                </a:ext>
              </a:extLst>
            </p:cNvPr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 21">
              <a:extLst>
                <a:ext uri="{FF2B5EF4-FFF2-40B4-BE49-F238E27FC236}">
                  <a16:creationId xmlns:a16="http://schemas.microsoft.com/office/drawing/2014/main" id="{4F88C66E-3ADF-F961-B556-723DD22576DB}"/>
                </a:ext>
              </a:extLst>
            </p:cNvPr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464800" y="1077368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323522" y="80428"/>
            <a:ext cx="268536" cy="268536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456891" y="-132488"/>
            <a:ext cx="447040" cy="44704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274265" y="94323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036320" y="1238865"/>
            <a:ext cx="10119360" cy="4644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1760" y="2592686"/>
            <a:ext cx="9428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spc="600">
                <a:solidFill>
                  <a:srgbClr val="6B799C"/>
                </a:solidFill>
                <a:latin typeface="汉真广标" pitchFamily="49" charset="-122"/>
                <a:ea typeface="汉真广标" pitchFamily="49" charset="-122"/>
              </a:defRPr>
            </a:lvl1pPr>
          </a:lstStyle>
          <a:p>
            <a:r>
              <a:rPr lang="en-US" altLang="zh-CN" sz="8800" dirty="0"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8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34889" y="4892271"/>
            <a:ext cx="3243579" cy="505060"/>
            <a:chOff x="6290680" y="4460345"/>
            <a:chExt cx="2332565" cy="505060"/>
          </a:xfrm>
        </p:grpSpPr>
        <p:sp>
          <p:nvSpPr>
            <p:cNvPr id="14" name="矩形: 圆角 13"/>
            <p:cNvSpPr/>
            <p:nvPr/>
          </p:nvSpPr>
          <p:spPr>
            <a:xfrm>
              <a:off x="6290680" y="4460345"/>
              <a:ext cx="2332565" cy="505060"/>
            </a:xfrm>
            <a:prstGeom prst="roundRect">
              <a:avLst>
                <a:gd name="adj" fmla="val 50000"/>
              </a:avLst>
            </a:prstGeom>
            <a:solidFill>
              <a:srgbClr val="6B799C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10287" y="4512820"/>
              <a:ext cx="2093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 spc="300">
                  <a:solidFill>
                    <a:schemeClr val="tx2">
                      <a:lumMod val="7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</a:defRPr>
              </a:lvl1pPr>
            </a:lstStyle>
            <a:p>
              <a:r>
                <a:rPr lang="en-US" altLang="zh-CN" sz="20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Report </a:t>
              </a:r>
              <a:r>
                <a:rPr lang="zh-CN" altLang="en-US" sz="20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en-US" altLang="zh-CN" sz="20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freeppt7.com</a:t>
              </a:r>
              <a:endParaRPr lang="zh-CN" altLang="en-US" sz="200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0" y="-60959"/>
            <a:ext cx="7826476" cy="5061117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4D973"/>
              </a:solidFill>
              <a:cs typeface="+mn-ea"/>
              <a:sym typeface="+mn-lt"/>
            </a:endParaRPr>
          </a:p>
        </p:txBody>
      </p:sp>
      <p:sp>
        <p:nvSpPr>
          <p:cNvPr id="17" name="矩形 1"/>
          <p:cNvSpPr/>
          <p:nvPr/>
        </p:nvSpPr>
        <p:spPr>
          <a:xfrm>
            <a:off x="-111761" y="-60959"/>
            <a:ext cx="8411553" cy="4124959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21"/>
          <p:cNvSpPr/>
          <p:nvPr/>
        </p:nvSpPr>
        <p:spPr>
          <a:xfrm>
            <a:off x="4714867" y="3811696"/>
            <a:ext cx="7477132" cy="3046303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21"/>
          <p:cNvSpPr/>
          <p:nvPr/>
        </p:nvSpPr>
        <p:spPr>
          <a:xfrm>
            <a:off x="7527418" y="2551558"/>
            <a:ext cx="4814550" cy="4445359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7030" y="1893210"/>
            <a:ext cx="690880" cy="69088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266411" y="6130238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742755" y="6431280"/>
            <a:ext cx="690880" cy="6908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01892" y="4826000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44520" y="3811696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E2B7100-F2A4-857F-EDCE-CAA191FDF3EC}"/>
              </a:ext>
            </a:extLst>
          </p:cNvPr>
          <p:cNvSpPr/>
          <p:nvPr/>
        </p:nvSpPr>
        <p:spPr>
          <a:xfrm>
            <a:off x="9840482" y="37551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A6C1CC"/>
                </a:solidFill>
              </a:rPr>
              <a:t>LOGO</a:t>
            </a:r>
            <a:endParaRPr lang="ko-KR" altLang="en-US" sz="2700" dirty="0">
              <a:solidFill>
                <a:srgbClr val="A6C1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 flipH="1">
            <a:off x="5953638" y="0"/>
            <a:ext cx="6238362" cy="5961618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11849" y="5757029"/>
            <a:ext cx="409180" cy="409180"/>
          </a:xfrm>
          <a:prstGeom prst="ellipse">
            <a:avLst/>
          </a:prstGeom>
          <a:noFill/>
          <a:ln w="31750">
            <a:solidFill>
              <a:srgbClr val="9B8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12638" y="1209922"/>
            <a:ext cx="2956560" cy="295656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21"/>
          <p:cNvSpPr/>
          <p:nvPr/>
        </p:nvSpPr>
        <p:spPr>
          <a:xfrm flipV="1">
            <a:off x="5557520" y="-121920"/>
            <a:ext cx="6736080" cy="561515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8594" y="1364763"/>
            <a:ext cx="2604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600" b="1" spc="60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581" y="2766564"/>
            <a:ext cx="673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200" b="1" spc="600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7200" b="1" spc="600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1929" y="4156120"/>
            <a:ext cx="713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A6C1CC"/>
                </a:solidFill>
                <a:cs typeface="+mn-ea"/>
                <a:sym typeface="+mn-lt"/>
              </a:rPr>
              <a:t>Click here to add content, content to match the title.  </a:t>
            </a:r>
            <a:endParaRPr lang="zh-CN" altLang="en-US" sz="20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62168" y="1940692"/>
            <a:ext cx="31325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rgbClr val="A6C1CC"/>
                </a:solidFill>
                <a:cs typeface="+mn-ea"/>
                <a:sym typeface="+mn-lt"/>
              </a:rPr>
              <a:t>PART   ONE</a:t>
            </a:r>
            <a:endParaRPr lang="zh-CN" altLang="en-US" sz="40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97714" y="5961619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716627" y="648351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30818" y="838680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25600" y="350894"/>
            <a:ext cx="686280" cy="6862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237318" y="985323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65304" y="715448"/>
            <a:ext cx="411078" cy="411078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921927" y="4403649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625600" y="4003922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1"/>
          <p:cNvSpPr/>
          <p:nvPr/>
        </p:nvSpPr>
        <p:spPr>
          <a:xfrm flipH="1">
            <a:off x="-69411" y="5152103"/>
            <a:ext cx="9006244" cy="170589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21"/>
          <p:cNvSpPr/>
          <p:nvPr/>
        </p:nvSpPr>
        <p:spPr>
          <a:xfrm flipH="1">
            <a:off x="-91440" y="4589270"/>
            <a:ext cx="6688885" cy="240764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3" grpId="0" animBg="1"/>
      <p:bldP spid="7" grpId="0" animBg="1"/>
      <p:bldP spid="4" grpId="0"/>
      <p:bldP spid="8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3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653202" y="1404165"/>
            <a:ext cx="626918" cy="626918"/>
            <a:chOff x="6096000" y="1806256"/>
            <a:chExt cx="626918" cy="626918"/>
          </a:xfrm>
        </p:grpSpPr>
        <p:sp>
          <p:nvSpPr>
            <p:cNvPr id="31" name="椭圆 30"/>
            <p:cNvSpPr/>
            <p:nvPr/>
          </p:nvSpPr>
          <p:spPr>
            <a:xfrm>
              <a:off x="6096000" y="1806256"/>
              <a:ext cx="626918" cy="626918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597" y="1872853"/>
              <a:ext cx="493724" cy="493724"/>
            </a:xfrm>
            <a:prstGeom prst="rect">
              <a:avLst/>
            </a:prstGeom>
          </p:spPr>
        </p:pic>
      </p:grpSp>
      <p:sp>
        <p:nvSpPr>
          <p:cNvPr id="35" name="文本框 34"/>
          <p:cNvSpPr txBox="1"/>
          <p:nvPr/>
        </p:nvSpPr>
        <p:spPr>
          <a:xfrm>
            <a:off x="5425591" y="1194406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25591" y="1594516"/>
            <a:ext cx="579104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653202" y="3115538"/>
            <a:ext cx="626918" cy="626918"/>
            <a:chOff x="6096001" y="3469504"/>
            <a:chExt cx="626918" cy="626918"/>
          </a:xfrm>
        </p:grpSpPr>
        <p:sp>
          <p:nvSpPr>
            <p:cNvPr id="40" name="椭圆 39"/>
            <p:cNvSpPr/>
            <p:nvPr/>
          </p:nvSpPr>
          <p:spPr>
            <a:xfrm>
              <a:off x="6096001" y="3469504"/>
              <a:ext cx="626918" cy="626918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2598" y="3536101"/>
              <a:ext cx="493724" cy="493724"/>
            </a:xfrm>
            <a:prstGeom prst="rect">
              <a:avLst/>
            </a:prstGeom>
          </p:spPr>
        </p:pic>
      </p:grpSp>
      <p:sp>
        <p:nvSpPr>
          <p:cNvPr id="42" name="文本框 41"/>
          <p:cNvSpPr txBox="1"/>
          <p:nvPr/>
        </p:nvSpPr>
        <p:spPr>
          <a:xfrm>
            <a:off x="5425591" y="2905777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425591" y="3305887"/>
            <a:ext cx="579104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653202" y="4817080"/>
            <a:ext cx="626918" cy="626918"/>
            <a:chOff x="6096001" y="3469504"/>
            <a:chExt cx="626918" cy="626918"/>
          </a:xfrm>
        </p:grpSpPr>
        <p:sp>
          <p:nvSpPr>
            <p:cNvPr id="47" name="椭圆 46"/>
            <p:cNvSpPr/>
            <p:nvPr/>
          </p:nvSpPr>
          <p:spPr>
            <a:xfrm>
              <a:off x="6096001" y="3469504"/>
              <a:ext cx="626918" cy="626918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2598" y="3536101"/>
              <a:ext cx="493724" cy="493724"/>
            </a:xfrm>
            <a:prstGeom prst="rect">
              <a:avLst/>
            </a:prstGeom>
          </p:spPr>
        </p:pic>
      </p:grpSp>
      <p:sp>
        <p:nvSpPr>
          <p:cNvPr id="49" name="文本框 48"/>
          <p:cNvSpPr txBox="1"/>
          <p:nvPr/>
        </p:nvSpPr>
        <p:spPr>
          <a:xfrm>
            <a:off x="5425591" y="4607319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425591" y="5007429"/>
            <a:ext cx="579104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862252" y="1342080"/>
            <a:ext cx="5681427" cy="5526349"/>
            <a:chOff x="-1192776" y="1390122"/>
            <a:chExt cx="5681427" cy="552634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" r="2339"/>
            <a:stretch>
              <a:fillRect/>
            </a:stretch>
          </p:blipFill>
          <p:spPr>
            <a:xfrm>
              <a:off x="-1192776" y="1390122"/>
              <a:ext cx="5681427" cy="552634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6" r="34966"/>
            <a:stretch>
              <a:fillRect/>
            </a:stretch>
          </p:blipFill>
          <p:spPr>
            <a:xfrm>
              <a:off x="1308712" y="2122771"/>
              <a:ext cx="1908041" cy="4150211"/>
            </a:xfrm>
            <a:prstGeom prst="roundRect">
              <a:avLst>
                <a:gd name="adj" fmla="val 12489"/>
              </a:avLst>
            </a:prstGeom>
          </p:spPr>
        </p:pic>
      </p:grpSp>
      <p:grpSp>
        <p:nvGrpSpPr>
          <p:cNvPr id="19" name="组合 18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7" name="文本框 6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2" grpId="0"/>
      <p:bldP spid="43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箭头: 左弧形 25"/>
          <p:cNvSpPr/>
          <p:nvPr/>
        </p:nvSpPr>
        <p:spPr>
          <a:xfrm flipH="1" flipV="1">
            <a:off x="6266659" y="2363784"/>
            <a:ext cx="1026321" cy="2426258"/>
          </a:xfrm>
          <a:prstGeom prst="curvedRightArrow">
            <a:avLst>
              <a:gd name="adj1" fmla="val 14489"/>
              <a:gd name="adj2" fmla="val 33614"/>
              <a:gd name="adj3" fmla="val 25000"/>
            </a:avLst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箭头: 左弧形 27"/>
          <p:cNvSpPr/>
          <p:nvPr/>
        </p:nvSpPr>
        <p:spPr>
          <a:xfrm>
            <a:off x="4899020" y="2433718"/>
            <a:ext cx="1026321" cy="2426258"/>
          </a:xfrm>
          <a:prstGeom prst="curvedRightArrow">
            <a:avLst>
              <a:gd name="adj1" fmla="val 14489"/>
              <a:gd name="adj2" fmla="val 33614"/>
              <a:gd name="adj3" fmla="val 25000"/>
            </a:avLst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3941" y="2946326"/>
            <a:ext cx="1084118" cy="108411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10430" y="1374338"/>
            <a:ext cx="160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0431" y="1775549"/>
            <a:ext cx="3847271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7809" y="3957403"/>
            <a:ext cx="160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7810" y="4358614"/>
            <a:ext cx="3847271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865014" y="1373237"/>
            <a:ext cx="161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634298" y="1774448"/>
            <a:ext cx="3850219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865014" y="3953356"/>
            <a:ext cx="161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634298" y="4354567"/>
            <a:ext cx="3850219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3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9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/>
      <p:bldP spid="33" grpId="0"/>
      <p:bldP spid="34" grpId="0"/>
      <p:bldP spid="38" grpId="0"/>
      <p:bldP spid="42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3" b="18263"/>
          <a:stretch>
            <a:fillRect/>
          </a:stretch>
        </p:blipFill>
        <p:spPr>
          <a:xfrm>
            <a:off x="5201249" y="3317326"/>
            <a:ext cx="6391542" cy="270431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99209" y="3317326"/>
            <a:ext cx="4605786" cy="2704318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53795" y="3659661"/>
            <a:ext cx="24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4706" y="4185924"/>
            <a:ext cx="4254792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38808" y="1454952"/>
            <a:ext cx="515303" cy="515303"/>
            <a:chOff x="1413162" y="1465118"/>
            <a:chExt cx="706583" cy="706583"/>
          </a:xfrm>
        </p:grpSpPr>
        <p:sp>
          <p:nvSpPr>
            <p:cNvPr id="19" name="椭圆 18"/>
            <p:cNvSpPr/>
            <p:nvPr/>
          </p:nvSpPr>
          <p:spPr>
            <a:xfrm>
              <a:off x="1413162" y="1465118"/>
              <a:ext cx="706583" cy="706583"/>
            </a:xfrm>
            <a:prstGeom prst="ellipse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58" y="1505914"/>
              <a:ext cx="624990" cy="624990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792668" y="1084177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92668" y="1484287"/>
            <a:ext cx="3849594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672696" y="1455047"/>
            <a:ext cx="515303" cy="515303"/>
            <a:chOff x="1413162" y="1474897"/>
            <a:chExt cx="706583" cy="706583"/>
          </a:xfrm>
        </p:grpSpPr>
        <p:sp>
          <p:nvSpPr>
            <p:cNvPr id="27" name="椭圆 26"/>
            <p:cNvSpPr/>
            <p:nvPr/>
          </p:nvSpPr>
          <p:spPr>
            <a:xfrm>
              <a:off x="1413162" y="1474897"/>
              <a:ext cx="706583" cy="706583"/>
            </a:xfrm>
            <a:prstGeom prst="ellipse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53958" y="1515694"/>
              <a:ext cx="624990" cy="624990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7326556" y="1077140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26556" y="1477250"/>
            <a:ext cx="3849594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275937" y="4109466"/>
            <a:ext cx="12523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36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4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3" grpId="0"/>
      <p:bldP spid="24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256027" y="832402"/>
            <a:ext cx="9717804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箭头: 五边形 17"/>
          <p:cNvSpPr/>
          <p:nvPr/>
        </p:nvSpPr>
        <p:spPr>
          <a:xfrm rot="5400000">
            <a:off x="-131172" y="3037439"/>
            <a:ext cx="3773068" cy="2362102"/>
          </a:xfrm>
          <a:prstGeom prst="homePlate">
            <a:avLst>
              <a:gd name="adj" fmla="val 3178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箭头: 五边形 19"/>
          <p:cNvSpPr/>
          <p:nvPr/>
        </p:nvSpPr>
        <p:spPr>
          <a:xfrm rot="5400000">
            <a:off x="2762587" y="3037439"/>
            <a:ext cx="3773068" cy="2362102"/>
          </a:xfrm>
          <a:prstGeom prst="homePlate">
            <a:avLst>
              <a:gd name="adj" fmla="val 3178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箭头: 五边形 24"/>
          <p:cNvSpPr/>
          <p:nvPr/>
        </p:nvSpPr>
        <p:spPr>
          <a:xfrm rot="5400000">
            <a:off x="5656346" y="3037439"/>
            <a:ext cx="3773068" cy="2362102"/>
          </a:xfrm>
          <a:prstGeom prst="homePlate">
            <a:avLst>
              <a:gd name="adj" fmla="val 3178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箭头: 五边形 28"/>
          <p:cNvSpPr/>
          <p:nvPr/>
        </p:nvSpPr>
        <p:spPr>
          <a:xfrm rot="5400000">
            <a:off x="8550104" y="3037439"/>
            <a:ext cx="3773068" cy="2362102"/>
          </a:xfrm>
          <a:prstGeom prst="homePlate">
            <a:avLst>
              <a:gd name="adj" fmla="val 3178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410280" y="2630279"/>
            <a:ext cx="690164" cy="523574"/>
            <a:chOff x="1525911" y="2755300"/>
            <a:chExt cx="366740" cy="278217"/>
          </a:xfrm>
        </p:grpSpPr>
        <p:sp>
          <p:nvSpPr>
            <p:cNvPr id="32" name="Freeform 20"/>
            <p:cNvSpPr>
              <a:spLocks noEditPoints="1" noChangeArrowheads="1"/>
            </p:cNvSpPr>
            <p:nvPr/>
          </p:nvSpPr>
          <p:spPr bwMode="auto">
            <a:xfrm>
              <a:off x="1525911" y="2792545"/>
              <a:ext cx="243145" cy="24097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txBody>
            <a:bodyPr/>
            <a:lstStyle/>
            <a:p>
              <a:endParaRPr lang="zh-CN" altLang="zh-CN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1"/>
            <p:cNvSpPr>
              <a:spLocks noEditPoints="1" noChangeArrowheads="1"/>
            </p:cNvSpPr>
            <p:nvPr/>
          </p:nvSpPr>
          <p:spPr bwMode="auto">
            <a:xfrm>
              <a:off x="1748832" y="2755300"/>
              <a:ext cx="143819" cy="143596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txBody>
            <a:bodyPr/>
            <a:lstStyle/>
            <a:p>
              <a:endParaRPr lang="zh-CN" altLang="zh-CN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MH_Other_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3419" y="2633549"/>
            <a:ext cx="411404" cy="517035"/>
          </a:xfrm>
          <a:custGeom>
            <a:avLst/>
            <a:gdLst>
              <a:gd name="connsiteX0" fmla="*/ 7193 w 352425"/>
              <a:gd name="connsiteY0" fmla="*/ 298450 h 442913"/>
              <a:gd name="connsiteX1" fmla="*/ 176213 w 352425"/>
              <a:gd name="connsiteY1" fmla="*/ 352624 h 442913"/>
              <a:gd name="connsiteX2" fmla="*/ 345233 w 352425"/>
              <a:gd name="connsiteY2" fmla="*/ 298450 h 442913"/>
              <a:gd name="connsiteX3" fmla="*/ 352425 w 352425"/>
              <a:gd name="connsiteY3" fmla="*/ 312896 h 442913"/>
              <a:gd name="connsiteX4" fmla="*/ 352425 w 352425"/>
              <a:gd name="connsiteY4" fmla="*/ 367070 h 442913"/>
              <a:gd name="connsiteX5" fmla="*/ 176213 w 352425"/>
              <a:gd name="connsiteY5" fmla="*/ 442913 h 442913"/>
              <a:gd name="connsiteX6" fmla="*/ 0 w 352425"/>
              <a:gd name="connsiteY6" fmla="*/ 367070 h 442913"/>
              <a:gd name="connsiteX7" fmla="*/ 0 w 352425"/>
              <a:gd name="connsiteY7" fmla="*/ 312896 h 442913"/>
              <a:gd name="connsiteX8" fmla="*/ 7193 w 352425"/>
              <a:gd name="connsiteY8" fmla="*/ 298450 h 442913"/>
              <a:gd name="connsiteX9" fmla="*/ 7193 w 352425"/>
              <a:gd name="connsiteY9" fmla="*/ 184150 h 442913"/>
              <a:gd name="connsiteX10" fmla="*/ 176213 w 352425"/>
              <a:gd name="connsiteY10" fmla="*/ 243205 h 442913"/>
              <a:gd name="connsiteX11" fmla="*/ 345233 w 352425"/>
              <a:gd name="connsiteY11" fmla="*/ 184150 h 442913"/>
              <a:gd name="connsiteX12" fmla="*/ 352425 w 352425"/>
              <a:gd name="connsiteY12" fmla="*/ 202605 h 442913"/>
              <a:gd name="connsiteX13" fmla="*/ 352425 w 352425"/>
              <a:gd name="connsiteY13" fmla="*/ 257969 h 442913"/>
              <a:gd name="connsiteX14" fmla="*/ 176213 w 352425"/>
              <a:gd name="connsiteY14" fmla="*/ 331788 h 442913"/>
              <a:gd name="connsiteX15" fmla="*/ 0 w 352425"/>
              <a:gd name="connsiteY15" fmla="*/ 257969 h 442913"/>
              <a:gd name="connsiteX16" fmla="*/ 0 w 352425"/>
              <a:gd name="connsiteY16" fmla="*/ 202605 h 442913"/>
              <a:gd name="connsiteX17" fmla="*/ 7193 w 352425"/>
              <a:gd name="connsiteY17" fmla="*/ 184150 h 442913"/>
              <a:gd name="connsiteX18" fmla="*/ 7193 w 352425"/>
              <a:gd name="connsiteY18" fmla="*/ 76200 h 442913"/>
              <a:gd name="connsiteX19" fmla="*/ 176213 w 352425"/>
              <a:gd name="connsiteY19" fmla="*/ 130795 h 442913"/>
              <a:gd name="connsiteX20" fmla="*/ 345233 w 352425"/>
              <a:gd name="connsiteY20" fmla="*/ 76200 h 442913"/>
              <a:gd name="connsiteX21" fmla="*/ 352425 w 352425"/>
              <a:gd name="connsiteY21" fmla="*/ 94398 h 442913"/>
              <a:gd name="connsiteX22" fmla="*/ 352425 w 352425"/>
              <a:gd name="connsiteY22" fmla="*/ 148993 h 442913"/>
              <a:gd name="connsiteX23" fmla="*/ 176213 w 352425"/>
              <a:gd name="connsiteY23" fmla="*/ 225425 h 442913"/>
              <a:gd name="connsiteX24" fmla="*/ 0 w 352425"/>
              <a:gd name="connsiteY24" fmla="*/ 148993 h 442913"/>
              <a:gd name="connsiteX25" fmla="*/ 0 w 352425"/>
              <a:gd name="connsiteY25" fmla="*/ 94398 h 442913"/>
              <a:gd name="connsiteX26" fmla="*/ 7193 w 352425"/>
              <a:gd name="connsiteY26" fmla="*/ 76200 h 442913"/>
              <a:gd name="connsiteX27" fmla="*/ 177006 w 352425"/>
              <a:gd name="connsiteY27" fmla="*/ 0 h 442913"/>
              <a:gd name="connsiteX28" fmla="*/ 349250 w 352425"/>
              <a:gd name="connsiteY28" fmla="*/ 57944 h 442913"/>
              <a:gd name="connsiteX29" fmla="*/ 177006 w 352425"/>
              <a:gd name="connsiteY29" fmla="*/ 115888 h 442913"/>
              <a:gd name="connsiteX30" fmla="*/ 4762 w 352425"/>
              <a:gd name="connsiteY30" fmla="*/ 57944 h 442913"/>
              <a:gd name="connsiteX31" fmla="*/ 177006 w 352425"/>
              <a:gd name="connsiteY31" fmla="*/ 0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6B799C"/>
          </a:solidFill>
          <a:ln w="9525">
            <a:noFill/>
            <a:beve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 237"/>
          <p:cNvSpPr>
            <a:spLocks noChangeAspect="1"/>
          </p:cNvSpPr>
          <p:nvPr/>
        </p:nvSpPr>
        <p:spPr bwMode="auto">
          <a:xfrm>
            <a:off x="7260489" y="2641597"/>
            <a:ext cx="564781" cy="500938"/>
          </a:xfrm>
          <a:custGeom>
            <a:avLst/>
            <a:gdLst>
              <a:gd name="T0" fmla="*/ 95 w 95"/>
              <a:gd name="T1" fmla="*/ 85 h 85"/>
              <a:gd name="T2" fmla="*/ 0 w 95"/>
              <a:gd name="T3" fmla="*/ 85 h 85"/>
              <a:gd name="T4" fmla="*/ 0 w 95"/>
              <a:gd name="T5" fmla="*/ 76 h 85"/>
              <a:gd name="T6" fmla="*/ 5 w 95"/>
              <a:gd name="T7" fmla="*/ 67 h 85"/>
              <a:gd name="T8" fmla="*/ 36 w 95"/>
              <a:gd name="T9" fmla="*/ 54 h 85"/>
              <a:gd name="T10" fmla="*/ 38 w 95"/>
              <a:gd name="T11" fmla="*/ 51 h 85"/>
              <a:gd name="T12" fmla="*/ 36 w 95"/>
              <a:gd name="T13" fmla="*/ 47 h 85"/>
              <a:gd name="T14" fmla="*/ 48 w 95"/>
              <a:gd name="T15" fmla="*/ 0 h 85"/>
              <a:gd name="T16" fmla="*/ 59 w 95"/>
              <a:gd name="T17" fmla="*/ 47 h 85"/>
              <a:gd name="T18" fmla="*/ 57 w 95"/>
              <a:gd name="T19" fmla="*/ 51 h 85"/>
              <a:gd name="T20" fmla="*/ 59 w 95"/>
              <a:gd name="T21" fmla="*/ 54 h 85"/>
              <a:gd name="T22" fmla="*/ 91 w 95"/>
              <a:gd name="T23" fmla="*/ 67 h 85"/>
              <a:gd name="T24" fmla="*/ 95 w 95"/>
              <a:gd name="T25" fmla="*/ 76 h 85"/>
              <a:gd name="T26" fmla="*/ 95 w 95"/>
              <a:gd name="T2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85">
                <a:moveTo>
                  <a:pt x="95" y="85"/>
                </a:moveTo>
                <a:cubicBezTo>
                  <a:pt x="0" y="85"/>
                  <a:pt x="0" y="85"/>
                  <a:pt x="0" y="85"/>
                </a:cubicBezTo>
                <a:cubicBezTo>
                  <a:pt x="0" y="82"/>
                  <a:pt x="0" y="79"/>
                  <a:pt x="0" y="76"/>
                </a:cubicBezTo>
                <a:cubicBezTo>
                  <a:pt x="0" y="72"/>
                  <a:pt x="1" y="70"/>
                  <a:pt x="5" y="67"/>
                </a:cubicBezTo>
                <a:cubicBezTo>
                  <a:pt x="12" y="61"/>
                  <a:pt x="24" y="57"/>
                  <a:pt x="36" y="54"/>
                </a:cubicBezTo>
                <a:cubicBezTo>
                  <a:pt x="38" y="53"/>
                  <a:pt x="38" y="53"/>
                  <a:pt x="38" y="51"/>
                </a:cubicBezTo>
                <a:cubicBezTo>
                  <a:pt x="38" y="49"/>
                  <a:pt x="38" y="49"/>
                  <a:pt x="36" y="47"/>
                </a:cubicBezTo>
                <a:cubicBezTo>
                  <a:pt x="23" y="36"/>
                  <a:pt x="24" y="2"/>
                  <a:pt x="48" y="0"/>
                </a:cubicBezTo>
                <a:cubicBezTo>
                  <a:pt x="71" y="2"/>
                  <a:pt x="72" y="36"/>
                  <a:pt x="59" y="47"/>
                </a:cubicBezTo>
                <a:cubicBezTo>
                  <a:pt x="57" y="49"/>
                  <a:pt x="57" y="49"/>
                  <a:pt x="57" y="51"/>
                </a:cubicBezTo>
                <a:cubicBezTo>
                  <a:pt x="57" y="53"/>
                  <a:pt x="57" y="53"/>
                  <a:pt x="59" y="54"/>
                </a:cubicBezTo>
                <a:cubicBezTo>
                  <a:pt x="71" y="57"/>
                  <a:pt x="83" y="61"/>
                  <a:pt x="91" y="67"/>
                </a:cubicBezTo>
                <a:cubicBezTo>
                  <a:pt x="94" y="70"/>
                  <a:pt x="95" y="72"/>
                  <a:pt x="95" y="76"/>
                </a:cubicBezTo>
                <a:cubicBezTo>
                  <a:pt x="95" y="79"/>
                  <a:pt x="95" y="82"/>
                  <a:pt x="95" y="85"/>
                </a:cubicBezTo>
                <a:close/>
              </a:path>
            </a:pathLst>
          </a:custGeom>
          <a:solidFill>
            <a:srgbClr val="6B799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<a:noAutofit/>
          </a:bodyPr>
          <a:lstStyle/>
          <a:p>
            <a:pPr marL="0" marR="0" lvl="0" indent="0" algn="ctr" defTabSz="6870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b="1" i="0" u="none" strike="noStrike" kern="0" cap="none" spc="-37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 341"/>
          <p:cNvSpPr>
            <a:spLocks noEditPoints="1"/>
          </p:cNvSpPr>
          <p:nvPr/>
        </p:nvSpPr>
        <p:spPr bwMode="auto">
          <a:xfrm>
            <a:off x="10178864" y="2693040"/>
            <a:ext cx="515550" cy="398052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54567" y="3243118"/>
            <a:ext cx="220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54567" y="3648883"/>
            <a:ext cx="2201590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548326" y="3237463"/>
            <a:ext cx="220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548326" y="3643228"/>
            <a:ext cx="2201590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442085" y="3243118"/>
            <a:ext cx="220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442085" y="3648883"/>
            <a:ext cx="2201590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335844" y="3248773"/>
            <a:ext cx="220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335844" y="3654538"/>
            <a:ext cx="2201590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9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4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 animBg="1"/>
      <p:bldP spid="25" grpId="0" animBg="1"/>
      <p:bldP spid="29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r="7624"/>
          <a:stretch>
            <a:fillRect/>
          </a:stretch>
        </p:blipFill>
        <p:spPr>
          <a:xfrm>
            <a:off x="688931" y="1164632"/>
            <a:ext cx="4350430" cy="34220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24001" y="4750622"/>
            <a:ext cx="246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4073" y="5176051"/>
            <a:ext cx="4946072" cy="51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597669" y="1343314"/>
            <a:ext cx="295822" cy="376517"/>
            <a:chOff x="8057478" y="2323652"/>
            <a:chExt cx="295822" cy="376517"/>
          </a:xfrm>
        </p:grpSpPr>
        <p:sp>
          <p:nvSpPr>
            <p:cNvPr id="19" name="箭头: V 形 18"/>
            <p:cNvSpPr/>
            <p:nvPr/>
          </p:nvSpPr>
          <p:spPr>
            <a:xfrm>
              <a:off x="8057478" y="2323652"/>
              <a:ext cx="225903" cy="376517"/>
            </a:xfrm>
            <a:prstGeom prst="chevron">
              <a:avLst/>
            </a:pr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/>
            <p:cNvSpPr/>
            <p:nvPr/>
          </p:nvSpPr>
          <p:spPr>
            <a:xfrm>
              <a:off x="8127397" y="2323652"/>
              <a:ext cx="225903" cy="376517"/>
            </a:xfrm>
            <a:prstGeom prst="chevron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936523" y="1235551"/>
            <a:ext cx="216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36523" y="1529556"/>
            <a:ext cx="5351237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597669" y="3166787"/>
            <a:ext cx="295822" cy="376517"/>
            <a:chOff x="8057478" y="2323652"/>
            <a:chExt cx="295822" cy="376517"/>
          </a:xfrm>
        </p:grpSpPr>
        <p:sp>
          <p:nvSpPr>
            <p:cNvPr id="34" name="箭头: V 形 33"/>
            <p:cNvSpPr/>
            <p:nvPr/>
          </p:nvSpPr>
          <p:spPr>
            <a:xfrm>
              <a:off x="8057478" y="2323652"/>
              <a:ext cx="225903" cy="376517"/>
            </a:xfrm>
            <a:prstGeom prst="chevron">
              <a:avLst/>
            </a:pr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8127397" y="2323652"/>
              <a:ext cx="225903" cy="376517"/>
            </a:xfrm>
            <a:prstGeom prst="chevron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5936523" y="3059024"/>
            <a:ext cx="216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36523" y="3353029"/>
            <a:ext cx="5351237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597669" y="4990260"/>
            <a:ext cx="295822" cy="376517"/>
            <a:chOff x="8057478" y="2323652"/>
            <a:chExt cx="295822" cy="376517"/>
          </a:xfrm>
        </p:grpSpPr>
        <p:sp>
          <p:nvSpPr>
            <p:cNvPr id="40" name="箭头: V 形 39"/>
            <p:cNvSpPr/>
            <p:nvPr/>
          </p:nvSpPr>
          <p:spPr>
            <a:xfrm>
              <a:off x="8057478" y="2323652"/>
              <a:ext cx="225903" cy="376517"/>
            </a:xfrm>
            <a:prstGeom prst="chevron">
              <a:avLst/>
            </a:pr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8127397" y="2323652"/>
              <a:ext cx="225903" cy="376517"/>
            </a:xfrm>
            <a:prstGeom prst="chevron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5936523" y="4882497"/>
            <a:ext cx="216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E5976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936523" y="5176502"/>
            <a:ext cx="5351237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9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43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4E597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rgbClr val="4E5976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32" grpId="0"/>
      <p:bldP spid="33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 flipH="1">
            <a:off x="5953638" y="0"/>
            <a:ext cx="6238362" cy="5961618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11849" y="5757029"/>
            <a:ext cx="409180" cy="409180"/>
          </a:xfrm>
          <a:prstGeom prst="ellipse">
            <a:avLst/>
          </a:prstGeom>
          <a:noFill/>
          <a:ln w="31750">
            <a:solidFill>
              <a:srgbClr val="9B8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12638" y="1209922"/>
            <a:ext cx="2956560" cy="295656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21"/>
          <p:cNvSpPr/>
          <p:nvPr/>
        </p:nvSpPr>
        <p:spPr>
          <a:xfrm flipV="1">
            <a:off x="5557520" y="-121920"/>
            <a:ext cx="6736080" cy="561515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8594" y="1364763"/>
            <a:ext cx="2604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600" b="1" spc="60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581" y="2766564"/>
            <a:ext cx="673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7200" b="1" spc="600">
                <a:solidFill>
                  <a:srgbClr val="4E5976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1929" y="4156120"/>
            <a:ext cx="713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A6C1CC"/>
                </a:solidFill>
                <a:cs typeface="+mn-ea"/>
                <a:sym typeface="+mn-lt"/>
              </a:rPr>
              <a:t>Click here to add content, content to match the title.  </a:t>
            </a:r>
            <a:endParaRPr lang="zh-CN" altLang="en-US" sz="20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62168" y="1940692"/>
            <a:ext cx="31325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rgbClr val="A6C1CC"/>
                </a:solidFill>
                <a:cs typeface="+mn-ea"/>
                <a:sym typeface="+mn-lt"/>
              </a:rPr>
              <a:t>PART   TWO</a:t>
            </a:r>
            <a:endParaRPr lang="zh-CN" altLang="en-US" sz="40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97714" y="5961619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716627" y="648351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30818" y="838680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25600" y="350894"/>
            <a:ext cx="686280" cy="6862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237318" y="985323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65304" y="715448"/>
            <a:ext cx="411078" cy="411078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921927" y="4403649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625600" y="4003922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1"/>
          <p:cNvSpPr/>
          <p:nvPr/>
        </p:nvSpPr>
        <p:spPr>
          <a:xfrm flipH="1">
            <a:off x="-69411" y="5152103"/>
            <a:ext cx="9006244" cy="170589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21"/>
          <p:cNvSpPr/>
          <p:nvPr/>
        </p:nvSpPr>
        <p:spPr>
          <a:xfrm flipH="1">
            <a:off x="-91440" y="4589270"/>
            <a:ext cx="6688885" cy="240764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3" grpId="0" animBg="1"/>
      <p:bldP spid="7" grpId="0" animBg="1"/>
      <p:bldP spid="4" grpId="0"/>
      <p:bldP spid="8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6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6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qw4jxzq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qw4jxzq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2070</Words>
  <Application>Microsoft Office PowerPoint</Application>
  <PresentationFormat>宽屏</PresentationFormat>
  <Paragraphs>244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微软雅黑</vt:lpstr>
      <vt:lpstr>字魂58号-创中黑</vt:lpstr>
      <vt:lpstr>Arial</vt:lpstr>
      <vt:lpstr>Calibri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之灵</cp:lastModifiedBy>
  <cp:revision>34</cp:revision>
  <dcterms:created xsi:type="dcterms:W3CDTF">2022-07-14T01:32:00Z</dcterms:created>
  <dcterms:modified xsi:type="dcterms:W3CDTF">2023-06-28T14:54:05Z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BA800FA83A464F0B99091B4BCC4A35CD_12</vt:lpwstr>
  </property>
  <property fmtid="{D5CDD505-2E9C-101B-9397-08002B2CF9AE}" pid="3" name="KSOProductBuildVer">
    <vt:lpwstr>2052-11.1.0.14309</vt:lpwstr>
  </property>
</Properties>
</file>