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7" r:id="rId2"/>
  </p:sldMasterIdLst>
  <p:notesMasterIdLst>
    <p:notesMasterId r:id="rId42"/>
  </p:notesMasterIdLst>
  <p:sldIdLst>
    <p:sldId id="256" r:id="rId3"/>
    <p:sldId id="258" r:id="rId4"/>
    <p:sldId id="259" r:id="rId5"/>
    <p:sldId id="260" r:id="rId6"/>
    <p:sldId id="276" r:id="rId7"/>
    <p:sldId id="264" r:id="rId8"/>
    <p:sldId id="273" r:id="rId9"/>
    <p:sldId id="265" r:id="rId10"/>
    <p:sldId id="266" r:id="rId11"/>
    <p:sldId id="267" r:id="rId12"/>
    <p:sldId id="268" r:id="rId13"/>
    <p:sldId id="269" r:id="rId14"/>
    <p:sldId id="261" r:id="rId15"/>
    <p:sldId id="278" r:id="rId16"/>
    <p:sldId id="270" r:id="rId17"/>
    <p:sldId id="271" r:id="rId18"/>
    <p:sldId id="272" r:id="rId19"/>
    <p:sldId id="274" r:id="rId20"/>
    <p:sldId id="275" r:id="rId21"/>
    <p:sldId id="277" r:id="rId22"/>
    <p:sldId id="279" r:id="rId23"/>
    <p:sldId id="262" r:id="rId24"/>
    <p:sldId id="280" r:id="rId25"/>
    <p:sldId id="281" r:id="rId26"/>
    <p:sldId id="282" r:id="rId27"/>
    <p:sldId id="283" r:id="rId28"/>
    <p:sldId id="284" r:id="rId29"/>
    <p:sldId id="285" r:id="rId30"/>
    <p:sldId id="286" r:id="rId31"/>
    <p:sldId id="287" r:id="rId32"/>
    <p:sldId id="263" r:id="rId33"/>
    <p:sldId id="288" r:id="rId34"/>
    <p:sldId id="289" r:id="rId35"/>
    <p:sldId id="290" r:id="rId36"/>
    <p:sldId id="291" r:id="rId37"/>
    <p:sldId id="292" r:id="rId38"/>
    <p:sldId id="293" r:id="rId39"/>
    <p:sldId id="294" r:id="rId40"/>
    <p:sldId id="297" r:id="rId41"/>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5AD"/>
    <a:srgbClr val="DB87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3" d="100"/>
          <a:sy n="73" d="100"/>
        </p:scale>
        <p:origin x="540" y="78"/>
      </p:cViewPr>
      <p:guideLst>
        <p:guide orient="horz" pos="2183"/>
        <p:guide pos="3840"/>
      </p:guideLst>
    </p:cSldViewPr>
  </p:slideViewPr>
  <p:notesTextViewPr>
    <p:cViewPr>
      <p:scale>
        <a:sx n="1" d="1"/>
        <a:sy n="1" d="1"/>
      </p:scale>
      <p:origin x="0" y="0"/>
    </p:cViewPr>
  </p:notesTextViewPr>
  <p:sorterViewPr>
    <p:cViewPr>
      <p:scale>
        <a:sx n="62" d="100"/>
        <a:sy n="6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0F1882-9C19-462E-B9C8-996575FBA7D9}" type="datetimeFigureOut">
              <a:rPr lang="zh-CN" altLang="en-US" smtClean="0"/>
              <a:t>2023/6/29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6FA7A1-20C8-4719-B7C9-036F28EE9E37}" type="slidenum">
              <a:rPr lang="zh-CN" altLang="en-US" smtClean="0"/>
              <a:t>‹#›</a:t>
            </a:fld>
            <a:endParaRPr lang="zh-CN" altLang="en-US"/>
          </a:p>
        </p:txBody>
      </p:sp>
    </p:spTree>
    <p:extLst>
      <p:ext uri="{BB962C8B-B14F-4D97-AF65-F5344CB8AC3E}">
        <p14:creationId xmlns:p14="http://schemas.microsoft.com/office/powerpoint/2010/main" val="80437260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71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27508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Slide Image Placeholder 1"/>
          <p:cNvSpPr>
            <a:spLocks noGrp="1" noRot="1" noChangeAspec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53954" name="Notes Placeholder 2"/>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id-ID"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52516311"/>
      </p:ext>
    </p:extLst>
  </p:cSld>
  <p:clrMapOvr>
    <a:masterClrMapping/>
  </p:clrMapOvr>
  <p:hf sldNum="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94101864"/>
      </p:ext>
    </p:extLst>
  </p:cSld>
  <p:clrMapOvr>
    <a:masterClrMapping/>
  </p:clrMapOvr>
  <p:hf sldNum="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70354892"/>
      </p:ext>
    </p:extLst>
  </p:cSld>
  <p:clrMapOvr>
    <a:masterClrMapping/>
  </p:clrMapOvr>
  <p:hf sldNum="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36866771"/>
      </p:ext>
    </p:extLst>
  </p:cSld>
  <p:clrMapOvr>
    <a:masterClrMapping/>
  </p:clrMapOvr>
  <p:hf sldNum="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52875262"/>
      </p:ext>
    </p:extLst>
  </p:cSld>
  <p:clrMapOvr>
    <a:masterClrMapping/>
  </p:clrMapOvr>
  <p:hf sldNum="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1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42465196"/>
      </p:ext>
    </p:extLst>
  </p:cSld>
  <p:clrMapOvr>
    <a:masterClrMapping/>
  </p:clrMapOvr>
  <p:hf sldNum="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1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32414865"/>
      </p:ext>
    </p:extLst>
  </p:cSld>
  <p:clrMapOvr>
    <a:masterClrMapping/>
  </p:clrMapOvr>
  <p:hf sldNum="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21806692"/>
      </p:ext>
    </p:extLst>
  </p:cSld>
  <p:clrMapOvr>
    <a:masterClrMapping/>
  </p:clrMapOvr>
  <p:hf sldNum="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1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14711691"/>
      </p:ext>
    </p:extLst>
  </p:cSld>
  <p:clrMapOvr>
    <a:masterClrMapping/>
  </p:clrMapOvr>
  <p:hf sldNum="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1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44248653"/>
      </p:ext>
    </p:extLst>
  </p:cSld>
  <p:clrMapOvr>
    <a:masterClrMapping/>
  </p:clrMapOvr>
  <p:hf sldNum="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hf sldNum="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1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1572683"/>
      </p:ext>
    </p:extLst>
  </p:cSld>
  <p:clrMapOvr>
    <a:masterClrMapping/>
  </p:clrMapOvr>
  <p:hf sldNum="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1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20905632"/>
      </p:ext>
    </p:extLst>
  </p:cSld>
  <p:clrMapOvr>
    <a:masterClrMapping/>
  </p:clrMapOvr>
  <p:hf sldNum="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1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53074105"/>
      </p:ext>
    </p:extLst>
  </p:cSld>
  <p:clrMapOvr>
    <a:masterClrMapping/>
  </p:clrMapOvr>
  <p:hf sldNum="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1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65371762"/>
      </p:ext>
    </p:extLst>
  </p:cSld>
  <p:clrMapOvr>
    <a:masterClrMapping/>
  </p:clrMapOvr>
  <p:hf sldNum="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1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20079623"/>
      </p:ext>
    </p:extLst>
  </p:cSld>
  <p:clrMapOvr>
    <a:masterClrMapping/>
  </p:clrMapOvr>
  <p:hf sldNum="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2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18568467"/>
      </p:ext>
    </p:extLst>
  </p:cSld>
  <p:clrMapOvr>
    <a:masterClrMapping/>
  </p:clrMapOvr>
  <p:hf sldNum="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2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96873984"/>
      </p:ext>
    </p:extLst>
  </p:cSld>
  <p:clrMapOvr>
    <a:masterClrMapping/>
  </p:clrMapOvr>
  <p:hf sldNum="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2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26795360"/>
      </p:ext>
    </p:extLst>
  </p:cSld>
  <p:clrMapOvr>
    <a:masterClrMapping/>
  </p:clrMapOvr>
  <p:hf sldNum="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2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84524298"/>
      </p:ext>
    </p:extLst>
  </p:cSld>
  <p:clrMapOvr>
    <a:masterClrMapping/>
  </p:clrMapOvr>
  <p:hf sldNum="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2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54808875"/>
      </p:ext>
    </p:extLst>
  </p:cSld>
  <p:clrMapOvr>
    <a:masterClrMapping/>
  </p:clrMapOvr>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hf sldNum="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2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90067354"/>
      </p:ext>
    </p:extLst>
  </p:cSld>
  <p:clrMapOvr>
    <a:masterClrMapping/>
  </p:clrMapOvr>
  <p:hf sldNum="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2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79698543"/>
      </p:ext>
    </p:extLst>
  </p:cSld>
  <p:clrMapOvr>
    <a:masterClrMapping/>
  </p:clrMapOvr>
  <p:hf sldNum="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2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3178605"/>
      </p:ext>
    </p:extLst>
  </p:cSld>
  <p:clrMapOvr>
    <a:masterClrMapping/>
  </p:clrMapOvr>
  <p:hf sldNum="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2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84824615"/>
      </p:ext>
    </p:extLst>
  </p:cSld>
  <p:clrMapOvr>
    <a:masterClrMapping/>
  </p:clrMapOvr>
  <p:hf sldNum="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2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80675600"/>
      </p:ext>
    </p:extLst>
  </p:cSld>
  <p:clrMapOvr>
    <a:masterClrMapping/>
  </p:clrMapOvr>
  <p:hf sldNum="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3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87812768"/>
      </p:ext>
    </p:extLst>
  </p:cSld>
  <p:clrMapOvr>
    <a:masterClrMapping/>
  </p:clrMapOvr>
  <p:hf sldNum="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3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20773275"/>
      </p:ext>
    </p:extLst>
  </p:cSld>
  <p:clrMapOvr>
    <a:masterClrMapping/>
  </p:clrMapOvr>
  <p:hf sldNum="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3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43357264"/>
      </p:ext>
    </p:extLst>
  </p:cSld>
  <p:clrMapOvr>
    <a:masterClrMapping/>
  </p:clrMapOvr>
  <p:hf sldNum="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3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58307346"/>
      </p:ext>
    </p:extLst>
  </p:cSld>
  <p:clrMapOvr>
    <a:masterClrMapping/>
  </p:clrMapOvr>
  <p:hf sldNum="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3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35760828"/>
      </p:ext>
    </p:extLst>
  </p:cSld>
  <p:clrMapOvr>
    <a:masterClrMapping/>
  </p:clrMapOvr>
  <p:hf sldNum="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hf sldNum="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3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16829232"/>
      </p:ext>
    </p:extLst>
  </p:cSld>
  <p:clrMapOvr>
    <a:masterClrMapping/>
  </p:clrMapOvr>
  <p:hf sldNum="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3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0" name="TextBox 9"/>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2074683604"/>
      </p:ext>
    </p:extLst>
  </p:cSld>
  <p:clrMapOvr>
    <a:masterClrMapping/>
  </p:clrMapOvr>
  <p:hf sldNum="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406237" y="0"/>
            <a:ext cx="10515600" cy="1325563"/>
          </a:xfrm>
        </p:spPr>
        <p:txBody>
          <a:bodyPr>
            <a:normAutofit/>
          </a:bodyPr>
          <a:lstStyle>
            <a:lvl1pPr>
              <a:defRPr sz="2400">
                <a:solidFill>
                  <a:schemeClr val="tx2"/>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hf sldNum="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hf sldNum="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hf sldNum="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hf sldNum="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hf sldNum="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hf sldNum="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1057" y="859"/>
            <a:ext cx="12193057" cy="6858594"/>
          </a:xfrm>
          <a:prstGeom prst="rect">
            <a:avLst/>
          </a:prstGeom>
        </p:spPr>
      </p:pic>
      <p:grpSp>
        <p:nvGrpSpPr>
          <p:cNvPr id="3" name="组合 2"/>
          <p:cNvGrpSpPr/>
          <p:nvPr userDrawn="1"/>
        </p:nvGrpSpPr>
        <p:grpSpPr>
          <a:xfrm>
            <a:off x="2882113" y="2022462"/>
            <a:ext cx="6427773" cy="2813076"/>
            <a:chOff x="-177801" y="684213"/>
            <a:chExt cx="10882314" cy="4872038"/>
          </a:xfrm>
          <a:solidFill>
            <a:schemeClr val="tx1">
              <a:alpha val="5000"/>
            </a:schemeClr>
          </a:solidFill>
        </p:grpSpPr>
        <p:sp>
          <p:nvSpPr>
            <p:cNvPr id="4" name="Freeform 110"/>
            <p:cNvSpPr/>
            <p:nvPr/>
          </p:nvSpPr>
          <p:spPr bwMode="auto">
            <a:xfrm>
              <a:off x="-60325" y="1279526"/>
              <a:ext cx="3186113" cy="4276725"/>
            </a:xfrm>
            <a:custGeom>
              <a:avLst/>
              <a:gdLst>
                <a:gd name="T0" fmla="*/ 738 w 1193"/>
                <a:gd name="T1" fmla="*/ 1528 h 1601"/>
                <a:gd name="T2" fmla="*/ 773 w 1193"/>
                <a:gd name="T3" fmla="*/ 1460 h 1601"/>
                <a:gd name="T4" fmla="*/ 834 w 1193"/>
                <a:gd name="T5" fmla="*/ 1404 h 1601"/>
                <a:gd name="T6" fmla="*/ 1005 w 1193"/>
                <a:gd name="T7" fmla="*/ 1267 h 1601"/>
                <a:gd name="T8" fmla="*/ 1137 w 1193"/>
                <a:gd name="T9" fmla="*/ 1107 h 1601"/>
                <a:gd name="T10" fmla="*/ 1164 w 1193"/>
                <a:gd name="T11" fmla="*/ 1026 h 1601"/>
                <a:gd name="T12" fmla="*/ 1041 w 1193"/>
                <a:gd name="T13" fmla="*/ 983 h 1601"/>
                <a:gd name="T14" fmla="*/ 959 w 1193"/>
                <a:gd name="T15" fmla="*/ 919 h 1601"/>
                <a:gd name="T16" fmla="*/ 878 w 1193"/>
                <a:gd name="T17" fmla="*/ 882 h 1601"/>
                <a:gd name="T18" fmla="*/ 810 w 1193"/>
                <a:gd name="T19" fmla="*/ 866 h 1601"/>
                <a:gd name="T20" fmla="*/ 704 w 1193"/>
                <a:gd name="T21" fmla="*/ 886 h 1601"/>
                <a:gd name="T22" fmla="*/ 675 w 1193"/>
                <a:gd name="T23" fmla="*/ 790 h 1601"/>
                <a:gd name="T24" fmla="*/ 580 w 1193"/>
                <a:gd name="T25" fmla="*/ 742 h 1601"/>
                <a:gd name="T26" fmla="*/ 729 w 1193"/>
                <a:gd name="T27" fmla="*/ 692 h 1601"/>
                <a:gd name="T28" fmla="*/ 818 w 1193"/>
                <a:gd name="T29" fmla="*/ 623 h 1601"/>
                <a:gd name="T30" fmla="*/ 882 w 1193"/>
                <a:gd name="T31" fmla="*/ 554 h 1601"/>
                <a:gd name="T32" fmla="*/ 970 w 1193"/>
                <a:gd name="T33" fmla="*/ 513 h 1601"/>
                <a:gd name="T34" fmla="*/ 956 w 1193"/>
                <a:gd name="T35" fmla="*/ 481 h 1601"/>
                <a:gd name="T36" fmla="*/ 961 w 1193"/>
                <a:gd name="T37" fmla="*/ 439 h 1601"/>
                <a:gd name="T38" fmla="*/ 1026 w 1193"/>
                <a:gd name="T39" fmla="*/ 434 h 1601"/>
                <a:gd name="T40" fmla="*/ 1052 w 1193"/>
                <a:gd name="T41" fmla="*/ 442 h 1601"/>
                <a:gd name="T42" fmla="*/ 1018 w 1193"/>
                <a:gd name="T43" fmla="*/ 356 h 1601"/>
                <a:gd name="T44" fmla="*/ 971 w 1193"/>
                <a:gd name="T45" fmla="*/ 284 h 1601"/>
                <a:gd name="T46" fmla="*/ 924 w 1193"/>
                <a:gd name="T47" fmla="*/ 246 h 1601"/>
                <a:gd name="T48" fmla="*/ 856 w 1193"/>
                <a:gd name="T49" fmla="*/ 261 h 1601"/>
                <a:gd name="T50" fmla="*/ 829 w 1193"/>
                <a:gd name="T51" fmla="*/ 396 h 1601"/>
                <a:gd name="T52" fmla="*/ 804 w 1193"/>
                <a:gd name="T53" fmla="*/ 378 h 1601"/>
                <a:gd name="T54" fmla="*/ 714 w 1193"/>
                <a:gd name="T55" fmla="*/ 292 h 1601"/>
                <a:gd name="T56" fmla="*/ 787 w 1193"/>
                <a:gd name="T57" fmla="*/ 183 h 1601"/>
                <a:gd name="T58" fmla="*/ 822 w 1193"/>
                <a:gd name="T59" fmla="*/ 141 h 1601"/>
                <a:gd name="T60" fmla="*/ 852 w 1193"/>
                <a:gd name="T61" fmla="*/ 84 h 1601"/>
                <a:gd name="T62" fmla="*/ 793 w 1193"/>
                <a:gd name="T63" fmla="*/ 92 h 1601"/>
                <a:gd name="T64" fmla="*/ 763 w 1193"/>
                <a:gd name="T65" fmla="*/ 30 h 1601"/>
                <a:gd name="T66" fmla="*/ 745 w 1193"/>
                <a:gd name="T67" fmla="*/ 43 h 1601"/>
                <a:gd name="T68" fmla="*/ 721 w 1193"/>
                <a:gd name="T69" fmla="*/ 104 h 1601"/>
                <a:gd name="T70" fmla="*/ 659 w 1193"/>
                <a:gd name="T71" fmla="*/ 113 h 1601"/>
                <a:gd name="T72" fmla="*/ 532 w 1193"/>
                <a:gd name="T73" fmla="*/ 95 h 1601"/>
                <a:gd name="T74" fmla="*/ 469 w 1193"/>
                <a:gd name="T75" fmla="*/ 80 h 1601"/>
                <a:gd name="T76" fmla="*/ 423 w 1193"/>
                <a:gd name="T77" fmla="*/ 77 h 1601"/>
                <a:gd name="T78" fmla="*/ 108 w 1193"/>
                <a:gd name="T79" fmla="*/ 100 h 1601"/>
                <a:gd name="T80" fmla="*/ 98 w 1193"/>
                <a:gd name="T81" fmla="*/ 142 h 1601"/>
                <a:gd name="T82" fmla="*/ 107 w 1193"/>
                <a:gd name="T83" fmla="*/ 178 h 1601"/>
                <a:gd name="T84" fmla="*/ 59 w 1193"/>
                <a:gd name="T85" fmla="*/ 280 h 1601"/>
                <a:gd name="T86" fmla="*/ 48 w 1193"/>
                <a:gd name="T87" fmla="*/ 347 h 1601"/>
                <a:gd name="T88" fmla="*/ 155 w 1193"/>
                <a:gd name="T89" fmla="*/ 276 h 1601"/>
                <a:gd name="T90" fmla="*/ 191 w 1193"/>
                <a:gd name="T91" fmla="*/ 275 h 1601"/>
                <a:gd name="T92" fmla="*/ 313 w 1193"/>
                <a:gd name="T93" fmla="*/ 303 h 1601"/>
                <a:gd name="T94" fmla="*/ 355 w 1193"/>
                <a:gd name="T95" fmla="*/ 419 h 1601"/>
                <a:gd name="T96" fmla="*/ 349 w 1193"/>
                <a:gd name="T97" fmla="*/ 560 h 1601"/>
                <a:gd name="T98" fmla="*/ 415 w 1193"/>
                <a:gd name="T99" fmla="*/ 708 h 1601"/>
                <a:gd name="T100" fmla="*/ 451 w 1193"/>
                <a:gd name="T101" fmla="*/ 746 h 1601"/>
                <a:gd name="T102" fmla="*/ 488 w 1193"/>
                <a:gd name="T103" fmla="*/ 781 h 1601"/>
                <a:gd name="T104" fmla="*/ 634 w 1193"/>
                <a:gd name="T105" fmla="*/ 865 h 1601"/>
                <a:gd name="T106" fmla="*/ 714 w 1193"/>
                <a:gd name="T107" fmla="*/ 910 h 1601"/>
                <a:gd name="T108" fmla="*/ 724 w 1193"/>
                <a:gd name="T109" fmla="*/ 968 h 1601"/>
                <a:gd name="T110" fmla="*/ 693 w 1193"/>
                <a:gd name="T111" fmla="*/ 1048 h 1601"/>
                <a:gd name="T112" fmla="*/ 766 w 1193"/>
                <a:gd name="T113" fmla="*/ 1225 h 1601"/>
                <a:gd name="T114" fmla="*/ 689 w 1193"/>
                <a:gd name="T115" fmla="*/ 1436 h 1601"/>
                <a:gd name="T116" fmla="*/ 672 w 1193"/>
                <a:gd name="T117" fmla="*/ 1479 h 1601"/>
                <a:gd name="T118" fmla="*/ 678 w 1193"/>
                <a:gd name="T119" fmla="*/ 1566 h 1601"/>
                <a:gd name="T120" fmla="*/ 790 w 1193"/>
                <a:gd name="T121" fmla="*/ 1595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3" h="1601">
                  <a:moveTo>
                    <a:pt x="792" y="1592"/>
                  </a:moveTo>
                  <a:cubicBezTo>
                    <a:pt x="792" y="1592"/>
                    <a:pt x="800" y="1596"/>
                    <a:pt x="800" y="1592"/>
                  </a:cubicBezTo>
                  <a:cubicBezTo>
                    <a:pt x="801" y="1588"/>
                    <a:pt x="800" y="1583"/>
                    <a:pt x="796" y="1582"/>
                  </a:cubicBezTo>
                  <a:cubicBezTo>
                    <a:pt x="792" y="1581"/>
                    <a:pt x="783" y="1579"/>
                    <a:pt x="772" y="1572"/>
                  </a:cubicBezTo>
                  <a:cubicBezTo>
                    <a:pt x="761" y="1564"/>
                    <a:pt x="741" y="1563"/>
                    <a:pt x="744" y="1555"/>
                  </a:cubicBezTo>
                  <a:cubicBezTo>
                    <a:pt x="746" y="1548"/>
                    <a:pt x="736" y="1539"/>
                    <a:pt x="738" y="1528"/>
                  </a:cubicBezTo>
                  <a:cubicBezTo>
                    <a:pt x="740" y="1517"/>
                    <a:pt x="739" y="1516"/>
                    <a:pt x="748" y="1515"/>
                  </a:cubicBezTo>
                  <a:cubicBezTo>
                    <a:pt x="756" y="1514"/>
                    <a:pt x="758" y="1504"/>
                    <a:pt x="762" y="1502"/>
                  </a:cubicBezTo>
                  <a:cubicBezTo>
                    <a:pt x="766" y="1499"/>
                    <a:pt x="784" y="1490"/>
                    <a:pt x="784" y="1487"/>
                  </a:cubicBezTo>
                  <a:cubicBezTo>
                    <a:pt x="784" y="1485"/>
                    <a:pt x="784" y="1480"/>
                    <a:pt x="780" y="1479"/>
                  </a:cubicBezTo>
                  <a:cubicBezTo>
                    <a:pt x="776" y="1479"/>
                    <a:pt x="768" y="1477"/>
                    <a:pt x="767" y="1474"/>
                  </a:cubicBezTo>
                  <a:cubicBezTo>
                    <a:pt x="766" y="1472"/>
                    <a:pt x="771" y="1462"/>
                    <a:pt x="773" y="1460"/>
                  </a:cubicBezTo>
                  <a:cubicBezTo>
                    <a:pt x="776" y="1458"/>
                    <a:pt x="793" y="1458"/>
                    <a:pt x="793" y="1458"/>
                  </a:cubicBezTo>
                  <a:cubicBezTo>
                    <a:pt x="793" y="1458"/>
                    <a:pt x="793" y="1439"/>
                    <a:pt x="796" y="1438"/>
                  </a:cubicBezTo>
                  <a:cubicBezTo>
                    <a:pt x="798" y="1437"/>
                    <a:pt x="810" y="1429"/>
                    <a:pt x="813" y="1428"/>
                  </a:cubicBezTo>
                  <a:cubicBezTo>
                    <a:pt x="816" y="1428"/>
                    <a:pt x="817" y="1420"/>
                    <a:pt x="811" y="1419"/>
                  </a:cubicBezTo>
                  <a:cubicBezTo>
                    <a:pt x="806" y="1418"/>
                    <a:pt x="797" y="1412"/>
                    <a:pt x="801" y="1408"/>
                  </a:cubicBezTo>
                  <a:cubicBezTo>
                    <a:pt x="806" y="1403"/>
                    <a:pt x="831" y="1407"/>
                    <a:pt x="834" y="1404"/>
                  </a:cubicBezTo>
                  <a:cubicBezTo>
                    <a:pt x="836" y="1401"/>
                    <a:pt x="841" y="1386"/>
                    <a:pt x="854" y="1383"/>
                  </a:cubicBezTo>
                  <a:cubicBezTo>
                    <a:pt x="867" y="1380"/>
                    <a:pt x="924" y="1354"/>
                    <a:pt x="905" y="1339"/>
                  </a:cubicBezTo>
                  <a:cubicBezTo>
                    <a:pt x="886" y="1323"/>
                    <a:pt x="905" y="1329"/>
                    <a:pt x="905" y="1329"/>
                  </a:cubicBezTo>
                  <a:cubicBezTo>
                    <a:pt x="905" y="1329"/>
                    <a:pt x="924" y="1340"/>
                    <a:pt x="935" y="1333"/>
                  </a:cubicBezTo>
                  <a:cubicBezTo>
                    <a:pt x="945" y="1327"/>
                    <a:pt x="989" y="1287"/>
                    <a:pt x="991" y="1278"/>
                  </a:cubicBezTo>
                  <a:cubicBezTo>
                    <a:pt x="993" y="1269"/>
                    <a:pt x="999" y="1268"/>
                    <a:pt x="1005" y="1267"/>
                  </a:cubicBezTo>
                  <a:cubicBezTo>
                    <a:pt x="1010" y="1267"/>
                    <a:pt x="1018" y="1264"/>
                    <a:pt x="1018" y="1258"/>
                  </a:cubicBezTo>
                  <a:cubicBezTo>
                    <a:pt x="1017" y="1252"/>
                    <a:pt x="1013" y="1238"/>
                    <a:pt x="1019" y="1233"/>
                  </a:cubicBezTo>
                  <a:cubicBezTo>
                    <a:pt x="1025" y="1229"/>
                    <a:pt x="1061" y="1206"/>
                    <a:pt x="1076" y="1206"/>
                  </a:cubicBezTo>
                  <a:cubicBezTo>
                    <a:pt x="1091" y="1206"/>
                    <a:pt x="1101" y="1204"/>
                    <a:pt x="1116" y="1178"/>
                  </a:cubicBezTo>
                  <a:cubicBezTo>
                    <a:pt x="1131" y="1152"/>
                    <a:pt x="1125" y="1153"/>
                    <a:pt x="1131" y="1151"/>
                  </a:cubicBezTo>
                  <a:cubicBezTo>
                    <a:pt x="1136" y="1148"/>
                    <a:pt x="1137" y="1107"/>
                    <a:pt x="1137" y="1107"/>
                  </a:cubicBezTo>
                  <a:cubicBezTo>
                    <a:pt x="1137" y="1107"/>
                    <a:pt x="1143" y="1103"/>
                    <a:pt x="1147" y="1103"/>
                  </a:cubicBezTo>
                  <a:cubicBezTo>
                    <a:pt x="1151" y="1103"/>
                    <a:pt x="1162" y="1087"/>
                    <a:pt x="1162" y="1087"/>
                  </a:cubicBezTo>
                  <a:cubicBezTo>
                    <a:pt x="1175" y="1079"/>
                    <a:pt x="1175" y="1079"/>
                    <a:pt x="1175" y="1079"/>
                  </a:cubicBezTo>
                  <a:cubicBezTo>
                    <a:pt x="1175" y="1079"/>
                    <a:pt x="1179" y="1071"/>
                    <a:pt x="1183" y="1069"/>
                  </a:cubicBezTo>
                  <a:cubicBezTo>
                    <a:pt x="1187" y="1066"/>
                    <a:pt x="1193" y="1037"/>
                    <a:pt x="1187" y="1032"/>
                  </a:cubicBezTo>
                  <a:cubicBezTo>
                    <a:pt x="1182" y="1028"/>
                    <a:pt x="1170" y="1030"/>
                    <a:pt x="1164" y="1026"/>
                  </a:cubicBezTo>
                  <a:cubicBezTo>
                    <a:pt x="1158" y="1021"/>
                    <a:pt x="1133" y="1007"/>
                    <a:pt x="1128" y="1007"/>
                  </a:cubicBezTo>
                  <a:cubicBezTo>
                    <a:pt x="1122" y="1008"/>
                    <a:pt x="1101" y="1009"/>
                    <a:pt x="1094" y="1005"/>
                  </a:cubicBezTo>
                  <a:cubicBezTo>
                    <a:pt x="1087" y="1002"/>
                    <a:pt x="1095" y="993"/>
                    <a:pt x="1086" y="993"/>
                  </a:cubicBezTo>
                  <a:cubicBezTo>
                    <a:pt x="1078" y="992"/>
                    <a:pt x="1061" y="988"/>
                    <a:pt x="1056" y="987"/>
                  </a:cubicBezTo>
                  <a:cubicBezTo>
                    <a:pt x="1050" y="986"/>
                    <a:pt x="1041" y="993"/>
                    <a:pt x="1040" y="994"/>
                  </a:cubicBezTo>
                  <a:cubicBezTo>
                    <a:pt x="1038" y="995"/>
                    <a:pt x="1053" y="987"/>
                    <a:pt x="1041" y="983"/>
                  </a:cubicBezTo>
                  <a:cubicBezTo>
                    <a:pt x="1029" y="979"/>
                    <a:pt x="1032" y="974"/>
                    <a:pt x="1034" y="973"/>
                  </a:cubicBezTo>
                  <a:cubicBezTo>
                    <a:pt x="1036" y="972"/>
                    <a:pt x="1044" y="964"/>
                    <a:pt x="1036" y="959"/>
                  </a:cubicBezTo>
                  <a:cubicBezTo>
                    <a:pt x="1028" y="955"/>
                    <a:pt x="1020" y="950"/>
                    <a:pt x="1022" y="945"/>
                  </a:cubicBezTo>
                  <a:cubicBezTo>
                    <a:pt x="1023" y="940"/>
                    <a:pt x="1008" y="929"/>
                    <a:pt x="1005" y="929"/>
                  </a:cubicBezTo>
                  <a:cubicBezTo>
                    <a:pt x="1002" y="928"/>
                    <a:pt x="993" y="925"/>
                    <a:pt x="984" y="926"/>
                  </a:cubicBezTo>
                  <a:cubicBezTo>
                    <a:pt x="974" y="926"/>
                    <a:pt x="959" y="923"/>
                    <a:pt x="959" y="919"/>
                  </a:cubicBezTo>
                  <a:cubicBezTo>
                    <a:pt x="960" y="915"/>
                    <a:pt x="951" y="906"/>
                    <a:pt x="947" y="905"/>
                  </a:cubicBezTo>
                  <a:cubicBezTo>
                    <a:pt x="942" y="903"/>
                    <a:pt x="938" y="903"/>
                    <a:pt x="933" y="897"/>
                  </a:cubicBezTo>
                  <a:cubicBezTo>
                    <a:pt x="929" y="891"/>
                    <a:pt x="929" y="888"/>
                    <a:pt x="923" y="887"/>
                  </a:cubicBezTo>
                  <a:cubicBezTo>
                    <a:pt x="916" y="887"/>
                    <a:pt x="913" y="885"/>
                    <a:pt x="912" y="881"/>
                  </a:cubicBezTo>
                  <a:cubicBezTo>
                    <a:pt x="912" y="876"/>
                    <a:pt x="905" y="873"/>
                    <a:pt x="896" y="879"/>
                  </a:cubicBezTo>
                  <a:cubicBezTo>
                    <a:pt x="888" y="884"/>
                    <a:pt x="881" y="886"/>
                    <a:pt x="878" y="882"/>
                  </a:cubicBezTo>
                  <a:cubicBezTo>
                    <a:pt x="874" y="879"/>
                    <a:pt x="874" y="878"/>
                    <a:pt x="862" y="878"/>
                  </a:cubicBezTo>
                  <a:cubicBezTo>
                    <a:pt x="850" y="878"/>
                    <a:pt x="844" y="878"/>
                    <a:pt x="847" y="871"/>
                  </a:cubicBezTo>
                  <a:cubicBezTo>
                    <a:pt x="851" y="864"/>
                    <a:pt x="840" y="861"/>
                    <a:pt x="832" y="866"/>
                  </a:cubicBezTo>
                  <a:cubicBezTo>
                    <a:pt x="825" y="872"/>
                    <a:pt x="822" y="877"/>
                    <a:pt x="818" y="876"/>
                  </a:cubicBezTo>
                  <a:cubicBezTo>
                    <a:pt x="813" y="876"/>
                    <a:pt x="829" y="871"/>
                    <a:pt x="825" y="865"/>
                  </a:cubicBezTo>
                  <a:cubicBezTo>
                    <a:pt x="822" y="859"/>
                    <a:pt x="822" y="860"/>
                    <a:pt x="810" y="866"/>
                  </a:cubicBezTo>
                  <a:cubicBezTo>
                    <a:pt x="798" y="872"/>
                    <a:pt x="793" y="875"/>
                    <a:pt x="783" y="875"/>
                  </a:cubicBezTo>
                  <a:cubicBezTo>
                    <a:pt x="773" y="875"/>
                    <a:pt x="777" y="879"/>
                    <a:pt x="771" y="887"/>
                  </a:cubicBezTo>
                  <a:cubicBezTo>
                    <a:pt x="766" y="895"/>
                    <a:pt x="759" y="910"/>
                    <a:pt x="754" y="905"/>
                  </a:cubicBezTo>
                  <a:cubicBezTo>
                    <a:pt x="748" y="900"/>
                    <a:pt x="744" y="886"/>
                    <a:pt x="735" y="889"/>
                  </a:cubicBezTo>
                  <a:cubicBezTo>
                    <a:pt x="727" y="893"/>
                    <a:pt x="725" y="902"/>
                    <a:pt x="719" y="898"/>
                  </a:cubicBezTo>
                  <a:cubicBezTo>
                    <a:pt x="713" y="893"/>
                    <a:pt x="705" y="890"/>
                    <a:pt x="704" y="886"/>
                  </a:cubicBezTo>
                  <a:cubicBezTo>
                    <a:pt x="704" y="882"/>
                    <a:pt x="700" y="879"/>
                    <a:pt x="700" y="879"/>
                  </a:cubicBezTo>
                  <a:cubicBezTo>
                    <a:pt x="700" y="879"/>
                    <a:pt x="695" y="878"/>
                    <a:pt x="701" y="857"/>
                  </a:cubicBezTo>
                  <a:cubicBezTo>
                    <a:pt x="707" y="835"/>
                    <a:pt x="709" y="829"/>
                    <a:pt x="686" y="829"/>
                  </a:cubicBezTo>
                  <a:cubicBezTo>
                    <a:pt x="664" y="830"/>
                    <a:pt x="654" y="834"/>
                    <a:pt x="656" y="827"/>
                  </a:cubicBezTo>
                  <a:cubicBezTo>
                    <a:pt x="657" y="820"/>
                    <a:pt x="663" y="822"/>
                    <a:pt x="664" y="814"/>
                  </a:cubicBezTo>
                  <a:cubicBezTo>
                    <a:pt x="665" y="807"/>
                    <a:pt x="672" y="794"/>
                    <a:pt x="675" y="790"/>
                  </a:cubicBezTo>
                  <a:cubicBezTo>
                    <a:pt x="678" y="785"/>
                    <a:pt x="686" y="774"/>
                    <a:pt x="679" y="774"/>
                  </a:cubicBezTo>
                  <a:cubicBezTo>
                    <a:pt x="673" y="775"/>
                    <a:pt x="654" y="771"/>
                    <a:pt x="646" y="778"/>
                  </a:cubicBezTo>
                  <a:cubicBezTo>
                    <a:pt x="638" y="786"/>
                    <a:pt x="629" y="802"/>
                    <a:pt x="623" y="803"/>
                  </a:cubicBezTo>
                  <a:cubicBezTo>
                    <a:pt x="616" y="805"/>
                    <a:pt x="594" y="809"/>
                    <a:pt x="590" y="803"/>
                  </a:cubicBezTo>
                  <a:cubicBezTo>
                    <a:pt x="587" y="797"/>
                    <a:pt x="572" y="796"/>
                    <a:pt x="573" y="776"/>
                  </a:cubicBezTo>
                  <a:cubicBezTo>
                    <a:pt x="574" y="757"/>
                    <a:pt x="573" y="747"/>
                    <a:pt x="580" y="742"/>
                  </a:cubicBezTo>
                  <a:cubicBezTo>
                    <a:pt x="586" y="737"/>
                    <a:pt x="585" y="738"/>
                    <a:pt x="586" y="729"/>
                  </a:cubicBezTo>
                  <a:cubicBezTo>
                    <a:pt x="587" y="719"/>
                    <a:pt x="594" y="706"/>
                    <a:pt x="604" y="703"/>
                  </a:cubicBezTo>
                  <a:cubicBezTo>
                    <a:pt x="613" y="701"/>
                    <a:pt x="623" y="689"/>
                    <a:pt x="629" y="689"/>
                  </a:cubicBezTo>
                  <a:cubicBezTo>
                    <a:pt x="635" y="688"/>
                    <a:pt x="659" y="704"/>
                    <a:pt x="664" y="699"/>
                  </a:cubicBezTo>
                  <a:cubicBezTo>
                    <a:pt x="669" y="695"/>
                    <a:pt x="671" y="684"/>
                    <a:pt x="685" y="686"/>
                  </a:cubicBezTo>
                  <a:cubicBezTo>
                    <a:pt x="699" y="689"/>
                    <a:pt x="724" y="685"/>
                    <a:pt x="729" y="692"/>
                  </a:cubicBezTo>
                  <a:cubicBezTo>
                    <a:pt x="734" y="699"/>
                    <a:pt x="744" y="718"/>
                    <a:pt x="743" y="726"/>
                  </a:cubicBezTo>
                  <a:cubicBezTo>
                    <a:pt x="741" y="735"/>
                    <a:pt x="744" y="741"/>
                    <a:pt x="750" y="739"/>
                  </a:cubicBezTo>
                  <a:cubicBezTo>
                    <a:pt x="755" y="737"/>
                    <a:pt x="759" y="727"/>
                    <a:pt x="758" y="722"/>
                  </a:cubicBezTo>
                  <a:cubicBezTo>
                    <a:pt x="757" y="717"/>
                    <a:pt x="757" y="697"/>
                    <a:pt x="757" y="689"/>
                  </a:cubicBezTo>
                  <a:cubicBezTo>
                    <a:pt x="756" y="680"/>
                    <a:pt x="748" y="674"/>
                    <a:pt x="761" y="666"/>
                  </a:cubicBezTo>
                  <a:cubicBezTo>
                    <a:pt x="775" y="658"/>
                    <a:pt x="818" y="633"/>
                    <a:pt x="818" y="623"/>
                  </a:cubicBezTo>
                  <a:cubicBezTo>
                    <a:pt x="818" y="613"/>
                    <a:pt x="814" y="603"/>
                    <a:pt x="817" y="600"/>
                  </a:cubicBezTo>
                  <a:cubicBezTo>
                    <a:pt x="820" y="596"/>
                    <a:pt x="820" y="607"/>
                    <a:pt x="825" y="604"/>
                  </a:cubicBezTo>
                  <a:cubicBezTo>
                    <a:pt x="831" y="601"/>
                    <a:pt x="837" y="582"/>
                    <a:pt x="842" y="579"/>
                  </a:cubicBezTo>
                  <a:cubicBezTo>
                    <a:pt x="847" y="576"/>
                    <a:pt x="851" y="567"/>
                    <a:pt x="853" y="563"/>
                  </a:cubicBezTo>
                  <a:cubicBezTo>
                    <a:pt x="855" y="558"/>
                    <a:pt x="863" y="556"/>
                    <a:pt x="867" y="558"/>
                  </a:cubicBezTo>
                  <a:cubicBezTo>
                    <a:pt x="872" y="560"/>
                    <a:pt x="880" y="558"/>
                    <a:pt x="882" y="554"/>
                  </a:cubicBezTo>
                  <a:cubicBezTo>
                    <a:pt x="884" y="550"/>
                    <a:pt x="881" y="542"/>
                    <a:pt x="882" y="538"/>
                  </a:cubicBezTo>
                  <a:cubicBezTo>
                    <a:pt x="883" y="535"/>
                    <a:pt x="898" y="527"/>
                    <a:pt x="904" y="521"/>
                  </a:cubicBezTo>
                  <a:cubicBezTo>
                    <a:pt x="911" y="515"/>
                    <a:pt x="918" y="514"/>
                    <a:pt x="921" y="515"/>
                  </a:cubicBezTo>
                  <a:cubicBezTo>
                    <a:pt x="924" y="517"/>
                    <a:pt x="931" y="506"/>
                    <a:pt x="930" y="514"/>
                  </a:cubicBezTo>
                  <a:cubicBezTo>
                    <a:pt x="929" y="522"/>
                    <a:pt x="931" y="535"/>
                    <a:pt x="937" y="528"/>
                  </a:cubicBezTo>
                  <a:cubicBezTo>
                    <a:pt x="944" y="520"/>
                    <a:pt x="966" y="513"/>
                    <a:pt x="970" y="513"/>
                  </a:cubicBezTo>
                  <a:cubicBezTo>
                    <a:pt x="973" y="513"/>
                    <a:pt x="979" y="507"/>
                    <a:pt x="981" y="504"/>
                  </a:cubicBezTo>
                  <a:cubicBezTo>
                    <a:pt x="983" y="500"/>
                    <a:pt x="991" y="501"/>
                    <a:pt x="995" y="500"/>
                  </a:cubicBezTo>
                  <a:cubicBezTo>
                    <a:pt x="1000" y="499"/>
                    <a:pt x="1000" y="495"/>
                    <a:pt x="995" y="489"/>
                  </a:cubicBezTo>
                  <a:cubicBezTo>
                    <a:pt x="990" y="484"/>
                    <a:pt x="1001" y="470"/>
                    <a:pt x="992" y="475"/>
                  </a:cubicBezTo>
                  <a:cubicBezTo>
                    <a:pt x="982" y="481"/>
                    <a:pt x="984" y="489"/>
                    <a:pt x="975" y="488"/>
                  </a:cubicBezTo>
                  <a:cubicBezTo>
                    <a:pt x="966" y="486"/>
                    <a:pt x="956" y="483"/>
                    <a:pt x="956" y="481"/>
                  </a:cubicBezTo>
                  <a:cubicBezTo>
                    <a:pt x="957" y="479"/>
                    <a:pt x="956" y="469"/>
                    <a:pt x="952" y="474"/>
                  </a:cubicBezTo>
                  <a:cubicBezTo>
                    <a:pt x="948" y="479"/>
                    <a:pt x="947" y="470"/>
                    <a:pt x="954" y="466"/>
                  </a:cubicBezTo>
                  <a:cubicBezTo>
                    <a:pt x="961" y="461"/>
                    <a:pt x="961" y="455"/>
                    <a:pt x="956" y="451"/>
                  </a:cubicBezTo>
                  <a:cubicBezTo>
                    <a:pt x="951" y="447"/>
                    <a:pt x="944" y="446"/>
                    <a:pt x="939" y="446"/>
                  </a:cubicBezTo>
                  <a:cubicBezTo>
                    <a:pt x="934" y="447"/>
                    <a:pt x="929" y="436"/>
                    <a:pt x="943" y="437"/>
                  </a:cubicBezTo>
                  <a:cubicBezTo>
                    <a:pt x="956" y="438"/>
                    <a:pt x="960" y="437"/>
                    <a:pt x="961" y="439"/>
                  </a:cubicBezTo>
                  <a:cubicBezTo>
                    <a:pt x="962" y="441"/>
                    <a:pt x="971" y="459"/>
                    <a:pt x="976" y="455"/>
                  </a:cubicBezTo>
                  <a:cubicBezTo>
                    <a:pt x="980" y="450"/>
                    <a:pt x="991" y="449"/>
                    <a:pt x="984" y="445"/>
                  </a:cubicBezTo>
                  <a:cubicBezTo>
                    <a:pt x="978" y="441"/>
                    <a:pt x="970" y="438"/>
                    <a:pt x="973" y="436"/>
                  </a:cubicBezTo>
                  <a:cubicBezTo>
                    <a:pt x="976" y="434"/>
                    <a:pt x="994" y="439"/>
                    <a:pt x="999" y="437"/>
                  </a:cubicBezTo>
                  <a:cubicBezTo>
                    <a:pt x="1003" y="434"/>
                    <a:pt x="1022" y="416"/>
                    <a:pt x="1025" y="417"/>
                  </a:cubicBezTo>
                  <a:cubicBezTo>
                    <a:pt x="1028" y="418"/>
                    <a:pt x="1029" y="429"/>
                    <a:pt x="1026" y="434"/>
                  </a:cubicBezTo>
                  <a:cubicBezTo>
                    <a:pt x="1023" y="440"/>
                    <a:pt x="1000" y="457"/>
                    <a:pt x="1002" y="461"/>
                  </a:cubicBezTo>
                  <a:cubicBezTo>
                    <a:pt x="1005" y="465"/>
                    <a:pt x="1006" y="473"/>
                    <a:pt x="1006" y="473"/>
                  </a:cubicBezTo>
                  <a:cubicBezTo>
                    <a:pt x="1006" y="473"/>
                    <a:pt x="1024" y="462"/>
                    <a:pt x="1037" y="473"/>
                  </a:cubicBezTo>
                  <a:cubicBezTo>
                    <a:pt x="1050" y="485"/>
                    <a:pt x="1061" y="490"/>
                    <a:pt x="1063" y="484"/>
                  </a:cubicBezTo>
                  <a:cubicBezTo>
                    <a:pt x="1066" y="477"/>
                    <a:pt x="1072" y="473"/>
                    <a:pt x="1068" y="462"/>
                  </a:cubicBezTo>
                  <a:cubicBezTo>
                    <a:pt x="1063" y="450"/>
                    <a:pt x="1058" y="444"/>
                    <a:pt x="1052" y="442"/>
                  </a:cubicBezTo>
                  <a:cubicBezTo>
                    <a:pt x="1046" y="440"/>
                    <a:pt x="1036" y="437"/>
                    <a:pt x="1038" y="431"/>
                  </a:cubicBezTo>
                  <a:cubicBezTo>
                    <a:pt x="1040" y="425"/>
                    <a:pt x="1041" y="427"/>
                    <a:pt x="1046" y="416"/>
                  </a:cubicBezTo>
                  <a:cubicBezTo>
                    <a:pt x="1050" y="405"/>
                    <a:pt x="1052" y="377"/>
                    <a:pt x="1047" y="377"/>
                  </a:cubicBezTo>
                  <a:cubicBezTo>
                    <a:pt x="1043" y="377"/>
                    <a:pt x="1037" y="380"/>
                    <a:pt x="1037" y="375"/>
                  </a:cubicBezTo>
                  <a:cubicBezTo>
                    <a:pt x="1037" y="370"/>
                    <a:pt x="1041" y="365"/>
                    <a:pt x="1033" y="364"/>
                  </a:cubicBezTo>
                  <a:cubicBezTo>
                    <a:pt x="1025" y="362"/>
                    <a:pt x="1021" y="359"/>
                    <a:pt x="1018" y="356"/>
                  </a:cubicBezTo>
                  <a:cubicBezTo>
                    <a:pt x="1014" y="353"/>
                    <a:pt x="1012" y="343"/>
                    <a:pt x="1006" y="340"/>
                  </a:cubicBezTo>
                  <a:cubicBezTo>
                    <a:pt x="1001" y="337"/>
                    <a:pt x="994" y="340"/>
                    <a:pt x="999" y="335"/>
                  </a:cubicBezTo>
                  <a:cubicBezTo>
                    <a:pt x="1004" y="330"/>
                    <a:pt x="1003" y="317"/>
                    <a:pt x="1000" y="310"/>
                  </a:cubicBezTo>
                  <a:cubicBezTo>
                    <a:pt x="997" y="302"/>
                    <a:pt x="990" y="293"/>
                    <a:pt x="989" y="282"/>
                  </a:cubicBezTo>
                  <a:cubicBezTo>
                    <a:pt x="988" y="272"/>
                    <a:pt x="988" y="264"/>
                    <a:pt x="984" y="266"/>
                  </a:cubicBezTo>
                  <a:cubicBezTo>
                    <a:pt x="979" y="269"/>
                    <a:pt x="975" y="275"/>
                    <a:pt x="971" y="284"/>
                  </a:cubicBezTo>
                  <a:cubicBezTo>
                    <a:pt x="967" y="292"/>
                    <a:pt x="962" y="297"/>
                    <a:pt x="959" y="297"/>
                  </a:cubicBezTo>
                  <a:cubicBezTo>
                    <a:pt x="957" y="298"/>
                    <a:pt x="957" y="307"/>
                    <a:pt x="951" y="301"/>
                  </a:cubicBezTo>
                  <a:cubicBezTo>
                    <a:pt x="946" y="296"/>
                    <a:pt x="940" y="290"/>
                    <a:pt x="938" y="288"/>
                  </a:cubicBezTo>
                  <a:cubicBezTo>
                    <a:pt x="936" y="285"/>
                    <a:pt x="931" y="281"/>
                    <a:pt x="937" y="270"/>
                  </a:cubicBezTo>
                  <a:cubicBezTo>
                    <a:pt x="943" y="259"/>
                    <a:pt x="943" y="251"/>
                    <a:pt x="940" y="250"/>
                  </a:cubicBezTo>
                  <a:cubicBezTo>
                    <a:pt x="937" y="248"/>
                    <a:pt x="930" y="259"/>
                    <a:pt x="924" y="246"/>
                  </a:cubicBezTo>
                  <a:cubicBezTo>
                    <a:pt x="919" y="233"/>
                    <a:pt x="920" y="229"/>
                    <a:pt x="912" y="227"/>
                  </a:cubicBezTo>
                  <a:cubicBezTo>
                    <a:pt x="903" y="224"/>
                    <a:pt x="904" y="227"/>
                    <a:pt x="893" y="224"/>
                  </a:cubicBezTo>
                  <a:cubicBezTo>
                    <a:pt x="881" y="221"/>
                    <a:pt x="883" y="213"/>
                    <a:pt x="874" y="219"/>
                  </a:cubicBezTo>
                  <a:cubicBezTo>
                    <a:pt x="865" y="224"/>
                    <a:pt x="857" y="220"/>
                    <a:pt x="861" y="232"/>
                  </a:cubicBezTo>
                  <a:cubicBezTo>
                    <a:pt x="866" y="244"/>
                    <a:pt x="866" y="250"/>
                    <a:pt x="862" y="250"/>
                  </a:cubicBezTo>
                  <a:cubicBezTo>
                    <a:pt x="857" y="251"/>
                    <a:pt x="853" y="256"/>
                    <a:pt x="856" y="261"/>
                  </a:cubicBezTo>
                  <a:cubicBezTo>
                    <a:pt x="859" y="266"/>
                    <a:pt x="871" y="263"/>
                    <a:pt x="861" y="275"/>
                  </a:cubicBezTo>
                  <a:cubicBezTo>
                    <a:pt x="851" y="286"/>
                    <a:pt x="847" y="298"/>
                    <a:pt x="852" y="301"/>
                  </a:cubicBezTo>
                  <a:cubicBezTo>
                    <a:pt x="857" y="305"/>
                    <a:pt x="864" y="312"/>
                    <a:pt x="861" y="320"/>
                  </a:cubicBezTo>
                  <a:cubicBezTo>
                    <a:pt x="858" y="328"/>
                    <a:pt x="859" y="346"/>
                    <a:pt x="844" y="355"/>
                  </a:cubicBezTo>
                  <a:cubicBezTo>
                    <a:pt x="829" y="365"/>
                    <a:pt x="828" y="371"/>
                    <a:pt x="828" y="374"/>
                  </a:cubicBezTo>
                  <a:cubicBezTo>
                    <a:pt x="827" y="377"/>
                    <a:pt x="825" y="390"/>
                    <a:pt x="829" y="396"/>
                  </a:cubicBezTo>
                  <a:cubicBezTo>
                    <a:pt x="833" y="402"/>
                    <a:pt x="835" y="405"/>
                    <a:pt x="831" y="407"/>
                  </a:cubicBezTo>
                  <a:cubicBezTo>
                    <a:pt x="828" y="409"/>
                    <a:pt x="822" y="421"/>
                    <a:pt x="817" y="418"/>
                  </a:cubicBezTo>
                  <a:cubicBezTo>
                    <a:pt x="813" y="415"/>
                    <a:pt x="809" y="413"/>
                    <a:pt x="805" y="409"/>
                  </a:cubicBezTo>
                  <a:cubicBezTo>
                    <a:pt x="802" y="405"/>
                    <a:pt x="795" y="397"/>
                    <a:pt x="801" y="397"/>
                  </a:cubicBezTo>
                  <a:cubicBezTo>
                    <a:pt x="806" y="398"/>
                    <a:pt x="815" y="394"/>
                    <a:pt x="810" y="390"/>
                  </a:cubicBezTo>
                  <a:cubicBezTo>
                    <a:pt x="806" y="387"/>
                    <a:pt x="803" y="386"/>
                    <a:pt x="804" y="378"/>
                  </a:cubicBezTo>
                  <a:cubicBezTo>
                    <a:pt x="805" y="371"/>
                    <a:pt x="800" y="354"/>
                    <a:pt x="796" y="354"/>
                  </a:cubicBezTo>
                  <a:cubicBezTo>
                    <a:pt x="792" y="354"/>
                    <a:pt x="781" y="354"/>
                    <a:pt x="781" y="347"/>
                  </a:cubicBezTo>
                  <a:cubicBezTo>
                    <a:pt x="780" y="340"/>
                    <a:pt x="756" y="333"/>
                    <a:pt x="749" y="329"/>
                  </a:cubicBezTo>
                  <a:cubicBezTo>
                    <a:pt x="743" y="324"/>
                    <a:pt x="740" y="318"/>
                    <a:pt x="728" y="319"/>
                  </a:cubicBezTo>
                  <a:cubicBezTo>
                    <a:pt x="715" y="320"/>
                    <a:pt x="715" y="325"/>
                    <a:pt x="716" y="311"/>
                  </a:cubicBezTo>
                  <a:cubicBezTo>
                    <a:pt x="716" y="296"/>
                    <a:pt x="723" y="296"/>
                    <a:pt x="714" y="292"/>
                  </a:cubicBezTo>
                  <a:cubicBezTo>
                    <a:pt x="704" y="288"/>
                    <a:pt x="696" y="290"/>
                    <a:pt x="703" y="278"/>
                  </a:cubicBezTo>
                  <a:cubicBezTo>
                    <a:pt x="711" y="266"/>
                    <a:pt x="700" y="262"/>
                    <a:pt x="714" y="253"/>
                  </a:cubicBezTo>
                  <a:cubicBezTo>
                    <a:pt x="728" y="243"/>
                    <a:pt x="740" y="217"/>
                    <a:pt x="741" y="216"/>
                  </a:cubicBezTo>
                  <a:cubicBezTo>
                    <a:pt x="743" y="214"/>
                    <a:pt x="751" y="215"/>
                    <a:pt x="755" y="207"/>
                  </a:cubicBezTo>
                  <a:cubicBezTo>
                    <a:pt x="758" y="199"/>
                    <a:pt x="753" y="194"/>
                    <a:pt x="766" y="193"/>
                  </a:cubicBezTo>
                  <a:cubicBezTo>
                    <a:pt x="779" y="193"/>
                    <a:pt x="781" y="195"/>
                    <a:pt x="787" y="183"/>
                  </a:cubicBezTo>
                  <a:cubicBezTo>
                    <a:pt x="794" y="172"/>
                    <a:pt x="803" y="167"/>
                    <a:pt x="792" y="163"/>
                  </a:cubicBezTo>
                  <a:cubicBezTo>
                    <a:pt x="782" y="160"/>
                    <a:pt x="773" y="156"/>
                    <a:pt x="777" y="156"/>
                  </a:cubicBezTo>
                  <a:cubicBezTo>
                    <a:pt x="782" y="156"/>
                    <a:pt x="797" y="158"/>
                    <a:pt x="800" y="156"/>
                  </a:cubicBezTo>
                  <a:cubicBezTo>
                    <a:pt x="802" y="155"/>
                    <a:pt x="819" y="149"/>
                    <a:pt x="814" y="144"/>
                  </a:cubicBezTo>
                  <a:cubicBezTo>
                    <a:pt x="808" y="139"/>
                    <a:pt x="804" y="138"/>
                    <a:pt x="809" y="137"/>
                  </a:cubicBezTo>
                  <a:cubicBezTo>
                    <a:pt x="813" y="136"/>
                    <a:pt x="818" y="142"/>
                    <a:pt x="822" y="141"/>
                  </a:cubicBezTo>
                  <a:cubicBezTo>
                    <a:pt x="826" y="140"/>
                    <a:pt x="825" y="129"/>
                    <a:pt x="829" y="130"/>
                  </a:cubicBezTo>
                  <a:cubicBezTo>
                    <a:pt x="834" y="131"/>
                    <a:pt x="838" y="137"/>
                    <a:pt x="844" y="132"/>
                  </a:cubicBezTo>
                  <a:cubicBezTo>
                    <a:pt x="850" y="128"/>
                    <a:pt x="863" y="131"/>
                    <a:pt x="861" y="121"/>
                  </a:cubicBezTo>
                  <a:cubicBezTo>
                    <a:pt x="859" y="112"/>
                    <a:pt x="848" y="113"/>
                    <a:pt x="854" y="107"/>
                  </a:cubicBezTo>
                  <a:cubicBezTo>
                    <a:pt x="861" y="101"/>
                    <a:pt x="862" y="98"/>
                    <a:pt x="858" y="94"/>
                  </a:cubicBezTo>
                  <a:cubicBezTo>
                    <a:pt x="854" y="90"/>
                    <a:pt x="858" y="86"/>
                    <a:pt x="852" y="84"/>
                  </a:cubicBezTo>
                  <a:cubicBezTo>
                    <a:pt x="847" y="81"/>
                    <a:pt x="831" y="84"/>
                    <a:pt x="830" y="88"/>
                  </a:cubicBezTo>
                  <a:cubicBezTo>
                    <a:pt x="829" y="92"/>
                    <a:pt x="822" y="98"/>
                    <a:pt x="816" y="107"/>
                  </a:cubicBezTo>
                  <a:cubicBezTo>
                    <a:pt x="810" y="116"/>
                    <a:pt x="809" y="119"/>
                    <a:pt x="805" y="118"/>
                  </a:cubicBezTo>
                  <a:cubicBezTo>
                    <a:pt x="801" y="117"/>
                    <a:pt x="799" y="126"/>
                    <a:pt x="801" y="116"/>
                  </a:cubicBezTo>
                  <a:cubicBezTo>
                    <a:pt x="803" y="105"/>
                    <a:pt x="805" y="106"/>
                    <a:pt x="804" y="102"/>
                  </a:cubicBezTo>
                  <a:cubicBezTo>
                    <a:pt x="802" y="99"/>
                    <a:pt x="797" y="93"/>
                    <a:pt x="793" y="92"/>
                  </a:cubicBezTo>
                  <a:cubicBezTo>
                    <a:pt x="790" y="91"/>
                    <a:pt x="787" y="90"/>
                    <a:pt x="783" y="96"/>
                  </a:cubicBezTo>
                  <a:cubicBezTo>
                    <a:pt x="780" y="102"/>
                    <a:pt x="780" y="85"/>
                    <a:pt x="776" y="82"/>
                  </a:cubicBezTo>
                  <a:cubicBezTo>
                    <a:pt x="773" y="80"/>
                    <a:pt x="781" y="78"/>
                    <a:pt x="773" y="70"/>
                  </a:cubicBezTo>
                  <a:cubicBezTo>
                    <a:pt x="765" y="62"/>
                    <a:pt x="769" y="51"/>
                    <a:pt x="763" y="49"/>
                  </a:cubicBezTo>
                  <a:cubicBezTo>
                    <a:pt x="757" y="47"/>
                    <a:pt x="756" y="47"/>
                    <a:pt x="758" y="41"/>
                  </a:cubicBezTo>
                  <a:cubicBezTo>
                    <a:pt x="760" y="34"/>
                    <a:pt x="748" y="27"/>
                    <a:pt x="763" y="30"/>
                  </a:cubicBezTo>
                  <a:cubicBezTo>
                    <a:pt x="778" y="33"/>
                    <a:pt x="778" y="35"/>
                    <a:pt x="784" y="28"/>
                  </a:cubicBezTo>
                  <a:cubicBezTo>
                    <a:pt x="791" y="22"/>
                    <a:pt x="806" y="16"/>
                    <a:pt x="799" y="11"/>
                  </a:cubicBezTo>
                  <a:cubicBezTo>
                    <a:pt x="791" y="5"/>
                    <a:pt x="780" y="3"/>
                    <a:pt x="776" y="1"/>
                  </a:cubicBezTo>
                  <a:cubicBezTo>
                    <a:pt x="773" y="0"/>
                    <a:pt x="755" y="4"/>
                    <a:pt x="755" y="4"/>
                  </a:cubicBezTo>
                  <a:cubicBezTo>
                    <a:pt x="755" y="4"/>
                    <a:pt x="746" y="26"/>
                    <a:pt x="745" y="27"/>
                  </a:cubicBezTo>
                  <a:cubicBezTo>
                    <a:pt x="744" y="29"/>
                    <a:pt x="752" y="31"/>
                    <a:pt x="745" y="43"/>
                  </a:cubicBezTo>
                  <a:cubicBezTo>
                    <a:pt x="739" y="55"/>
                    <a:pt x="733" y="51"/>
                    <a:pt x="732" y="62"/>
                  </a:cubicBezTo>
                  <a:cubicBezTo>
                    <a:pt x="730" y="72"/>
                    <a:pt x="731" y="83"/>
                    <a:pt x="731" y="83"/>
                  </a:cubicBezTo>
                  <a:cubicBezTo>
                    <a:pt x="731" y="83"/>
                    <a:pt x="744" y="90"/>
                    <a:pt x="743" y="90"/>
                  </a:cubicBezTo>
                  <a:cubicBezTo>
                    <a:pt x="741" y="90"/>
                    <a:pt x="751" y="100"/>
                    <a:pt x="747" y="102"/>
                  </a:cubicBezTo>
                  <a:cubicBezTo>
                    <a:pt x="743" y="104"/>
                    <a:pt x="750" y="109"/>
                    <a:pt x="739" y="109"/>
                  </a:cubicBezTo>
                  <a:cubicBezTo>
                    <a:pt x="728" y="109"/>
                    <a:pt x="718" y="105"/>
                    <a:pt x="721" y="104"/>
                  </a:cubicBezTo>
                  <a:cubicBezTo>
                    <a:pt x="724" y="103"/>
                    <a:pt x="735" y="100"/>
                    <a:pt x="732" y="96"/>
                  </a:cubicBezTo>
                  <a:cubicBezTo>
                    <a:pt x="729" y="92"/>
                    <a:pt x="718" y="81"/>
                    <a:pt x="713" y="85"/>
                  </a:cubicBezTo>
                  <a:cubicBezTo>
                    <a:pt x="709" y="89"/>
                    <a:pt x="692" y="95"/>
                    <a:pt x="695" y="96"/>
                  </a:cubicBezTo>
                  <a:cubicBezTo>
                    <a:pt x="698" y="98"/>
                    <a:pt x="713" y="102"/>
                    <a:pt x="708" y="105"/>
                  </a:cubicBezTo>
                  <a:cubicBezTo>
                    <a:pt x="702" y="108"/>
                    <a:pt x="698" y="117"/>
                    <a:pt x="691" y="116"/>
                  </a:cubicBezTo>
                  <a:cubicBezTo>
                    <a:pt x="684" y="116"/>
                    <a:pt x="666" y="115"/>
                    <a:pt x="659" y="113"/>
                  </a:cubicBezTo>
                  <a:cubicBezTo>
                    <a:pt x="652" y="112"/>
                    <a:pt x="644" y="106"/>
                    <a:pt x="653" y="102"/>
                  </a:cubicBezTo>
                  <a:cubicBezTo>
                    <a:pt x="662" y="99"/>
                    <a:pt x="622" y="99"/>
                    <a:pt x="617" y="105"/>
                  </a:cubicBezTo>
                  <a:cubicBezTo>
                    <a:pt x="612" y="111"/>
                    <a:pt x="612" y="114"/>
                    <a:pt x="604" y="113"/>
                  </a:cubicBezTo>
                  <a:cubicBezTo>
                    <a:pt x="595" y="113"/>
                    <a:pt x="554" y="113"/>
                    <a:pt x="554" y="113"/>
                  </a:cubicBezTo>
                  <a:cubicBezTo>
                    <a:pt x="554" y="113"/>
                    <a:pt x="568" y="106"/>
                    <a:pt x="556" y="99"/>
                  </a:cubicBezTo>
                  <a:cubicBezTo>
                    <a:pt x="543" y="93"/>
                    <a:pt x="534" y="95"/>
                    <a:pt x="532" y="95"/>
                  </a:cubicBezTo>
                  <a:cubicBezTo>
                    <a:pt x="530" y="95"/>
                    <a:pt x="527" y="95"/>
                    <a:pt x="520" y="91"/>
                  </a:cubicBezTo>
                  <a:cubicBezTo>
                    <a:pt x="513" y="88"/>
                    <a:pt x="506" y="85"/>
                    <a:pt x="504" y="84"/>
                  </a:cubicBezTo>
                  <a:cubicBezTo>
                    <a:pt x="502" y="82"/>
                    <a:pt x="490" y="81"/>
                    <a:pt x="487" y="83"/>
                  </a:cubicBezTo>
                  <a:cubicBezTo>
                    <a:pt x="484" y="84"/>
                    <a:pt x="484" y="90"/>
                    <a:pt x="482" y="90"/>
                  </a:cubicBezTo>
                  <a:cubicBezTo>
                    <a:pt x="479" y="91"/>
                    <a:pt x="476" y="91"/>
                    <a:pt x="476" y="83"/>
                  </a:cubicBezTo>
                  <a:cubicBezTo>
                    <a:pt x="476" y="75"/>
                    <a:pt x="469" y="80"/>
                    <a:pt x="469" y="80"/>
                  </a:cubicBezTo>
                  <a:cubicBezTo>
                    <a:pt x="465" y="88"/>
                    <a:pt x="465" y="88"/>
                    <a:pt x="465" y="88"/>
                  </a:cubicBezTo>
                  <a:cubicBezTo>
                    <a:pt x="465" y="88"/>
                    <a:pt x="461" y="88"/>
                    <a:pt x="459" y="84"/>
                  </a:cubicBezTo>
                  <a:cubicBezTo>
                    <a:pt x="458" y="81"/>
                    <a:pt x="458" y="78"/>
                    <a:pt x="455" y="76"/>
                  </a:cubicBezTo>
                  <a:cubicBezTo>
                    <a:pt x="452" y="74"/>
                    <a:pt x="457" y="73"/>
                    <a:pt x="449" y="73"/>
                  </a:cubicBezTo>
                  <a:cubicBezTo>
                    <a:pt x="442" y="74"/>
                    <a:pt x="442" y="82"/>
                    <a:pt x="438" y="81"/>
                  </a:cubicBezTo>
                  <a:cubicBezTo>
                    <a:pt x="433" y="81"/>
                    <a:pt x="440" y="69"/>
                    <a:pt x="423" y="77"/>
                  </a:cubicBezTo>
                  <a:cubicBezTo>
                    <a:pt x="405" y="86"/>
                    <a:pt x="382" y="89"/>
                    <a:pt x="371" y="95"/>
                  </a:cubicBezTo>
                  <a:cubicBezTo>
                    <a:pt x="360" y="100"/>
                    <a:pt x="357" y="95"/>
                    <a:pt x="334" y="85"/>
                  </a:cubicBezTo>
                  <a:cubicBezTo>
                    <a:pt x="310" y="75"/>
                    <a:pt x="284" y="83"/>
                    <a:pt x="238" y="71"/>
                  </a:cubicBezTo>
                  <a:cubicBezTo>
                    <a:pt x="192" y="60"/>
                    <a:pt x="185" y="67"/>
                    <a:pt x="170" y="71"/>
                  </a:cubicBezTo>
                  <a:cubicBezTo>
                    <a:pt x="155" y="75"/>
                    <a:pt x="142" y="71"/>
                    <a:pt x="131" y="82"/>
                  </a:cubicBezTo>
                  <a:cubicBezTo>
                    <a:pt x="120" y="93"/>
                    <a:pt x="122" y="98"/>
                    <a:pt x="108" y="100"/>
                  </a:cubicBezTo>
                  <a:cubicBezTo>
                    <a:pt x="94" y="101"/>
                    <a:pt x="83" y="105"/>
                    <a:pt x="85" y="108"/>
                  </a:cubicBezTo>
                  <a:cubicBezTo>
                    <a:pt x="87" y="111"/>
                    <a:pt x="98" y="113"/>
                    <a:pt x="101" y="115"/>
                  </a:cubicBezTo>
                  <a:cubicBezTo>
                    <a:pt x="104" y="117"/>
                    <a:pt x="103" y="129"/>
                    <a:pt x="111" y="132"/>
                  </a:cubicBezTo>
                  <a:cubicBezTo>
                    <a:pt x="120" y="135"/>
                    <a:pt x="135" y="133"/>
                    <a:pt x="131" y="138"/>
                  </a:cubicBezTo>
                  <a:cubicBezTo>
                    <a:pt x="128" y="142"/>
                    <a:pt x="118" y="156"/>
                    <a:pt x="114" y="152"/>
                  </a:cubicBezTo>
                  <a:cubicBezTo>
                    <a:pt x="109" y="148"/>
                    <a:pt x="104" y="142"/>
                    <a:pt x="98" y="142"/>
                  </a:cubicBezTo>
                  <a:cubicBezTo>
                    <a:pt x="92" y="142"/>
                    <a:pt x="79" y="146"/>
                    <a:pt x="74" y="149"/>
                  </a:cubicBezTo>
                  <a:cubicBezTo>
                    <a:pt x="69" y="152"/>
                    <a:pt x="60" y="153"/>
                    <a:pt x="61" y="159"/>
                  </a:cubicBezTo>
                  <a:cubicBezTo>
                    <a:pt x="62" y="165"/>
                    <a:pt x="69" y="162"/>
                    <a:pt x="68" y="167"/>
                  </a:cubicBezTo>
                  <a:cubicBezTo>
                    <a:pt x="67" y="173"/>
                    <a:pt x="58" y="168"/>
                    <a:pt x="58" y="175"/>
                  </a:cubicBezTo>
                  <a:cubicBezTo>
                    <a:pt x="59" y="182"/>
                    <a:pt x="78" y="187"/>
                    <a:pt x="87" y="184"/>
                  </a:cubicBezTo>
                  <a:cubicBezTo>
                    <a:pt x="96" y="181"/>
                    <a:pt x="102" y="171"/>
                    <a:pt x="107" y="178"/>
                  </a:cubicBezTo>
                  <a:cubicBezTo>
                    <a:pt x="112" y="185"/>
                    <a:pt x="115" y="201"/>
                    <a:pt x="104" y="204"/>
                  </a:cubicBezTo>
                  <a:cubicBezTo>
                    <a:pt x="93" y="207"/>
                    <a:pt x="64" y="214"/>
                    <a:pt x="61" y="221"/>
                  </a:cubicBezTo>
                  <a:cubicBezTo>
                    <a:pt x="59" y="229"/>
                    <a:pt x="50" y="242"/>
                    <a:pt x="46" y="243"/>
                  </a:cubicBezTo>
                  <a:cubicBezTo>
                    <a:pt x="42" y="243"/>
                    <a:pt x="42" y="254"/>
                    <a:pt x="46" y="258"/>
                  </a:cubicBezTo>
                  <a:cubicBezTo>
                    <a:pt x="49" y="262"/>
                    <a:pt x="45" y="261"/>
                    <a:pt x="47" y="269"/>
                  </a:cubicBezTo>
                  <a:cubicBezTo>
                    <a:pt x="49" y="277"/>
                    <a:pt x="52" y="286"/>
                    <a:pt x="59" y="280"/>
                  </a:cubicBezTo>
                  <a:cubicBezTo>
                    <a:pt x="66" y="275"/>
                    <a:pt x="75" y="280"/>
                    <a:pt x="70" y="287"/>
                  </a:cubicBezTo>
                  <a:cubicBezTo>
                    <a:pt x="65" y="295"/>
                    <a:pt x="55" y="299"/>
                    <a:pt x="70" y="299"/>
                  </a:cubicBezTo>
                  <a:cubicBezTo>
                    <a:pt x="85" y="299"/>
                    <a:pt x="83" y="292"/>
                    <a:pt x="95" y="296"/>
                  </a:cubicBezTo>
                  <a:cubicBezTo>
                    <a:pt x="107" y="301"/>
                    <a:pt x="110" y="295"/>
                    <a:pt x="107" y="304"/>
                  </a:cubicBezTo>
                  <a:cubicBezTo>
                    <a:pt x="103" y="314"/>
                    <a:pt x="93" y="327"/>
                    <a:pt x="78" y="334"/>
                  </a:cubicBezTo>
                  <a:cubicBezTo>
                    <a:pt x="63" y="341"/>
                    <a:pt x="60" y="340"/>
                    <a:pt x="48" y="347"/>
                  </a:cubicBezTo>
                  <a:cubicBezTo>
                    <a:pt x="36" y="354"/>
                    <a:pt x="0" y="373"/>
                    <a:pt x="11" y="372"/>
                  </a:cubicBezTo>
                  <a:cubicBezTo>
                    <a:pt x="23" y="372"/>
                    <a:pt x="43" y="358"/>
                    <a:pt x="48" y="356"/>
                  </a:cubicBezTo>
                  <a:cubicBezTo>
                    <a:pt x="54" y="354"/>
                    <a:pt x="56" y="362"/>
                    <a:pt x="65" y="356"/>
                  </a:cubicBezTo>
                  <a:cubicBezTo>
                    <a:pt x="73" y="350"/>
                    <a:pt x="107" y="325"/>
                    <a:pt x="118" y="318"/>
                  </a:cubicBezTo>
                  <a:cubicBezTo>
                    <a:pt x="129" y="311"/>
                    <a:pt x="145" y="307"/>
                    <a:pt x="146" y="297"/>
                  </a:cubicBezTo>
                  <a:cubicBezTo>
                    <a:pt x="147" y="287"/>
                    <a:pt x="147" y="278"/>
                    <a:pt x="155" y="276"/>
                  </a:cubicBezTo>
                  <a:cubicBezTo>
                    <a:pt x="164" y="273"/>
                    <a:pt x="166" y="266"/>
                    <a:pt x="175" y="260"/>
                  </a:cubicBezTo>
                  <a:cubicBezTo>
                    <a:pt x="184" y="253"/>
                    <a:pt x="193" y="244"/>
                    <a:pt x="197" y="246"/>
                  </a:cubicBezTo>
                  <a:cubicBezTo>
                    <a:pt x="201" y="248"/>
                    <a:pt x="193" y="252"/>
                    <a:pt x="186" y="257"/>
                  </a:cubicBezTo>
                  <a:cubicBezTo>
                    <a:pt x="178" y="261"/>
                    <a:pt x="171" y="267"/>
                    <a:pt x="170" y="276"/>
                  </a:cubicBezTo>
                  <a:cubicBezTo>
                    <a:pt x="169" y="286"/>
                    <a:pt x="156" y="296"/>
                    <a:pt x="167" y="291"/>
                  </a:cubicBezTo>
                  <a:cubicBezTo>
                    <a:pt x="177" y="286"/>
                    <a:pt x="184" y="279"/>
                    <a:pt x="191" y="275"/>
                  </a:cubicBezTo>
                  <a:cubicBezTo>
                    <a:pt x="199" y="271"/>
                    <a:pt x="204" y="277"/>
                    <a:pt x="207" y="268"/>
                  </a:cubicBezTo>
                  <a:cubicBezTo>
                    <a:pt x="210" y="259"/>
                    <a:pt x="206" y="251"/>
                    <a:pt x="214" y="256"/>
                  </a:cubicBezTo>
                  <a:cubicBezTo>
                    <a:pt x="221" y="260"/>
                    <a:pt x="231" y="269"/>
                    <a:pt x="240" y="273"/>
                  </a:cubicBezTo>
                  <a:cubicBezTo>
                    <a:pt x="249" y="277"/>
                    <a:pt x="249" y="268"/>
                    <a:pt x="271" y="278"/>
                  </a:cubicBezTo>
                  <a:cubicBezTo>
                    <a:pt x="294" y="288"/>
                    <a:pt x="293" y="282"/>
                    <a:pt x="296" y="299"/>
                  </a:cubicBezTo>
                  <a:cubicBezTo>
                    <a:pt x="298" y="315"/>
                    <a:pt x="307" y="300"/>
                    <a:pt x="313" y="303"/>
                  </a:cubicBezTo>
                  <a:cubicBezTo>
                    <a:pt x="320" y="306"/>
                    <a:pt x="327" y="306"/>
                    <a:pt x="328" y="319"/>
                  </a:cubicBezTo>
                  <a:cubicBezTo>
                    <a:pt x="330" y="333"/>
                    <a:pt x="332" y="338"/>
                    <a:pt x="330" y="347"/>
                  </a:cubicBezTo>
                  <a:cubicBezTo>
                    <a:pt x="328" y="356"/>
                    <a:pt x="341" y="353"/>
                    <a:pt x="342" y="363"/>
                  </a:cubicBezTo>
                  <a:cubicBezTo>
                    <a:pt x="342" y="372"/>
                    <a:pt x="341" y="384"/>
                    <a:pt x="342" y="387"/>
                  </a:cubicBezTo>
                  <a:cubicBezTo>
                    <a:pt x="343" y="389"/>
                    <a:pt x="358" y="391"/>
                    <a:pt x="354" y="398"/>
                  </a:cubicBezTo>
                  <a:cubicBezTo>
                    <a:pt x="351" y="405"/>
                    <a:pt x="352" y="412"/>
                    <a:pt x="355" y="419"/>
                  </a:cubicBezTo>
                  <a:cubicBezTo>
                    <a:pt x="359" y="425"/>
                    <a:pt x="363" y="427"/>
                    <a:pt x="372" y="436"/>
                  </a:cubicBezTo>
                  <a:cubicBezTo>
                    <a:pt x="381" y="445"/>
                    <a:pt x="399" y="461"/>
                    <a:pt x="393" y="463"/>
                  </a:cubicBezTo>
                  <a:cubicBezTo>
                    <a:pt x="388" y="466"/>
                    <a:pt x="382" y="461"/>
                    <a:pt x="376" y="468"/>
                  </a:cubicBezTo>
                  <a:cubicBezTo>
                    <a:pt x="370" y="475"/>
                    <a:pt x="374" y="477"/>
                    <a:pt x="369" y="496"/>
                  </a:cubicBezTo>
                  <a:cubicBezTo>
                    <a:pt x="364" y="514"/>
                    <a:pt x="365" y="515"/>
                    <a:pt x="360" y="529"/>
                  </a:cubicBezTo>
                  <a:cubicBezTo>
                    <a:pt x="354" y="544"/>
                    <a:pt x="351" y="548"/>
                    <a:pt x="349" y="560"/>
                  </a:cubicBezTo>
                  <a:cubicBezTo>
                    <a:pt x="347" y="572"/>
                    <a:pt x="342" y="580"/>
                    <a:pt x="351" y="591"/>
                  </a:cubicBezTo>
                  <a:cubicBezTo>
                    <a:pt x="360" y="602"/>
                    <a:pt x="346" y="603"/>
                    <a:pt x="358" y="619"/>
                  </a:cubicBezTo>
                  <a:cubicBezTo>
                    <a:pt x="370" y="635"/>
                    <a:pt x="376" y="631"/>
                    <a:pt x="382" y="641"/>
                  </a:cubicBezTo>
                  <a:cubicBezTo>
                    <a:pt x="389" y="651"/>
                    <a:pt x="407" y="648"/>
                    <a:pt x="402" y="661"/>
                  </a:cubicBezTo>
                  <a:cubicBezTo>
                    <a:pt x="397" y="674"/>
                    <a:pt x="399" y="681"/>
                    <a:pt x="408" y="691"/>
                  </a:cubicBezTo>
                  <a:cubicBezTo>
                    <a:pt x="418" y="701"/>
                    <a:pt x="419" y="704"/>
                    <a:pt x="415" y="708"/>
                  </a:cubicBezTo>
                  <a:cubicBezTo>
                    <a:pt x="411" y="712"/>
                    <a:pt x="405" y="716"/>
                    <a:pt x="409" y="718"/>
                  </a:cubicBezTo>
                  <a:cubicBezTo>
                    <a:pt x="412" y="720"/>
                    <a:pt x="417" y="719"/>
                    <a:pt x="422" y="727"/>
                  </a:cubicBezTo>
                  <a:cubicBezTo>
                    <a:pt x="427" y="736"/>
                    <a:pt x="427" y="743"/>
                    <a:pt x="430" y="746"/>
                  </a:cubicBezTo>
                  <a:cubicBezTo>
                    <a:pt x="433" y="749"/>
                    <a:pt x="441" y="755"/>
                    <a:pt x="440" y="758"/>
                  </a:cubicBezTo>
                  <a:cubicBezTo>
                    <a:pt x="440" y="762"/>
                    <a:pt x="451" y="766"/>
                    <a:pt x="451" y="761"/>
                  </a:cubicBezTo>
                  <a:cubicBezTo>
                    <a:pt x="451" y="756"/>
                    <a:pt x="458" y="762"/>
                    <a:pt x="451" y="746"/>
                  </a:cubicBezTo>
                  <a:cubicBezTo>
                    <a:pt x="443" y="730"/>
                    <a:pt x="431" y="717"/>
                    <a:pt x="427" y="707"/>
                  </a:cubicBezTo>
                  <a:cubicBezTo>
                    <a:pt x="424" y="697"/>
                    <a:pt x="419" y="683"/>
                    <a:pt x="421" y="679"/>
                  </a:cubicBezTo>
                  <a:cubicBezTo>
                    <a:pt x="422" y="675"/>
                    <a:pt x="424" y="664"/>
                    <a:pt x="431" y="670"/>
                  </a:cubicBezTo>
                  <a:cubicBezTo>
                    <a:pt x="438" y="676"/>
                    <a:pt x="432" y="687"/>
                    <a:pt x="439" y="700"/>
                  </a:cubicBezTo>
                  <a:cubicBezTo>
                    <a:pt x="446" y="713"/>
                    <a:pt x="471" y="741"/>
                    <a:pt x="475" y="746"/>
                  </a:cubicBezTo>
                  <a:cubicBezTo>
                    <a:pt x="478" y="751"/>
                    <a:pt x="492" y="771"/>
                    <a:pt x="488" y="781"/>
                  </a:cubicBezTo>
                  <a:cubicBezTo>
                    <a:pt x="483" y="791"/>
                    <a:pt x="481" y="792"/>
                    <a:pt x="488" y="796"/>
                  </a:cubicBezTo>
                  <a:cubicBezTo>
                    <a:pt x="495" y="800"/>
                    <a:pt x="554" y="831"/>
                    <a:pt x="562" y="831"/>
                  </a:cubicBezTo>
                  <a:cubicBezTo>
                    <a:pt x="570" y="832"/>
                    <a:pt x="586" y="824"/>
                    <a:pt x="592" y="828"/>
                  </a:cubicBezTo>
                  <a:cubicBezTo>
                    <a:pt x="599" y="831"/>
                    <a:pt x="611" y="848"/>
                    <a:pt x="618" y="848"/>
                  </a:cubicBezTo>
                  <a:cubicBezTo>
                    <a:pt x="624" y="848"/>
                    <a:pt x="636" y="845"/>
                    <a:pt x="635" y="852"/>
                  </a:cubicBezTo>
                  <a:cubicBezTo>
                    <a:pt x="633" y="859"/>
                    <a:pt x="627" y="869"/>
                    <a:pt x="634" y="865"/>
                  </a:cubicBezTo>
                  <a:cubicBezTo>
                    <a:pt x="641" y="861"/>
                    <a:pt x="645" y="853"/>
                    <a:pt x="651" y="857"/>
                  </a:cubicBezTo>
                  <a:cubicBezTo>
                    <a:pt x="657" y="861"/>
                    <a:pt x="667" y="871"/>
                    <a:pt x="668" y="879"/>
                  </a:cubicBezTo>
                  <a:cubicBezTo>
                    <a:pt x="670" y="887"/>
                    <a:pt x="676" y="892"/>
                    <a:pt x="681" y="889"/>
                  </a:cubicBezTo>
                  <a:cubicBezTo>
                    <a:pt x="686" y="886"/>
                    <a:pt x="694" y="893"/>
                    <a:pt x="695" y="898"/>
                  </a:cubicBezTo>
                  <a:cubicBezTo>
                    <a:pt x="697" y="903"/>
                    <a:pt x="700" y="907"/>
                    <a:pt x="705" y="906"/>
                  </a:cubicBezTo>
                  <a:cubicBezTo>
                    <a:pt x="710" y="904"/>
                    <a:pt x="714" y="906"/>
                    <a:pt x="714" y="910"/>
                  </a:cubicBezTo>
                  <a:cubicBezTo>
                    <a:pt x="714" y="913"/>
                    <a:pt x="717" y="918"/>
                    <a:pt x="721" y="913"/>
                  </a:cubicBezTo>
                  <a:cubicBezTo>
                    <a:pt x="726" y="908"/>
                    <a:pt x="725" y="903"/>
                    <a:pt x="727" y="903"/>
                  </a:cubicBezTo>
                  <a:cubicBezTo>
                    <a:pt x="729" y="903"/>
                    <a:pt x="737" y="899"/>
                    <a:pt x="738" y="905"/>
                  </a:cubicBezTo>
                  <a:cubicBezTo>
                    <a:pt x="739" y="911"/>
                    <a:pt x="748" y="921"/>
                    <a:pt x="745" y="931"/>
                  </a:cubicBezTo>
                  <a:cubicBezTo>
                    <a:pt x="741" y="940"/>
                    <a:pt x="746" y="954"/>
                    <a:pt x="735" y="955"/>
                  </a:cubicBezTo>
                  <a:cubicBezTo>
                    <a:pt x="723" y="956"/>
                    <a:pt x="720" y="963"/>
                    <a:pt x="724" y="968"/>
                  </a:cubicBezTo>
                  <a:cubicBezTo>
                    <a:pt x="728" y="972"/>
                    <a:pt x="721" y="969"/>
                    <a:pt x="714" y="974"/>
                  </a:cubicBezTo>
                  <a:cubicBezTo>
                    <a:pt x="708" y="979"/>
                    <a:pt x="696" y="975"/>
                    <a:pt x="699" y="985"/>
                  </a:cubicBezTo>
                  <a:cubicBezTo>
                    <a:pt x="703" y="995"/>
                    <a:pt x="698" y="1008"/>
                    <a:pt x="698" y="1008"/>
                  </a:cubicBezTo>
                  <a:cubicBezTo>
                    <a:pt x="698" y="1008"/>
                    <a:pt x="711" y="1014"/>
                    <a:pt x="703" y="1015"/>
                  </a:cubicBezTo>
                  <a:cubicBezTo>
                    <a:pt x="694" y="1016"/>
                    <a:pt x="695" y="1018"/>
                    <a:pt x="692" y="1027"/>
                  </a:cubicBezTo>
                  <a:cubicBezTo>
                    <a:pt x="690" y="1036"/>
                    <a:pt x="690" y="1048"/>
                    <a:pt x="693" y="1048"/>
                  </a:cubicBezTo>
                  <a:cubicBezTo>
                    <a:pt x="696" y="1047"/>
                    <a:pt x="713" y="1067"/>
                    <a:pt x="715" y="1079"/>
                  </a:cubicBezTo>
                  <a:cubicBezTo>
                    <a:pt x="717" y="1091"/>
                    <a:pt x="724" y="1107"/>
                    <a:pt x="726" y="1119"/>
                  </a:cubicBezTo>
                  <a:cubicBezTo>
                    <a:pt x="727" y="1131"/>
                    <a:pt x="743" y="1135"/>
                    <a:pt x="750" y="1138"/>
                  </a:cubicBezTo>
                  <a:cubicBezTo>
                    <a:pt x="756" y="1141"/>
                    <a:pt x="771" y="1146"/>
                    <a:pt x="772" y="1153"/>
                  </a:cubicBezTo>
                  <a:cubicBezTo>
                    <a:pt x="774" y="1159"/>
                    <a:pt x="781" y="1152"/>
                    <a:pt x="779" y="1169"/>
                  </a:cubicBezTo>
                  <a:cubicBezTo>
                    <a:pt x="778" y="1186"/>
                    <a:pt x="772" y="1213"/>
                    <a:pt x="766" y="1225"/>
                  </a:cubicBezTo>
                  <a:cubicBezTo>
                    <a:pt x="760" y="1238"/>
                    <a:pt x="760" y="1241"/>
                    <a:pt x="755" y="1260"/>
                  </a:cubicBezTo>
                  <a:cubicBezTo>
                    <a:pt x="750" y="1279"/>
                    <a:pt x="752" y="1284"/>
                    <a:pt x="749" y="1291"/>
                  </a:cubicBezTo>
                  <a:cubicBezTo>
                    <a:pt x="746" y="1298"/>
                    <a:pt x="739" y="1327"/>
                    <a:pt x="730" y="1338"/>
                  </a:cubicBezTo>
                  <a:cubicBezTo>
                    <a:pt x="720" y="1349"/>
                    <a:pt x="711" y="1350"/>
                    <a:pt x="710" y="1367"/>
                  </a:cubicBezTo>
                  <a:cubicBezTo>
                    <a:pt x="708" y="1384"/>
                    <a:pt x="701" y="1393"/>
                    <a:pt x="698" y="1404"/>
                  </a:cubicBezTo>
                  <a:cubicBezTo>
                    <a:pt x="695" y="1416"/>
                    <a:pt x="688" y="1431"/>
                    <a:pt x="689" y="1436"/>
                  </a:cubicBezTo>
                  <a:cubicBezTo>
                    <a:pt x="689" y="1442"/>
                    <a:pt x="697" y="1435"/>
                    <a:pt x="697" y="1435"/>
                  </a:cubicBezTo>
                  <a:cubicBezTo>
                    <a:pt x="697" y="1435"/>
                    <a:pt x="707" y="1415"/>
                    <a:pt x="710" y="1416"/>
                  </a:cubicBezTo>
                  <a:cubicBezTo>
                    <a:pt x="713" y="1416"/>
                    <a:pt x="712" y="1412"/>
                    <a:pt x="712" y="1423"/>
                  </a:cubicBezTo>
                  <a:cubicBezTo>
                    <a:pt x="712" y="1434"/>
                    <a:pt x="703" y="1447"/>
                    <a:pt x="697" y="1451"/>
                  </a:cubicBezTo>
                  <a:cubicBezTo>
                    <a:pt x="692" y="1456"/>
                    <a:pt x="692" y="1456"/>
                    <a:pt x="682" y="1463"/>
                  </a:cubicBezTo>
                  <a:cubicBezTo>
                    <a:pt x="672" y="1470"/>
                    <a:pt x="672" y="1476"/>
                    <a:pt x="672" y="1479"/>
                  </a:cubicBezTo>
                  <a:cubicBezTo>
                    <a:pt x="672" y="1481"/>
                    <a:pt x="680" y="1484"/>
                    <a:pt x="676" y="1486"/>
                  </a:cubicBezTo>
                  <a:cubicBezTo>
                    <a:pt x="672" y="1488"/>
                    <a:pt x="674" y="1490"/>
                    <a:pt x="670" y="1493"/>
                  </a:cubicBezTo>
                  <a:cubicBezTo>
                    <a:pt x="667" y="1495"/>
                    <a:pt x="660" y="1498"/>
                    <a:pt x="663" y="1502"/>
                  </a:cubicBezTo>
                  <a:cubicBezTo>
                    <a:pt x="666" y="1507"/>
                    <a:pt x="659" y="1517"/>
                    <a:pt x="660" y="1524"/>
                  </a:cubicBezTo>
                  <a:cubicBezTo>
                    <a:pt x="660" y="1530"/>
                    <a:pt x="666" y="1541"/>
                    <a:pt x="666" y="1541"/>
                  </a:cubicBezTo>
                  <a:cubicBezTo>
                    <a:pt x="666" y="1541"/>
                    <a:pt x="674" y="1563"/>
                    <a:pt x="678" y="1566"/>
                  </a:cubicBezTo>
                  <a:cubicBezTo>
                    <a:pt x="682" y="1570"/>
                    <a:pt x="691" y="1572"/>
                    <a:pt x="690" y="1576"/>
                  </a:cubicBezTo>
                  <a:cubicBezTo>
                    <a:pt x="689" y="1581"/>
                    <a:pt x="698" y="1578"/>
                    <a:pt x="707" y="1582"/>
                  </a:cubicBezTo>
                  <a:cubicBezTo>
                    <a:pt x="716" y="1586"/>
                    <a:pt x="710" y="1601"/>
                    <a:pt x="727" y="1597"/>
                  </a:cubicBezTo>
                  <a:cubicBezTo>
                    <a:pt x="744" y="1594"/>
                    <a:pt x="759" y="1595"/>
                    <a:pt x="759" y="1595"/>
                  </a:cubicBezTo>
                  <a:cubicBezTo>
                    <a:pt x="759" y="1595"/>
                    <a:pt x="761" y="1597"/>
                    <a:pt x="767" y="1598"/>
                  </a:cubicBezTo>
                  <a:cubicBezTo>
                    <a:pt x="773" y="1599"/>
                    <a:pt x="790" y="1595"/>
                    <a:pt x="790" y="1595"/>
                  </a:cubicBezTo>
                  <a:lnTo>
                    <a:pt x="792" y="15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5" name="Freeform 111"/>
            <p:cNvSpPr/>
            <p:nvPr/>
          </p:nvSpPr>
          <p:spPr bwMode="auto">
            <a:xfrm>
              <a:off x="2484437" y="684213"/>
              <a:ext cx="1468438" cy="1327150"/>
            </a:xfrm>
            <a:custGeom>
              <a:avLst/>
              <a:gdLst>
                <a:gd name="T0" fmla="*/ 62 w 550"/>
                <a:gd name="T1" fmla="*/ 110 h 497"/>
                <a:gd name="T2" fmla="*/ 81 w 550"/>
                <a:gd name="T3" fmla="*/ 123 h 497"/>
                <a:gd name="T4" fmla="*/ 27 w 550"/>
                <a:gd name="T5" fmla="*/ 143 h 497"/>
                <a:gd name="T6" fmla="*/ 11 w 550"/>
                <a:gd name="T7" fmla="*/ 164 h 497"/>
                <a:gd name="T8" fmla="*/ 32 w 550"/>
                <a:gd name="T9" fmla="*/ 178 h 497"/>
                <a:gd name="T10" fmla="*/ 55 w 550"/>
                <a:gd name="T11" fmla="*/ 187 h 497"/>
                <a:gd name="T12" fmla="*/ 119 w 550"/>
                <a:gd name="T13" fmla="*/ 204 h 497"/>
                <a:gd name="T14" fmla="*/ 147 w 550"/>
                <a:gd name="T15" fmla="*/ 271 h 497"/>
                <a:gd name="T16" fmla="*/ 164 w 550"/>
                <a:gd name="T17" fmla="*/ 270 h 497"/>
                <a:gd name="T18" fmla="*/ 173 w 550"/>
                <a:gd name="T19" fmla="*/ 313 h 497"/>
                <a:gd name="T20" fmla="*/ 153 w 550"/>
                <a:gd name="T21" fmla="*/ 334 h 497"/>
                <a:gd name="T22" fmla="*/ 150 w 550"/>
                <a:gd name="T23" fmla="*/ 364 h 497"/>
                <a:gd name="T24" fmla="*/ 157 w 550"/>
                <a:gd name="T25" fmla="*/ 401 h 497"/>
                <a:gd name="T26" fmla="*/ 177 w 550"/>
                <a:gd name="T27" fmla="*/ 395 h 497"/>
                <a:gd name="T28" fmla="*/ 160 w 550"/>
                <a:gd name="T29" fmla="*/ 421 h 497"/>
                <a:gd name="T30" fmla="*/ 179 w 550"/>
                <a:gd name="T31" fmla="*/ 454 h 497"/>
                <a:gd name="T32" fmla="*/ 206 w 550"/>
                <a:gd name="T33" fmla="*/ 478 h 497"/>
                <a:gd name="T34" fmla="*/ 227 w 550"/>
                <a:gd name="T35" fmla="*/ 492 h 497"/>
                <a:gd name="T36" fmla="*/ 250 w 550"/>
                <a:gd name="T37" fmla="*/ 446 h 497"/>
                <a:gd name="T38" fmla="*/ 267 w 550"/>
                <a:gd name="T39" fmla="*/ 408 h 497"/>
                <a:gd name="T40" fmla="*/ 296 w 550"/>
                <a:gd name="T41" fmla="*/ 376 h 497"/>
                <a:gd name="T42" fmla="*/ 345 w 550"/>
                <a:gd name="T43" fmla="*/ 345 h 497"/>
                <a:gd name="T44" fmla="*/ 443 w 550"/>
                <a:gd name="T45" fmla="*/ 298 h 497"/>
                <a:gd name="T46" fmla="*/ 401 w 550"/>
                <a:gd name="T47" fmla="*/ 290 h 497"/>
                <a:gd name="T48" fmla="*/ 427 w 550"/>
                <a:gd name="T49" fmla="*/ 287 h 497"/>
                <a:gd name="T50" fmla="*/ 451 w 550"/>
                <a:gd name="T51" fmla="*/ 281 h 497"/>
                <a:gd name="T52" fmla="*/ 411 w 550"/>
                <a:gd name="T53" fmla="*/ 255 h 497"/>
                <a:gd name="T54" fmla="*/ 431 w 550"/>
                <a:gd name="T55" fmla="*/ 236 h 497"/>
                <a:gd name="T56" fmla="*/ 453 w 550"/>
                <a:gd name="T57" fmla="*/ 238 h 497"/>
                <a:gd name="T58" fmla="*/ 453 w 550"/>
                <a:gd name="T59" fmla="*/ 225 h 497"/>
                <a:gd name="T60" fmla="*/ 478 w 550"/>
                <a:gd name="T61" fmla="*/ 198 h 497"/>
                <a:gd name="T62" fmla="*/ 462 w 550"/>
                <a:gd name="T63" fmla="*/ 180 h 497"/>
                <a:gd name="T64" fmla="*/ 484 w 550"/>
                <a:gd name="T65" fmla="*/ 162 h 497"/>
                <a:gd name="T66" fmla="*/ 460 w 550"/>
                <a:gd name="T67" fmla="*/ 149 h 497"/>
                <a:gd name="T68" fmla="*/ 476 w 550"/>
                <a:gd name="T69" fmla="*/ 124 h 497"/>
                <a:gd name="T70" fmla="*/ 498 w 550"/>
                <a:gd name="T71" fmla="*/ 104 h 497"/>
                <a:gd name="T72" fmla="*/ 543 w 550"/>
                <a:gd name="T73" fmla="*/ 73 h 497"/>
                <a:gd name="T74" fmla="*/ 486 w 550"/>
                <a:gd name="T75" fmla="*/ 61 h 497"/>
                <a:gd name="T76" fmla="*/ 442 w 550"/>
                <a:gd name="T77" fmla="*/ 79 h 497"/>
                <a:gd name="T78" fmla="*/ 439 w 550"/>
                <a:gd name="T79" fmla="*/ 60 h 497"/>
                <a:gd name="T80" fmla="*/ 416 w 550"/>
                <a:gd name="T81" fmla="*/ 53 h 497"/>
                <a:gd name="T82" fmla="*/ 458 w 550"/>
                <a:gd name="T83" fmla="*/ 30 h 497"/>
                <a:gd name="T84" fmla="*/ 414 w 550"/>
                <a:gd name="T85" fmla="*/ 6 h 497"/>
                <a:gd name="T86" fmla="*/ 321 w 550"/>
                <a:gd name="T87" fmla="*/ 11 h 497"/>
                <a:gd name="T88" fmla="*/ 288 w 550"/>
                <a:gd name="T89" fmla="*/ 21 h 497"/>
                <a:gd name="T90" fmla="*/ 245 w 550"/>
                <a:gd name="T91" fmla="*/ 35 h 497"/>
                <a:gd name="T92" fmla="*/ 221 w 550"/>
                <a:gd name="T93" fmla="*/ 40 h 497"/>
                <a:gd name="T94" fmla="*/ 192 w 550"/>
                <a:gd name="T95" fmla="*/ 47 h 497"/>
                <a:gd name="T96" fmla="*/ 153 w 550"/>
                <a:gd name="T97" fmla="*/ 51 h 497"/>
                <a:gd name="T98" fmla="*/ 141 w 550"/>
                <a:gd name="T99" fmla="*/ 68 h 497"/>
                <a:gd name="T100" fmla="*/ 89 w 550"/>
                <a:gd name="T101" fmla="*/ 8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497">
                  <a:moveTo>
                    <a:pt x="67" y="99"/>
                  </a:moveTo>
                  <a:cubicBezTo>
                    <a:pt x="62" y="100"/>
                    <a:pt x="60" y="110"/>
                    <a:pt x="62" y="110"/>
                  </a:cubicBezTo>
                  <a:cubicBezTo>
                    <a:pt x="64" y="111"/>
                    <a:pt x="73" y="106"/>
                    <a:pt x="84" y="110"/>
                  </a:cubicBezTo>
                  <a:cubicBezTo>
                    <a:pt x="95" y="115"/>
                    <a:pt x="87" y="122"/>
                    <a:pt x="81" y="123"/>
                  </a:cubicBezTo>
                  <a:cubicBezTo>
                    <a:pt x="76" y="125"/>
                    <a:pt x="71" y="121"/>
                    <a:pt x="56" y="129"/>
                  </a:cubicBezTo>
                  <a:cubicBezTo>
                    <a:pt x="42" y="137"/>
                    <a:pt x="35" y="146"/>
                    <a:pt x="27" y="143"/>
                  </a:cubicBezTo>
                  <a:cubicBezTo>
                    <a:pt x="20" y="139"/>
                    <a:pt x="5" y="144"/>
                    <a:pt x="3" y="148"/>
                  </a:cubicBezTo>
                  <a:cubicBezTo>
                    <a:pt x="0" y="152"/>
                    <a:pt x="11" y="164"/>
                    <a:pt x="11" y="164"/>
                  </a:cubicBezTo>
                  <a:cubicBezTo>
                    <a:pt x="24" y="163"/>
                    <a:pt x="24" y="163"/>
                    <a:pt x="24" y="163"/>
                  </a:cubicBezTo>
                  <a:cubicBezTo>
                    <a:pt x="24" y="163"/>
                    <a:pt x="37" y="175"/>
                    <a:pt x="32" y="178"/>
                  </a:cubicBezTo>
                  <a:cubicBezTo>
                    <a:pt x="28" y="181"/>
                    <a:pt x="19" y="179"/>
                    <a:pt x="30" y="184"/>
                  </a:cubicBezTo>
                  <a:cubicBezTo>
                    <a:pt x="41" y="189"/>
                    <a:pt x="29" y="185"/>
                    <a:pt x="55" y="187"/>
                  </a:cubicBezTo>
                  <a:cubicBezTo>
                    <a:pt x="81" y="189"/>
                    <a:pt x="72" y="187"/>
                    <a:pt x="84" y="189"/>
                  </a:cubicBezTo>
                  <a:cubicBezTo>
                    <a:pt x="97" y="190"/>
                    <a:pt x="116" y="203"/>
                    <a:pt x="119" y="204"/>
                  </a:cubicBezTo>
                  <a:cubicBezTo>
                    <a:pt x="123" y="204"/>
                    <a:pt x="138" y="205"/>
                    <a:pt x="139" y="217"/>
                  </a:cubicBezTo>
                  <a:cubicBezTo>
                    <a:pt x="140" y="229"/>
                    <a:pt x="153" y="263"/>
                    <a:pt x="147" y="271"/>
                  </a:cubicBezTo>
                  <a:cubicBezTo>
                    <a:pt x="141" y="279"/>
                    <a:pt x="161" y="287"/>
                    <a:pt x="159" y="283"/>
                  </a:cubicBezTo>
                  <a:cubicBezTo>
                    <a:pt x="158" y="280"/>
                    <a:pt x="160" y="268"/>
                    <a:pt x="164" y="270"/>
                  </a:cubicBezTo>
                  <a:cubicBezTo>
                    <a:pt x="168" y="272"/>
                    <a:pt x="178" y="301"/>
                    <a:pt x="177" y="303"/>
                  </a:cubicBezTo>
                  <a:cubicBezTo>
                    <a:pt x="176" y="305"/>
                    <a:pt x="178" y="305"/>
                    <a:pt x="173" y="313"/>
                  </a:cubicBezTo>
                  <a:cubicBezTo>
                    <a:pt x="169" y="321"/>
                    <a:pt x="164" y="329"/>
                    <a:pt x="162" y="329"/>
                  </a:cubicBezTo>
                  <a:cubicBezTo>
                    <a:pt x="159" y="329"/>
                    <a:pt x="154" y="331"/>
                    <a:pt x="153" y="334"/>
                  </a:cubicBezTo>
                  <a:cubicBezTo>
                    <a:pt x="152" y="336"/>
                    <a:pt x="154" y="339"/>
                    <a:pt x="153" y="347"/>
                  </a:cubicBezTo>
                  <a:cubicBezTo>
                    <a:pt x="152" y="355"/>
                    <a:pt x="147" y="356"/>
                    <a:pt x="150" y="364"/>
                  </a:cubicBezTo>
                  <a:cubicBezTo>
                    <a:pt x="154" y="372"/>
                    <a:pt x="151" y="372"/>
                    <a:pt x="152" y="379"/>
                  </a:cubicBezTo>
                  <a:cubicBezTo>
                    <a:pt x="152" y="386"/>
                    <a:pt x="162" y="399"/>
                    <a:pt x="157" y="401"/>
                  </a:cubicBezTo>
                  <a:cubicBezTo>
                    <a:pt x="152" y="402"/>
                    <a:pt x="151" y="410"/>
                    <a:pt x="158" y="405"/>
                  </a:cubicBezTo>
                  <a:cubicBezTo>
                    <a:pt x="164" y="401"/>
                    <a:pt x="177" y="395"/>
                    <a:pt x="177" y="395"/>
                  </a:cubicBezTo>
                  <a:cubicBezTo>
                    <a:pt x="177" y="395"/>
                    <a:pt x="181" y="397"/>
                    <a:pt x="176" y="399"/>
                  </a:cubicBezTo>
                  <a:cubicBezTo>
                    <a:pt x="171" y="400"/>
                    <a:pt x="157" y="416"/>
                    <a:pt x="160" y="421"/>
                  </a:cubicBezTo>
                  <a:cubicBezTo>
                    <a:pt x="164" y="426"/>
                    <a:pt x="169" y="428"/>
                    <a:pt x="171" y="436"/>
                  </a:cubicBezTo>
                  <a:cubicBezTo>
                    <a:pt x="173" y="445"/>
                    <a:pt x="183" y="444"/>
                    <a:pt x="179" y="454"/>
                  </a:cubicBezTo>
                  <a:cubicBezTo>
                    <a:pt x="175" y="465"/>
                    <a:pt x="186" y="468"/>
                    <a:pt x="186" y="474"/>
                  </a:cubicBezTo>
                  <a:cubicBezTo>
                    <a:pt x="186" y="480"/>
                    <a:pt x="197" y="469"/>
                    <a:pt x="206" y="478"/>
                  </a:cubicBezTo>
                  <a:cubicBezTo>
                    <a:pt x="215" y="487"/>
                    <a:pt x="208" y="489"/>
                    <a:pt x="216" y="493"/>
                  </a:cubicBezTo>
                  <a:cubicBezTo>
                    <a:pt x="224" y="497"/>
                    <a:pt x="225" y="494"/>
                    <a:pt x="227" y="492"/>
                  </a:cubicBezTo>
                  <a:cubicBezTo>
                    <a:pt x="229" y="490"/>
                    <a:pt x="230" y="475"/>
                    <a:pt x="237" y="464"/>
                  </a:cubicBezTo>
                  <a:cubicBezTo>
                    <a:pt x="244" y="453"/>
                    <a:pt x="250" y="453"/>
                    <a:pt x="250" y="446"/>
                  </a:cubicBezTo>
                  <a:cubicBezTo>
                    <a:pt x="250" y="439"/>
                    <a:pt x="260" y="426"/>
                    <a:pt x="263" y="421"/>
                  </a:cubicBezTo>
                  <a:cubicBezTo>
                    <a:pt x="265" y="417"/>
                    <a:pt x="273" y="412"/>
                    <a:pt x="267" y="408"/>
                  </a:cubicBezTo>
                  <a:cubicBezTo>
                    <a:pt x="261" y="404"/>
                    <a:pt x="271" y="400"/>
                    <a:pt x="281" y="393"/>
                  </a:cubicBezTo>
                  <a:cubicBezTo>
                    <a:pt x="290" y="386"/>
                    <a:pt x="288" y="378"/>
                    <a:pt x="296" y="376"/>
                  </a:cubicBezTo>
                  <a:cubicBezTo>
                    <a:pt x="305" y="374"/>
                    <a:pt x="298" y="370"/>
                    <a:pt x="311" y="366"/>
                  </a:cubicBezTo>
                  <a:cubicBezTo>
                    <a:pt x="324" y="361"/>
                    <a:pt x="336" y="351"/>
                    <a:pt x="345" y="345"/>
                  </a:cubicBezTo>
                  <a:cubicBezTo>
                    <a:pt x="353" y="339"/>
                    <a:pt x="350" y="336"/>
                    <a:pt x="366" y="332"/>
                  </a:cubicBezTo>
                  <a:cubicBezTo>
                    <a:pt x="383" y="328"/>
                    <a:pt x="443" y="298"/>
                    <a:pt x="443" y="298"/>
                  </a:cubicBezTo>
                  <a:cubicBezTo>
                    <a:pt x="443" y="298"/>
                    <a:pt x="431" y="296"/>
                    <a:pt x="421" y="295"/>
                  </a:cubicBezTo>
                  <a:cubicBezTo>
                    <a:pt x="412" y="295"/>
                    <a:pt x="397" y="293"/>
                    <a:pt x="401" y="290"/>
                  </a:cubicBezTo>
                  <a:cubicBezTo>
                    <a:pt x="405" y="287"/>
                    <a:pt x="410" y="278"/>
                    <a:pt x="413" y="277"/>
                  </a:cubicBezTo>
                  <a:cubicBezTo>
                    <a:pt x="416" y="276"/>
                    <a:pt x="427" y="287"/>
                    <a:pt x="427" y="287"/>
                  </a:cubicBezTo>
                  <a:cubicBezTo>
                    <a:pt x="427" y="287"/>
                    <a:pt x="447" y="291"/>
                    <a:pt x="445" y="289"/>
                  </a:cubicBezTo>
                  <a:cubicBezTo>
                    <a:pt x="444" y="287"/>
                    <a:pt x="451" y="284"/>
                    <a:pt x="451" y="281"/>
                  </a:cubicBezTo>
                  <a:cubicBezTo>
                    <a:pt x="451" y="278"/>
                    <a:pt x="445" y="270"/>
                    <a:pt x="432" y="264"/>
                  </a:cubicBezTo>
                  <a:cubicBezTo>
                    <a:pt x="420" y="258"/>
                    <a:pt x="423" y="261"/>
                    <a:pt x="411" y="255"/>
                  </a:cubicBezTo>
                  <a:cubicBezTo>
                    <a:pt x="398" y="248"/>
                    <a:pt x="387" y="247"/>
                    <a:pt x="397" y="245"/>
                  </a:cubicBezTo>
                  <a:cubicBezTo>
                    <a:pt x="406" y="242"/>
                    <a:pt x="428" y="240"/>
                    <a:pt x="431" y="236"/>
                  </a:cubicBezTo>
                  <a:cubicBezTo>
                    <a:pt x="433" y="232"/>
                    <a:pt x="426" y="227"/>
                    <a:pt x="433" y="232"/>
                  </a:cubicBezTo>
                  <a:cubicBezTo>
                    <a:pt x="441" y="237"/>
                    <a:pt x="444" y="237"/>
                    <a:pt x="453" y="238"/>
                  </a:cubicBezTo>
                  <a:cubicBezTo>
                    <a:pt x="462" y="239"/>
                    <a:pt x="466" y="241"/>
                    <a:pt x="463" y="236"/>
                  </a:cubicBezTo>
                  <a:cubicBezTo>
                    <a:pt x="459" y="231"/>
                    <a:pt x="449" y="239"/>
                    <a:pt x="453" y="225"/>
                  </a:cubicBezTo>
                  <a:cubicBezTo>
                    <a:pt x="458" y="211"/>
                    <a:pt x="476" y="206"/>
                    <a:pt x="476" y="206"/>
                  </a:cubicBezTo>
                  <a:cubicBezTo>
                    <a:pt x="476" y="206"/>
                    <a:pt x="487" y="211"/>
                    <a:pt x="478" y="198"/>
                  </a:cubicBezTo>
                  <a:cubicBezTo>
                    <a:pt x="469" y="186"/>
                    <a:pt x="470" y="187"/>
                    <a:pt x="466" y="183"/>
                  </a:cubicBezTo>
                  <a:cubicBezTo>
                    <a:pt x="462" y="180"/>
                    <a:pt x="462" y="180"/>
                    <a:pt x="462" y="180"/>
                  </a:cubicBezTo>
                  <a:cubicBezTo>
                    <a:pt x="462" y="180"/>
                    <a:pt x="493" y="175"/>
                    <a:pt x="490" y="172"/>
                  </a:cubicBezTo>
                  <a:cubicBezTo>
                    <a:pt x="488" y="168"/>
                    <a:pt x="484" y="162"/>
                    <a:pt x="484" y="162"/>
                  </a:cubicBezTo>
                  <a:cubicBezTo>
                    <a:pt x="484" y="162"/>
                    <a:pt x="484" y="161"/>
                    <a:pt x="472" y="155"/>
                  </a:cubicBezTo>
                  <a:cubicBezTo>
                    <a:pt x="460" y="149"/>
                    <a:pt x="460" y="154"/>
                    <a:pt x="460" y="149"/>
                  </a:cubicBezTo>
                  <a:cubicBezTo>
                    <a:pt x="459" y="144"/>
                    <a:pt x="470" y="137"/>
                    <a:pt x="471" y="133"/>
                  </a:cubicBezTo>
                  <a:cubicBezTo>
                    <a:pt x="473" y="129"/>
                    <a:pt x="476" y="126"/>
                    <a:pt x="476" y="124"/>
                  </a:cubicBezTo>
                  <a:cubicBezTo>
                    <a:pt x="476" y="122"/>
                    <a:pt x="477" y="116"/>
                    <a:pt x="479" y="115"/>
                  </a:cubicBezTo>
                  <a:cubicBezTo>
                    <a:pt x="481" y="114"/>
                    <a:pt x="489" y="112"/>
                    <a:pt x="498" y="104"/>
                  </a:cubicBezTo>
                  <a:cubicBezTo>
                    <a:pt x="507" y="95"/>
                    <a:pt x="515" y="83"/>
                    <a:pt x="518" y="83"/>
                  </a:cubicBezTo>
                  <a:cubicBezTo>
                    <a:pt x="522" y="83"/>
                    <a:pt x="539" y="75"/>
                    <a:pt x="543" y="73"/>
                  </a:cubicBezTo>
                  <a:cubicBezTo>
                    <a:pt x="546" y="71"/>
                    <a:pt x="550" y="64"/>
                    <a:pt x="536" y="63"/>
                  </a:cubicBezTo>
                  <a:cubicBezTo>
                    <a:pt x="521" y="61"/>
                    <a:pt x="490" y="56"/>
                    <a:pt x="486" y="61"/>
                  </a:cubicBezTo>
                  <a:cubicBezTo>
                    <a:pt x="481" y="67"/>
                    <a:pt x="471" y="73"/>
                    <a:pt x="468" y="79"/>
                  </a:cubicBezTo>
                  <a:cubicBezTo>
                    <a:pt x="465" y="85"/>
                    <a:pt x="448" y="80"/>
                    <a:pt x="442" y="79"/>
                  </a:cubicBezTo>
                  <a:cubicBezTo>
                    <a:pt x="436" y="77"/>
                    <a:pt x="466" y="69"/>
                    <a:pt x="459" y="63"/>
                  </a:cubicBezTo>
                  <a:cubicBezTo>
                    <a:pt x="452" y="56"/>
                    <a:pt x="453" y="54"/>
                    <a:pt x="439" y="60"/>
                  </a:cubicBezTo>
                  <a:cubicBezTo>
                    <a:pt x="425" y="66"/>
                    <a:pt x="426" y="71"/>
                    <a:pt x="419" y="72"/>
                  </a:cubicBezTo>
                  <a:cubicBezTo>
                    <a:pt x="412" y="73"/>
                    <a:pt x="401" y="60"/>
                    <a:pt x="416" y="53"/>
                  </a:cubicBezTo>
                  <a:cubicBezTo>
                    <a:pt x="431" y="46"/>
                    <a:pt x="469" y="52"/>
                    <a:pt x="470" y="48"/>
                  </a:cubicBezTo>
                  <a:cubicBezTo>
                    <a:pt x="472" y="44"/>
                    <a:pt x="468" y="33"/>
                    <a:pt x="458" y="30"/>
                  </a:cubicBezTo>
                  <a:cubicBezTo>
                    <a:pt x="448" y="27"/>
                    <a:pt x="429" y="20"/>
                    <a:pt x="422" y="17"/>
                  </a:cubicBezTo>
                  <a:cubicBezTo>
                    <a:pt x="416" y="13"/>
                    <a:pt x="414" y="6"/>
                    <a:pt x="414" y="6"/>
                  </a:cubicBezTo>
                  <a:cubicBezTo>
                    <a:pt x="371" y="0"/>
                    <a:pt x="371" y="0"/>
                    <a:pt x="371" y="0"/>
                  </a:cubicBezTo>
                  <a:cubicBezTo>
                    <a:pt x="371" y="0"/>
                    <a:pt x="326" y="10"/>
                    <a:pt x="321" y="11"/>
                  </a:cubicBezTo>
                  <a:cubicBezTo>
                    <a:pt x="316" y="11"/>
                    <a:pt x="317" y="15"/>
                    <a:pt x="305" y="17"/>
                  </a:cubicBezTo>
                  <a:cubicBezTo>
                    <a:pt x="293" y="20"/>
                    <a:pt x="288" y="21"/>
                    <a:pt x="288" y="21"/>
                  </a:cubicBezTo>
                  <a:cubicBezTo>
                    <a:pt x="288" y="21"/>
                    <a:pt x="274" y="18"/>
                    <a:pt x="263" y="20"/>
                  </a:cubicBezTo>
                  <a:cubicBezTo>
                    <a:pt x="252" y="22"/>
                    <a:pt x="245" y="35"/>
                    <a:pt x="245" y="35"/>
                  </a:cubicBezTo>
                  <a:cubicBezTo>
                    <a:pt x="245" y="35"/>
                    <a:pt x="250" y="38"/>
                    <a:pt x="252" y="40"/>
                  </a:cubicBezTo>
                  <a:cubicBezTo>
                    <a:pt x="255" y="42"/>
                    <a:pt x="234" y="41"/>
                    <a:pt x="221" y="40"/>
                  </a:cubicBezTo>
                  <a:cubicBezTo>
                    <a:pt x="208" y="38"/>
                    <a:pt x="208" y="43"/>
                    <a:pt x="205" y="52"/>
                  </a:cubicBezTo>
                  <a:cubicBezTo>
                    <a:pt x="201" y="60"/>
                    <a:pt x="197" y="54"/>
                    <a:pt x="192" y="47"/>
                  </a:cubicBezTo>
                  <a:cubicBezTo>
                    <a:pt x="187" y="40"/>
                    <a:pt x="182" y="42"/>
                    <a:pt x="178" y="48"/>
                  </a:cubicBezTo>
                  <a:cubicBezTo>
                    <a:pt x="174" y="54"/>
                    <a:pt x="168" y="46"/>
                    <a:pt x="153" y="51"/>
                  </a:cubicBezTo>
                  <a:cubicBezTo>
                    <a:pt x="139" y="56"/>
                    <a:pt x="126" y="61"/>
                    <a:pt x="126" y="61"/>
                  </a:cubicBezTo>
                  <a:cubicBezTo>
                    <a:pt x="126" y="61"/>
                    <a:pt x="145" y="65"/>
                    <a:pt x="141" y="68"/>
                  </a:cubicBezTo>
                  <a:cubicBezTo>
                    <a:pt x="137" y="71"/>
                    <a:pt x="111" y="77"/>
                    <a:pt x="111" y="77"/>
                  </a:cubicBezTo>
                  <a:cubicBezTo>
                    <a:pt x="111" y="77"/>
                    <a:pt x="92" y="88"/>
                    <a:pt x="89" y="88"/>
                  </a:cubicBezTo>
                  <a:cubicBezTo>
                    <a:pt x="85" y="88"/>
                    <a:pt x="67" y="99"/>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6" name="Freeform 112"/>
            <p:cNvSpPr/>
            <p:nvPr/>
          </p:nvSpPr>
          <p:spPr bwMode="auto">
            <a:xfrm>
              <a:off x="1952625" y="735013"/>
              <a:ext cx="868363" cy="539750"/>
            </a:xfrm>
            <a:custGeom>
              <a:avLst/>
              <a:gdLst>
                <a:gd name="T0" fmla="*/ 297 w 325"/>
                <a:gd name="T1" fmla="*/ 44 h 202"/>
                <a:gd name="T2" fmla="*/ 285 w 325"/>
                <a:gd name="T3" fmla="*/ 53 h 202"/>
                <a:gd name="T4" fmla="*/ 277 w 325"/>
                <a:gd name="T5" fmla="*/ 64 h 202"/>
                <a:gd name="T6" fmla="*/ 232 w 325"/>
                <a:gd name="T7" fmla="*/ 88 h 202"/>
                <a:gd name="T8" fmla="*/ 211 w 325"/>
                <a:gd name="T9" fmla="*/ 104 h 202"/>
                <a:gd name="T10" fmla="*/ 197 w 325"/>
                <a:gd name="T11" fmla="*/ 106 h 202"/>
                <a:gd name="T12" fmla="*/ 192 w 325"/>
                <a:gd name="T13" fmla="*/ 124 h 202"/>
                <a:gd name="T14" fmla="*/ 169 w 325"/>
                <a:gd name="T15" fmla="*/ 138 h 202"/>
                <a:gd name="T16" fmla="*/ 160 w 325"/>
                <a:gd name="T17" fmla="*/ 148 h 202"/>
                <a:gd name="T18" fmla="*/ 162 w 325"/>
                <a:gd name="T19" fmla="*/ 164 h 202"/>
                <a:gd name="T20" fmla="*/ 143 w 325"/>
                <a:gd name="T21" fmla="*/ 169 h 202"/>
                <a:gd name="T22" fmla="*/ 127 w 325"/>
                <a:gd name="T23" fmla="*/ 168 h 202"/>
                <a:gd name="T24" fmla="*/ 105 w 325"/>
                <a:gd name="T25" fmla="*/ 168 h 202"/>
                <a:gd name="T26" fmla="*/ 80 w 325"/>
                <a:gd name="T27" fmla="*/ 168 h 202"/>
                <a:gd name="T28" fmla="*/ 74 w 325"/>
                <a:gd name="T29" fmla="*/ 168 h 202"/>
                <a:gd name="T30" fmla="*/ 60 w 325"/>
                <a:gd name="T31" fmla="*/ 170 h 202"/>
                <a:gd name="T32" fmla="*/ 62 w 325"/>
                <a:gd name="T33" fmla="*/ 177 h 202"/>
                <a:gd name="T34" fmla="*/ 83 w 325"/>
                <a:gd name="T35" fmla="*/ 177 h 202"/>
                <a:gd name="T36" fmla="*/ 118 w 325"/>
                <a:gd name="T37" fmla="*/ 182 h 202"/>
                <a:gd name="T38" fmla="*/ 142 w 325"/>
                <a:gd name="T39" fmla="*/ 182 h 202"/>
                <a:gd name="T40" fmla="*/ 144 w 325"/>
                <a:gd name="T41" fmla="*/ 195 h 202"/>
                <a:gd name="T42" fmla="*/ 129 w 325"/>
                <a:gd name="T43" fmla="*/ 201 h 202"/>
                <a:gd name="T44" fmla="*/ 109 w 325"/>
                <a:gd name="T45" fmla="*/ 200 h 202"/>
                <a:gd name="T46" fmla="*/ 67 w 325"/>
                <a:gd name="T47" fmla="*/ 199 h 202"/>
                <a:gd name="T48" fmla="*/ 37 w 325"/>
                <a:gd name="T49" fmla="*/ 193 h 202"/>
                <a:gd name="T50" fmla="*/ 29 w 325"/>
                <a:gd name="T51" fmla="*/ 181 h 202"/>
                <a:gd name="T52" fmla="*/ 24 w 325"/>
                <a:gd name="T53" fmla="*/ 170 h 202"/>
                <a:gd name="T54" fmla="*/ 3 w 325"/>
                <a:gd name="T55" fmla="*/ 160 h 202"/>
                <a:gd name="T56" fmla="*/ 3 w 325"/>
                <a:gd name="T57" fmla="*/ 153 h 202"/>
                <a:gd name="T58" fmla="*/ 21 w 325"/>
                <a:gd name="T59" fmla="*/ 152 h 202"/>
                <a:gd name="T60" fmla="*/ 35 w 325"/>
                <a:gd name="T61" fmla="*/ 158 h 202"/>
                <a:gd name="T62" fmla="*/ 63 w 325"/>
                <a:gd name="T63" fmla="*/ 156 h 202"/>
                <a:gd name="T64" fmla="*/ 81 w 325"/>
                <a:gd name="T65" fmla="*/ 151 h 202"/>
                <a:gd name="T66" fmla="*/ 77 w 325"/>
                <a:gd name="T67" fmla="*/ 137 h 202"/>
                <a:gd name="T68" fmla="*/ 94 w 325"/>
                <a:gd name="T69" fmla="*/ 137 h 202"/>
                <a:gd name="T70" fmla="*/ 98 w 325"/>
                <a:gd name="T71" fmla="*/ 137 h 202"/>
                <a:gd name="T72" fmla="*/ 94 w 325"/>
                <a:gd name="T73" fmla="*/ 131 h 202"/>
                <a:gd name="T74" fmla="*/ 81 w 325"/>
                <a:gd name="T75" fmla="*/ 127 h 202"/>
                <a:gd name="T76" fmla="*/ 103 w 325"/>
                <a:gd name="T77" fmla="*/ 109 h 202"/>
                <a:gd name="T78" fmla="*/ 116 w 325"/>
                <a:gd name="T79" fmla="*/ 100 h 202"/>
                <a:gd name="T80" fmla="*/ 100 w 325"/>
                <a:gd name="T81" fmla="*/ 87 h 202"/>
                <a:gd name="T82" fmla="*/ 87 w 325"/>
                <a:gd name="T83" fmla="*/ 79 h 202"/>
                <a:gd name="T84" fmla="*/ 74 w 325"/>
                <a:gd name="T85" fmla="*/ 59 h 202"/>
                <a:gd name="T86" fmla="*/ 61 w 325"/>
                <a:gd name="T87" fmla="*/ 52 h 202"/>
                <a:gd name="T88" fmla="*/ 74 w 325"/>
                <a:gd name="T89" fmla="*/ 41 h 202"/>
                <a:gd name="T90" fmla="*/ 98 w 325"/>
                <a:gd name="T91" fmla="*/ 33 h 202"/>
                <a:gd name="T92" fmla="*/ 114 w 325"/>
                <a:gd name="T93" fmla="*/ 37 h 202"/>
                <a:gd name="T94" fmla="*/ 113 w 325"/>
                <a:gd name="T95" fmla="*/ 25 h 202"/>
                <a:gd name="T96" fmla="*/ 134 w 325"/>
                <a:gd name="T97" fmla="*/ 31 h 202"/>
                <a:gd name="T98" fmla="*/ 143 w 325"/>
                <a:gd name="T99" fmla="*/ 22 h 202"/>
                <a:gd name="T100" fmla="*/ 156 w 325"/>
                <a:gd name="T101" fmla="*/ 11 h 202"/>
                <a:gd name="T102" fmla="*/ 194 w 325"/>
                <a:gd name="T103" fmla="*/ 8 h 202"/>
                <a:gd name="T104" fmla="*/ 212 w 325"/>
                <a:gd name="T105" fmla="*/ 3 h 202"/>
                <a:gd name="T106" fmla="*/ 223 w 325"/>
                <a:gd name="T107" fmla="*/ 15 h 202"/>
                <a:gd name="T108" fmla="*/ 226 w 325"/>
                <a:gd name="T109" fmla="*/ 4 h 202"/>
                <a:gd name="T110" fmla="*/ 284 w 325"/>
                <a:gd name="T111" fmla="*/ 12 h 202"/>
                <a:gd name="T112" fmla="*/ 324 w 325"/>
                <a:gd name="T113" fmla="*/ 22 h 202"/>
                <a:gd name="T114" fmla="*/ 318 w 325"/>
                <a:gd name="T115" fmla="*/ 38 h 202"/>
                <a:gd name="T116" fmla="*/ 297 w 325"/>
                <a:gd name="T117" fmla="*/ 4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5" h="202">
                  <a:moveTo>
                    <a:pt x="297" y="44"/>
                  </a:moveTo>
                  <a:cubicBezTo>
                    <a:pt x="280" y="48"/>
                    <a:pt x="275" y="52"/>
                    <a:pt x="285" y="53"/>
                  </a:cubicBezTo>
                  <a:cubicBezTo>
                    <a:pt x="294" y="54"/>
                    <a:pt x="303" y="50"/>
                    <a:pt x="277" y="64"/>
                  </a:cubicBezTo>
                  <a:cubicBezTo>
                    <a:pt x="252" y="77"/>
                    <a:pt x="242" y="83"/>
                    <a:pt x="232" y="88"/>
                  </a:cubicBezTo>
                  <a:cubicBezTo>
                    <a:pt x="222" y="93"/>
                    <a:pt x="223" y="103"/>
                    <a:pt x="211" y="104"/>
                  </a:cubicBezTo>
                  <a:cubicBezTo>
                    <a:pt x="200" y="104"/>
                    <a:pt x="201" y="93"/>
                    <a:pt x="197" y="106"/>
                  </a:cubicBezTo>
                  <a:cubicBezTo>
                    <a:pt x="193" y="119"/>
                    <a:pt x="193" y="122"/>
                    <a:pt x="192" y="124"/>
                  </a:cubicBezTo>
                  <a:cubicBezTo>
                    <a:pt x="191" y="127"/>
                    <a:pt x="180" y="137"/>
                    <a:pt x="169" y="138"/>
                  </a:cubicBezTo>
                  <a:cubicBezTo>
                    <a:pt x="159" y="139"/>
                    <a:pt x="164" y="141"/>
                    <a:pt x="160" y="148"/>
                  </a:cubicBezTo>
                  <a:cubicBezTo>
                    <a:pt x="156" y="154"/>
                    <a:pt x="177" y="161"/>
                    <a:pt x="162" y="164"/>
                  </a:cubicBezTo>
                  <a:cubicBezTo>
                    <a:pt x="147" y="166"/>
                    <a:pt x="145" y="168"/>
                    <a:pt x="143" y="169"/>
                  </a:cubicBezTo>
                  <a:cubicBezTo>
                    <a:pt x="140" y="170"/>
                    <a:pt x="135" y="171"/>
                    <a:pt x="127" y="168"/>
                  </a:cubicBezTo>
                  <a:cubicBezTo>
                    <a:pt x="119" y="166"/>
                    <a:pt x="119" y="169"/>
                    <a:pt x="105" y="168"/>
                  </a:cubicBezTo>
                  <a:cubicBezTo>
                    <a:pt x="91" y="168"/>
                    <a:pt x="86" y="168"/>
                    <a:pt x="80" y="168"/>
                  </a:cubicBezTo>
                  <a:cubicBezTo>
                    <a:pt x="74" y="168"/>
                    <a:pt x="84" y="167"/>
                    <a:pt x="74" y="168"/>
                  </a:cubicBezTo>
                  <a:cubicBezTo>
                    <a:pt x="65" y="168"/>
                    <a:pt x="59" y="166"/>
                    <a:pt x="60" y="170"/>
                  </a:cubicBezTo>
                  <a:cubicBezTo>
                    <a:pt x="61" y="174"/>
                    <a:pt x="60" y="176"/>
                    <a:pt x="62" y="177"/>
                  </a:cubicBezTo>
                  <a:cubicBezTo>
                    <a:pt x="65" y="178"/>
                    <a:pt x="70" y="176"/>
                    <a:pt x="83" y="177"/>
                  </a:cubicBezTo>
                  <a:cubicBezTo>
                    <a:pt x="97" y="178"/>
                    <a:pt x="106" y="182"/>
                    <a:pt x="118" y="182"/>
                  </a:cubicBezTo>
                  <a:cubicBezTo>
                    <a:pt x="130" y="181"/>
                    <a:pt x="136" y="179"/>
                    <a:pt x="142" y="182"/>
                  </a:cubicBezTo>
                  <a:cubicBezTo>
                    <a:pt x="147" y="185"/>
                    <a:pt x="149" y="195"/>
                    <a:pt x="144" y="195"/>
                  </a:cubicBezTo>
                  <a:cubicBezTo>
                    <a:pt x="138" y="196"/>
                    <a:pt x="138" y="201"/>
                    <a:pt x="129" y="201"/>
                  </a:cubicBezTo>
                  <a:cubicBezTo>
                    <a:pt x="120" y="201"/>
                    <a:pt x="126" y="202"/>
                    <a:pt x="109" y="200"/>
                  </a:cubicBezTo>
                  <a:cubicBezTo>
                    <a:pt x="92" y="198"/>
                    <a:pt x="80" y="201"/>
                    <a:pt x="67" y="199"/>
                  </a:cubicBezTo>
                  <a:cubicBezTo>
                    <a:pt x="54" y="196"/>
                    <a:pt x="43" y="198"/>
                    <a:pt x="37" y="193"/>
                  </a:cubicBezTo>
                  <a:cubicBezTo>
                    <a:pt x="31" y="189"/>
                    <a:pt x="31" y="187"/>
                    <a:pt x="29" y="181"/>
                  </a:cubicBezTo>
                  <a:cubicBezTo>
                    <a:pt x="26" y="174"/>
                    <a:pt x="34" y="176"/>
                    <a:pt x="24" y="170"/>
                  </a:cubicBezTo>
                  <a:cubicBezTo>
                    <a:pt x="13" y="164"/>
                    <a:pt x="3" y="160"/>
                    <a:pt x="3" y="160"/>
                  </a:cubicBezTo>
                  <a:cubicBezTo>
                    <a:pt x="3" y="160"/>
                    <a:pt x="0" y="157"/>
                    <a:pt x="3" y="153"/>
                  </a:cubicBezTo>
                  <a:cubicBezTo>
                    <a:pt x="6" y="149"/>
                    <a:pt x="21" y="152"/>
                    <a:pt x="21" y="152"/>
                  </a:cubicBezTo>
                  <a:cubicBezTo>
                    <a:pt x="35" y="158"/>
                    <a:pt x="35" y="158"/>
                    <a:pt x="35" y="158"/>
                  </a:cubicBezTo>
                  <a:cubicBezTo>
                    <a:pt x="35" y="158"/>
                    <a:pt x="61" y="162"/>
                    <a:pt x="63" y="156"/>
                  </a:cubicBezTo>
                  <a:cubicBezTo>
                    <a:pt x="65" y="149"/>
                    <a:pt x="82" y="158"/>
                    <a:pt x="81" y="151"/>
                  </a:cubicBezTo>
                  <a:cubicBezTo>
                    <a:pt x="80" y="144"/>
                    <a:pt x="69" y="142"/>
                    <a:pt x="77" y="137"/>
                  </a:cubicBezTo>
                  <a:cubicBezTo>
                    <a:pt x="86" y="131"/>
                    <a:pt x="94" y="137"/>
                    <a:pt x="94" y="137"/>
                  </a:cubicBezTo>
                  <a:cubicBezTo>
                    <a:pt x="94" y="137"/>
                    <a:pt x="96" y="139"/>
                    <a:pt x="98" y="137"/>
                  </a:cubicBezTo>
                  <a:cubicBezTo>
                    <a:pt x="100" y="135"/>
                    <a:pt x="99" y="133"/>
                    <a:pt x="94" y="131"/>
                  </a:cubicBezTo>
                  <a:cubicBezTo>
                    <a:pt x="90" y="129"/>
                    <a:pt x="81" y="127"/>
                    <a:pt x="81" y="127"/>
                  </a:cubicBezTo>
                  <a:cubicBezTo>
                    <a:pt x="81" y="127"/>
                    <a:pt x="99" y="109"/>
                    <a:pt x="103" y="109"/>
                  </a:cubicBezTo>
                  <a:cubicBezTo>
                    <a:pt x="106" y="109"/>
                    <a:pt x="126" y="110"/>
                    <a:pt x="116" y="100"/>
                  </a:cubicBezTo>
                  <a:cubicBezTo>
                    <a:pt x="105" y="89"/>
                    <a:pt x="107" y="92"/>
                    <a:pt x="100" y="87"/>
                  </a:cubicBezTo>
                  <a:cubicBezTo>
                    <a:pt x="94" y="83"/>
                    <a:pt x="100" y="91"/>
                    <a:pt x="87" y="79"/>
                  </a:cubicBezTo>
                  <a:cubicBezTo>
                    <a:pt x="74" y="68"/>
                    <a:pt x="76" y="70"/>
                    <a:pt x="74" y="59"/>
                  </a:cubicBezTo>
                  <a:cubicBezTo>
                    <a:pt x="72" y="48"/>
                    <a:pt x="60" y="57"/>
                    <a:pt x="61" y="52"/>
                  </a:cubicBezTo>
                  <a:cubicBezTo>
                    <a:pt x="62" y="48"/>
                    <a:pt x="70" y="41"/>
                    <a:pt x="74" y="41"/>
                  </a:cubicBezTo>
                  <a:cubicBezTo>
                    <a:pt x="78" y="41"/>
                    <a:pt x="87" y="29"/>
                    <a:pt x="98" y="33"/>
                  </a:cubicBezTo>
                  <a:cubicBezTo>
                    <a:pt x="109" y="37"/>
                    <a:pt x="109" y="40"/>
                    <a:pt x="114" y="37"/>
                  </a:cubicBezTo>
                  <a:cubicBezTo>
                    <a:pt x="118" y="33"/>
                    <a:pt x="101" y="29"/>
                    <a:pt x="113" y="25"/>
                  </a:cubicBezTo>
                  <a:cubicBezTo>
                    <a:pt x="125" y="21"/>
                    <a:pt x="129" y="31"/>
                    <a:pt x="134" y="31"/>
                  </a:cubicBezTo>
                  <a:cubicBezTo>
                    <a:pt x="139" y="31"/>
                    <a:pt x="144" y="29"/>
                    <a:pt x="143" y="22"/>
                  </a:cubicBezTo>
                  <a:cubicBezTo>
                    <a:pt x="143" y="16"/>
                    <a:pt x="151" y="12"/>
                    <a:pt x="156" y="11"/>
                  </a:cubicBezTo>
                  <a:cubicBezTo>
                    <a:pt x="162" y="10"/>
                    <a:pt x="194" y="8"/>
                    <a:pt x="194" y="8"/>
                  </a:cubicBezTo>
                  <a:cubicBezTo>
                    <a:pt x="194" y="8"/>
                    <a:pt x="213" y="0"/>
                    <a:pt x="212" y="3"/>
                  </a:cubicBezTo>
                  <a:cubicBezTo>
                    <a:pt x="210" y="6"/>
                    <a:pt x="223" y="15"/>
                    <a:pt x="223" y="15"/>
                  </a:cubicBezTo>
                  <a:cubicBezTo>
                    <a:pt x="226" y="4"/>
                    <a:pt x="226" y="4"/>
                    <a:pt x="226" y="4"/>
                  </a:cubicBezTo>
                  <a:cubicBezTo>
                    <a:pt x="226" y="4"/>
                    <a:pt x="282" y="12"/>
                    <a:pt x="284" y="12"/>
                  </a:cubicBezTo>
                  <a:cubicBezTo>
                    <a:pt x="286" y="12"/>
                    <a:pt x="325" y="24"/>
                    <a:pt x="324" y="22"/>
                  </a:cubicBezTo>
                  <a:cubicBezTo>
                    <a:pt x="323" y="20"/>
                    <a:pt x="324" y="37"/>
                    <a:pt x="318" y="38"/>
                  </a:cubicBezTo>
                  <a:cubicBezTo>
                    <a:pt x="313" y="39"/>
                    <a:pt x="297" y="44"/>
                    <a:pt x="297"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7" name="Freeform 113"/>
            <p:cNvSpPr/>
            <p:nvPr/>
          </p:nvSpPr>
          <p:spPr bwMode="auto">
            <a:xfrm>
              <a:off x="1990725" y="884238"/>
              <a:ext cx="255588" cy="217488"/>
            </a:xfrm>
            <a:custGeom>
              <a:avLst/>
              <a:gdLst>
                <a:gd name="T0" fmla="*/ 57 w 96"/>
                <a:gd name="T1" fmla="*/ 73 h 81"/>
                <a:gd name="T2" fmla="*/ 41 w 96"/>
                <a:gd name="T3" fmla="*/ 75 h 81"/>
                <a:gd name="T4" fmla="*/ 17 w 96"/>
                <a:gd name="T5" fmla="*/ 66 h 81"/>
                <a:gd name="T6" fmla="*/ 26 w 96"/>
                <a:gd name="T7" fmla="*/ 52 h 81"/>
                <a:gd name="T8" fmla="*/ 19 w 96"/>
                <a:gd name="T9" fmla="*/ 50 h 81"/>
                <a:gd name="T10" fmla="*/ 3 w 96"/>
                <a:gd name="T11" fmla="*/ 29 h 81"/>
                <a:gd name="T12" fmla="*/ 16 w 96"/>
                <a:gd name="T13" fmla="*/ 17 h 81"/>
                <a:gd name="T14" fmla="*/ 38 w 96"/>
                <a:gd name="T15" fmla="*/ 0 h 81"/>
                <a:gd name="T16" fmla="*/ 55 w 96"/>
                <a:gd name="T17" fmla="*/ 8 h 81"/>
                <a:gd name="T18" fmla="*/ 66 w 96"/>
                <a:gd name="T19" fmla="*/ 23 h 81"/>
                <a:gd name="T20" fmla="*/ 94 w 96"/>
                <a:gd name="T21" fmla="*/ 41 h 81"/>
                <a:gd name="T22" fmla="*/ 75 w 96"/>
                <a:gd name="T23" fmla="*/ 56 h 81"/>
                <a:gd name="T24" fmla="*/ 57 w 96"/>
                <a:gd name="T25" fmla="*/ 7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81">
                  <a:moveTo>
                    <a:pt x="57" y="73"/>
                  </a:moveTo>
                  <a:cubicBezTo>
                    <a:pt x="48" y="81"/>
                    <a:pt x="48" y="79"/>
                    <a:pt x="41" y="75"/>
                  </a:cubicBezTo>
                  <a:cubicBezTo>
                    <a:pt x="34" y="72"/>
                    <a:pt x="18" y="68"/>
                    <a:pt x="17" y="66"/>
                  </a:cubicBezTo>
                  <a:cubicBezTo>
                    <a:pt x="17" y="64"/>
                    <a:pt x="24" y="52"/>
                    <a:pt x="26" y="52"/>
                  </a:cubicBezTo>
                  <a:cubicBezTo>
                    <a:pt x="28" y="52"/>
                    <a:pt x="24" y="51"/>
                    <a:pt x="19" y="50"/>
                  </a:cubicBezTo>
                  <a:cubicBezTo>
                    <a:pt x="14" y="50"/>
                    <a:pt x="0" y="35"/>
                    <a:pt x="3" y="29"/>
                  </a:cubicBezTo>
                  <a:cubicBezTo>
                    <a:pt x="7" y="23"/>
                    <a:pt x="10" y="20"/>
                    <a:pt x="16" y="17"/>
                  </a:cubicBezTo>
                  <a:cubicBezTo>
                    <a:pt x="21" y="15"/>
                    <a:pt x="35" y="1"/>
                    <a:pt x="38" y="0"/>
                  </a:cubicBezTo>
                  <a:cubicBezTo>
                    <a:pt x="41" y="0"/>
                    <a:pt x="53" y="0"/>
                    <a:pt x="55" y="8"/>
                  </a:cubicBezTo>
                  <a:cubicBezTo>
                    <a:pt x="57" y="16"/>
                    <a:pt x="55" y="15"/>
                    <a:pt x="66" y="23"/>
                  </a:cubicBezTo>
                  <a:cubicBezTo>
                    <a:pt x="76" y="31"/>
                    <a:pt x="96" y="37"/>
                    <a:pt x="94" y="41"/>
                  </a:cubicBezTo>
                  <a:cubicBezTo>
                    <a:pt x="93" y="46"/>
                    <a:pt x="81" y="50"/>
                    <a:pt x="75" y="56"/>
                  </a:cubicBezTo>
                  <a:cubicBezTo>
                    <a:pt x="68" y="61"/>
                    <a:pt x="57" y="73"/>
                    <a:pt x="57"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8" name="Freeform 114"/>
            <p:cNvSpPr/>
            <p:nvPr/>
          </p:nvSpPr>
          <p:spPr bwMode="auto">
            <a:xfrm>
              <a:off x="1920875" y="1042988"/>
              <a:ext cx="125413" cy="68263"/>
            </a:xfrm>
            <a:custGeom>
              <a:avLst/>
              <a:gdLst>
                <a:gd name="T0" fmla="*/ 29 w 47"/>
                <a:gd name="T1" fmla="*/ 22 h 26"/>
                <a:gd name="T2" fmla="*/ 12 w 47"/>
                <a:gd name="T3" fmla="*/ 22 h 26"/>
                <a:gd name="T4" fmla="*/ 5 w 47"/>
                <a:gd name="T5" fmla="*/ 3 h 26"/>
                <a:gd name="T6" fmla="*/ 28 w 47"/>
                <a:gd name="T7" fmla="*/ 8 h 26"/>
                <a:gd name="T8" fmla="*/ 29 w 47"/>
                <a:gd name="T9" fmla="*/ 22 h 26"/>
              </a:gdLst>
              <a:ahLst/>
              <a:cxnLst>
                <a:cxn ang="0">
                  <a:pos x="T0" y="T1"/>
                </a:cxn>
                <a:cxn ang="0">
                  <a:pos x="T2" y="T3"/>
                </a:cxn>
                <a:cxn ang="0">
                  <a:pos x="T4" y="T5"/>
                </a:cxn>
                <a:cxn ang="0">
                  <a:pos x="T6" y="T7"/>
                </a:cxn>
                <a:cxn ang="0">
                  <a:pos x="T8" y="T9"/>
                </a:cxn>
              </a:cxnLst>
              <a:rect l="0" t="0" r="r" b="b"/>
              <a:pathLst>
                <a:path w="47" h="26">
                  <a:moveTo>
                    <a:pt x="29" y="22"/>
                  </a:moveTo>
                  <a:cubicBezTo>
                    <a:pt x="25" y="22"/>
                    <a:pt x="16" y="26"/>
                    <a:pt x="12" y="22"/>
                  </a:cubicBezTo>
                  <a:cubicBezTo>
                    <a:pt x="8" y="17"/>
                    <a:pt x="0" y="5"/>
                    <a:pt x="5" y="3"/>
                  </a:cubicBezTo>
                  <a:cubicBezTo>
                    <a:pt x="9" y="1"/>
                    <a:pt x="8" y="0"/>
                    <a:pt x="28" y="8"/>
                  </a:cubicBezTo>
                  <a:cubicBezTo>
                    <a:pt x="47" y="16"/>
                    <a:pt x="29" y="22"/>
                    <a:pt x="2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9" name="Freeform 115"/>
            <p:cNvSpPr/>
            <p:nvPr/>
          </p:nvSpPr>
          <p:spPr bwMode="auto">
            <a:xfrm>
              <a:off x="1741487" y="1012826"/>
              <a:ext cx="182563" cy="98425"/>
            </a:xfrm>
            <a:custGeom>
              <a:avLst/>
              <a:gdLst>
                <a:gd name="T0" fmla="*/ 39 w 68"/>
                <a:gd name="T1" fmla="*/ 34 h 37"/>
                <a:gd name="T2" fmla="*/ 21 w 68"/>
                <a:gd name="T3" fmla="*/ 25 h 37"/>
                <a:gd name="T4" fmla="*/ 8 w 68"/>
                <a:gd name="T5" fmla="*/ 25 h 37"/>
                <a:gd name="T6" fmla="*/ 16 w 68"/>
                <a:gd name="T7" fmla="*/ 18 h 37"/>
                <a:gd name="T8" fmla="*/ 11 w 68"/>
                <a:gd name="T9" fmla="*/ 10 h 37"/>
                <a:gd name="T10" fmla="*/ 15 w 68"/>
                <a:gd name="T11" fmla="*/ 0 h 37"/>
                <a:gd name="T12" fmla="*/ 46 w 68"/>
                <a:gd name="T13" fmla="*/ 14 h 37"/>
                <a:gd name="T14" fmla="*/ 64 w 68"/>
                <a:gd name="T15" fmla="*/ 30 h 37"/>
                <a:gd name="T16" fmla="*/ 39 w 68"/>
                <a:gd name="T17"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7">
                  <a:moveTo>
                    <a:pt x="39" y="34"/>
                  </a:moveTo>
                  <a:cubicBezTo>
                    <a:pt x="30" y="33"/>
                    <a:pt x="27" y="29"/>
                    <a:pt x="21" y="25"/>
                  </a:cubicBezTo>
                  <a:cubicBezTo>
                    <a:pt x="15" y="22"/>
                    <a:pt x="17" y="37"/>
                    <a:pt x="8" y="25"/>
                  </a:cubicBezTo>
                  <a:cubicBezTo>
                    <a:pt x="0" y="12"/>
                    <a:pt x="13" y="19"/>
                    <a:pt x="16" y="18"/>
                  </a:cubicBezTo>
                  <a:cubicBezTo>
                    <a:pt x="20" y="16"/>
                    <a:pt x="13" y="12"/>
                    <a:pt x="11" y="10"/>
                  </a:cubicBezTo>
                  <a:cubicBezTo>
                    <a:pt x="9" y="9"/>
                    <a:pt x="11" y="0"/>
                    <a:pt x="15" y="0"/>
                  </a:cubicBezTo>
                  <a:cubicBezTo>
                    <a:pt x="19" y="0"/>
                    <a:pt x="36" y="5"/>
                    <a:pt x="46" y="14"/>
                  </a:cubicBezTo>
                  <a:cubicBezTo>
                    <a:pt x="56" y="22"/>
                    <a:pt x="68" y="29"/>
                    <a:pt x="64" y="30"/>
                  </a:cubicBezTo>
                  <a:cubicBezTo>
                    <a:pt x="60" y="31"/>
                    <a:pt x="39" y="34"/>
                    <a:pt x="3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10" name="Freeform 116"/>
            <p:cNvSpPr/>
            <p:nvPr/>
          </p:nvSpPr>
          <p:spPr bwMode="auto">
            <a:xfrm>
              <a:off x="1373187" y="1311276"/>
              <a:ext cx="409575" cy="265113"/>
            </a:xfrm>
            <a:custGeom>
              <a:avLst/>
              <a:gdLst>
                <a:gd name="T0" fmla="*/ 153 w 153"/>
                <a:gd name="T1" fmla="*/ 68 h 99"/>
                <a:gd name="T2" fmla="*/ 136 w 153"/>
                <a:gd name="T3" fmla="*/ 54 h 99"/>
                <a:gd name="T4" fmla="*/ 123 w 153"/>
                <a:gd name="T5" fmla="*/ 43 h 99"/>
                <a:gd name="T6" fmla="*/ 128 w 153"/>
                <a:gd name="T7" fmla="*/ 23 h 99"/>
                <a:gd name="T8" fmla="*/ 133 w 153"/>
                <a:gd name="T9" fmla="*/ 0 h 99"/>
                <a:gd name="T10" fmla="*/ 115 w 153"/>
                <a:gd name="T11" fmla="*/ 0 h 99"/>
                <a:gd name="T12" fmla="*/ 106 w 153"/>
                <a:gd name="T13" fmla="*/ 9 h 99"/>
                <a:gd name="T14" fmla="*/ 99 w 153"/>
                <a:gd name="T15" fmla="*/ 20 h 99"/>
                <a:gd name="T16" fmla="*/ 93 w 153"/>
                <a:gd name="T17" fmla="*/ 35 h 99"/>
                <a:gd name="T18" fmla="*/ 89 w 153"/>
                <a:gd name="T19" fmla="*/ 22 h 99"/>
                <a:gd name="T20" fmla="*/ 85 w 153"/>
                <a:gd name="T21" fmla="*/ 18 h 99"/>
                <a:gd name="T22" fmla="*/ 74 w 153"/>
                <a:gd name="T23" fmla="*/ 21 h 99"/>
                <a:gd name="T24" fmla="*/ 68 w 153"/>
                <a:gd name="T25" fmla="*/ 18 h 99"/>
                <a:gd name="T26" fmla="*/ 66 w 153"/>
                <a:gd name="T27" fmla="*/ 16 h 99"/>
                <a:gd name="T28" fmla="*/ 57 w 153"/>
                <a:gd name="T29" fmla="*/ 15 h 99"/>
                <a:gd name="T30" fmla="*/ 45 w 153"/>
                <a:gd name="T31" fmla="*/ 19 h 99"/>
                <a:gd name="T32" fmla="*/ 43 w 153"/>
                <a:gd name="T33" fmla="*/ 6 h 99"/>
                <a:gd name="T34" fmla="*/ 35 w 153"/>
                <a:gd name="T35" fmla="*/ 12 h 99"/>
                <a:gd name="T36" fmla="*/ 19 w 153"/>
                <a:gd name="T37" fmla="*/ 19 h 99"/>
                <a:gd name="T38" fmla="*/ 0 w 153"/>
                <a:gd name="T39" fmla="*/ 37 h 99"/>
                <a:gd name="T40" fmla="*/ 7 w 153"/>
                <a:gd name="T41" fmla="*/ 45 h 99"/>
                <a:gd name="T42" fmla="*/ 3 w 153"/>
                <a:gd name="T43" fmla="*/ 56 h 99"/>
                <a:gd name="T44" fmla="*/ 14 w 153"/>
                <a:gd name="T45" fmla="*/ 60 h 99"/>
                <a:gd name="T46" fmla="*/ 3 w 153"/>
                <a:gd name="T47" fmla="*/ 72 h 99"/>
                <a:gd name="T48" fmla="*/ 19 w 153"/>
                <a:gd name="T49" fmla="*/ 83 h 99"/>
                <a:gd name="T50" fmla="*/ 35 w 153"/>
                <a:gd name="T51" fmla="*/ 86 h 99"/>
                <a:gd name="T52" fmla="*/ 54 w 153"/>
                <a:gd name="T53" fmla="*/ 93 h 99"/>
                <a:gd name="T54" fmla="*/ 73 w 153"/>
                <a:gd name="T55" fmla="*/ 84 h 99"/>
                <a:gd name="T56" fmla="*/ 95 w 153"/>
                <a:gd name="T57" fmla="*/ 84 h 99"/>
                <a:gd name="T58" fmla="*/ 113 w 153"/>
                <a:gd name="T59" fmla="*/ 83 h 99"/>
                <a:gd name="T60" fmla="*/ 132 w 153"/>
                <a:gd name="T61" fmla="*/ 88 h 99"/>
                <a:gd name="T62" fmla="*/ 139 w 153"/>
                <a:gd name="T63" fmla="*/ 80 h 99"/>
                <a:gd name="T64" fmla="*/ 128 w 153"/>
                <a:gd name="T65" fmla="*/ 75 h 99"/>
                <a:gd name="T66" fmla="*/ 153 w 153"/>
                <a:gd name="T67" fmla="*/ 6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99">
                  <a:moveTo>
                    <a:pt x="153" y="68"/>
                  </a:moveTo>
                  <a:cubicBezTo>
                    <a:pt x="145" y="64"/>
                    <a:pt x="149" y="60"/>
                    <a:pt x="136" y="54"/>
                  </a:cubicBezTo>
                  <a:cubicBezTo>
                    <a:pt x="123" y="49"/>
                    <a:pt x="123" y="56"/>
                    <a:pt x="123" y="43"/>
                  </a:cubicBezTo>
                  <a:cubicBezTo>
                    <a:pt x="123" y="30"/>
                    <a:pt x="127" y="29"/>
                    <a:pt x="128" y="23"/>
                  </a:cubicBezTo>
                  <a:cubicBezTo>
                    <a:pt x="130" y="18"/>
                    <a:pt x="133" y="0"/>
                    <a:pt x="133" y="0"/>
                  </a:cubicBezTo>
                  <a:cubicBezTo>
                    <a:pt x="133" y="0"/>
                    <a:pt x="125" y="1"/>
                    <a:pt x="115" y="0"/>
                  </a:cubicBezTo>
                  <a:cubicBezTo>
                    <a:pt x="104" y="0"/>
                    <a:pt x="106" y="8"/>
                    <a:pt x="106" y="9"/>
                  </a:cubicBezTo>
                  <a:cubicBezTo>
                    <a:pt x="107" y="10"/>
                    <a:pt x="99" y="20"/>
                    <a:pt x="99" y="20"/>
                  </a:cubicBezTo>
                  <a:cubicBezTo>
                    <a:pt x="93" y="35"/>
                    <a:pt x="93" y="35"/>
                    <a:pt x="93" y="35"/>
                  </a:cubicBezTo>
                  <a:cubicBezTo>
                    <a:pt x="89" y="30"/>
                    <a:pt x="89" y="22"/>
                    <a:pt x="89" y="22"/>
                  </a:cubicBezTo>
                  <a:cubicBezTo>
                    <a:pt x="89" y="22"/>
                    <a:pt x="87" y="19"/>
                    <a:pt x="85" y="18"/>
                  </a:cubicBezTo>
                  <a:cubicBezTo>
                    <a:pt x="83" y="18"/>
                    <a:pt x="74" y="21"/>
                    <a:pt x="74" y="21"/>
                  </a:cubicBezTo>
                  <a:cubicBezTo>
                    <a:pt x="74" y="21"/>
                    <a:pt x="70" y="21"/>
                    <a:pt x="68" y="18"/>
                  </a:cubicBezTo>
                  <a:cubicBezTo>
                    <a:pt x="66" y="16"/>
                    <a:pt x="70" y="18"/>
                    <a:pt x="66" y="16"/>
                  </a:cubicBezTo>
                  <a:cubicBezTo>
                    <a:pt x="61" y="14"/>
                    <a:pt x="62" y="11"/>
                    <a:pt x="57" y="15"/>
                  </a:cubicBezTo>
                  <a:cubicBezTo>
                    <a:pt x="52" y="19"/>
                    <a:pt x="49" y="26"/>
                    <a:pt x="45" y="19"/>
                  </a:cubicBezTo>
                  <a:cubicBezTo>
                    <a:pt x="41" y="12"/>
                    <a:pt x="46" y="6"/>
                    <a:pt x="43" y="6"/>
                  </a:cubicBezTo>
                  <a:cubicBezTo>
                    <a:pt x="40" y="7"/>
                    <a:pt x="44" y="10"/>
                    <a:pt x="35" y="12"/>
                  </a:cubicBezTo>
                  <a:cubicBezTo>
                    <a:pt x="25" y="14"/>
                    <a:pt x="24" y="14"/>
                    <a:pt x="19" y="19"/>
                  </a:cubicBezTo>
                  <a:cubicBezTo>
                    <a:pt x="14" y="23"/>
                    <a:pt x="0" y="35"/>
                    <a:pt x="0" y="37"/>
                  </a:cubicBezTo>
                  <a:cubicBezTo>
                    <a:pt x="0" y="39"/>
                    <a:pt x="9" y="43"/>
                    <a:pt x="7" y="45"/>
                  </a:cubicBezTo>
                  <a:cubicBezTo>
                    <a:pt x="5" y="48"/>
                    <a:pt x="3" y="56"/>
                    <a:pt x="3" y="56"/>
                  </a:cubicBezTo>
                  <a:cubicBezTo>
                    <a:pt x="3" y="56"/>
                    <a:pt x="12" y="60"/>
                    <a:pt x="14" y="60"/>
                  </a:cubicBezTo>
                  <a:cubicBezTo>
                    <a:pt x="16" y="61"/>
                    <a:pt x="1" y="72"/>
                    <a:pt x="3" y="72"/>
                  </a:cubicBezTo>
                  <a:cubicBezTo>
                    <a:pt x="6" y="73"/>
                    <a:pt x="19" y="83"/>
                    <a:pt x="19" y="83"/>
                  </a:cubicBezTo>
                  <a:cubicBezTo>
                    <a:pt x="19" y="83"/>
                    <a:pt x="29" y="82"/>
                    <a:pt x="35" y="86"/>
                  </a:cubicBezTo>
                  <a:cubicBezTo>
                    <a:pt x="40" y="90"/>
                    <a:pt x="46" y="99"/>
                    <a:pt x="54" y="93"/>
                  </a:cubicBezTo>
                  <a:cubicBezTo>
                    <a:pt x="63" y="88"/>
                    <a:pt x="62" y="87"/>
                    <a:pt x="73" y="84"/>
                  </a:cubicBezTo>
                  <a:cubicBezTo>
                    <a:pt x="84" y="81"/>
                    <a:pt x="90" y="87"/>
                    <a:pt x="95" y="84"/>
                  </a:cubicBezTo>
                  <a:cubicBezTo>
                    <a:pt x="101" y="81"/>
                    <a:pt x="113" y="83"/>
                    <a:pt x="113" y="83"/>
                  </a:cubicBezTo>
                  <a:cubicBezTo>
                    <a:pt x="113" y="83"/>
                    <a:pt x="114" y="91"/>
                    <a:pt x="132" y="88"/>
                  </a:cubicBezTo>
                  <a:cubicBezTo>
                    <a:pt x="150" y="85"/>
                    <a:pt x="145" y="80"/>
                    <a:pt x="139" y="80"/>
                  </a:cubicBezTo>
                  <a:cubicBezTo>
                    <a:pt x="133" y="80"/>
                    <a:pt x="125" y="75"/>
                    <a:pt x="128" y="75"/>
                  </a:cubicBezTo>
                  <a:cubicBezTo>
                    <a:pt x="131" y="75"/>
                    <a:pt x="153" y="68"/>
                    <a:pt x="153"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11" name="Freeform 117"/>
            <p:cNvSpPr/>
            <p:nvPr/>
          </p:nvSpPr>
          <p:spPr bwMode="auto">
            <a:xfrm>
              <a:off x="1201737" y="1260476"/>
              <a:ext cx="265113" cy="187325"/>
            </a:xfrm>
            <a:custGeom>
              <a:avLst/>
              <a:gdLst>
                <a:gd name="T0" fmla="*/ 33 w 99"/>
                <a:gd name="T1" fmla="*/ 65 h 70"/>
                <a:gd name="T2" fmla="*/ 16 w 99"/>
                <a:gd name="T3" fmla="*/ 62 h 70"/>
                <a:gd name="T4" fmla="*/ 5 w 99"/>
                <a:gd name="T5" fmla="*/ 52 h 70"/>
                <a:gd name="T6" fmla="*/ 7 w 99"/>
                <a:gd name="T7" fmla="*/ 40 h 70"/>
                <a:gd name="T8" fmla="*/ 16 w 99"/>
                <a:gd name="T9" fmla="*/ 33 h 70"/>
                <a:gd name="T10" fmla="*/ 23 w 99"/>
                <a:gd name="T11" fmla="*/ 16 h 70"/>
                <a:gd name="T12" fmla="*/ 21 w 99"/>
                <a:gd name="T13" fmla="*/ 6 h 70"/>
                <a:gd name="T14" fmla="*/ 45 w 99"/>
                <a:gd name="T15" fmla="*/ 3 h 70"/>
                <a:gd name="T16" fmla="*/ 66 w 99"/>
                <a:gd name="T17" fmla="*/ 6 h 70"/>
                <a:gd name="T18" fmla="*/ 82 w 99"/>
                <a:gd name="T19" fmla="*/ 6 h 70"/>
                <a:gd name="T20" fmla="*/ 96 w 99"/>
                <a:gd name="T21" fmla="*/ 15 h 70"/>
                <a:gd name="T22" fmla="*/ 77 w 99"/>
                <a:gd name="T23" fmla="*/ 35 h 70"/>
                <a:gd name="T24" fmla="*/ 61 w 99"/>
                <a:gd name="T25" fmla="*/ 43 h 70"/>
                <a:gd name="T26" fmla="*/ 33 w 99"/>
                <a:gd name="T27"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70">
                  <a:moveTo>
                    <a:pt x="33" y="65"/>
                  </a:moveTo>
                  <a:cubicBezTo>
                    <a:pt x="28" y="70"/>
                    <a:pt x="20" y="65"/>
                    <a:pt x="16" y="62"/>
                  </a:cubicBezTo>
                  <a:cubicBezTo>
                    <a:pt x="12" y="58"/>
                    <a:pt x="11" y="54"/>
                    <a:pt x="5" y="52"/>
                  </a:cubicBezTo>
                  <a:cubicBezTo>
                    <a:pt x="0" y="49"/>
                    <a:pt x="4" y="42"/>
                    <a:pt x="7" y="40"/>
                  </a:cubicBezTo>
                  <a:cubicBezTo>
                    <a:pt x="10" y="39"/>
                    <a:pt x="16" y="33"/>
                    <a:pt x="16" y="33"/>
                  </a:cubicBezTo>
                  <a:cubicBezTo>
                    <a:pt x="16" y="33"/>
                    <a:pt x="25" y="18"/>
                    <a:pt x="23" y="16"/>
                  </a:cubicBezTo>
                  <a:cubicBezTo>
                    <a:pt x="20" y="14"/>
                    <a:pt x="19" y="9"/>
                    <a:pt x="21" y="6"/>
                  </a:cubicBezTo>
                  <a:cubicBezTo>
                    <a:pt x="23" y="4"/>
                    <a:pt x="41" y="0"/>
                    <a:pt x="45" y="3"/>
                  </a:cubicBezTo>
                  <a:cubicBezTo>
                    <a:pt x="49" y="6"/>
                    <a:pt x="64" y="10"/>
                    <a:pt x="66" y="6"/>
                  </a:cubicBezTo>
                  <a:cubicBezTo>
                    <a:pt x="68" y="2"/>
                    <a:pt x="77" y="4"/>
                    <a:pt x="82" y="6"/>
                  </a:cubicBezTo>
                  <a:cubicBezTo>
                    <a:pt x="86" y="8"/>
                    <a:pt x="99" y="13"/>
                    <a:pt x="96" y="15"/>
                  </a:cubicBezTo>
                  <a:cubicBezTo>
                    <a:pt x="93" y="18"/>
                    <a:pt x="87" y="32"/>
                    <a:pt x="77" y="35"/>
                  </a:cubicBezTo>
                  <a:cubicBezTo>
                    <a:pt x="68" y="37"/>
                    <a:pt x="65" y="39"/>
                    <a:pt x="61" y="43"/>
                  </a:cubicBezTo>
                  <a:cubicBezTo>
                    <a:pt x="58" y="47"/>
                    <a:pt x="33" y="65"/>
                    <a:pt x="33"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12" name="Freeform 118"/>
            <p:cNvSpPr/>
            <p:nvPr/>
          </p:nvSpPr>
          <p:spPr bwMode="auto">
            <a:xfrm>
              <a:off x="1314450" y="1114426"/>
              <a:ext cx="198438" cy="96838"/>
            </a:xfrm>
            <a:custGeom>
              <a:avLst/>
              <a:gdLst>
                <a:gd name="T0" fmla="*/ 3 w 74"/>
                <a:gd name="T1" fmla="*/ 30 h 36"/>
                <a:gd name="T2" fmla="*/ 27 w 74"/>
                <a:gd name="T3" fmla="*/ 31 h 36"/>
                <a:gd name="T4" fmla="*/ 44 w 74"/>
                <a:gd name="T5" fmla="*/ 23 h 36"/>
                <a:gd name="T6" fmla="*/ 64 w 74"/>
                <a:gd name="T7" fmla="*/ 20 h 36"/>
                <a:gd name="T8" fmla="*/ 71 w 74"/>
                <a:gd name="T9" fmla="*/ 4 h 36"/>
                <a:gd name="T10" fmla="*/ 55 w 74"/>
                <a:gd name="T11" fmla="*/ 5 h 36"/>
                <a:gd name="T12" fmla="*/ 31 w 74"/>
                <a:gd name="T13" fmla="*/ 7 h 36"/>
                <a:gd name="T14" fmla="*/ 20 w 74"/>
                <a:gd name="T15" fmla="*/ 16 h 36"/>
                <a:gd name="T16" fmla="*/ 3 w 74"/>
                <a:gd name="T1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6">
                  <a:moveTo>
                    <a:pt x="3" y="30"/>
                  </a:moveTo>
                  <a:cubicBezTo>
                    <a:pt x="0" y="36"/>
                    <a:pt x="21" y="34"/>
                    <a:pt x="27" y="31"/>
                  </a:cubicBezTo>
                  <a:cubicBezTo>
                    <a:pt x="32" y="28"/>
                    <a:pt x="30" y="22"/>
                    <a:pt x="44" y="23"/>
                  </a:cubicBezTo>
                  <a:cubicBezTo>
                    <a:pt x="57" y="24"/>
                    <a:pt x="62" y="22"/>
                    <a:pt x="64" y="20"/>
                  </a:cubicBezTo>
                  <a:cubicBezTo>
                    <a:pt x="66" y="18"/>
                    <a:pt x="74" y="8"/>
                    <a:pt x="71" y="4"/>
                  </a:cubicBezTo>
                  <a:cubicBezTo>
                    <a:pt x="69" y="0"/>
                    <a:pt x="58" y="5"/>
                    <a:pt x="55" y="5"/>
                  </a:cubicBezTo>
                  <a:cubicBezTo>
                    <a:pt x="51" y="5"/>
                    <a:pt x="34" y="7"/>
                    <a:pt x="31" y="7"/>
                  </a:cubicBezTo>
                  <a:cubicBezTo>
                    <a:pt x="29" y="8"/>
                    <a:pt x="22" y="14"/>
                    <a:pt x="20" y="16"/>
                  </a:cubicBezTo>
                  <a:cubicBezTo>
                    <a:pt x="18" y="18"/>
                    <a:pt x="5" y="22"/>
                    <a:pt x="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13" name="Freeform 119"/>
            <p:cNvSpPr/>
            <p:nvPr/>
          </p:nvSpPr>
          <p:spPr bwMode="auto">
            <a:xfrm>
              <a:off x="1520825" y="1079501"/>
              <a:ext cx="153988" cy="63500"/>
            </a:xfrm>
            <a:custGeom>
              <a:avLst/>
              <a:gdLst>
                <a:gd name="T0" fmla="*/ 4 w 58"/>
                <a:gd name="T1" fmla="*/ 3 h 24"/>
                <a:gd name="T2" fmla="*/ 16 w 58"/>
                <a:gd name="T3" fmla="*/ 6 h 24"/>
                <a:gd name="T4" fmla="*/ 44 w 58"/>
                <a:gd name="T5" fmla="*/ 6 h 24"/>
                <a:gd name="T6" fmla="*/ 50 w 58"/>
                <a:gd name="T7" fmla="*/ 14 h 24"/>
                <a:gd name="T8" fmla="*/ 37 w 58"/>
                <a:gd name="T9" fmla="*/ 22 h 24"/>
                <a:gd name="T10" fmla="*/ 15 w 58"/>
                <a:gd name="T11" fmla="*/ 16 h 24"/>
                <a:gd name="T12" fmla="*/ 0 w 58"/>
                <a:gd name="T13" fmla="*/ 12 h 24"/>
                <a:gd name="T14" fmla="*/ 4 w 58"/>
                <a:gd name="T15" fmla="*/ 3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24">
                  <a:moveTo>
                    <a:pt x="4" y="3"/>
                  </a:moveTo>
                  <a:cubicBezTo>
                    <a:pt x="8" y="0"/>
                    <a:pt x="11" y="2"/>
                    <a:pt x="16" y="6"/>
                  </a:cubicBezTo>
                  <a:cubicBezTo>
                    <a:pt x="21" y="11"/>
                    <a:pt x="38" y="3"/>
                    <a:pt x="44" y="6"/>
                  </a:cubicBezTo>
                  <a:cubicBezTo>
                    <a:pt x="49" y="10"/>
                    <a:pt x="58" y="8"/>
                    <a:pt x="50" y="14"/>
                  </a:cubicBezTo>
                  <a:cubicBezTo>
                    <a:pt x="41" y="21"/>
                    <a:pt x="44" y="24"/>
                    <a:pt x="37" y="22"/>
                  </a:cubicBezTo>
                  <a:cubicBezTo>
                    <a:pt x="29" y="19"/>
                    <a:pt x="23" y="19"/>
                    <a:pt x="15" y="16"/>
                  </a:cubicBezTo>
                  <a:cubicBezTo>
                    <a:pt x="7" y="12"/>
                    <a:pt x="0" y="12"/>
                    <a:pt x="0" y="12"/>
                  </a:cubicBezTo>
                  <a:lnTo>
                    <a:pt x="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14" name="Freeform 120"/>
            <p:cNvSpPr/>
            <p:nvPr/>
          </p:nvSpPr>
          <p:spPr bwMode="auto">
            <a:xfrm>
              <a:off x="1584325" y="1036638"/>
              <a:ext cx="85725" cy="58738"/>
            </a:xfrm>
            <a:custGeom>
              <a:avLst/>
              <a:gdLst>
                <a:gd name="T0" fmla="*/ 2 w 32"/>
                <a:gd name="T1" fmla="*/ 18 h 22"/>
                <a:gd name="T2" fmla="*/ 27 w 32"/>
                <a:gd name="T3" fmla="*/ 16 h 22"/>
                <a:gd name="T4" fmla="*/ 13 w 32"/>
                <a:gd name="T5" fmla="*/ 3 h 22"/>
                <a:gd name="T6" fmla="*/ 0 w 32"/>
                <a:gd name="T7" fmla="*/ 9 h 22"/>
                <a:gd name="T8" fmla="*/ 2 w 32"/>
                <a:gd name="T9" fmla="*/ 18 h 22"/>
              </a:gdLst>
              <a:ahLst/>
              <a:cxnLst>
                <a:cxn ang="0">
                  <a:pos x="T0" y="T1"/>
                </a:cxn>
                <a:cxn ang="0">
                  <a:pos x="T2" y="T3"/>
                </a:cxn>
                <a:cxn ang="0">
                  <a:pos x="T4" y="T5"/>
                </a:cxn>
                <a:cxn ang="0">
                  <a:pos x="T6" y="T7"/>
                </a:cxn>
                <a:cxn ang="0">
                  <a:pos x="T8" y="T9"/>
                </a:cxn>
              </a:cxnLst>
              <a:rect l="0" t="0" r="r" b="b"/>
              <a:pathLst>
                <a:path w="32" h="22">
                  <a:moveTo>
                    <a:pt x="2" y="18"/>
                  </a:moveTo>
                  <a:cubicBezTo>
                    <a:pt x="7" y="17"/>
                    <a:pt x="22" y="22"/>
                    <a:pt x="27" y="16"/>
                  </a:cubicBezTo>
                  <a:cubicBezTo>
                    <a:pt x="32" y="9"/>
                    <a:pt x="19" y="0"/>
                    <a:pt x="13" y="3"/>
                  </a:cubicBezTo>
                  <a:cubicBezTo>
                    <a:pt x="8" y="5"/>
                    <a:pt x="0" y="9"/>
                    <a:pt x="0" y="9"/>
                  </a:cubicBezTo>
                  <a:lnTo>
                    <a:pt x="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15" name="Freeform 121"/>
            <p:cNvSpPr/>
            <p:nvPr/>
          </p:nvSpPr>
          <p:spPr bwMode="auto">
            <a:xfrm>
              <a:off x="1428750" y="1157288"/>
              <a:ext cx="304800" cy="125413"/>
            </a:xfrm>
            <a:custGeom>
              <a:avLst/>
              <a:gdLst>
                <a:gd name="T0" fmla="*/ 75 w 114"/>
                <a:gd name="T1" fmla="*/ 17 h 47"/>
                <a:gd name="T2" fmla="*/ 60 w 114"/>
                <a:gd name="T3" fmla="*/ 17 h 47"/>
                <a:gd name="T4" fmla="*/ 38 w 114"/>
                <a:gd name="T5" fmla="*/ 8 h 47"/>
                <a:gd name="T6" fmla="*/ 14 w 114"/>
                <a:gd name="T7" fmla="*/ 12 h 47"/>
                <a:gd name="T8" fmla="*/ 5 w 114"/>
                <a:gd name="T9" fmla="*/ 24 h 47"/>
                <a:gd name="T10" fmla="*/ 5 w 114"/>
                <a:gd name="T11" fmla="*/ 28 h 47"/>
                <a:gd name="T12" fmla="*/ 26 w 114"/>
                <a:gd name="T13" fmla="*/ 27 h 47"/>
                <a:gd name="T14" fmla="*/ 43 w 114"/>
                <a:gd name="T15" fmla="*/ 33 h 47"/>
                <a:gd name="T16" fmla="*/ 34 w 114"/>
                <a:gd name="T17" fmla="*/ 37 h 47"/>
                <a:gd name="T18" fmla="*/ 49 w 114"/>
                <a:gd name="T19" fmla="*/ 42 h 47"/>
                <a:gd name="T20" fmla="*/ 67 w 114"/>
                <a:gd name="T21" fmla="*/ 35 h 47"/>
                <a:gd name="T22" fmla="*/ 90 w 114"/>
                <a:gd name="T23" fmla="*/ 35 h 47"/>
                <a:gd name="T24" fmla="*/ 108 w 114"/>
                <a:gd name="T25" fmla="*/ 27 h 47"/>
                <a:gd name="T26" fmla="*/ 112 w 114"/>
                <a:gd name="T27" fmla="*/ 19 h 47"/>
                <a:gd name="T28" fmla="*/ 106 w 114"/>
                <a:gd name="T29" fmla="*/ 14 h 47"/>
                <a:gd name="T30" fmla="*/ 98 w 114"/>
                <a:gd name="T31" fmla="*/ 14 h 47"/>
                <a:gd name="T32" fmla="*/ 92 w 114"/>
                <a:gd name="T33" fmla="*/ 7 h 47"/>
                <a:gd name="T34" fmla="*/ 86 w 114"/>
                <a:gd name="T35" fmla="*/ 0 h 47"/>
                <a:gd name="T36" fmla="*/ 69 w 114"/>
                <a:gd name="T37" fmla="*/ 4 h 47"/>
                <a:gd name="T38" fmla="*/ 75 w 114"/>
                <a:gd name="T39"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47">
                  <a:moveTo>
                    <a:pt x="75" y="17"/>
                  </a:moveTo>
                  <a:cubicBezTo>
                    <a:pt x="69" y="18"/>
                    <a:pt x="65" y="26"/>
                    <a:pt x="60" y="17"/>
                  </a:cubicBezTo>
                  <a:cubicBezTo>
                    <a:pt x="55" y="8"/>
                    <a:pt x="42" y="6"/>
                    <a:pt x="38" y="8"/>
                  </a:cubicBezTo>
                  <a:cubicBezTo>
                    <a:pt x="33" y="10"/>
                    <a:pt x="13" y="8"/>
                    <a:pt x="14" y="12"/>
                  </a:cubicBezTo>
                  <a:cubicBezTo>
                    <a:pt x="14" y="17"/>
                    <a:pt x="9" y="24"/>
                    <a:pt x="5" y="24"/>
                  </a:cubicBezTo>
                  <a:cubicBezTo>
                    <a:pt x="0" y="25"/>
                    <a:pt x="3" y="27"/>
                    <a:pt x="5" y="28"/>
                  </a:cubicBezTo>
                  <a:cubicBezTo>
                    <a:pt x="8" y="29"/>
                    <a:pt x="11" y="24"/>
                    <a:pt x="26" y="27"/>
                  </a:cubicBezTo>
                  <a:cubicBezTo>
                    <a:pt x="41" y="31"/>
                    <a:pt x="45" y="31"/>
                    <a:pt x="43" y="33"/>
                  </a:cubicBezTo>
                  <a:cubicBezTo>
                    <a:pt x="41" y="36"/>
                    <a:pt x="31" y="35"/>
                    <a:pt x="34" y="37"/>
                  </a:cubicBezTo>
                  <a:cubicBezTo>
                    <a:pt x="37" y="39"/>
                    <a:pt x="41" y="47"/>
                    <a:pt x="49" y="42"/>
                  </a:cubicBezTo>
                  <a:cubicBezTo>
                    <a:pt x="58" y="37"/>
                    <a:pt x="59" y="35"/>
                    <a:pt x="67" y="35"/>
                  </a:cubicBezTo>
                  <a:cubicBezTo>
                    <a:pt x="75" y="35"/>
                    <a:pt x="73" y="40"/>
                    <a:pt x="90" y="35"/>
                  </a:cubicBezTo>
                  <a:cubicBezTo>
                    <a:pt x="107" y="31"/>
                    <a:pt x="108" y="27"/>
                    <a:pt x="108" y="27"/>
                  </a:cubicBezTo>
                  <a:cubicBezTo>
                    <a:pt x="108" y="27"/>
                    <a:pt x="114" y="22"/>
                    <a:pt x="112" y="19"/>
                  </a:cubicBezTo>
                  <a:cubicBezTo>
                    <a:pt x="110" y="16"/>
                    <a:pt x="108" y="14"/>
                    <a:pt x="106" y="14"/>
                  </a:cubicBezTo>
                  <a:cubicBezTo>
                    <a:pt x="104" y="14"/>
                    <a:pt x="103" y="17"/>
                    <a:pt x="98" y="14"/>
                  </a:cubicBezTo>
                  <a:cubicBezTo>
                    <a:pt x="93" y="10"/>
                    <a:pt x="95" y="14"/>
                    <a:pt x="92" y="7"/>
                  </a:cubicBezTo>
                  <a:cubicBezTo>
                    <a:pt x="89" y="0"/>
                    <a:pt x="91" y="0"/>
                    <a:pt x="86" y="0"/>
                  </a:cubicBezTo>
                  <a:cubicBezTo>
                    <a:pt x="80" y="0"/>
                    <a:pt x="62" y="2"/>
                    <a:pt x="69" y="4"/>
                  </a:cubicBezTo>
                  <a:cubicBezTo>
                    <a:pt x="76" y="7"/>
                    <a:pt x="75" y="17"/>
                    <a:pt x="7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16" name="Freeform 122"/>
            <p:cNvSpPr/>
            <p:nvPr/>
          </p:nvSpPr>
          <p:spPr bwMode="auto">
            <a:xfrm>
              <a:off x="1779587" y="1282701"/>
              <a:ext cx="157163" cy="160338"/>
            </a:xfrm>
            <a:custGeom>
              <a:avLst/>
              <a:gdLst>
                <a:gd name="T0" fmla="*/ 40 w 59"/>
                <a:gd name="T1" fmla="*/ 20 h 60"/>
                <a:gd name="T2" fmla="*/ 51 w 59"/>
                <a:gd name="T3" fmla="*/ 9 h 60"/>
                <a:gd name="T4" fmla="*/ 32 w 59"/>
                <a:gd name="T5" fmla="*/ 4 h 60"/>
                <a:gd name="T6" fmla="*/ 11 w 59"/>
                <a:gd name="T7" fmla="*/ 10 h 60"/>
                <a:gd name="T8" fmla="*/ 11 w 59"/>
                <a:gd name="T9" fmla="*/ 21 h 60"/>
                <a:gd name="T10" fmla="*/ 0 w 59"/>
                <a:gd name="T11" fmla="*/ 26 h 60"/>
                <a:gd name="T12" fmla="*/ 4 w 59"/>
                <a:gd name="T13" fmla="*/ 40 h 60"/>
                <a:gd name="T14" fmla="*/ 16 w 59"/>
                <a:gd name="T15" fmla="*/ 50 h 60"/>
                <a:gd name="T16" fmla="*/ 22 w 59"/>
                <a:gd name="T17" fmla="*/ 59 h 60"/>
                <a:gd name="T18" fmla="*/ 34 w 59"/>
                <a:gd name="T19" fmla="*/ 52 h 60"/>
                <a:gd name="T20" fmla="*/ 44 w 59"/>
                <a:gd name="T21" fmla="*/ 49 h 60"/>
                <a:gd name="T22" fmla="*/ 46 w 59"/>
                <a:gd name="T23" fmla="*/ 42 h 60"/>
                <a:gd name="T24" fmla="*/ 47 w 59"/>
                <a:gd name="T25" fmla="*/ 31 h 60"/>
                <a:gd name="T26" fmla="*/ 40 w 59"/>
                <a:gd name="T27" fmla="*/ 2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60">
                  <a:moveTo>
                    <a:pt x="40" y="20"/>
                  </a:moveTo>
                  <a:cubicBezTo>
                    <a:pt x="32" y="19"/>
                    <a:pt x="59" y="9"/>
                    <a:pt x="51" y="9"/>
                  </a:cubicBezTo>
                  <a:cubicBezTo>
                    <a:pt x="43" y="9"/>
                    <a:pt x="37" y="0"/>
                    <a:pt x="32" y="4"/>
                  </a:cubicBezTo>
                  <a:cubicBezTo>
                    <a:pt x="27" y="8"/>
                    <a:pt x="11" y="10"/>
                    <a:pt x="11" y="10"/>
                  </a:cubicBezTo>
                  <a:cubicBezTo>
                    <a:pt x="11" y="21"/>
                    <a:pt x="11" y="21"/>
                    <a:pt x="11" y="21"/>
                  </a:cubicBezTo>
                  <a:cubicBezTo>
                    <a:pt x="0" y="26"/>
                    <a:pt x="0" y="26"/>
                    <a:pt x="0" y="26"/>
                  </a:cubicBezTo>
                  <a:cubicBezTo>
                    <a:pt x="0" y="26"/>
                    <a:pt x="0" y="36"/>
                    <a:pt x="4" y="40"/>
                  </a:cubicBezTo>
                  <a:cubicBezTo>
                    <a:pt x="9" y="43"/>
                    <a:pt x="20" y="46"/>
                    <a:pt x="16" y="50"/>
                  </a:cubicBezTo>
                  <a:cubicBezTo>
                    <a:pt x="12" y="53"/>
                    <a:pt x="25" y="59"/>
                    <a:pt x="22" y="59"/>
                  </a:cubicBezTo>
                  <a:cubicBezTo>
                    <a:pt x="19" y="60"/>
                    <a:pt x="26" y="55"/>
                    <a:pt x="34" y="52"/>
                  </a:cubicBezTo>
                  <a:cubicBezTo>
                    <a:pt x="41" y="50"/>
                    <a:pt x="45" y="48"/>
                    <a:pt x="44" y="49"/>
                  </a:cubicBezTo>
                  <a:cubicBezTo>
                    <a:pt x="44" y="50"/>
                    <a:pt x="45" y="45"/>
                    <a:pt x="46" y="42"/>
                  </a:cubicBezTo>
                  <a:cubicBezTo>
                    <a:pt x="47" y="38"/>
                    <a:pt x="47" y="31"/>
                    <a:pt x="47" y="31"/>
                  </a:cubicBezTo>
                  <a:cubicBezTo>
                    <a:pt x="47" y="31"/>
                    <a:pt x="50" y="21"/>
                    <a:pt x="4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17" name="Freeform 123"/>
            <p:cNvSpPr/>
            <p:nvPr/>
          </p:nvSpPr>
          <p:spPr bwMode="auto">
            <a:xfrm>
              <a:off x="1755775" y="1152526"/>
              <a:ext cx="254000" cy="125413"/>
            </a:xfrm>
            <a:custGeom>
              <a:avLst/>
              <a:gdLst>
                <a:gd name="T0" fmla="*/ 21 w 95"/>
                <a:gd name="T1" fmla="*/ 14 h 47"/>
                <a:gd name="T2" fmla="*/ 6 w 95"/>
                <a:gd name="T3" fmla="*/ 4 h 47"/>
                <a:gd name="T4" fmla="*/ 7 w 95"/>
                <a:gd name="T5" fmla="*/ 16 h 47"/>
                <a:gd name="T6" fmla="*/ 5 w 95"/>
                <a:gd name="T7" fmla="*/ 27 h 47"/>
                <a:gd name="T8" fmla="*/ 12 w 95"/>
                <a:gd name="T9" fmla="*/ 34 h 47"/>
                <a:gd name="T10" fmla="*/ 19 w 95"/>
                <a:gd name="T11" fmla="*/ 44 h 47"/>
                <a:gd name="T12" fmla="*/ 59 w 95"/>
                <a:gd name="T13" fmla="*/ 42 h 47"/>
                <a:gd name="T14" fmla="*/ 82 w 95"/>
                <a:gd name="T15" fmla="*/ 40 h 47"/>
                <a:gd name="T16" fmla="*/ 95 w 95"/>
                <a:gd name="T17" fmla="*/ 35 h 47"/>
                <a:gd name="T18" fmla="*/ 86 w 95"/>
                <a:gd name="T19" fmla="*/ 18 h 47"/>
                <a:gd name="T20" fmla="*/ 75 w 95"/>
                <a:gd name="T21" fmla="*/ 23 h 47"/>
                <a:gd name="T22" fmla="*/ 64 w 95"/>
                <a:gd name="T23" fmla="*/ 12 h 47"/>
                <a:gd name="T24" fmla="*/ 61 w 95"/>
                <a:gd name="T25" fmla="*/ 2 h 47"/>
                <a:gd name="T26" fmla="*/ 40 w 95"/>
                <a:gd name="T27" fmla="*/ 2 h 47"/>
                <a:gd name="T28" fmla="*/ 26 w 95"/>
                <a:gd name="T29" fmla="*/ 3 h 47"/>
                <a:gd name="T30" fmla="*/ 21 w 95"/>
                <a:gd name="T31"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47">
                  <a:moveTo>
                    <a:pt x="21" y="14"/>
                  </a:moveTo>
                  <a:cubicBezTo>
                    <a:pt x="15" y="8"/>
                    <a:pt x="10" y="3"/>
                    <a:pt x="6" y="4"/>
                  </a:cubicBezTo>
                  <a:cubicBezTo>
                    <a:pt x="3" y="4"/>
                    <a:pt x="9" y="12"/>
                    <a:pt x="7" y="16"/>
                  </a:cubicBezTo>
                  <a:cubicBezTo>
                    <a:pt x="6" y="19"/>
                    <a:pt x="10" y="26"/>
                    <a:pt x="5" y="27"/>
                  </a:cubicBezTo>
                  <a:cubicBezTo>
                    <a:pt x="0" y="29"/>
                    <a:pt x="5" y="27"/>
                    <a:pt x="12" y="34"/>
                  </a:cubicBezTo>
                  <a:cubicBezTo>
                    <a:pt x="18" y="41"/>
                    <a:pt x="5" y="47"/>
                    <a:pt x="19" y="44"/>
                  </a:cubicBezTo>
                  <a:cubicBezTo>
                    <a:pt x="32" y="41"/>
                    <a:pt x="46" y="43"/>
                    <a:pt x="59" y="42"/>
                  </a:cubicBezTo>
                  <a:cubicBezTo>
                    <a:pt x="71" y="41"/>
                    <a:pt x="82" y="40"/>
                    <a:pt x="82" y="40"/>
                  </a:cubicBezTo>
                  <a:cubicBezTo>
                    <a:pt x="95" y="35"/>
                    <a:pt x="95" y="35"/>
                    <a:pt x="95" y="35"/>
                  </a:cubicBezTo>
                  <a:cubicBezTo>
                    <a:pt x="95" y="35"/>
                    <a:pt x="89" y="20"/>
                    <a:pt x="86" y="18"/>
                  </a:cubicBezTo>
                  <a:cubicBezTo>
                    <a:pt x="83" y="16"/>
                    <a:pt x="75" y="23"/>
                    <a:pt x="75" y="23"/>
                  </a:cubicBezTo>
                  <a:cubicBezTo>
                    <a:pt x="75" y="23"/>
                    <a:pt x="64" y="14"/>
                    <a:pt x="64" y="12"/>
                  </a:cubicBezTo>
                  <a:cubicBezTo>
                    <a:pt x="64" y="9"/>
                    <a:pt x="65" y="4"/>
                    <a:pt x="61" y="2"/>
                  </a:cubicBezTo>
                  <a:cubicBezTo>
                    <a:pt x="57" y="1"/>
                    <a:pt x="47" y="2"/>
                    <a:pt x="40" y="2"/>
                  </a:cubicBezTo>
                  <a:cubicBezTo>
                    <a:pt x="34" y="2"/>
                    <a:pt x="26" y="0"/>
                    <a:pt x="26" y="3"/>
                  </a:cubicBezTo>
                  <a:cubicBezTo>
                    <a:pt x="26" y="6"/>
                    <a:pt x="21" y="14"/>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18" name="Freeform 124"/>
            <p:cNvSpPr/>
            <p:nvPr/>
          </p:nvSpPr>
          <p:spPr bwMode="auto">
            <a:xfrm>
              <a:off x="2038350" y="1298576"/>
              <a:ext cx="660400" cy="614363"/>
            </a:xfrm>
            <a:custGeom>
              <a:avLst/>
              <a:gdLst>
                <a:gd name="T0" fmla="*/ 57 w 247"/>
                <a:gd name="T1" fmla="*/ 3 h 230"/>
                <a:gd name="T2" fmla="*/ 35 w 247"/>
                <a:gd name="T3" fmla="*/ 6 h 230"/>
                <a:gd name="T4" fmla="*/ 14 w 247"/>
                <a:gd name="T5" fmla="*/ 26 h 230"/>
                <a:gd name="T6" fmla="*/ 20 w 247"/>
                <a:gd name="T7" fmla="*/ 56 h 230"/>
                <a:gd name="T8" fmla="*/ 22 w 247"/>
                <a:gd name="T9" fmla="*/ 76 h 230"/>
                <a:gd name="T10" fmla="*/ 73 w 247"/>
                <a:gd name="T11" fmla="*/ 71 h 230"/>
                <a:gd name="T12" fmla="*/ 113 w 247"/>
                <a:gd name="T13" fmla="*/ 69 h 230"/>
                <a:gd name="T14" fmla="*/ 121 w 247"/>
                <a:gd name="T15" fmla="*/ 94 h 230"/>
                <a:gd name="T16" fmla="*/ 121 w 247"/>
                <a:gd name="T17" fmla="*/ 107 h 230"/>
                <a:gd name="T18" fmla="*/ 149 w 247"/>
                <a:gd name="T19" fmla="*/ 107 h 230"/>
                <a:gd name="T20" fmla="*/ 143 w 247"/>
                <a:gd name="T21" fmla="*/ 121 h 230"/>
                <a:gd name="T22" fmla="*/ 130 w 247"/>
                <a:gd name="T23" fmla="*/ 147 h 230"/>
                <a:gd name="T24" fmla="*/ 120 w 247"/>
                <a:gd name="T25" fmla="*/ 156 h 230"/>
                <a:gd name="T26" fmla="*/ 94 w 247"/>
                <a:gd name="T27" fmla="*/ 150 h 230"/>
                <a:gd name="T28" fmla="*/ 84 w 247"/>
                <a:gd name="T29" fmla="*/ 176 h 230"/>
                <a:gd name="T30" fmla="*/ 88 w 247"/>
                <a:gd name="T31" fmla="*/ 187 h 230"/>
                <a:gd name="T32" fmla="*/ 121 w 247"/>
                <a:gd name="T33" fmla="*/ 173 h 230"/>
                <a:gd name="T34" fmla="*/ 128 w 247"/>
                <a:gd name="T35" fmla="*/ 188 h 230"/>
                <a:gd name="T36" fmla="*/ 142 w 247"/>
                <a:gd name="T37" fmla="*/ 201 h 230"/>
                <a:gd name="T38" fmla="*/ 159 w 247"/>
                <a:gd name="T39" fmla="*/ 226 h 230"/>
                <a:gd name="T40" fmla="*/ 165 w 247"/>
                <a:gd name="T41" fmla="*/ 227 h 230"/>
                <a:gd name="T42" fmla="*/ 182 w 247"/>
                <a:gd name="T43" fmla="*/ 227 h 230"/>
                <a:gd name="T44" fmla="*/ 192 w 247"/>
                <a:gd name="T45" fmla="*/ 227 h 230"/>
                <a:gd name="T46" fmla="*/ 184 w 247"/>
                <a:gd name="T47" fmla="*/ 212 h 230"/>
                <a:gd name="T48" fmla="*/ 172 w 247"/>
                <a:gd name="T49" fmla="*/ 187 h 230"/>
                <a:gd name="T50" fmla="*/ 191 w 247"/>
                <a:gd name="T51" fmla="*/ 207 h 230"/>
                <a:gd name="T52" fmla="*/ 194 w 247"/>
                <a:gd name="T53" fmla="*/ 209 h 230"/>
                <a:gd name="T54" fmla="*/ 210 w 247"/>
                <a:gd name="T55" fmla="*/ 194 h 230"/>
                <a:gd name="T56" fmla="*/ 206 w 247"/>
                <a:gd name="T57" fmla="*/ 181 h 230"/>
                <a:gd name="T58" fmla="*/ 189 w 247"/>
                <a:gd name="T59" fmla="*/ 151 h 230"/>
                <a:gd name="T60" fmla="*/ 194 w 247"/>
                <a:gd name="T61" fmla="*/ 132 h 230"/>
                <a:gd name="T62" fmla="*/ 212 w 247"/>
                <a:gd name="T63" fmla="*/ 137 h 230"/>
                <a:gd name="T64" fmla="*/ 213 w 247"/>
                <a:gd name="T65" fmla="*/ 154 h 230"/>
                <a:gd name="T66" fmla="*/ 225 w 247"/>
                <a:gd name="T67" fmla="*/ 158 h 230"/>
                <a:gd name="T68" fmla="*/ 237 w 247"/>
                <a:gd name="T69" fmla="*/ 148 h 230"/>
                <a:gd name="T70" fmla="*/ 244 w 247"/>
                <a:gd name="T71" fmla="*/ 136 h 230"/>
                <a:gd name="T72" fmla="*/ 247 w 247"/>
                <a:gd name="T73" fmla="*/ 125 h 230"/>
                <a:gd name="T74" fmla="*/ 218 w 247"/>
                <a:gd name="T75" fmla="*/ 117 h 230"/>
                <a:gd name="T76" fmla="*/ 194 w 247"/>
                <a:gd name="T77" fmla="*/ 111 h 230"/>
                <a:gd name="T78" fmla="*/ 190 w 247"/>
                <a:gd name="T79" fmla="*/ 98 h 230"/>
                <a:gd name="T80" fmla="*/ 195 w 247"/>
                <a:gd name="T81" fmla="*/ 88 h 230"/>
                <a:gd name="T82" fmla="*/ 204 w 247"/>
                <a:gd name="T83" fmla="*/ 82 h 230"/>
                <a:gd name="T84" fmla="*/ 183 w 247"/>
                <a:gd name="T85" fmla="*/ 59 h 230"/>
                <a:gd name="T86" fmla="*/ 174 w 247"/>
                <a:gd name="T87" fmla="*/ 60 h 230"/>
                <a:gd name="T88" fmla="*/ 171 w 247"/>
                <a:gd name="T89" fmla="*/ 45 h 230"/>
                <a:gd name="T90" fmla="*/ 153 w 247"/>
                <a:gd name="T91" fmla="*/ 49 h 230"/>
                <a:gd name="T92" fmla="*/ 145 w 247"/>
                <a:gd name="T93" fmla="*/ 36 h 230"/>
                <a:gd name="T94" fmla="*/ 138 w 247"/>
                <a:gd name="T95" fmla="*/ 28 h 230"/>
                <a:gd name="T96" fmla="*/ 140 w 247"/>
                <a:gd name="T97" fmla="*/ 17 h 230"/>
                <a:gd name="T98" fmla="*/ 123 w 247"/>
                <a:gd name="T99" fmla="*/ 9 h 230"/>
                <a:gd name="T100" fmla="*/ 110 w 247"/>
                <a:gd name="T101" fmla="*/ 3 h 230"/>
                <a:gd name="T102" fmla="*/ 97 w 247"/>
                <a:gd name="T103" fmla="*/ 4 h 230"/>
                <a:gd name="T104" fmla="*/ 88 w 247"/>
                <a:gd name="T105" fmla="*/ 14 h 230"/>
                <a:gd name="T106" fmla="*/ 87 w 247"/>
                <a:gd name="T107" fmla="*/ 35 h 230"/>
                <a:gd name="T108" fmla="*/ 73 w 247"/>
                <a:gd name="T109" fmla="*/ 24 h 230"/>
                <a:gd name="T110" fmla="*/ 68 w 247"/>
                <a:gd name="T111" fmla="*/ 8 h 230"/>
                <a:gd name="T112" fmla="*/ 64 w 247"/>
                <a:gd name="T113" fmla="*/ 7 h 230"/>
                <a:gd name="T114" fmla="*/ 57 w 247"/>
                <a:gd name="T115" fmla="*/ 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7" h="230">
                  <a:moveTo>
                    <a:pt x="57" y="3"/>
                  </a:moveTo>
                  <a:cubicBezTo>
                    <a:pt x="49" y="3"/>
                    <a:pt x="44" y="0"/>
                    <a:pt x="35" y="6"/>
                  </a:cubicBezTo>
                  <a:cubicBezTo>
                    <a:pt x="26" y="12"/>
                    <a:pt x="17" y="19"/>
                    <a:pt x="14" y="26"/>
                  </a:cubicBezTo>
                  <a:cubicBezTo>
                    <a:pt x="11" y="32"/>
                    <a:pt x="20" y="54"/>
                    <a:pt x="20" y="56"/>
                  </a:cubicBezTo>
                  <a:cubicBezTo>
                    <a:pt x="20" y="58"/>
                    <a:pt x="0" y="76"/>
                    <a:pt x="22" y="76"/>
                  </a:cubicBezTo>
                  <a:cubicBezTo>
                    <a:pt x="44" y="76"/>
                    <a:pt x="65" y="71"/>
                    <a:pt x="73" y="71"/>
                  </a:cubicBezTo>
                  <a:cubicBezTo>
                    <a:pt x="81" y="72"/>
                    <a:pt x="105" y="48"/>
                    <a:pt x="113" y="69"/>
                  </a:cubicBezTo>
                  <a:cubicBezTo>
                    <a:pt x="122" y="90"/>
                    <a:pt x="126" y="93"/>
                    <a:pt x="121" y="94"/>
                  </a:cubicBezTo>
                  <a:cubicBezTo>
                    <a:pt x="117" y="96"/>
                    <a:pt x="117" y="104"/>
                    <a:pt x="121" y="107"/>
                  </a:cubicBezTo>
                  <a:cubicBezTo>
                    <a:pt x="125" y="110"/>
                    <a:pt x="144" y="107"/>
                    <a:pt x="149" y="107"/>
                  </a:cubicBezTo>
                  <a:cubicBezTo>
                    <a:pt x="153" y="107"/>
                    <a:pt x="155" y="111"/>
                    <a:pt x="143" y="121"/>
                  </a:cubicBezTo>
                  <a:cubicBezTo>
                    <a:pt x="131" y="131"/>
                    <a:pt x="134" y="142"/>
                    <a:pt x="130" y="147"/>
                  </a:cubicBezTo>
                  <a:cubicBezTo>
                    <a:pt x="125" y="152"/>
                    <a:pt x="123" y="156"/>
                    <a:pt x="120" y="156"/>
                  </a:cubicBezTo>
                  <a:cubicBezTo>
                    <a:pt x="117" y="157"/>
                    <a:pt x="102" y="145"/>
                    <a:pt x="94" y="150"/>
                  </a:cubicBezTo>
                  <a:cubicBezTo>
                    <a:pt x="87" y="154"/>
                    <a:pt x="84" y="173"/>
                    <a:pt x="84" y="176"/>
                  </a:cubicBezTo>
                  <a:cubicBezTo>
                    <a:pt x="84" y="179"/>
                    <a:pt x="81" y="192"/>
                    <a:pt x="88" y="187"/>
                  </a:cubicBezTo>
                  <a:cubicBezTo>
                    <a:pt x="96" y="183"/>
                    <a:pt x="121" y="173"/>
                    <a:pt x="121" y="173"/>
                  </a:cubicBezTo>
                  <a:cubicBezTo>
                    <a:pt x="121" y="173"/>
                    <a:pt x="121" y="186"/>
                    <a:pt x="128" y="188"/>
                  </a:cubicBezTo>
                  <a:cubicBezTo>
                    <a:pt x="134" y="190"/>
                    <a:pt x="133" y="196"/>
                    <a:pt x="142" y="201"/>
                  </a:cubicBezTo>
                  <a:cubicBezTo>
                    <a:pt x="152" y="206"/>
                    <a:pt x="159" y="226"/>
                    <a:pt x="159" y="226"/>
                  </a:cubicBezTo>
                  <a:cubicBezTo>
                    <a:pt x="159" y="226"/>
                    <a:pt x="160" y="227"/>
                    <a:pt x="165" y="227"/>
                  </a:cubicBezTo>
                  <a:cubicBezTo>
                    <a:pt x="171" y="227"/>
                    <a:pt x="182" y="227"/>
                    <a:pt x="182" y="227"/>
                  </a:cubicBezTo>
                  <a:cubicBezTo>
                    <a:pt x="182" y="227"/>
                    <a:pt x="194" y="230"/>
                    <a:pt x="192" y="227"/>
                  </a:cubicBezTo>
                  <a:cubicBezTo>
                    <a:pt x="189" y="223"/>
                    <a:pt x="189" y="221"/>
                    <a:pt x="184" y="212"/>
                  </a:cubicBezTo>
                  <a:cubicBezTo>
                    <a:pt x="178" y="204"/>
                    <a:pt x="161" y="180"/>
                    <a:pt x="172" y="187"/>
                  </a:cubicBezTo>
                  <a:cubicBezTo>
                    <a:pt x="183" y="193"/>
                    <a:pt x="192" y="204"/>
                    <a:pt x="191" y="207"/>
                  </a:cubicBezTo>
                  <a:cubicBezTo>
                    <a:pt x="191" y="210"/>
                    <a:pt x="183" y="212"/>
                    <a:pt x="194" y="209"/>
                  </a:cubicBezTo>
                  <a:cubicBezTo>
                    <a:pt x="205" y="206"/>
                    <a:pt x="213" y="198"/>
                    <a:pt x="210" y="194"/>
                  </a:cubicBezTo>
                  <a:cubicBezTo>
                    <a:pt x="208" y="191"/>
                    <a:pt x="212" y="189"/>
                    <a:pt x="206" y="181"/>
                  </a:cubicBezTo>
                  <a:cubicBezTo>
                    <a:pt x="201" y="173"/>
                    <a:pt x="185" y="162"/>
                    <a:pt x="189" y="151"/>
                  </a:cubicBezTo>
                  <a:cubicBezTo>
                    <a:pt x="192" y="140"/>
                    <a:pt x="194" y="132"/>
                    <a:pt x="194" y="132"/>
                  </a:cubicBezTo>
                  <a:cubicBezTo>
                    <a:pt x="194" y="132"/>
                    <a:pt x="214" y="133"/>
                    <a:pt x="212" y="137"/>
                  </a:cubicBezTo>
                  <a:cubicBezTo>
                    <a:pt x="211" y="141"/>
                    <a:pt x="213" y="154"/>
                    <a:pt x="213" y="154"/>
                  </a:cubicBezTo>
                  <a:cubicBezTo>
                    <a:pt x="213" y="154"/>
                    <a:pt x="217" y="160"/>
                    <a:pt x="225" y="158"/>
                  </a:cubicBezTo>
                  <a:cubicBezTo>
                    <a:pt x="234" y="156"/>
                    <a:pt x="237" y="148"/>
                    <a:pt x="237" y="148"/>
                  </a:cubicBezTo>
                  <a:cubicBezTo>
                    <a:pt x="237" y="148"/>
                    <a:pt x="246" y="141"/>
                    <a:pt x="244" y="136"/>
                  </a:cubicBezTo>
                  <a:cubicBezTo>
                    <a:pt x="243" y="131"/>
                    <a:pt x="247" y="125"/>
                    <a:pt x="247" y="125"/>
                  </a:cubicBezTo>
                  <a:cubicBezTo>
                    <a:pt x="247" y="125"/>
                    <a:pt x="228" y="119"/>
                    <a:pt x="218" y="117"/>
                  </a:cubicBezTo>
                  <a:cubicBezTo>
                    <a:pt x="207" y="115"/>
                    <a:pt x="199" y="119"/>
                    <a:pt x="194" y="111"/>
                  </a:cubicBezTo>
                  <a:cubicBezTo>
                    <a:pt x="189" y="104"/>
                    <a:pt x="189" y="105"/>
                    <a:pt x="190" y="98"/>
                  </a:cubicBezTo>
                  <a:cubicBezTo>
                    <a:pt x="191" y="90"/>
                    <a:pt x="189" y="89"/>
                    <a:pt x="195" y="88"/>
                  </a:cubicBezTo>
                  <a:cubicBezTo>
                    <a:pt x="202" y="86"/>
                    <a:pt x="207" y="90"/>
                    <a:pt x="204" y="82"/>
                  </a:cubicBezTo>
                  <a:cubicBezTo>
                    <a:pt x="201" y="73"/>
                    <a:pt x="186" y="61"/>
                    <a:pt x="183" y="59"/>
                  </a:cubicBezTo>
                  <a:cubicBezTo>
                    <a:pt x="180" y="57"/>
                    <a:pt x="179" y="60"/>
                    <a:pt x="174" y="60"/>
                  </a:cubicBezTo>
                  <a:cubicBezTo>
                    <a:pt x="170" y="60"/>
                    <a:pt x="181" y="45"/>
                    <a:pt x="171" y="45"/>
                  </a:cubicBezTo>
                  <a:cubicBezTo>
                    <a:pt x="161" y="45"/>
                    <a:pt x="156" y="48"/>
                    <a:pt x="153" y="49"/>
                  </a:cubicBezTo>
                  <a:cubicBezTo>
                    <a:pt x="150" y="49"/>
                    <a:pt x="151" y="43"/>
                    <a:pt x="145" y="36"/>
                  </a:cubicBezTo>
                  <a:cubicBezTo>
                    <a:pt x="138" y="28"/>
                    <a:pt x="138" y="34"/>
                    <a:pt x="138" y="28"/>
                  </a:cubicBezTo>
                  <a:cubicBezTo>
                    <a:pt x="137" y="23"/>
                    <a:pt x="153" y="22"/>
                    <a:pt x="140" y="17"/>
                  </a:cubicBezTo>
                  <a:cubicBezTo>
                    <a:pt x="127" y="13"/>
                    <a:pt x="137" y="15"/>
                    <a:pt x="123" y="9"/>
                  </a:cubicBezTo>
                  <a:cubicBezTo>
                    <a:pt x="110" y="3"/>
                    <a:pt x="113" y="3"/>
                    <a:pt x="110" y="3"/>
                  </a:cubicBezTo>
                  <a:cubicBezTo>
                    <a:pt x="106" y="2"/>
                    <a:pt x="103" y="0"/>
                    <a:pt x="97" y="4"/>
                  </a:cubicBezTo>
                  <a:cubicBezTo>
                    <a:pt x="90" y="8"/>
                    <a:pt x="88" y="1"/>
                    <a:pt x="88" y="14"/>
                  </a:cubicBezTo>
                  <a:cubicBezTo>
                    <a:pt x="87" y="27"/>
                    <a:pt x="94" y="36"/>
                    <a:pt x="87" y="35"/>
                  </a:cubicBezTo>
                  <a:cubicBezTo>
                    <a:pt x="81" y="34"/>
                    <a:pt x="73" y="24"/>
                    <a:pt x="73" y="24"/>
                  </a:cubicBezTo>
                  <a:cubicBezTo>
                    <a:pt x="68" y="8"/>
                    <a:pt x="68" y="8"/>
                    <a:pt x="68" y="8"/>
                  </a:cubicBezTo>
                  <a:cubicBezTo>
                    <a:pt x="64" y="7"/>
                    <a:pt x="64" y="7"/>
                    <a:pt x="64" y="7"/>
                  </a:cubicBezTo>
                  <a:lnTo>
                    <a:pt x="57"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19" name="Freeform 125"/>
            <p:cNvSpPr/>
            <p:nvPr/>
          </p:nvSpPr>
          <p:spPr bwMode="auto">
            <a:xfrm>
              <a:off x="2046287" y="1689101"/>
              <a:ext cx="176213" cy="141288"/>
            </a:xfrm>
            <a:custGeom>
              <a:avLst/>
              <a:gdLst>
                <a:gd name="T0" fmla="*/ 17 w 66"/>
                <a:gd name="T1" fmla="*/ 53 h 53"/>
                <a:gd name="T2" fmla="*/ 39 w 66"/>
                <a:gd name="T3" fmla="*/ 37 h 53"/>
                <a:gd name="T4" fmla="*/ 50 w 66"/>
                <a:gd name="T5" fmla="*/ 45 h 53"/>
                <a:gd name="T6" fmla="*/ 62 w 66"/>
                <a:gd name="T7" fmla="*/ 37 h 53"/>
                <a:gd name="T8" fmla="*/ 54 w 66"/>
                <a:gd name="T9" fmla="*/ 25 h 53"/>
                <a:gd name="T10" fmla="*/ 42 w 66"/>
                <a:gd name="T11" fmla="*/ 10 h 53"/>
                <a:gd name="T12" fmla="*/ 28 w 66"/>
                <a:gd name="T13" fmla="*/ 2 h 53"/>
                <a:gd name="T14" fmla="*/ 18 w 66"/>
                <a:gd name="T15" fmla="*/ 12 h 53"/>
                <a:gd name="T16" fmla="*/ 12 w 66"/>
                <a:gd name="T17" fmla="*/ 29 h 53"/>
                <a:gd name="T18" fmla="*/ 0 w 66"/>
                <a:gd name="T19" fmla="*/ 41 h 53"/>
                <a:gd name="T20" fmla="*/ 17 w 66"/>
                <a:gd name="T2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3">
                  <a:moveTo>
                    <a:pt x="17" y="53"/>
                  </a:moveTo>
                  <a:cubicBezTo>
                    <a:pt x="24" y="45"/>
                    <a:pt x="34" y="40"/>
                    <a:pt x="39" y="37"/>
                  </a:cubicBezTo>
                  <a:cubicBezTo>
                    <a:pt x="44" y="35"/>
                    <a:pt x="37" y="48"/>
                    <a:pt x="50" y="45"/>
                  </a:cubicBezTo>
                  <a:cubicBezTo>
                    <a:pt x="63" y="42"/>
                    <a:pt x="66" y="41"/>
                    <a:pt x="62" y="37"/>
                  </a:cubicBezTo>
                  <a:cubicBezTo>
                    <a:pt x="58" y="33"/>
                    <a:pt x="61" y="38"/>
                    <a:pt x="54" y="25"/>
                  </a:cubicBezTo>
                  <a:cubicBezTo>
                    <a:pt x="46" y="13"/>
                    <a:pt x="52" y="14"/>
                    <a:pt x="42" y="10"/>
                  </a:cubicBezTo>
                  <a:cubicBezTo>
                    <a:pt x="32" y="6"/>
                    <a:pt x="31" y="4"/>
                    <a:pt x="28" y="2"/>
                  </a:cubicBezTo>
                  <a:cubicBezTo>
                    <a:pt x="25" y="0"/>
                    <a:pt x="18" y="10"/>
                    <a:pt x="18" y="12"/>
                  </a:cubicBezTo>
                  <a:cubicBezTo>
                    <a:pt x="18" y="14"/>
                    <a:pt x="21" y="27"/>
                    <a:pt x="12" y="29"/>
                  </a:cubicBezTo>
                  <a:cubicBezTo>
                    <a:pt x="2" y="32"/>
                    <a:pt x="0" y="41"/>
                    <a:pt x="0" y="41"/>
                  </a:cubicBezTo>
                  <a:lnTo>
                    <a:pt x="17"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20" name="Freeform 126"/>
            <p:cNvSpPr/>
            <p:nvPr/>
          </p:nvSpPr>
          <p:spPr bwMode="auto">
            <a:xfrm>
              <a:off x="2092325" y="1841501"/>
              <a:ext cx="76200" cy="39688"/>
            </a:xfrm>
            <a:custGeom>
              <a:avLst/>
              <a:gdLst>
                <a:gd name="T0" fmla="*/ 25 w 29"/>
                <a:gd name="T1" fmla="*/ 0 h 15"/>
                <a:gd name="T2" fmla="*/ 8 w 29"/>
                <a:gd name="T3" fmla="*/ 14 h 15"/>
                <a:gd name="T4" fmla="*/ 23 w 29"/>
                <a:gd name="T5" fmla="*/ 12 h 15"/>
                <a:gd name="T6" fmla="*/ 29 w 29"/>
                <a:gd name="T7" fmla="*/ 2 h 15"/>
                <a:gd name="T8" fmla="*/ 25 w 29"/>
                <a:gd name="T9" fmla="*/ 0 h 15"/>
              </a:gdLst>
              <a:ahLst/>
              <a:cxnLst>
                <a:cxn ang="0">
                  <a:pos x="T0" y="T1"/>
                </a:cxn>
                <a:cxn ang="0">
                  <a:pos x="T2" y="T3"/>
                </a:cxn>
                <a:cxn ang="0">
                  <a:pos x="T4" y="T5"/>
                </a:cxn>
                <a:cxn ang="0">
                  <a:pos x="T6" y="T7"/>
                </a:cxn>
                <a:cxn ang="0">
                  <a:pos x="T8" y="T9"/>
                </a:cxn>
              </a:cxnLst>
              <a:rect l="0" t="0" r="r" b="b"/>
              <a:pathLst>
                <a:path w="29" h="15">
                  <a:moveTo>
                    <a:pt x="25" y="0"/>
                  </a:moveTo>
                  <a:cubicBezTo>
                    <a:pt x="18" y="7"/>
                    <a:pt x="0" y="14"/>
                    <a:pt x="8" y="14"/>
                  </a:cubicBezTo>
                  <a:cubicBezTo>
                    <a:pt x="15" y="15"/>
                    <a:pt x="23" y="12"/>
                    <a:pt x="23" y="12"/>
                  </a:cubicBezTo>
                  <a:cubicBezTo>
                    <a:pt x="29" y="2"/>
                    <a:pt x="29" y="2"/>
                    <a:pt x="29" y="2"/>
                  </a:cubicBez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21" name="Freeform 127"/>
            <p:cNvSpPr/>
            <p:nvPr/>
          </p:nvSpPr>
          <p:spPr bwMode="auto">
            <a:xfrm>
              <a:off x="2171700" y="1884363"/>
              <a:ext cx="61913" cy="52388"/>
            </a:xfrm>
            <a:custGeom>
              <a:avLst/>
              <a:gdLst>
                <a:gd name="T0" fmla="*/ 13 w 23"/>
                <a:gd name="T1" fmla="*/ 0 h 20"/>
                <a:gd name="T2" fmla="*/ 9 w 23"/>
                <a:gd name="T3" fmla="*/ 14 h 20"/>
                <a:gd name="T4" fmla="*/ 21 w 23"/>
                <a:gd name="T5" fmla="*/ 15 h 20"/>
                <a:gd name="T6" fmla="*/ 20 w 23"/>
                <a:gd name="T7" fmla="*/ 6 h 20"/>
                <a:gd name="T8" fmla="*/ 13 w 23"/>
                <a:gd name="T9" fmla="*/ 0 h 20"/>
              </a:gdLst>
              <a:ahLst/>
              <a:cxnLst>
                <a:cxn ang="0">
                  <a:pos x="T0" y="T1"/>
                </a:cxn>
                <a:cxn ang="0">
                  <a:pos x="T2" y="T3"/>
                </a:cxn>
                <a:cxn ang="0">
                  <a:pos x="T4" y="T5"/>
                </a:cxn>
                <a:cxn ang="0">
                  <a:pos x="T6" y="T7"/>
                </a:cxn>
                <a:cxn ang="0">
                  <a:pos x="T8" y="T9"/>
                </a:cxn>
              </a:cxnLst>
              <a:rect l="0" t="0" r="r" b="b"/>
              <a:pathLst>
                <a:path w="23" h="20">
                  <a:moveTo>
                    <a:pt x="13" y="0"/>
                  </a:moveTo>
                  <a:cubicBezTo>
                    <a:pt x="12" y="7"/>
                    <a:pt x="0" y="13"/>
                    <a:pt x="9" y="14"/>
                  </a:cubicBezTo>
                  <a:cubicBezTo>
                    <a:pt x="18" y="16"/>
                    <a:pt x="19" y="20"/>
                    <a:pt x="21" y="15"/>
                  </a:cubicBezTo>
                  <a:cubicBezTo>
                    <a:pt x="23" y="10"/>
                    <a:pt x="19" y="8"/>
                    <a:pt x="20" y="6"/>
                  </a:cubicBezTo>
                  <a:cubicBezTo>
                    <a:pt x="20" y="3"/>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22" name="Freeform 128"/>
            <p:cNvSpPr/>
            <p:nvPr/>
          </p:nvSpPr>
          <p:spPr bwMode="auto">
            <a:xfrm>
              <a:off x="2468562" y="1974851"/>
              <a:ext cx="26988" cy="34925"/>
            </a:xfrm>
            <a:custGeom>
              <a:avLst/>
              <a:gdLst>
                <a:gd name="T0" fmla="*/ 3 w 10"/>
                <a:gd name="T1" fmla="*/ 0 h 13"/>
                <a:gd name="T2" fmla="*/ 9 w 10"/>
                <a:gd name="T3" fmla="*/ 7 h 13"/>
                <a:gd name="T4" fmla="*/ 3 w 10"/>
                <a:gd name="T5" fmla="*/ 0 h 13"/>
              </a:gdLst>
              <a:ahLst/>
              <a:cxnLst>
                <a:cxn ang="0">
                  <a:pos x="T0" y="T1"/>
                </a:cxn>
                <a:cxn ang="0">
                  <a:pos x="T2" y="T3"/>
                </a:cxn>
                <a:cxn ang="0">
                  <a:pos x="T4" y="T5"/>
                </a:cxn>
              </a:cxnLst>
              <a:rect l="0" t="0" r="r" b="b"/>
              <a:pathLst>
                <a:path w="10" h="13">
                  <a:moveTo>
                    <a:pt x="3" y="0"/>
                  </a:moveTo>
                  <a:cubicBezTo>
                    <a:pt x="0" y="9"/>
                    <a:pt x="10" y="13"/>
                    <a:pt x="9" y="7"/>
                  </a:cubicBezTo>
                  <a:cubicBezTo>
                    <a:pt x="8"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23" name="Freeform 129"/>
            <p:cNvSpPr/>
            <p:nvPr/>
          </p:nvSpPr>
          <p:spPr bwMode="auto">
            <a:xfrm>
              <a:off x="2547937" y="1916113"/>
              <a:ext cx="30163" cy="20638"/>
            </a:xfrm>
            <a:custGeom>
              <a:avLst/>
              <a:gdLst>
                <a:gd name="T0" fmla="*/ 0 w 11"/>
                <a:gd name="T1" fmla="*/ 0 h 8"/>
                <a:gd name="T2" fmla="*/ 10 w 11"/>
                <a:gd name="T3" fmla="*/ 1 h 8"/>
                <a:gd name="T4" fmla="*/ 8 w 11"/>
                <a:gd name="T5" fmla="*/ 8 h 8"/>
                <a:gd name="T6" fmla="*/ 0 w 11"/>
                <a:gd name="T7" fmla="*/ 6 h 8"/>
                <a:gd name="T8" fmla="*/ 0 w 11"/>
                <a:gd name="T9" fmla="*/ 0 h 8"/>
              </a:gdLst>
              <a:ahLst/>
              <a:cxnLst>
                <a:cxn ang="0">
                  <a:pos x="T0" y="T1"/>
                </a:cxn>
                <a:cxn ang="0">
                  <a:pos x="T2" y="T3"/>
                </a:cxn>
                <a:cxn ang="0">
                  <a:pos x="T4" y="T5"/>
                </a:cxn>
                <a:cxn ang="0">
                  <a:pos x="T6" y="T7"/>
                </a:cxn>
                <a:cxn ang="0">
                  <a:pos x="T8" y="T9"/>
                </a:cxn>
              </a:cxnLst>
              <a:rect l="0" t="0" r="r" b="b"/>
              <a:pathLst>
                <a:path w="11" h="8">
                  <a:moveTo>
                    <a:pt x="0" y="0"/>
                  </a:moveTo>
                  <a:cubicBezTo>
                    <a:pt x="10" y="1"/>
                    <a:pt x="10" y="1"/>
                    <a:pt x="10" y="1"/>
                  </a:cubicBezTo>
                  <a:cubicBezTo>
                    <a:pt x="10" y="1"/>
                    <a:pt x="11" y="8"/>
                    <a:pt x="8" y="8"/>
                  </a:cubicBezTo>
                  <a:cubicBezTo>
                    <a:pt x="5" y="7"/>
                    <a:pt x="0" y="6"/>
                    <a:pt x="0" y="6"/>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24" name="Freeform 130"/>
            <p:cNvSpPr/>
            <p:nvPr/>
          </p:nvSpPr>
          <p:spPr bwMode="auto">
            <a:xfrm>
              <a:off x="2136775" y="2170113"/>
              <a:ext cx="42863" cy="39688"/>
            </a:xfrm>
            <a:custGeom>
              <a:avLst/>
              <a:gdLst>
                <a:gd name="T0" fmla="*/ 14 w 16"/>
                <a:gd name="T1" fmla="*/ 0 h 15"/>
                <a:gd name="T2" fmla="*/ 0 w 16"/>
                <a:gd name="T3" fmla="*/ 11 h 15"/>
                <a:gd name="T4" fmla="*/ 11 w 16"/>
                <a:gd name="T5" fmla="*/ 11 h 15"/>
                <a:gd name="T6" fmla="*/ 14 w 16"/>
                <a:gd name="T7" fmla="*/ 0 h 15"/>
              </a:gdLst>
              <a:ahLst/>
              <a:cxnLst>
                <a:cxn ang="0">
                  <a:pos x="T0" y="T1"/>
                </a:cxn>
                <a:cxn ang="0">
                  <a:pos x="T2" y="T3"/>
                </a:cxn>
                <a:cxn ang="0">
                  <a:pos x="T4" y="T5"/>
                </a:cxn>
                <a:cxn ang="0">
                  <a:pos x="T6" y="T7"/>
                </a:cxn>
              </a:cxnLst>
              <a:rect l="0" t="0" r="r" b="b"/>
              <a:pathLst>
                <a:path w="16" h="15">
                  <a:moveTo>
                    <a:pt x="14" y="0"/>
                  </a:moveTo>
                  <a:cubicBezTo>
                    <a:pt x="0" y="11"/>
                    <a:pt x="0" y="11"/>
                    <a:pt x="0" y="11"/>
                  </a:cubicBezTo>
                  <a:cubicBezTo>
                    <a:pt x="0" y="11"/>
                    <a:pt x="8" y="15"/>
                    <a:pt x="11" y="11"/>
                  </a:cubicBezTo>
                  <a:cubicBezTo>
                    <a:pt x="14" y="6"/>
                    <a:pt x="16" y="1"/>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25" name="Freeform 131"/>
            <p:cNvSpPr/>
            <p:nvPr/>
          </p:nvSpPr>
          <p:spPr bwMode="auto">
            <a:xfrm>
              <a:off x="765175" y="2152651"/>
              <a:ext cx="58738" cy="104775"/>
            </a:xfrm>
            <a:custGeom>
              <a:avLst/>
              <a:gdLst>
                <a:gd name="T0" fmla="*/ 6 w 22"/>
                <a:gd name="T1" fmla="*/ 0 h 39"/>
                <a:gd name="T2" fmla="*/ 5 w 22"/>
                <a:gd name="T3" fmla="*/ 10 h 39"/>
                <a:gd name="T4" fmla="*/ 7 w 22"/>
                <a:gd name="T5" fmla="*/ 27 h 39"/>
                <a:gd name="T6" fmla="*/ 19 w 22"/>
                <a:gd name="T7" fmla="*/ 37 h 39"/>
                <a:gd name="T8" fmla="*/ 18 w 22"/>
                <a:gd name="T9" fmla="*/ 27 h 39"/>
                <a:gd name="T10" fmla="*/ 12 w 22"/>
                <a:gd name="T11" fmla="*/ 15 h 39"/>
                <a:gd name="T12" fmla="*/ 10 w 22"/>
                <a:gd name="T13" fmla="*/ 5 h 39"/>
                <a:gd name="T14" fmla="*/ 6 w 22"/>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9">
                  <a:moveTo>
                    <a:pt x="6" y="0"/>
                  </a:moveTo>
                  <a:cubicBezTo>
                    <a:pt x="0" y="4"/>
                    <a:pt x="5" y="10"/>
                    <a:pt x="5" y="10"/>
                  </a:cubicBezTo>
                  <a:cubicBezTo>
                    <a:pt x="5" y="10"/>
                    <a:pt x="9" y="21"/>
                    <a:pt x="7" y="27"/>
                  </a:cubicBezTo>
                  <a:cubicBezTo>
                    <a:pt x="6" y="34"/>
                    <a:pt x="15" y="39"/>
                    <a:pt x="19" y="37"/>
                  </a:cubicBezTo>
                  <a:cubicBezTo>
                    <a:pt x="22" y="35"/>
                    <a:pt x="20" y="29"/>
                    <a:pt x="18" y="27"/>
                  </a:cubicBezTo>
                  <a:cubicBezTo>
                    <a:pt x="15" y="25"/>
                    <a:pt x="14" y="21"/>
                    <a:pt x="12" y="15"/>
                  </a:cubicBezTo>
                  <a:cubicBezTo>
                    <a:pt x="10" y="8"/>
                    <a:pt x="11" y="8"/>
                    <a:pt x="10" y="5"/>
                  </a:cubicBezTo>
                  <a:cubicBezTo>
                    <a:pt x="9" y="2"/>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26" name="Freeform 132"/>
            <p:cNvSpPr/>
            <p:nvPr/>
          </p:nvSpPr>
          <p:spPr bwMode="auto">
            <a:xfrm>
              <a:off x="769937" y="2281238"/>
              <a:ext cx="47625" cy="46038"/>
            </a:xfrm>
            <a:custGeom>
              <a:avLst/>
              <a:gdLst>
                <a:gd name="T0" fmla="*/ 11 w 18"/>
                <a:gd name="T1" fmla="*/ 0 h 17"/>
                <a:gd name="T2" fmla="*/ 3 w 18"/>
                <a:gd name="T3" fmla="*/ 6 h 17"/>
                <a:gd name="T4" fmla="*/ 11 w 18"/>
                <a:gd name="T5" fmla="*/ 14 h 17"/>
                <a:gd name="T6" fmla="*/ 8 w 18"/>
                <a:gd name="T7" fmla="*/ 15 h 17"/>
                <a:gd name="T8" fmla="*/ 18 w 18"/>
                <a:gd name="T9" fmla="*/ 7 h 17"/>
                <a:gd name="T10" fmla="*/ 11 w 18"/>
                <a:gd name="T11" fmla="*/ 0 h 17"/>
              </a:gdLst>
              <a:ahLst/>
              <a:cxnLst>
                <a:cxn ang="0">
                  <a:pos x="T0" y="T1"/>
                </a:cxn>
                <a:cxn ang="0">
                  <a:pos x="T2" y="T3"/>
                </a:cxn>
                <a:cxn ang="0">
                  <a:pos x="T4" y="T5"/>
                </a:cxn>
                <a:cxn ang="0">
                  <a:pos x="T6" y="T7"/>
                </a:cxn>
                <a:cxn ang="0">
                  <a:pos x="T8" y="T9"/>
                </a:cxn>
                <a:cxn ang="0">
                  <a:pos x="T10" y="T11"/>
                </a:cxn>
              </a:cxnLst>
              <a:rect l="0" t="0" r="r" b="b"/>
              <a:pathLst>
                <a:path w="18" h="17">
                  <a:moveTo>
                    <a:pt x="11" y="0"/>
                  </a:moveTo>
                  <a:cubicBezTo>
                    <a:pt x="6" y="0"/>
                    <a:pt x="0" y="2"/>
                    <a:pt x="3" y="6"/>
                  </a:cubicBezTo>
                  <a:cubicBezTo>
                    <a:pt x="7" y="10"/>
                    <a:pt x="13" y="12"/>
                    <a:pt x="11" y="14"/>
                  </a:cubicBezTo>
                  <a:cubicBezTo>
                    <a:pt x="8" y="15"/>
                    <a:pt x="3" y="17"/>
                    <a:pt x="8" y="15"/>
                  </a:cubicBezTo>
                  <a:cubicBezTo>
                    <a:pt x="14" y="14"/>
                    <a:pt x="18" y="7"/>
                    <a:pt x="18" y="7"/>
                  </a:cubicBez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27" name="Freeform 133"/>
            <p:cNvSpPr/>
            <p:nvPr/>
          </p:nvSpPr>
          <p:spPr bwMode="auto">
            <a:xfrm>
              <a:off x="790575" y="2332038"/>
              <a:ext cx="23813" cy="15875"/>
            </a:xfrm>
            <a:custGeom>
              <a:avLst/>
              <a:gdLst>
                <a:gd name="T0" fmla="*/ 0 w 9"/>
                <a:gd name="T1" fmla="*/ 1 h 6"/>
                <a:gd name="T2" fmla="*/ 7 w 9"/>
                <a:gd name="T3" fmla="*/ 0 h 6"/>
                <a:gd name="T4" fmla="*/ 0 w 9"/>
                <a:gd name="T5" fmla="*/ 1 h 6"/>
              </a:gdLst>
              <a:ahLst/>
              <a:cxnLst>
                <a:cxn ang="0">
                  <a:pos x="T0" y="T1"/>
                </a:cxn>
                <a:cxn ang="0">
                  <a:pos x="T2" y="T3"/>
                </a:cxn>
                <a:cxn ang="0">
                  <a:pos x="T4" y="T5"/>
                </a:cxn>
              </a:cxnLst>
              <a:rect l="0" t="0" r="r" b="b"/>
              <a:pathLst>
                <a:path w="9" h="6">
                  <a:moveTo>
                    <a:pt x="0" y="1"/>
                  </a:moveTo>
                  <a:cubicBezTo>
                    <a:pt x="9" y="6"/>
                    <a:pt x="7" y="0"/>
                    <a:pt x="7"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28" name="Freeform 134"/>
            <p:cNvSpPr/>
            <p:nvPr/>
          </p:nvSpPr>
          <p:spPr bwMode="auto">
            <a:xfrm>
              <a:off x="798512" y="2338388"/>
              <a:ext cx="25400" cy="20638"/>
            </a:xfrm>
            <a:custGeom>
              <a:avLst/>
              <a:gdLst>
                <a:gd name="T0" fmla="*/ 4 w 9"/>
                <a:gd name="T1" fmla="*/ 8 h 8"/>
                <a:gd name="T2" fmla="*/ 9 w 9"/>
                <a:gd name="T3" fmla="*/ 6 h 8"/>
                <a:gd name="T4" fmla="*/ 2 w 9"/>
                <a:gd name="T5" fmla="*/ 4 h 8"/>
                <a:gd name="T6" fmla="*/ 4 w 9"/>
                <a:gd name="T7" fmla="*/ 8 h 8"/>
              </a:gdLst>
              <a:ahLst/>
              <a:cxnLst>
                <a:cxn ang="0">
                  <a:pos x="T0" y="T1"/>
                </a:cxn>
                <a:cxn ang="0">
                  <a:pos x="T2" y="T3"/>
                </a:cxn>
                <a:cxn ang="0">
                  <a:pos x="T4" y="T5"/>
                </a:cxn>
                <a:cxn ang="0">
                  <a:pos x="T6" y="T7"/>
                </a:cxn>
              </a:cxnLst>
              <a:rect l="0" t="0" r="r" b="b"/>
              <a:pathLst>
                <a:path w="9" h="8">
                  <a:moveTo>
                    <a:pt x="4" y="8"/>
                  </a:moveTo>
                  <a:cubicBezTo>
                    <a:pt x="9" y="6"/>
                    <a:pt x="9" y="6"/>
                    <a:pt x="9" y="6"/>
                  </a:cubicBezTo>
                  <a:cubicBezTo>
                    <a:pt x="9" y="6"/>
                    <a:pt x="4" y="0"/>
                    <a:pt x="2" y="4"/>
                  </a:cubicBezTo>
                  <a:cubicBezTo>
                    <a:pt x="0" y="7"/>
                    <a:pt x="4"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29" name="Freeform 135"/>
            <p:cNvSpPr/>
            <p:nvPr/>
          </p:nvSpPr>
          <p:spPr bwMode="auto">
            <a:xfrm>
              <a:off x="-177801" y="2295526"/>
              <a:ext cx="103188" cy="39688"/>
            </a:xfrm>
            <a:custGeom>
              <a:avLst/>
              <a:gdLst>
                <a:gd name="T0" fmla="*/ 39 w 39"/>
                <a:gd name="T1" fmla="*/ 0 h 15"/>
                <a:gd name="T2" fmla="*/ 31 w 39"/>
                <a:gd name="T3" fmla="*/ 8 h 15"/>
                <a:gd name="T4" fmla="*/ 15 w 39"/>
                <a:gd name="T5" fmla="*/ 8 h 15"/>
                <a:gd name="T6" fmla="*/ 6 w 39"/>
                <a:gd name="T7" fmla="*/ 14 h 15"/>
                <a:gd name="T8" fmla="*/ 3 w 39"/>
                <a:gd name="T9" fmla="*/ 6 h 15"/>
                <a:gd name="T10" fmla="*/ 17 w 39"/>
                <a:gd name="T11" fmla="*/ 4 h 15"/>
                <a:gd name="T12" fmla="*/ 30 w 39"/>
                <a:gd name="T13" fmla="*/ 3 h 15"/>
                <a:gd name="T14" fmla="*/ 39 w 3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5">
                  <a:moveTo>
                    <a:pt x="39" y="0"/>
                  </a:moveTo>
                  <a:cubicBezTo>
                    <a:pt x="39" y="0"/>
                    <a:pt x="35" y="9"/>
                    <a:pt x="31" y="8"/>
                  </a:cubicBezTo>
                  <a:cubicBezTo>
                    <a:pt x="27" y="7"/>
                    <a:pt x="21" y="5"/>
                    <a:pt x="15" y="8"/>
                  </a:cubicBezTo>
                  <a:cubicBezTo>
                    <a:pt x="8" y="11"/>
                    <a:pt x="9" y="12"/>
                    <a:pt x="6" y="14"/>
                  </a:cubicBezTo>
                  <a:cubicBezTo>
                    <a:pt x="2" y="15"/>
                    <a:pt x="0" y="7"/>
                    <a:pt x="3" y="6"/>
                  </a:cubicBezTo>
                  <a:cubicBezTo>
                    <a:pt x="6" y="5"/>
                    <a:pt x="8" y="7"/>
                    <a:pt x="17" y="4"/>
                  </a:cubicBezTo>
                  <a:cubicBezTo>
                    <a:pt x="26" y="1"/>
                    <a:pt x="30" y="3"/>
                    <a:pt x="30" y="3"/>
                  </a:cubicBezTo>
                  <a:lnTo>
                    <a:pt x="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30" name="Freeform 136"/>
            <p:cNvSpPr/>
            <p:nvPr/>
          </p:nvSpPr>
          <p:spPr bwMode="auto">
            <a:xfrm>
              <a:off x="-23813" y="1982788"/>
              <a:ext cx="85725" cy="44450"/>
            </a:xfrm>
            <a:custGeom>
              <a:avLst/>
              <a:gdLst>
                <a:gd name="T0" fmla="*/ 21 w 32"/>
                <a:gd name="T1" fmla="*/ 15 h 17"/>
                <a:gd name="T2" fmla="*/ 29 w 32"/>
                <a:gd name="T3" fmla="*/ 4 h 17"/>
                <a:gd name="T4" fmla="*/ 15 w 32"/>
                <a:gd name="T5" fmla="*/ 2 h 17"/>
                <a:gd name="T6" fmla="*/ 13 w 32"/>
                <a:gd name="T7" fmla="*/ 14 h 17"/>
                <a:gd name="T8" fmla="*/ 8 w 32"/>
                <a:gd name="T9" fmla="*/ 15 h 17"/>
                <a:gd name="T10" fmla="*/ 21 w 32"/>
                <a:gd name="T11" fmla="*/ 15 h 17"/>
              </a:gdLst>
              <a:ahLst/>
              <a:cxnLst>
                <a:cxn ang="0">
                  <a:pos x="T0" y="T1"/>
                </a:cxn>
                <a:cxn ang="0">
                  <a:pos x="T2" y="T3"/>
                </a:cxn>
                <a:cxn ang="0">
                  <a:pos x="T4" y="T5"/>
                </a:cxn>
                <a:cxn ang="0">
                  <a:pos x="T6" y="T7"/>
                </a:cxn>
                <a:cxn ang="0">
                  <a:pos x="T8" y="T9"/>
                </a:cxn>
                <a:cxn ang="0">
                  <a:pos x="T10" y="T11"/>
                </a:cxn>
              </a:cxnLst>
              <a:rect l="0" t="0" r="r" b="b"/>
              <a:pathLst>
                <a:path w="32" h="17">
                  <a:moveTo>
                    <a:pt x="21" y="15"/>
                  </a:moveTo>
                  <a:cubicBezTo>
                    <a:pt x="23" y="14"/>
                    <a:pt x="32" y="6"/>
                    <a:pt x="29" y="4"/>
                  </a:cubicBezTo>
                  <a:cubicBezTo>
                    <a:pt x="26" y="2"/>
                    <a:pt x="16" y="0"/>
                    <a:pt x="15" y="2"/>
                  </a:cubicBezTo>
                  <a:cubicBezTo>
                    <a:pt x="14" y="4"/>
                    <a:pt x="18" y="14"/>
                    <a:pt x="13" y="14"/>
                  </a:cubicBezTo>
                  <a:cubicBezTo>
                    <a:pt x="8" y="15"/>
                    <a:pt x="0" y="13"/>
                    <a:pt x="8" y="15"/>
                  </a:cubicBezTo>
                  <a:cubicBezTo>
                    <a:pt x="17" y="17"/>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31" name="Freeform 137"/>
            <p:cNvSpPr/>
            <p:nvPr/>
          </p:nvSpPr>
          <p:spPr bwMode="auto">
            <a:xfrm>
              <a:off x="-71438" y="1581151"/>
              <a:ext cx="160338" cy="182563"/>
            </a:xfrm>
            <a:custGeom>
              <a:avLst/>
              <a:gdLst>
                <a:gd name="T0" fmla="*/ 7 w 60"/>
                <a:gd name="T1" fmla="*/ 57 h 68"/>
                <a:gd name="T2" fmla="*/ 11 w 60"/>
                <a:gd name="T3" fmla="*/ 68 h 68"/>
                <a:gd name="T4" fmla="*/ 20 w 60"/>
                <a:gd name="T5" fmla="*/ 58 h 68"/>
                <a:gd name="T6" fmla="*/ 25 w 60"/>
                <a:gd name="T7" fmla="*/ 48 h 68"/>
                <a:gd name="T8" fmla="*/ 52 w 60"/>
                <a:gd name="T9" fmla="*/ 38 h 68"/>
                <a:gd name="T10" fmla="*/ 57 w 60"/>
                <a:gd name="T11" fmla="*/ 31 h 68"/>
                <a:gd name="T12" fmla="*/ 58 w 60"/>
                <a:gd name="T13" fmla="*/ 19 h 68"/>
                <a:gd name="T14" fmla="*/ 50 w 60"/>
                <a:gd name="T15" fmla="*/ 16 h 68"/>
                <a:gd name="T16" fmla="*/ 37 w 60"/>
                <a:gd name="T17" fmla="*/ 7 h 68"/>
                <a:gd name="T18" fmla="*/ 19 w 60"/>
                <a:gd name="T19" fmla="*/ 14 h 68"/>
                <a:gd name="T20" fmla="*/ 24 w 60"/>
                <a:gd name="T21" fmla="*/ 0 h 68"/>
                <a:gd name="T22" fmla="*/ 21 w 60"/>
                <a:gd name="T23" fmla="*/ 1 h 68"/>
                <a:gd name="T24" fmla="*/ 0 w 60"/>
                <a:gd name="T25" fmla="*/ 57 h 68"/>
                <a:gd name="T26" fmla="*/ 7 w 60"/>
                <a:gd name="T27"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8">
                  <a:moveTo>
                    <a:pt x="7" y="57"/>
                  </a:moveTo>
                  <a:cubicBezTo>
                    <a:pt x="7" y="57"/>
                    <a:pt x="8" y="68"/>
                    <a:pt x="11" y="68"/>
                  </a:cubicBezTo>
                  <a:cubicBezTo>
                    <a:pt x="14" y="68"/>
                    <a:pt x="20" y="58"/>
                    <a:pt x="20" y="58"/>
                  </a:cubicBezTo>
                  <a:cubicBezTo>
                    <a:pt x="20" y="58"/>
                    <a:pt x="17" y="54"/>
                    <a:pt x="25" y="48"/>
                  </a:cubicBezTo>
                  <a:cubicBezTo>
                    <a:pt x="33" y="43"/>
                    <a:pt x="52" y="38"/>
                    <a:pt x="52" y="38"/>
                  </a:cubicBezTo>
                  <a:cubicBezTo>
                    <a:pt x="52" y="38"/>
                    <a:pt x="55" y="35"/>
                    <a:pt x="57" y="31"/>
                  </a:cubicBezTo>
                  <a:cubicBezTo>
                    <a:pt x="58" y="27"/>
                    <a:pt x="60" y="20"/>
                    <a:pt x="58" y="19"/>
                  </a:cubicBezTo>
                  <a:cubicBezTo>
                    <a:pt x="56" y="19"/>
                    <a:pt x="50" y="16"/>
                    <a:pt x="50" y="16"/>
                  </a:cubicBezTo>
                  <a:cubicBezTo>
                    <a:pt x="50" y="16"/>
                    <a:pt x="48" y="6"/>
                    <a:pt x="37" y="7"/>
                  </a:cubicBezTo>
                  <a:cubicBezTo>
                    <a:pt x="25" y="9"/>
                    <a:pt x="19" y="14"/>
                    <a:pt x="19" y="14"/>
                  </a:cubicBezTo>
                  <a:cubicBezTo>
                    <a:pt x="24" y="0"/>
                    <a:pt x="24" y="0"/>
                    <a:pt x="24" y="0"/>
                  </a:cubicBezTo>
                  <a:cubicBezTo>
                    <a:pt x="21" y="1"/>
                    <a:pt x="21" y="1"/>
                    <a:pt x="21" y="1"/>
                  </a:cubicBezTo>
                  <a:cubicBezTo>
                    <a:pt x="0" y="57"/>
                    <a:pt x="0" y="57"/>
                    <a:pt x="0" y="57"/>
                  </a:cubicBezTo>
                  <a:lnTo>
                    <a:pt x="7"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32" name="Freeform 138"/>
            <p:cNvSpPr/>
            <p:nvPr/>
          </p:nvSpPr>
          <p:spPr bwMode="auto">
            <a:xfrm>
              <a:off x="3533775" y="1589088"/>
              <a:ext cx="390525" cy="276225"/>
            </a:xfrm>
            <a:custGeom>
              <a:avLst/>
              <a:gdLst>
                <a:gd name="T0" fmla="*/ 39 w 146"/>
                <a:gd name="T1" fmla="*/ 87 h 103"/>
                <a:gd name="T2" fmla="*/ 21 w 146"/>
                <a:gd name="T3" fmla="*/ 84 h 103"/>
                <a:gd name="T4" fmla="*/ 31 w 146"/>
                <a:gd name="T5" fmla="*/ 76 h 103"/>
                <a:gd name="T6" fmla="*/ 29 w 146"/>
                <a:gd name="T7" fmla="*/ 71 h 103"/>
                <a:gd name="T8" fmla="*/ 22 w 146"/>
                <a:gd name="T9" fmla="*/ 62 h 103"/>
                <a:gd name="T10" fmla="*/ 13 w 146"/>
                <a:gd name="T11" fmla="*/ 62 h 103"/>
                <a:gd name="T12" fmla="*/ 9 w 146"/>
                <a:gd name="T13" fmla="*/ 53 h 103"/>
                <a:gd name="T14" fmla="*/ 23 w 146"/>
                <a:gd name="T15" fmla="*/ 50 h 103"/>
                <a:gd name="T16" fmla="*/ 32 w 146"/>
                <a:gd name="T17" fmla="*/ 44 h 103"/>
                <a:gd name="T18" fmla="*/ 25 w 146"/>
                <a:gd name="T19" fmla="*/ 38 h 103"/>
                <a:gd name="T20" fmla="*/ 2 w 146"/>
                <a:gd name="T21" fmla="*/ 34 h 103"/>
                <a:gd name="T22" fmla="*/ 9 w 146"/>
                <a:gd name="T23" fmla="*/ 27 h 103"/>
                <a:gd name="T24" fmla="*/ 15 w 146"/>
                <a:gd name="T25" fmla="*/ 15 h 103"/>
                <a:gd name="T26" fmla="*/ 35 w 146"/>
                <a:gd name="T27" fmla="*/ 5 h 103"/>
                <a:gd name="T28" fmla="*/ 40 w 146"/>
                <a:gd name="T29" fmla="*/ 10 h 103"/>
                <a:gd name="T30" fmla="*/ 46 w 146"/>
                <a:gd name="T31" fmla="*/ 29 h 103"/>
                <a:gd name="T32" fmla="*/ 59 w 146"/>
                <a:gd name="T33" fmla="*/ 29 h 103"/>
                <a:gd name="T34" fmla="*/ 67 w 146"/>
                <a:gd name="T35" fmla="*/ 18 h 103"/>
                <a:gd name="T36" fmla="*/ 95 w 146"/>
                <a:gd name="T37" fmla="*/ 20 h 103"/>
                <a:gd name="T38" fmla="*/ 104 w 146"/>
                <a:gd name="T39" fmla="*/ 13 h 103"/>
                <a:gd name="T40" fmla="*/ 103 w 146"/>
                <a:gd name="T41" fmla="*/ 7 h 103"/>
                <a:gd name="T42" fmla="*/ 123 w 146"/>
                <a:gd name="T43" fmla="*/ 5 h 103"/>
                <a:gd name="T44" fmla="*/ 127 w 146"/>
                <a:gd name="T45" fmla="*/ 6 h 103"/>
                <a:gd name="T46" fmla="*/ 136 w 146"/>
                <a:gd name="T47" fmla="*/ 20 h 103"/>
                <a:gd name="T48" fmla="*/ 131 w 146"/>
                <a:gd name="T49" fmla="*/ 29 h 103"/>
                <a:gd name="T50" fmla="*/ 143 w 146"/>
                <a:gd name="T51" fmla="*/ 36 h 103"/>
                <a:gd name="T52" fmla="*/ 142 w 146"/>
                <a:gd name="T53" fmla="*/ 54 h 103"/>
                <a:gd name="T54" fmla="*/ 130 w 146"/>
                <a:gd name="T55" fmla="*/ 65 h 103"/>
                <a:gd name="T56" fmla="*/ 116 w 146"/>
                <a:gd name="T57" fmla="*/ 77 h 103"/>
                <a:gd name="T58" fmla="*/ 109 w 146"/>
                <a:gd name="T59" fmla="*/ 85 h 103"/>
                <a:gd name="T60" fmla="*/ 92 w 146"/>
                <a:gd name="T61" fmla="*/ 92 h 103"/>
                <a:gd name="T62" fmla="*/ 86 w 146"/>
                <a:gd name="T63" fmla="*/ 95 h 103"/>
                <a:gd name="T64" fmla="*/ 69 w 146"/>
                <a:gd name="T65" fmla="*/ 97 h 103"/>
                <a:gd name="T66" fmla="*/ 43 w 146"/>
                <a:gd name="T67" fmla="*/ 92 h 103"/>
                <a:gd name="T68" fmla="*/ 39 w 146"/>
                <a:gd name="T69" fmla="*/ 8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 h="103">
                  <a:moveTo>
                    <a:pt x="39" y="87"/>
                  </a:moveTo>
                  <a:cubicBezTo>
                    <a:pt x="24" y="89"/>
                    <a:pt x="23" y="86"/>
                    <a:pt x="21" y="84"/>
                  </a:cubicBezTo>
                  <a:cubicBezTo>
                    <a:pt x="19" y="82"/>
                    <a:pt x="31" y="76"/>
                    <a:pt x="31" y="76"/>
                  </a:cubicBezTo>
                  <a:cubicBezTo>
                    <a:pt x="31" y="76"/>
                    <a:pt x="36" y="79"/>
                    <a:pt x="29" y="71"/>
                  </a:cubicBezTo>
                  <a:cubicBezTo>
                    <a:pt x="22" y="62"/>
                    <a:pt x="26" y="63"/>
                    <a:pt x="22" y="62"/>
                  </a:cubicBezTo>
                  <a:cubicBezTo>
                    <a:pt x="18" y="62"/>
                    <a:pt x="18" y="63"/>
                    <a:pt x="13" y="62"/>
                  </a:cubicBezTo>
                  <a:cubicBezTo>
                    <a:pt x="7" y="60"/>
                    <a:pt x="6" y="54"/>
                    <a:pt x="9" y="53"/>
                  </a:cubicBezTo>
                  <a:cubicBezTo>
                    <a:pt x="11" y="52"/>
                    <a:pt x="23" y="50"/>
                    <a:pt x="23" y="50"/>
                  </a:cubicBezTo>
                  <a:cubicBezTo>
                    <a:pt x="23" y="50"/>
                    <a:pt x="34" y="47"/>
                    <a:pt x="32" y="44"/>
                  </a:cubicBezTo>
                  <a:cubicBezTo>
                    <a:pt x="29" y="40"/>
                    <a:pt x="29" y="38"/>
                    <a:pt x="25" y="38"/>
                  </a:cubicBezTo>
                  <a:cubicBezTo>
                    <a:pt x="21" y="38"/>
                    <a:pt x="0" y="36"/>
                    <a:pt x="2" y="34"/>
                  </a:cubicBezTo>
                  <a:cubicBezTo>
                    <a:pt x="3" y="32"/>
                    <a:pt x="8" y="30"/>
                    <a:pt x="9" y="27"/>
                  </a:cubicBezTo>
                  <a:cubicBezTo>
                    <a:pt x="10" y="24"/>
                    <a:pt x="15" y="18"/>
                    <a:pt x="15" y="15"/>
                  </a:cubicBezTo>
                  <a:cubicBezTo>
                    <a:pt x="16" y="11"/>
                    <a:pt x="35" y="5"/>
                    <a:pt x="35" y="5"/>
                  </a:cubicBezTo>
                  <a:cubicBezTo>
                    <a:pt x="35" y="5"/>
                    <a:pt x="31" y="5"/>
                    <a:pt x="40" y="10"/>
                  </a:cubicBezTo>
                  <a:cubicBezTo>
                    <a:pt x="49" y="15"/>
                    <a:pt x="39" y="27"/>
                    <a:pt x="46" y="29"/>
                  </a:cubicBezTo>
                  <a:cubicBezTo>
                    <a:pt x="54" y="32"/>
                    <a:pt x="61" y="31"/>
                    <a:pt x="59" y="29"/>
                  </a:cubicBezTo>
                  <a:cubicBezTo>
                    <a:pt x="58" y="27"/>
                    <a:pt x="51" y="15"/>
                    <a:pt x="67" y="18"/>
                  </a:cubicBezTo>
                  <a:cubicBezTo>
                    <a:pt x="84" y="20"/>
                    <a:pt x="93" y="19"/>
                    <a:pt x="95" y="20"/>
                  </a:cubicBezTo>
                  <a:cubicBezTo>
                    <a:pt x="97" y="20"/>
                    <a:pt x="104" y="13"/>
                    <a:pt x="104" y="13"/>
                  </a:cubicBezTo>
                  <a:cubicBezTo>
                    <a:pt x="104" y="13"/>
                    <a:pt x="98" y="12"/>
                    <a:pt x="103" y="7"/>
                  </a:cubicBezTo>
                  <a:cubicBezTo>
                    <a:pt x="109" y="3"/>
                    <a:pt x="123" y="5"/>
                    <a:pt x="123" y="5"/>
                  </a:cubicBezTo>
                  <a:cubicBezTo>
                    <a:pt x="123" y="5"/>
                    <a:pt x="125" y="0"/>
                    <a:pt x="127" y="6"/>
                  </a:cubicBezTo>
                  <a:cubicBezTo>
                    <a:pt x="129" y="12"/>
                    <a:pt x="140" y="18"/>
                    <a:pt x="136" y="20"/>
                  </a:cubicBezTo>
                  <a:cubicBezTo>
                    <a:pt x="132" y="23"/>
                    <a:pt x="124" y="23"/>
                    <a:pt x="131" y="29"/>
                  </a:cubicBezTo>
                  <a:cubicBezTo>
                    <a:pt x="139" y="34"/>
                    <a:pt x="146" y="33"/>
                    <a:pt x="143" y="36"/>
                  </a:cubicBezTo>
                  <a:cubicBezTo>
                    <a:pt x="140" y="40"/>
                    <a:pt x="145" y="51"/>
                    <a:pt x="142" y="54"/>
                  </a:cubicBezTo>
                  <a:cubicBezTo>
                    <a:pt x="138" y="58"/>
                    <a:pt x="143" y="62"/>
                    <a:pt x="130" y="65"/>
                  </a:cubicBezTo>
                  <a:cubicBezTo>
                    <a:pt x="118" y="68"/>
                    <a:pt x="120" y="75"/>
                    <a:pt x="116" y="77"/>
                  </a:cubicBezTo>
                  <a:cubicBezTo>
                    <a:pt x="112" y="80"/>
                    <a:pt x="113" y="84"/>
                    <a:pt x="109" y="85"/>
                  </a:cubicBezTo>
                  <a:cubicBezTo>
                    <a:pt x="104" y="86"/>
                    <a:pt x="92" y="92"/>
                    <a:pt x="92" y="92"/>
                  </a:cubicBezTo>
                  <a:cubicBezTo>
                    <a:pt x="92" y="92"/>
                    <a:pt x="96" y="94"/>
                    <a:pt x="86" y="95"/>
                  </a:cubicBezTo>
                  <a:cubicBezTo>
                    <a:pt x="76" y="97"/>
                    <a:pt x="88" y="103"/>
                    <a:pt x="69" y="97"/>
                  </a:cubicBezTo>
                  <a:cubicBezTo>
                    <a:pt x="50" y="92"/>
                    <a:pt x="43" y="92"/>
                    <a:pt x="43" y="92"/>
                  </a:cubicBezTo>
                  <a:lnTo>
                    <a:pt x="39"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33" name="Freeform 139"/>
            <p:cNvSpPr/>
            <p:nvPr/>
          </p:nvSpPr>
          <p:spPr bwMode="auto">
            <a:xfrm>
              <a:off x="4773612" y="2895601"/>
              <a:ext cx="1917700" cy="1933575"/>
            </a:xfrm>
            <a:custGeom>
              <a:avLst/>
              <a:gdLst>
                <a:gd name="T0" fmla="*/ 384 w 718"/>
                <a:gd name="T1" fmla="*/ 710 h 724"/>
                <a:gd name="T2" fmla="*/ 364 w 718"/>
                <a:gd name="T3" fmla="*/ 658 h 724"/>
                <a:gd name="T4" fmla="*/ 318 w 718"/>
                <a:gd name="T5" fmla="*/ 562 h 724"/>
                <a:gd name="T6" fmla="*/ 331 w 718"/>
                <a:gd name="T7" fmla="*/ 480 h 724"/>
                <a:gd name="T8" fmla="*/ 288 w 718"/>
                <a:gd name="T9" fmla="*/ 389 h 724"/>
                <a:gd name="T10" fmla="*/ 267 w 718"/>
                <a:gd name="T11" fmla="*/ 334 h 724"/>
                <a:gd name="T12" fmla="*/ 233 w 718"/>
                <a:gd name="T13" fmla="*/ 318 h 724"/>
                <a:gd name="T14" fmla="*/ 167 w 718"/>
                <a:gd name="T15" fmla="*/ 328 h 724"/>
                <a:gd name="T16" fmla="*/ 93 w 718"/>
                <a:gd name="T17" fmla="*/ 333 h 724"/>
                <a:gd name="T18" fmla="*/ 43 w 718"/>
                <a:gd name="T19" fmla="*/ 291 h 724"/>
                <a:gd name="T20" fmla="*/ 10 w 718"/>
                <a:gd name="T21" fmla="*/ 241 h 724"/>
                <a:gd name="T22" fmla="*/ 21 w 718"/>
                <a:gd name="T23" fmla="*/ 199 h 724"/>
                <a:gd name="T24" fmla="*/ 19 w 718"/>
                <a:gd name="T25" fmla="*/ 172 h 724"/>
                <a:gd name="T26" fmla="*/ 52 w 718"/>
                <a:gd name="T27" fmla="*/ 114 h 724"/>
                <a:gd name="T28" fmla="*/ 95 w 718"/>
                <a:gd name="T29" fmla="*/ 71 h 724"/>
                <a:gd name="T30" fmla="*/ 132 w 718"/>
                <a:gd name="T31" fmla="*/ 22 h 724"/>
                <a:gd name="T32" fmla="*/ 207 w 718"/>
                <a:gd name="T33" fmla="*/ 10 h 724"/>
                <a:gd name="T34" fmla="*/ 302 w 718"/>
                <a:gd name="T35" fmla="*/ 3 h 724"/>
                <a:gd name="T36" fmla="*/ 304 w 718"/>
                <a:gd name="T37" fmla="*/ 46 h 724"/>
                <a:gd name="T38" fmla="*/ 347 w 718"/>
                <a:gd name="T39" fmla="*/ 57 h 724"/>
                <a:gd name="T40" fmla="*/ 396 w 718"/>
                <a:gd name="T41" fmla="*/ 68 h 724"/>
                <a:gd name="T42" fmla="*/ 443 w 718"/>
                <a:gd name="T43" fmla="*/ 57 h 724"/>
                <a:gd name="T44" fmla="*/ 509 w 718"/>
                <a:gd name="T45" fmla="*/ 63 h 724"/>
                <a:gd name="T46" fmla="*/ 540 w 718"/>
                <a:gd name="T47" fmla="*/ 120 h 724"/>
                <a:gd name="T48" fmla="*/ 577 w 718"/>
                <a:gd name="T49" fmla="*/ 199 h 724"/>
                <a:gd name="T50" fmla="*/ 646 w 718"/>
                <a:gd name="T51" fmla="*/ 260 h 724"/>
                <a:gd name="T52" fmla="*/ 716 w 718"/>
                <a:gd name="T53" fmla="*/ 292 h 724"/>
                <a:gd name="T54" fmla="*/ 659 w 718"/>
                <a:gd name="T55" fmla="*/ 351 h 724"/>
                <a:gd name="T56" fmla="*/ 606 w 718"/>
                <a:gd name="T57" fmla="*/ 413 h 724"/>
                <a:gd name="T58" fmla="*/ 605 w 718"/>
                <a:gd name="T59" fmla="*/ 454 h 724"/>
                <a:gd name="T60" fmla="*/ 625 w 718"/>
                <a:gd name="T61" fmla="*/ 501 h 724"/>
                <a:gd name="T62" fmla="*/ 596 w 718"/>
                <a:gd name="T63" fmla="*/ 539 h 724"/>
                <a:gd name="T64" fmla="*/ 566 w 718"/>
                <a:gd name="T65" fmla="*/ 583 h 724"/>
                <a:gd name="T66" fmla="*/ 568 w 718"/>
                <a:gd name="T67" fmla="*/ 608 h 724"/>
                <a:gd name="T68" fmla="*/ 530 w 718"/>
                <a:gd name="T69" fmla="*/ 639 h 724"/>
                <a:gd name="T70" fmla="*/ 519 w 718"/>
                <a:gd name="T71" fmla="*/ 680 h 724"/>
                <a:gd name="T72" fmla="*/ 470 w 718"/>
                <a:gd name="T73" fmla="*/ 713 h 724"/>
                <a:gd name="T74" fmla="*/ 401 w 718"/>
                <a:gd name="T75" fmla="*/ 724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8" h="724">
                  <a:moveTo>
                    <a:pt x="401" y="724"/>
                  </a:moveTo>
                  <a:cubicBezTo>
                    <a:pt x="396" y="721"/>
                    <a:pt x="388" y="712"/>
                    <a:pt x="384" y="710"/>
                  </a:cubicBezTo>
                  <a:cubicBezTo>
                    <a:pt x="380" y="708"/>
                    <a:pt x="378" y="689"/>
                    <a:pt x="378" y="683"/>
                  </a:cubicBezTo>
                  <a:cubicBezTo>
                    <a:pt x="378" y="677"/>
                    <a:pt x="371" y="664"/>
                    <a:pt x="364" y="658"/>
                  </a:cubicBezTo>
                  <a:cubicBezTo>
                    <a:pt x="358" y="651"/>
                    <a:pt x="351" y="635"/>
                    <a:pt x="346" y="618"/>
                  </a:cubicBezTo>
                  <a:cubicBezTo>
                    <a:pt x="340" y="602"/>
                    <a:pt x="329" y="571"/>
                    <a:pt x="318" y="562"/>
                  </a:cubicBezTo>
                  <a:cubicBezTo>
                    <a:pt x="307" y="554"/>
                    <a:pt x="312" y="536"/>
                    <a:pt x="312" y="520"/>
                  </a:cubicBezTo>
                  <a:cubicBezTo>
                    <a:pt x="312" y="503"/>
                    <a:pt x="339" y="494"/>
                    <a:pt x="331" y="480"/>
                  </a:cubicBezTo>
                  <a:cubicBezTo>
                    <a:pt x="323" y="467"/>
                    <a:pt x="330" y="444"/>
                    <a:pt x="321" y="435"/>
                  </a:cubicBezTo>
                  <a:cubicBezTo>
                    <a:pt x="312" y="426"/>
                    <a:pt x="289" y="399"/>
                    <a:pt x="288" y="389"/>
                  </a:cubicBezTo>
                  <a:cubicBezTo>
                    <a:pt x="286" y="380"/>
                    <a:pt x="274" y="357"/>
                    <a:pt x="280" y="348"/>
                  </a:cubicBezTo>
                  <a:cubicBezTo>
                    <a:pt x="286" y="339"/>
                    <a:pt x="270" y="334"/>
                    <a:pt x="267" y="334"/>
                  </a:cubicBezTo>
                  <a:cubicBezTo>
                    <a:pt x="265" y="334"/>
                    <a:pt x="251" y="332"/>
                    <a:pt x="248" y="332"/>
                  </a:cubicBezTo>
                  <a:cubicBezTo>
                    <a:pt x="246" y="332"/>
                    <a:pt x="245" y="321"/>
                    <a:pt x="233" y="318"/>
                  </a:cubicBezTo>
                  <a:cubicBezTo>
                    <a:pt x="221" y="316"/>
                    <a:pt x="205" y="313"/>
                    <a:pt x="194" y="318"/>
                  </a:cubicBezTo>
                  <a:cubicBezTo>
                    <a:pt x="182" y="322"/>
                    <a:pt x="189" y="328"/>
                    <a:pt x="167" y="328"/>
                  </a:cubicBezTo>
                  <a:cubicBezTo>
                    <a:pt x="146" y="328"/>
                    <a:pt x="126" y="322"/>
                    <a:pt x="115" y="330"/>
                  </a:cubicBezTo>
                  <a:cubicBezTo>
                    <a:pt x="105" y="337"/>
                    <a:pt x="103" y="342"/>
                    <a:pt x="93" y="333"/>
                  </a:cubicBezTo>
                  <a:cubicBezTo>
                    <a:pt x="84" y="324"/>
                    <a:pt x="72" y="319"/>
                    <a:pt x="57" y="309"/>
                  </a:cubicBezTo>
                  <a:cubicBezTo>
                    <a:pt x="43" y="299"/>
                    <a:pt x="46" y="301"/>
                    <a:pt x="43" y="291"/>
                  </a:cubicBezTo>
                  <a:cubicBezTo>
                    <a:pt x="41" y="282"/>
                    <a:pt x="57" y="288"/>
                    <a:pt x="28" y="269"/>
                  </a:cubicBezTo>
                  <a:cubicBezTo>
                    <a:pt x="0" y="250"/>
                    <a:pt x="6" y="248"/>
                    <a:pt x="10" y="241"/>
                  </a:cubicBezTo>
                  <a:cubicBezTo>
                    <a:pt x="14" y="233"/>
                    <a:pt x="11" y="221"/>
                    <a:pt x="19" y="214"/>
                  </a:cubicBezTo>
                  <a:cubicBezTo>
                    <a:pt x="27" y="208"/>
                    <a:pt x="29" y="200"/>
                    <a:pt x="21" y="199"/>
                  </a:cubicBezTo>
                  <a:cubicBezTo>
                    <a:pt x="14" y="197"/>
                    <a:pt x="17" y="183"/>
                    <a:pt x="20" y="181"/>
                  </a:cubicBezTo>
                  <a:cubicBezTo>
                    <a:pt x="22" y="180"/>
                    <a:pt x="27" y="179"/>
                    <a:pt x="19" y="172"/>
                  </a:cubicBezTo>
                  <a:cubicBezTo>
                    <a:pt x="12" y="166"/>
                    <a:pt x="13" y="158"/>
                    <a:pt x="21" y="152"/>
                  </a:cubicBezTo>
                  <a:cubicBezTo>
                    <a:pt x="29" y="146"/>
                    <a:pt x="48" y="121"/>
                    <a:pt x="52" y="114"/>
                  </a:cubicBezTo>
                  <a:cubicBezTo>
                    <a:pt x="55" y="108"/>
                    <a:pt x="68" y="102"/>
                    <a:pt x="75" y="97"/>
                  </a:cubicBezTo>
                  <a:cubicBezTo>
                    <a:pt x="82" y="92"/>
                    <a:pt x="94" y="87"/>
                    <a:pt x="95" y="71"/>
                  </a:cubicBezTo>
                  <a:cubicBezTo>
                    <a:pt x="95" y="56"/>
                    <a:pt x="100" y="51"/>
                    <a:pt x="107" y="44"/>
                  </a:cubicBezTo>
                  <a:cubicBezTo>
                    <a:pt x="115" y="38"/>
                    <a:pt x="133" y="34"/>
                    <a:pt x="132" y="22"/>
                  </a:cubicBezTo>
                  <a:cubicBezTo>
                    <a:pt x="131" y="10"/>
                    <a:pt x="144" y="20"/>
                    <a:pt x="161" y="20"/>
                  </a:cubicBezTo>
                  <a:cubicBezTo>
                    <a:pt x="178" y="20"/>
                    <a:pt x="197" y="17"/>
                    <a:pt x="207" y="10"/>
                  </a:cubicBezTo>
                  <a:cubicBezTo>
                    <a:pt x="217" y="4"/>
                    <a:pt x="256" y="5"/>
                    <a:pt x="265" y="3"/>
                  </a:cubicBezTo>
                  <a:cubicBezTo>
                    <a:pt x="273" y="1"/>
                    <a:pt x="304" y="0"/>
                    <a:pt x="302" y="3"/>
                  </a:cubicBezTo>
                  <a:cubicBezTo>
                    <a:pt x="301" y="6"/>
                    <a:pt x="302" y="6"/>
                    <a:pt x="302" y="18"/>
                  </a:cubicBezTo>
                  <a:cubicBezTo>
                    <a:pt x="302" y="30"/>
                    <a:pt x="297" y="45"/>
                    <a:pt x="304" y="46"/>
                  </a:cubicBezTo>
                  <a:cubicBezTo>
                    <a:pt x="310" y="47"/>
                    <a:pt x="311" y="42"/>
                    <a:pt x="328" y="47"/>
                  </a:cubicBezTo>
                  <a:cubicBezTo>
                    <a:pt x="346" y="52"/>
                    <a:pt x="338" y="52"/>
                    <a:pt x="347" y="57"/>
                  </a:cubicBezTo>
                  <a:cubicBezTo>
                    <a:pt x="355" y="62"/>
                    <a:pt x="368" y="72"/>
                    <a:pt x="374" y="71"/>
                  </a:cubicBezTo>
                  <a:cubicBezTo>
                    <a:pt x="380" y="70"/>
                    <a:pt x="397" y="76"/>
                    <a:pt x="396" y="68"/>
                  </a:cubicBezTo>
                  <a:cubicBezTo>
                    <a:pt x="396" y="60"/>
                    <a:pt x="395" y="51"/>
                    <a:pt x="405" y="50"/>
                  </a:cubicBezTo>
                  <a:cubicBezTo>
                    <a:pt x="415" y="49"/>
                    <a:pt x="425" y="47"/>
                    <a:pt x="443" y="57"/>
                  </a:cubicBezTo>
                  <a:cubicBezTo>
                    <a:pt x="462" y="67"/>
                    <a:pt x="478" y="71"/>
                    <a:pt x="487" y="70"/>
                  </a:cubicBezTo>
                  <a:cubicBezTo>
                    <a:pt x="496" y="69"/>
                    <a:pt x="502" y="65"/>
                    <a:pt x="509" y="63"/>
                  </a:cubicBezTo>
                  <a:cubicBezTo>
                    <a:pt x="517" y="61"/>
                    <a:pt x="507" y="65"/>
                    <a:pt x="524" y="87"/>
                  </a:cubicBezTo>
                  <a:cubicBezTo>
                    <a:pt x="541" y="108"/>
                    <a:pt x="528" y="100"/>
                    <a:pt x="540" y="120"/>
                  </a:cubicBezTo>
                  <a:cubicBezTo>
                    <a:pt x="552" y="140"/>
                    <a:pt x="560" y="150"/>
                    <a:pt x="563" y="163"/>
                  </a:cubicBezTo>
                  <a:cubicBezTo>
                    <a:pt x="566" y="175"/>
                    <a:pt x="563" y="188"/>
                    <a:pt x="577" y="199"/>
                  </a:cubicBezTo>
                  <a:cubicBezTo>
                    <a:pt x="592" y="210"/>
                    <a:pt x="597" y="226"/>
                    <a:pt x="615" y="235"/>
                  </a:cubicBezTo>
                  <a:cubicBezTo>
                    <a:pt x="633" y="244"/>
                    <a:pt x="603" y="255"/>
                    <a:pt x="646" y="260"/>
                  </a:cubicBezTo>
                  <a:cubicBezTo>
                    <a:pt x="689" y="266"/>
                    <a:pt x="718" y="259"/>
                    <a:pt x="718" y="259"/>
                  </a:cubicBezTo>
                  <a:cubicBezTo>
                    <a:pt x="716" y="292"/>
                    <a:pt x="716" y="292"/>
                    <a:pt x="716" y="292"/>
                  </a:cubicBezTo>
                  <a:cubicBezTo>
                    <a:pt x="716" y="292"/>
                    <a:pt x="704" y="312"/>
                    <a:pt x="694" y="322"/>
                  </a:cubicBezTo>
                  <a:cubicBezTo>
                    <a:pt x="684" y="332"/>
                    <a:pt x="673" y="341"/>
                    <a:pt x="659" y="351"/>
                  </a:cubicBezTo>
                  <a:cubicBezTo>
                    <a:pt x="645" y="361"/>
                    <a:pt x="634" y="372"/>
                    <a:pt x="628" y="385"/>
                  </a:cubicBezTo>
                  <a:cubicBezTo>
                    <a:pt x="622" y="398"/>
                    <a:pt x="608" y="406"/>
                    <a:pt x="606" y="413"/>
                  </a:cubicBezTo>
                  <a:cubicBezTo>
                    <a:pt x="604" y="420"/>
                    <a:pt x="596" y="422"/>
                    <a:pt x="596" y="430"/>
                  </a:cubicBezTo>
                  <a:cubicBezTo>
                    <a:pt x="597" y="438"/>
                    <a:pt x="601" y="451"/>
                    <a:pt x="605" y="454"/>
                  </a:cubicBezTo>
                  <a:cubicBezTo>
                    <a:pt x="610" y="457"/>
                    <a:pt x="628" y="474"/>
                    <a:pt x="622" y="474"/>
                  </a:cubicBezTo>
                  <a:cubicBezTo>
                    <a:pt x="617" y="474"/>
                    <a:pt x="625" y="501"/>
                    <a:pt x="625" y="501"/>
                  </a:cubicBezTo>
                  <a:cubicBezTo>
                    <a:pt x="625" y="501"/>
                    <a:pt x="633" y="525"/>
                    <a:pt x="625" y="527"/>
                  </a:cubicBezTo>
                  <a:cubicBezTo>
                    <a:pt x="617" y="529"/>
                    <a:pt x="607" y="537"/>
                    <a:pt x="596" y="539"/>
                  </a:cubicBezTo>
                  <a:cubicBezTo>
                    <a:pt x="585" y="541"/>
                    <a:pt x="565" y="555"/>
                    <a:pt x="565" y="561"/>
                  </a:cubicBezTo>
                  <a:cubicBezTo>
                    <a:pt x="565" y="568"/>
                    <a:pt x="566" y="583"/>
                    <a:pt x="566" y="583"/>
                  </a:cubicBezTo>
                  <a:cubicBezTo>
                    <a:pt x="566" y="583"/>
                    <a:pt x="569" y="580"/>
                    <a:pt x="569" y="587"/>
                  </a:cubicBezTo>
                  <a:cubicBezTo>
                    <a:pt x="569" y="593"/>
                    <a:pt x="571" y="602"/>
                    <a:pt x="568" y="608"/>
                  </a:cubicBezTo>
                  <a:cubicBezTo>
                    <a:pt x="565" y="614"/>
                    <a:pt x="558" y="621"/>
                    <a:pt x="550" y="623"/>
                  </a:cubicBezTo>
                  <a:cubicBezTo>
                    <a:pt x="543" y="625"/>
                    <a:pt x="528" y="635"/>
                    <a:pt x="530" y="639"/>
                  </a:cubicBezTo>
                  <a:cubicBezTo>
                    <a:pt x="533" y="643"/>
                    <a:pt x="551" y="644"/>
                    <a:pt x="541" y="650"/>
                  </a:cubicBezTo>
                  <a:cubicBezTo>
                    <a:pt x="531" y="656"/>
                    <a:pt x="523" y="671"/>
                    <a:pt x="519" y="680"/>
                  </a:cubicBezTo>
                  <a:cubicBezTo>
                    <a:pt x="514" y="689"/>
                    <a:pt x="517" y="686"/>
                    <a:pt x="500" y="698"/>
                  </a:cubicBezTo>
                  <a:cubicBezTo>
                    <a:pt x="483" y="710"/>
                    <a:pt x="497" y="711"/>
                    <a:pt x="470" y="713"/>
                  </a:cubicBezTo>
                  <a:cubicBezTo>
                    <a:pt x="442" y="716"/>
                    <a:pt x="423" y="720"/>
                    <a:pt x="419" y="721"/>
                  </a:cubicBezTo>
                  <a:cubicBezTo>
                    <a:pt x="415" y="723"/>
                    <a:pt x="401" y="724"/>
                    <a:pt x="401" y="7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34" name="Freeform 140"/>
            <p:cNvSpPr/>
            <p:nvPr/>
          </p:nvSpPr>
          <p:spPr bwMode="auto">
            <a:xfrm>
              <a:off x="6515100" y="4186238"/>
              <a:ext cx="212725" cy="382588"/>
            </a:xfrm>
            <a:custGeom>
              <a:avLst/>
              <a:gdLst>
                <a:gd name="T0" fmla="*/ 63 w 80"/>
                <a:gd name="T1" fmla="*/ 2 h 143"/>
                <a:gd name="T2" fmla="*/ 62 w 80"/>
                <a:gd name="T3" fmla="*/ 13 h 143"/>
                <a:gd name="T4" fmla="*/ 52 w 80"/>
                <a:gd name="T5" fmla="*/ 22 h 143"/>
                <a:gd name="T6" fmla="*/ 35 w 80"/>
                <a:gd name="T7" fmla="*/ 38 h 143"/>
                <a:gd name="T8" fmla="*/ 13 w 80"/>
                <a:gd name="T9" fmla="*/ 55 h 143"/>
                <a:gd name="T10" fmla="*/ 9 w 80"/>
                <a:gd name="T11" fmla="*/ 75 h 143"/>
                <a:gd name="T12" fmla="*/ 9 w 80"/>
                <a:gd name="T13" fmla="*/ 97 h 143"/>
                <a:gd name="T14" fmla="*/ 12 w 80"/>
                <a:gd name="T15" fmla="*/ 119 h 143"/>
                <a:gd name="T16" fmla="*/ 25 w 80"/>
                <a:gd name="T17" fmla="*/ 143 h 143"/>
                <a:gd name="T18" fmla="*/ 56 w 80"/>
                <a:gd name="T19" fmla="*/ 118 h 143"/>
                <a:gd name="T20" fmla="*/ 64 w 80"/>
                <a:gd name="T21" fmla="*/ 63 h 143"/>
                <a:gd name="T22" fmla="*/ 78 w 80"/>
                <a:gd name="T23" fmla="*/ 35 h 143"/>
                <a:gd name="T24" fmla="*/ 63 w 80"/>
                <a:gd name="T25" fmla="*/ 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143">
                  <a:moveTo>
                    <a:pt x="63" y="2"/>
                  </a:moveTo>
                  <a:cubicBezTo>
                    <a:pt x="64" y="0"/>
                    <a:pt x="64" y="11"/>
                    <a:pt x="62" y="13"/>
                  </a:cubicBezTo>
                  <a:cubicBezTo>
                    <a:pt x="59" y="16"/>
                    <a:pt x="58" y="17"/>
                    <a:pt x="52" y="22"/>
                  </a:cubicBezTo>
                  <a:cubicBezTo>
                    <a:pt x="46" y="27"/>
                    <a:pt x="49" y="34"/>
                    <a:pt x="35" y="38"/>
                  </a:cubicBezTo>
                  <a:cubicBezTo>
                    <a:pt x="21" y="42"/>
                    <a:pt x="17" y="47"/>
                    <a:pt x="13" y="55"/>
                  </a:cubicBezTo>
                  <a:cubicBezTo>
                    <a:pt x="10" y="63"/>
                    <a:pt x="9" y="65"/>
                    <a:pt x="9" y="75"/>
                  </a:cubicBezTo>
                  <a:cubicBezTo>
                    <a:pt x="10" y="84"/>
                    <a:pt x="18" y="85"/>
                    <a:pt x="9" y="97"/>
                  </a:cubicBezTo>
                  <a:cubicBezTo>
                    <a:pt x="0" y="109"/>
                    <a:pt x="11" y="114"/>
                    <a:pt x="12" y="119"/>
                  </a:cubicBezTo>
                  <a:cubicBezTo>
                    <a:pt x="13" y="125"/>
                    <a:pt x="13" y="142"/>
                    <a:pt x="25" y="143"/>
                  </a:cubicBezTo>
                  <a:cubicBezTo>
                    <a:pt x="37" y="143"/>
                    <a:pt x="56" y="131"/>
                    <a:pt x="56" y="118"/>
                  </a:cubicBezTo>
                  <a:cubicBezTo>
                    <a:pt x="56" y="105"/>
                    <a:pt x="60" y="74"/>
                    <a:pt x="64" y="63"/>
                  </a:cubicBezTo>
                  <a:cubicBezTo>
                    <a:pt x="69" y="52"/>
                    <a:pt x="80" y="49"/>
                    <a:pt x="78" y="35"/>
                  </a:cubicBezTo>
                  <a:cubicBezTo>
                    <a:pt x="76" y="21"/>
                    <a:pt x="63" y="4"/>
                    <a:pt x="6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35" name="Freeform 141"/>
            <p:cNvSpPr/>
            <p:nvPr/>
          </p:nvSpPr>
          <p:spPr bwMode="auto">
            <a:xfrm>
              <a:off x="5048250" y="1098551"/>
              <a:ext cx="4883150" cy="2771775"/>
            </a:xfrm>
            <a:custGeom>
              <a:avLst/>
              <a:gdLst>
                <a:gd name="T0" fmla="*/ 430 w 1828"/>
                <a:gd name="T1" fmla="*/ 679 h 1038"/>
                <a:gd name="T2" fmla="*/ 320 w 1828"/>
                <a:gd name="T3" fmla="*/ 638 h 1038"/>
                <a:gd name="T4" fmla="*/ 221 w 1828"/>
                <a:gd name="T5" fmla="*/ 574 h 1038"/>
                <a:gd name="T6" fmla="*/ 240 w 1828"/>
                <a:gd name="T7" fmla="*/ 677 h 1038"/>
                <a:gd name="T8" fmla="*/ 169 w 1828"/>
                <a:gd name="T9" fmla="*/ 589 h 1038"/>
                <a:gd name="T10" fmla="*/ 44 w 1828"/>
                <a:gd name="T11" fmla="*/ 683 h 1038"/>
                <a:gd name="T12" fmla="*/ 74 w 1828"/>
                <a:gd name="T13" fmla="*/ 548 h 1038"/>
                <a:gd name="T14" fmla="*/ 108 w 1828"/>
                <a:gd name="T15" fmla="*/ 497 h 1038"/>
                <a:gd name="T16" fmla="*/ 181 w 1828"/>
                <a:gd name="T17" fmla="*/ 386 h 1038"/>
                <a:gd name="T18" fmla="*/ 197 w 1828"/>
                <a:gd name="T19" fmla="*/ 437 h 1038"/>
                <a:gd name="T20" fmla="*/ 319 w 1828"/>
                <a:gd name="T21" fmla="*/ 385 h 1038"/>
                <a:gd name="T22" fmla="*/ 365 w 1828"/>
                <a:gd name="T23" fmla="*/ 342 h 1038"/>
                <a:gd name="T24" fmla="*/ 298 w 1828"/>
                <a:gd name="T25" fmla="*/ 288 h 1038"/>
                <a:gd name="T26" fmla="*/ 269 w 1828"/>
                <a:gd name="T27" fmla="*/ 321 h 1038"/>
                <a:gd name="T28" fmla="*/ 191 w 1828"/>
                <a:gd name="T29" fmla="*/ 357 h 1038"/>
                <a:gd name="T30" fmla="*/ 147 w 1828"/>
                <a:gd name="T31" fmla="*/ 330 h 1038"/>
                <a:gd name="T32" fmla="*/ 240 w 1828"/>
                <a:gd name="T33" fmla="*/ 182 h 1038"/>
                <a:gd name="T34" fmla="*/ 300 w 1828"/>
                <a:gd name="T35" fmla="*/ 137 h 1038"/>
                <a:gd name="T36" fmla="*/ 466 w 1828"/>
                <a:gd name="T37" fmla="*/ 199 h 1038"/>
                <a:gd name="T38" fmla="*/ 414 w 1828"/>
                <a:gd name="T39" fmla="*/ 229 h 1038"/>
                <a:gd name="T40" fmla="*/ 462 w 1828"/>
                <a:gd name="T41" fmla="*/ 229 h 1038"/>
                <a:gd name="T42" fmla="*/ 517 w 1828"/>
                <a:gd name="T43" fmla="*/ 193 h 1038"/>
                <a:gd name="T44" fmla="*/ 622 w 1828"/>
                <a:gd name="T45" fmla="*/ 165 h 1038"/>
                <a:gd name="T46" fmla="*/ 714 w 1828"/>
                <a:gd name="T47" fmla="*/ 163 h 1038"/>
                <a:gd name="T48" fmla="*/ 736 w 1828"/>
                <a:gd name="T49" fmla="*/ 94 h 1038"/>
                <a:gd name="T50" fmla="*/ 755 w 1828"/>
                <a:gd name="T51" fmla="*/ 184 h 1038"/>
                <a:gd name="T52" fmla="*/ 763 w 1828"/>
                <a:gd name="T53" fmla="*/ 137 h 1038"/>
                <a:gd name="T54" fmla="*/ 781 w 1828"/>
                <a:gd name="T55" fmla="*/ 123 h 1038"/>
                <a:gd name="T56" fmla="*/ 830 w 1828"/>
                <a:gd name="T57" fmla="*/ 105 h 1038"/>
                <a:gd name="T58" fmla="*/ 935 w 1828"/>
                <a:gd name="T59" fmla="*/ 30 h 1038"/>
                <a:gd name="T60" fmla="*/ 1062 w 1828"/>
                <a:gd name="T61" fmla="*/ 20 h 1038"/>
                <a:gd name="T62" fmla="*/ 1098 w 1828"/>
                <a:gd name="T63" fmla="*/ 77 h 1038"/>
                <a:gd name="T64" fmla="*/ 1243 w 1828"/>
                <a:gd name="T65" fmla="*/ 88 h 1038"/>
                <a:gd name="T66" fmla="*/ 1344 w 1828"/>
                <a:gd name="T67" fmla="*/ 115 h 1038"/>
                <a:gd name="T68" fmla="*/ 1466 w 1828"/>
                <a:gd name="T69" fmla="*/ 128 h 1038"/>
                <a:gd name="T70" fmla="*/ 1636 w 1828"/>
                <a:gd name="T71" fmla="*/ 158 h 1038"/>
                <a:gd name="T72" fmla="*/ 1812 w 1828"/>
                <a:gd name="T73" fmla="*/ 229 h 1038"/>
                <a:gd name="T74" fmla="*/ 1741 w 1828"/>
                <a:gd name="T75" fmla="*/ 215 h 1038"/>
                <a:gd name="T76" fmla="*/ 1753 w 1828"/>
                <a:gd name="T77" fmla="*/ 285 h 1038"/>
                <a:gd name="T78" fmla="*/ 1622 w 1828"/>
                <a:gd name="T79" fmla="*/ 344 h 1038"/>
                <a:gd name="T80" fmla="*/ 1628 w 1828"/>
                <a:gd name="T81" fmla="*/ 427 h 1038"/>
                <a:gd name="T82" fmla="*/ 1566 w 1828"/>
                <a:gd name="T83" fmla="*/ 392 h 1038"/>
                <a:gd name="T84" fmla="*/ 1604 w 1828"/>
                <a:gd name="T85" fmla="*/ 303 h 1038"/>
                <a:gd name="T86" fmla="*/ 1546 w 1828"/>
                <a:gd name="T87" fmla="*/ 344 h 1038"/>
                <a:gd name="T88" fmla="*/ 1424 w 1828"/>
                <a:gd name="T89" fmla="*/ 367 h 1038"/>
                <a:gd name="T90" fmla="*/ 1448 w 1828"/>
                <a:gd name="T91" fmla="*/ 480 h 1038"/>
                <a:gd name="T92" fmla="*/ 1371 w 1828"/>
                <a:gd name="T93" fmla="*/ 624 h 1038"/>
                <a:gd name="T94" fmla="*/ 1334 w 1828"/>
                <a:gd name="T95" fmla="*/ 660 h 1038"/>
                <a:gd name="T96" fmla="*/ 1300 w 1828"/>
                <a:gd name="T97" fmla="*/ 661 h 1038"/>
                <a:gd name="T98" fmla="*/ 1280 w 1828"/>
                <a:gd name="T99" fmla="*/ 830 h 1038"/>
                <a:gd name="T100" fmla="*/ 1192 w 1828"/>
                <a:gd name="T101" fmla="*/ 965 h 1038"/>
                <a:gd name="T102" fmla="*/ 1177 w 1828"/>
                <a:gd name="T103" fmla="*/ 1027 h 1038"/>
                <a:gd name="T104" fmla="*/ 1044 w 1828"/>
                <a:gd name="T105" fmla="*/ 849 h 1038"/>
                <a:gd name="T106" fmla="*/ 902 w 1828"/>
                <a:gd name="T107" fmla="*/ 969 h 1038"/>
                <a:gd name="T108" fmla="*/ 782 w 1828"/>
                <a:gd name="T109" fmla="*/ 820 h 1038"/>
                <a:gd name="T110" fmla="*/ 608 w 1828"/>
                <a:gd name="T111" fmla="*/ 774 h 1038"/>
                <a:gd name="T112" fmla="*/ 661 w 1828"/>
                <a:gd name="T113" fmla="*/ 797 h 1038"/>
                <a:gd name="T114" fmla="*/ 633 w 1828"/>
                <a:gd name="T115" fmla="*/ 887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8" h="1038">
                  <a:moveTo>
                    <a:pt x="541" y="926"/>
                  </a:moveTo>
                  <a:cubicBezTo>
                    <a:pt x="521" y="908"/>
                    <a:pt x="526" y="906"/>
                    <a:pt x="517" y="886"/>
                  </a:cubicBezTo>
                  <a:cubicBezTo>
                    <a:pt x="509" y="866"/>
                    <a:pt x="505" y="870"/>
                    <a:pt x="499" y="853"/>
                  </a:cubicBezTo>
                  <a:cubicBezTo>
                    <a:pt x="493" y="837"/>
                    <a:pt x="481" y="821"/>
                    <a:pt x="472" y="810"/>
                  </a:cubicBezTo>
                  <a:cubicBezTo>
                    <a:pt x="462" y="799"/>
                    <a:pt x="452" y="786"/>
                    <a:pt x="452" y="786"/>
                  </a:cubicBezTo>
                  <a:cubicBezTo>
                    <a:pt x="433" y="766"/>
                    <a:pt x="433" y="766"/>
                    <a:pt x="433" y="766"/>
                  </a:cubicBezTo>
                  <a:cubicBezTo>
                    <a:pt x="433" y="766"/>
                    <a:pt x="423" y="765"/>
                    <a:pt x="423" y="755"/>
                  </a:cubicBezTo>
                  <a:cubicBezTo>
                    <a:pt x="423" y="745"/>
                    <a:pt x="426" y="730"/>
                    <a:pt x="426" y="730"/>
                  </a:cubicBezTo>
                  <a:cubicBezTo>
                    <a:pt x="426" y="730"/>
                    <a:pt x="440" y="714"/>
                    <a:pt x="446" y="708"/>
                  </a:cubicBezTo>
                  <a:cubicBezTo>
                    <a:pt x="452" y="702"/>
                    <a:pt x="456" y="693"/>
                    <a:pt x="451" y="688"/>
                  </a:cubicBezTo>
                  <a:cubicBezTo>
                    <a:pt x="446" y="683"/>
                    <a:pt x="442" y="679"/>
                    <a:pt x="442" y="679"/>
                  </a:cubicBezTo>
                  <a:cubicBezTo>
                    <a:pt x="442" y="679"/>
                    <a:pt x="435" y="679"/>
                    <a:pt x="430" y="679"/>
                  </a:cubicBezTo>
                  <a:cubicBezTo>
                    <a:pt x="425" y="679"/>
                    <a:pt x="404" y="680"/>
                    <a:pt x="404" y="680"/>
                  </a:cubicBezTo>
                  <a:cubicBezTo>
                    <a:pt x="404" y="680"/>
                    <a:pt x="395" y="672"/>
                    <a:pt x="392" y="672"/>
                  </a:cubicBezTo>
                  <a:cubicBezTo>
                    <a:pt x="388" y="672"/>
                    <a:pt x="387" y="677"/>
                    <a:pt x="382" y="677"/>
                  </a:cubicBezTo>
                  <a:cubicBezTo>
                    <a:pt x="377" y="677"/>
                    <a:pt x="378" y="676"/>
                    <a:pt x="372" y="676"/>
                  </a:cubicBezTo>
                  <a:cubicBezTo>
                    <a:pt x="366" y="676"/>
                    <a:pt x="366" y="678"/>
                    <a:pt x="362" y="675"/>
                  </a:cubicBezTo>
                  <a:cubicBezTo>
                    <a:pt x="359" y="672"/>
                    <a:pt x="349" y="662"/>
                    <a:pt x="349" y="662"/>
                  </a:cubicBezTo>
                  <a:cubicBezTo>
                    <a:pt x="350" y="651"/>
                    <a:pt x="350" y="651"/>
                    <a:pt x="350" y="651"/>
                  </a:cubicBezTo>
                  <a:cubicBezTo>
                    <a:pt x="350" y="651"/>
                    <a:pt x="348" y="644"/>
                    <a:pt x="351" y="641"/>
                  </a:cubicBezTo>
                  <a:cubicBezTo>
                    <a:pt x="353" y="638"/>
                    <a:pt x="354" y="634"/>
                    <a:pt x="354" y="634"/>
                  </a:cubicBezTo>
                  <a:cubicBezTo>
                    <a:pt x="350" y="629"/>
                    <a:pt x="349" y="625"/>
                    <a:pt x="344" y="628"/>
                  </a:cubicBezTo>
                  <a:cubicBezTo>
                    <a:pt x="339" y="631"/>
                    <a:pt x="339" y="632"/>
                    <a:pt x="334" y="632"/>
                  </a:cubicBezTo>
                  <a:cubicBezTo>
                    <a:pt x="330" y="632"/>
                    <a:pt x="316" y="632"/>
                    <a:pt x="320" y="638"/>
                  </a:cubicBezTo>
                  <a:cubicBezTo>
                    <a:pt x="324" y="644"/>
                    <a:pt x="329" y="651"/>
                    <a:pt x="329" y="651"/>
                  </a:cubicBezTo>
                  <a:cubicBezTo>
                    <a:pt x="329" y="651"/>
                    <a:pt x="341" y="658"/>
                    <a:pt x="332" y="665"/>
                  </a:cubicBezTo>
                  <a:cubicBezTo>
                    <a:pt x="323" y="671"/>
                    <a:pt x="326" y="669"/>
                    <a:pt x="323" y="675"/>
                  </a:cubicBezTo>
                  <a:cubicBezTo>
                    <a:pt x="321" y="682"/>
                    <a:pt x="311" y="677"/>
                    <a:pt x="307" y="675"/>
                  </a:cubicBezTo>
                  <a:cubicBezTo>
                    <a:pt x="304" y="674"/>
                    <a:pt x="302" y="665"/>
                    <a:pt x="301" y="661"/>
                  </a:cubicBezTo>
                  <a:cubicBezTo>
                    <a:pt x="300" y="658"/>
                    <a:pt x="295" y="661"/>
                    <a:pt x="289" y="657"/>
                  </a:cubicBezTo>
                  <a:cubicBezTo>
                    <a:pt x="283" y="652"/>
                    <a:pt x="278" y="646"/>
                    <a:pt x="284" y="643"/>
                  </a:cubicBezTo>
                  <a:cubicBezTo>
                    <a:pt x="291" y="641"/>
                    <a:pt x="296" y="637"/>
                    <a:pt x="285" y="629"/>
                  </a:cubicBezTo>
                  <a:cubicBezTo>
                    <a:pt x="274" y="621"/>
                    <a:pt x="277" y="613"/>
                    <a:pt x="278" y="610"/>
                  </a:cubicBezTo>
                  <a:cubicBezTo>
                    <a:pt x="280" y="606"/>
                    <a:pt x="283" y="610"/>
                    <a:pt x="266" y="603"/>
                  </a:cubicBezTo>
                  <a:cubicBezTo>
                    <a:pt x="250" y="596"/>
                    <a:pt x="255" y="596"/>
                    <a:pt x="248" y="589"/>
                  </a:cubicBezTo>
                  <a:cubicBezTo>
                    <a:pt x="240" y="581"/>
                    <a:pt x="225" y="574"/>
                    <a:pt x="221" y="574"/>
                  </a:cubicBezTo>
                  <a:cubicBezTo>
                    <a:pt x="217" y="574"/>
                    <a:pt x="214" y="577"/>
                    <a:pt x="218" y="585"/>
                  </a:cubicBezTo>
                  <a:cubicBezTo>
                    <a:pt x="221" y="592"/>
                    <a:pt x="217" y="592"/>
                    <a:pt x="236" y="606"/>
                  </a:cubicBezTo>
                  <a:cubicBezTo>
                    <a:pt x="255" y="619"/>
                    <a:pt x="256" y="612"/>
                    <a:pt x="257" y="616"/>
                  </a:cubicBezTo>
                  <a:cubicBezTo>
                    <a:pt x="259" y="619"/>
                    <a:pt x="268" y="622"/>
                    <a:pt x="273" y="628"/>
                  </a:cubicBezTo>
                  <a:cubicBezTo>
                    <a:pt x="277" y="635"/>
                    <a:pt x="277" y="639"/>
                    <a:pt x="277" y="639"/>
                  </a:cubicBezTo>
                  <a:cubicBezTo>
                    <a:pt x="277" y="639"/>
                    <a:pt x="268" y="639"/>
                    <a:pt x="266" y="639"/>
                  </a:cubicBezTo>
                  <a:cubicBezTo>
                    <a:pt x="264" y="638"/>
                    <a:pt x="262" y="643"/>
                    <a:pt x="262" y="643"/>
                  </a:cubicBezTo>
                  <a:cubicBezTo>
                    <a:pt x="262" y="643"/>
                    <a:pt x="267" y="649"/>
                    <a:pt x="263" y="651"/>
                  </a:cubicBezTo>
                  <a:cubicBezTo>
                    <a:pt x="258" y="653"/>
                    <a:pt x="257" y="660"/>
                    <a:pt x="252" y="660"/>
                  </a:cubicBezTo>
                  <a:cubicBezTo>
                    <a:pt x="247" y="660"/>
                    <a:pt x="253" y="664"/>
                    <a:pt x="247" y="667"/>
                  </a:cubicBezTo>
                  <a:cubicBezTo>
                    <a:pt x="240" y="670"/>
                    <a:pt x="245" y="671"/>
                    <a:pt x="243" y="673"/>
                  </a:cubicBezTo>
                  <a:cubicBezTo>
                    <a:pt x="242" y="675"/>
                    <a:pt x="242" y="678"/>
                    <a:pt x="240" y="677"/>
                  </a:cubicBezTo>
                  <a:cubicBezTo>
                    <a:pt x="238" y="677"/>
                    <a:pt x="237" y="679"/>
                    <a:pt x="225" y="671"/>
                  </a:cubicBezTo>
                  <a:cubicBezTo>
                    <a:pt x="213" y="662"/>
                    <a:pt x="213" y="662"/>
                    <a:pt x="213" y="662"/>
                  </a:cubicBezTo>
                  <a:cubicBezTo>
                    <a:pt x="213" y="662"/>
                    <a:pt x="207" y="654"/>
                    <a:pt x="219" y="657"/>
                  </a:cubicBezTo>
                  <a:cubicBezTo>
                    <a:pt x="231" y="661"/>
                    <a:pt x="236" y="663"/>
                    <a:pt x="240" y="660"/>
                  </a:cubicBezTo>
                  <a:cubicBezTo>
                    <a:pt x="244" y="657"/>
                    <a:pt x="244" y="657"/>
                    <a:pt x="244" y="653"/>
                  </a:cubicBezTo>
                  <a:cubicBezTo>
                    <a:pt x="244" y="650"/>
                    <a:pt x="246" y="650"/>
                    <a:pt x="243" y="646"/>
                  </a:cubicBezTo>
                  <a:cubicBezTo>
                    <a:pt x="240" y="641"/>
                    <a:pt x="251" y="636"/>
                    <a:pt x="241" y="632"/>
                  </a:cubicBezTo>
                  <a:cubicBezTo>
                    <a:pt x="232" y="628"/>
                    <a:pt x="228" y="627"/>
                    <a:pt x="223" y="622"/>
                  </a:cubicBezTo>
                  <a:cubicBezTo>
                    <a:pt x="218" y="617"/>
                    <a:pt x="223" y="621"/>
                    <a:pt x="211" y="611"/>
                  </a:cubicBezTo>
                  <a:cubicBezTo>
                    <a:pt x="198" y="601"/>
                    <a:pt x="198" y="602"/>
                    <a:pt x="195" y="598"/>
                  </a:cubicBezTo>
                  <a:cubicBezTo>
                    <a:pt x="192" y="594"/>
                    <a:pt x="188" y="581"/>
                    <a:pt x="186" y="581"/>
                  </a:cubicBezTo>
                  <a:cubicBezTo>
                    <a:pt x="185" y="581"/>
                    <a:pt x="178" y="585"/>
                    <a:pt x="169" y="589"/>
                  </a:cubicBezTo>
                  <a:cubicBezTo>
                    <a:pt x="160" y="593"/>
                    <a:pt x="165" y="600"/>
                    <a:pt x="158" y="599"/>
                  </a:cubicBezTo>
                  <a:cubicBezTo>
                    <a:pt x="150" y="597"/>
                    <a:pt x="153" y="598"/>
                    <a:pt x="145" y="597"/>
                  </a:cubicBezTo>
                  <a:cubicBezTo>
                    <a:pt x="138" y="596"/>
                    <a:pt x="131" y="596"/>
                    <a:pt x="130" y="597"/>
                  </a:cubicBezTo>
                  <a:cubicBezTo>
                    <a:pt x="128" y="598"/>
                    <a:pt x="128" y="606"/>
                    <a:pt x="128" y="606"/>
                  </a:cubicBezTo>
                  <a:cubicBezTo>
                    <a:pt x="128" y="606"/>
                    <a:pt x="128" y="606"/>
                    <a:pt x="123" y="613"/>
                  </a:cubicBezTo>
                  <a:cubicBezTo>
                    <a:pt x="117" y="619"/>
                    <a:pt x="112" y="617"/>
                    <a:pt x="108" y="622"/>
                  </a:cubicBezTo>
                  <a:cubicBezTo>
                    <a:pt x="103" y="628"/>
                    <a:pt x="96" y="630"/>
                    <a:pt x="96" y="637"/>
                  </a:cubicBezTo>
                  <a:cubicBezTo>
                    <a:pt x="96" y="644"/>
                    <a:pt x="98" y="641"/>
                    <a:pt x="90" y="655"/>
                  </a:cubicBezTo>
                  <a:cubicBezTo>
                    <a:pt x="82" y="670"/>
                    <a:pt x="85" y="675"/>
                    <a:pt x="79" y="675"/>
                  </a:cubicBezTo>
                  <a:cubicBezTo>
                    <a:pt x="73" y="676"/>
                    <a:pt x="68" y="677"/>
                    <a:pt x="65" y="678"/>
                  </a:cubicBezTo>
                  <a:cubicBezTo>
                    <a:pt x="61" y="679"/>
                    <a:pt x="52" y="680"/>
                    <a:pt x="52" y="680"/>
                  </a:cubicBezTo>
                  <a:cubicBezTo>
                    <a:pt x="52" y="680"/>
                    <a:pt x="47" y="687"/>
                    <a:pt x="44" y="683"/>
                  </a:cubicBezTo>
                  <a:cubicBezTo>
                    <a:pt x="41" y="679"/>
                    <a:pt x="42" y="671"/>
                    <a:pt x="40" y="675"/>
                  </a:cubicBezTo>
                  <a:cubicBezTo>
                    <a:pt x="37" y="678"/>
                    <a:pt x="41" y="695"/>
                    <a:pt x="39" y="695"/>
                  </a:cubicBezTo>
                  <a:cubicBezTo>
                    <a:pt x="37" y="695"/>
                    <a:pt x="33" y="695"/>
                    <a:pt x="31" y="694"/>
                  </a:cubicBezTo>
                  <a:cubicBezTo>
                    <a:pt x="30" y="694"/>
                    <a:pt x="30" y="679"/>
                    <a:pt x="27" y="680"/>
                  </a:cubicBezTo>
                  <a:cubicBezTo>
                    <a:pt x="25" y="681"/>
                    <a:pt x="24" y="680"/>
                    <a:pt x="14" y="676"/>
                  </a:cubicBezTo>
                  <a:cubicBezTo>
                    <a:pt x="5" y="672"/>
                    <a:pt x="5" y="671"/>
                    <a:pt x="3" y="670"/>
                  </a:cubicBezTo>
                  <a:cubicBezTo>
                    <a:pt x="0" y="669"/>
                    <a:pt x="10" y="638"/>
                    <a:pt x="7" y="618"/>
                  </a:cubicBezTo>
                  <a:cubicBezTo>
                    <a:pt x="4" y="599"/>
                    <a:pt x="5" y="601"/>
                    <a:pt x="10" y="595"/>
                  </a:cubicBezTo>
                  <a:cubicBezTo>
                    <a:pt x="14" y="588"/>
                    <a:pt x="18" y="589"/>
                    <a:pt x="46" y="593"/>
                  </a:cubicBezTo>
                  <a:cubicBezTo>
                    <a:pt x="73" y="598"/>
                    <a:pt x="82" y="590"/>
                    <a:pt x="81" y="585"/>
                  </a:cubicBezTo>
                  <a:cubicBezTo>
                    <a:pt x="80" y="581"/>
                    <a:pt x="83" y="555"/>
                    <a:pt x="83" y="555"/>
                  </a:cubicBezTo>
                  <a:cubicBezTo>
                    <a:pt x="83" y="555"/>
                    <a:pt x="75" y="551"/>
                    <a:pt x="74" y="548"/>
                  </a:cubicBezTo>
                  <a:cubicBezTo>
                    <a:pt x="73" y="545"/>
                    <a:pt x="74" y="541"/>
                    <a:pt x="70" y="541"/>
                  </a:cubicBezTo>
                  <a:cubicBezTo>
                    <a:pt x="67" y="541"/>
                    <a:pt x="57" y="538"/>
                    <a:pt x="55" y="535"/>
                  </a:cubicBezTo>
                  <a:cubicBezTo>
                    <a:pt x="54" y="533"/>
                    <a:pt x="51" y="524"/>
                    <a:pt x="51" y="524"/>
                  </a:cubicBezTo>
                  <a:cubicBezTo>
                    <a:pt x="51" y="524"/>
                    <a:pt x="56" y="524"/>
                    <a:pt x="56" y="523"/>
                  </a:cubicBezTo>
                  <a:cubicBezTo>
                    <a:pt x="57" y="521"/>
                    <a:pt x="58" y="523"/>
                    <a:pt x="65" y="522"/>
                  </a:cubicBezTo>
                  <a:cubicBezTo>
                    <a:pt x="71" y="520"/>
                    <a:pt x="80" y="521"/>
                    <a:pt x="80" y="521"/>
                  </a:cubicBezTo>
                  <a:cubicBezTo>
                    <a:pt x="76" y="513"/>
                    <a:pt x="76" y="513"/>
                    <a:pt x="76" y="513"/>
                  </a:cubicBezTo>
                  <a:cubicBezTo>
                    <a:pt x="76" y="513"/>
                    <a:pt x="74" y="505"/>
                    <a:pt x="81" y="507"/>
                  </a:cubicBezTo>
                  <a:cubicBezTo>
                    <a:pt x="88" y="508"/>
                    <a:pt x="97" y="514"/>
                    <a:pt x="98" y="513"/>
                  </a:cubicBezTo>
                  <a:cubicBezTo>
                    <a:pt x="98" y="512"/>
                    <a:pt x="98" y="505"/>
                    <a:pt x="99" y="504"/>
                  </a:cubicBezTo>
                  <a:cubicBezTo>
                    <a:pt x="100" y="502"/>
                    <a:pt x="103" y="498"/>
                    <a:pt x="103" y="498"/>
                  </a:cubicBezTo>
                  <a:cubicBezTo>
                    <a:pt x="103" y="498"/>
                    <a:pt x="104" y="496"/>
                    <a:pt x="108" y="497"/>
                  </a:cubicBezTo>
                  <a:cubicBezTo>
                    <a:pt x="113" y="498"/>
                    <a:pt x="114" y="489"/>
                    <a:pt x="114" y="489"/>
                  </a:cubicBezTo>
                  <a:cubicBezTo>
                    <a:pt x="114" y="489"/>
                    <a:pt x="121" y="482"/>
                    <a:pt x="125" y="483"/>
                  </a:cubicBezTo>
                  <a:cubicBezTo>
                    <a:pt x="129" y="484"/>
                    <a:pt x="137" y="480"/>
                    <a:pt x="136" y="476"/>
                  </a:cubicBezTo>
                  <a:cubicBezTo>
                    <a:pt x="135" y="472"/>
                    <a:pt x="145" y="458"/>
                    <a:pt x="145" y="458"/>
                  </a:cubicBezTo>
                  <a:cubicBezTo>
                    <a:pt x="145" y="458"/>
                    <a:pt x="145" y="453"/>
                    <a:pt x="148" y="452"/>
                  </a:cubicBezTo>
                  <a:cubicBezTo>
                    <a:pt x="151" y="452"/>
                    <a:pt x="158" y="454"/>
                    <a:pt x="159" y="451"/>
                  </a:cubicBezTo>
                  <a:cubicBezTo>
                    <a:pt x="161" y="449"/>
                    <a:pt x="163" y="440"/>
                    <a:pt x="163" y="443"/>
                  </a:cubicBezTo>
                  <a:cubicBezTo>
                    <a:pt x="164" y="446"/>
                    <a:pt x="176" y="443"/>
                    <a:pt x="176" y="443"/>
                  </a:cubicBezTo>
                  <a:cubicBezTo>
                    <a:pt x="176" y="443"/>
                    <a:pt x="176" y="433"/>
                    <a:pt x="176" y="432"/>
                  </a:cubicBezTo>
                  <a:cubicBezTo>
                    <a:pt x="176" y="430"/>
                    <a:pt x="176" y="409"/>
                    <a:pt x="174" y="407"/>
                  </a:cubicBezTo>
                  <a:cubicBezTo>
                    <a:pt x="172" y="405"/>
                    <a:pt x="169" y="400"/>
                    <a:pt x="171" y="398"/>
                  </a:cubicBezTo>
                  <a:cubicBezTo>
                    <a:pt x="174" y="396"/>
                    <a:pt x="180" y="389"/>
                    <a:pt x="181" y="386"/>
                  </a:cubicBezTo>
                  <a:cubicBezTo>
                    <a:pt x="181" y="384"/>
                    <a:pt x="180" y="384"/>
                    <a:pt x="183" y="382"/>
                  </a:cubicBezTo>
                  <a:cubicBezTo>
                    <a:pt x="186" y="380"/>
                    <a:pt x="201" y="382"/>
                    <a:pt x="199" y="383"/>
                  </a:cubicBezTo>
                  <a:cubicBezTo>
                    <a:pt x="197" y="385"/>
                    <a:pt x="195" y="382"/>
                    <a:pt x="195" y="388"/>
                  </a:cubicBezTo>
                  <a:cubicBezTo>
                    <a:pt x="195" y="394"/>
                    <a:pt x="198" y="394"/>
                    <a:pt x="199" y="397"/>
                  </a:cubicBezTo>
                  <a:cubicBezTo>
                    <a:pt x="200" y="399"/>
                    <a:pt x="208" y="405"/>
                    <a:pt x="207" y="407"/>
                  </a:cubicBezTo>
                  <a:cubicBezTo>
                    <a:pt x="206" y="408"/>
                    <a:pt x="206" y="411"/>
                    <a:pt x="208" y="413"/>
                  </a:cubicBezTo>
                  <a:cubicBezTo>
                    <a:pt x="210" y="415"/>
                    <a:pt x="217" y="419"/>
                    <a:pt x="216" y="421"/>
                  </a:cubicBezTo>
                  <a:cubicBezTo>
                    <a:pt x="215" y="422"/>
                    <a:pt x="214" y="422"/>
                    <a:pt x="210" y="423"/>
                  </a:cubicBezTo>
                  <a:cubicBezTo>
                    <a:pt x="206" y="423"/>
                    <a:pt x="202" y="421"/>
                    <a:pt x="197" y="421"/>
                  </a:cubicBezTo>
                  <a:cubicBezTo>
                    <a:pt x="192" y="422"/>
                    <a:pt x="190" y="427"/>
                    <a:pt x="190" y="427"/>
                  </a:cubicBezTo>
                  <a:cubicBezTo>
                    <a:pt x="194" y="435"/>
                    <a:pt x="194" y="435"/>
                    <a:pt x="194" y="435"/>
                  </a:cubicBezTo>
                  <a:cubicBezTo>
                    <a:pt x="194" y="435"/>
                    <a:pt x="192" y="434"/>
                    <a:pt x="197" y="437"/>
                  </a:cubicBezTo>
                  <a:cubicBezTo>
                    <a:pt x="202" y="439"/>
                    <a:pt x="195" y="438"/>
                    <a:pt x="205" y="437"/>
                  </a:cubicBezTo>
                  <a:cubicBezTo>
                    <a:pt x="215" y="437"/>
                    <a:pt x="216" y="429"/>
                    <a:pt x="220" y="431"/>
                  </a:cubicBezTo>
                  <a:cubicBezTo>
                    <a:pt x="224" y="433"/>
                    <a:pt x="223" y="437"/>
                    <a:pt x="223" y="437"/>
                  </a:cubicBezTo>
                  <a:cubicBezTo>
                    <a:pt x="223" y="437"/>
                    <a:pt x="244" y="438"/>
                    <a:pt x="248" y="436"/>
                  </a:cubicBezTo>
                  <a:cubicBezTo>
                    <a:pt x="252" y="434"/>
                    <a:pt x="252" y="429"/>
                    <a:pt x="259" y="428"/>
                  </a:cubicBezTo>
                  <a:cubicBezTo>
                    <a:pt x="266" y="428"/>
                    <a:pt x="273" y="423"/>
                    <a:pt x="276" y="429"/>
                  </a:cubicBezTo>
                  <a:cubicBezTo>
                    <a:pt x="279" y="434"/>
                    <a:pt x="277" y="434"/>
                    <a:pt x="282" y="433"/>
                  </a:cubicBezTo>
                  <a:cubicBezTo>
                    <a:pt x="287" y="433"/>
                    <a:pt x="294" y="415"/>
                    <a:pt x="295" y="412"/>
                  </a:cubicBezTo>
                  <a:cubicBezTo>
                    <a:pt x="295" y="410"/>
                    <a:pt x="285" y="414"/>
                    <a:pt x="293" y="403"/>
                  </a:cubicBezTo>
                  <a:cubicBezTo>
                    <a:pt x="300" y="393"/>
                    <a:pt x="302" y="387"/>
                    <a:pt x="304" y="386"/>
                  </a:cubicBezTo>
                  <a:cubicBezTo>
                    <a:pt x="305" y="384"/>
                    <a:pt x="288" y="371"/>
                    <a:pt x="299" y="375"/>
                  </a:cubicBezTo>
                  <a:cubicBezTo>
                    <a:pt x="310" y="379"/>
                    <a:pt x="316" y="385"/>
                    <a:pt x="319" y="385"/>
                  </a:cubicBezTo>
                  <a:cubicBezTo>
                    <a:pt x="322" y="386"/>
                    <a:pt x="333" y="390"/>
                    <a:pt x="331" y="388"/>
                  </a:cubicBezTo>
                  <a:cubicBezTo>
                    <a:pt x="329" y="386"/>
                    <a:pt x="321" y="382"/>
                    <a:pt x="323" y="379"/>
                  </a:cubicBezTo>
                  <a:cubicBezTo>
                    <a:pt x="325" y="376"/>
                    <a:pt x="330" y="376"/>
                    <a:pt x="323" y="373"/>
                  </a:cubicBezTo>
                  <a:cubicBezTo>
                    <a:pt x="316" y="370"/>
                    <a:pt x="315" y="367"/>
                    <a:pt x="311" y="370"/>
                  </a:cubicBezTo>
                  <a:cubicBezTo>
                    <a:pt x="308" y="373"/>
                    <a:pt x="308" y="372"/>
                    <a:pt x="306" y="368"/>
                  </a:cubicBezTo>
                  <a:cubicBezTo>
                    <a:pt x="305" y="364"/>
                    <a:pt x="306" y="364"/>
                    <a:pt x="307" y="361"/>
                  </a:cubicBezTo>
                  <a:cubicBezTo>
                    <a:pt x="308" y="358"/>
                    <a:pt x="313" y="357"/>
                    <a:pt x="316" y="357"/>
                  </a:cubicBezTo>
                  <a:cubicBezTo>
                    <a:pt x="319" y="356"/>
                    <a:pt x="321" y="355"/>
                    <a:pt x="319" y="353"/>
                  </a:cubicBezTo>
                  <a:cubicBezTo>
                    <a:pt x="317" y="350"/>
                    <a:pt x="311" y="350"/>
                    <a:pt x="316" y="346"/>
                  </a:cubicBezTo>
                  <a:cubicBezTo>
                    <a:pt x="321" y="343"/>
                    <a:pt x="319" y="342"/>
                    <a:pt x="327" y="343"/>
                  </a:cubicBezTo>
                  <a:cubicBezTo>
                    <a:pt x="335" y="344"/>
                    <a:pt x="333" y="346"/>
                    <a:pt x="343" y="345"/>
                  </a:cubicBezTo>
                  <a:cubicBezTo>
                    <a:pt x="352" y="343"/>
                    <a:pt x="364" y="343"/>
                    <a:pt x="365" y="342"/>
                  </a:cubicBezTo>
                  <a:cubicBezTo>
                    <a:pt x="366" y="341"/>
                    <a:pt x="366" y="333"/>
                    <a:pt x="366" y="333"/>
                  </a:cubicBezTo>
                  <a:cubicBezTo>
                    <a:pt x="369" y="333"/>
                    <a:pt x="369" y="333"/>
                    <a:pt x="369" y="333"/>
                  </a:cubicBezTo>
                  <a:cubicBezTo>
                    <a:pt x="369" y="333"/>
                    <a:pt x="360" y="330"/>
                    <a:pt x="356" y="330"/>
                  </a:cubicBezTo>
                  <a:cubicBezTo>
                    <a:pt x="352" y="329"/>
                    <a:pt x="353" y="325"/>
                    <a:pt x="342" y="329"/>
                  </a:cubicBezTo>
                  <a:cubicBezTo>
                    <a:pt x="331" y="334"/>
                    <a:pt x="324" y="339"/>
                    <a:pt x="321" y="339"/>
                  </a:cubicBezTo>
                  <a:cubicBezTo>
                    <a:pt x="318" y="339"/>
                    <a:pt x="306" y="337"/>
                    <a:pt x="306" y="337"/>
                  </a:cubicBezTo>
                  <a:cubicBezTo>
                    <a:pt x="301" y="329"/>
                    <a:pt x="301" y="329"/>
                    <a:pt x="301" y="329"/>
                  </a:cubicBezTo>
                  <a:cubicBezTo>
                    <a:pt x="301" y="329"/>
                    <a:pt x="298" y="325"/>
                    <a:pt x="297" y="322"/>
                  </a:cubicBezTo>
                  <a:cubicBezTo>
                    <a:pt x="296" y="320"/>
                    <a:pt x="296" y="318"/>
                    <a:pt x="295" y="313"/>
                  </a:cubicBezTo>
                  <a:cubicBezTo>
                    <a:pt x="294" y="309"/>
                    <a:pt x="294" y="303"/>
                    <a:pt x="294" y="303"/>
                  </a:cubicBezTo>
                  <a:cubicBezTo>
                    <a:pt x="294" y="303"/>
                    <a:pt x="293" y="299"/>
                    <a:pt x="293" y="296"/>
                  </a:cubicBezTo>
                  <a:cubicBezTo>
                    <a:pt x="293" y="293"/>
                    <a:pt x="297" y="290"/>
                    <a:pt x="298" y="288"/>
                  </a:cubicBezTo>
                  <a:cubicBezTo>
                    <a:pt x="298" y="286"/>
                    <a:pt x="304" y="268"/>
                    <a:pt x="308" y="264"/>
                  </a:cubicBezTo>
                  <a:cubicBezTo>
                    <a:pt x="311" y="259"/>
                    <a:pt x="328" y="246"/>
                    <a:pt x="328" y="242"/>
                  </a:cubicBezTo>
                  <a:cubicBezTo>
                    <a:pt x="329" y="239"/>
                    <a:pt x="334" y="222"/>
                    <a:pt x="334" y="222"/>
                  </a:cubicBezTo>
                  <a:cubicBezTo>
                    <a:pt x="334" y="222"/>
                    <a:pt x="328" y="217"/>
                    <a:pt x="324" y="215"/>
                  </a:cubicBezTo>
                  <a:cubicBezTo>
                    <a:pt x="320" y="212"/>
                    <a:pt x="324" y="217"/>
                    <a:pt x="315" y="219"/>
                  </a:cubicBezTo>
                  <a:cubicBezTo>
                    <a:pt x="307" y="222"/>
                    <a:pt x="302" y="224"/>
                    <a:pt x="299" y="229"/>
                  </a:cubicBezTo>
                  <a:cubicBezTo>
                    <a:pt x="296" y="235"/>
                    <a:pt x="296" y="245"/>
                    <a:pt x="293" y="249"/>
                  </a:cubicBezTo>
                  <a:cubicBezTo>
                    <a:pt x="290" y="252"/>
                    <a:pt x="291" y="258"/>
                    <a:pt x="287" y="262"/>
                  </a:cubicBezTo>
                  <a:cubicBezTo>
                    <a:pt x="282" y="267"/>
                    <a:pt x="282" y="268"/>
                    <a:pt x="276" y="274"/>
                  </a:cubicBezTo>
                  <a:cubicBezTo>
                    <a:pt x="270" y="280"/>
                    <a:pt x="265" y="291"/>
                    <a:pt x="264" y="292"/>
                  </a:cubicBezTo>
                  <a:cubicBezTo>
                    <a:pt x="264" y="294"/>
                    <a:pt x="263" y="298"/>
                    <a:pt x="263" y="306"/>
                  </a:cubicBezTo>
                  <a:cubicBezTo>
                    <a:pt x="264" y="313"/>
                    <a:pt x="265" y="316"/>
                    <a:pt x="269" y="321"/>
                  </a:cubicBezTo>
                  <a:cubicBezTo>
                    <a:pt x="272" y="325"/>
                    <a:pt x="281" y="338"/>
                    <a:pt x="273" y="347"/>
                  </a:cubicBezTo>
                  <a:cubicBezTo>
                    <a:pt x="266" y="357"/>
                    <a:pt x="258" y="350"/>
                    <a:pt x="258" y="365"/>
                  </a:cubicBezTo>
                  <a:cubicBezTo>
                    <a:pt x="259" y="381"/>
                    <a:pt x="256" y="390"/>
                    <a:pt x="254" y="394"/>
                  </a:cubicBezTo>
                  <a:cubicBezTo>
                    <a:pt x="251" y="397"/>
                    <a:pt x="237" y="408"/>
                    <a:pt x="237" y="409"/>
                  </a:cubicBezTo>
                  <a:cubicBezTo>
                    <a:pt x="237" y="410"/>
                    <a:pt x="239" y="414"/>
                    <a:pt x="232" y="414"/>
                  </a:cubicBezTo>
                  <a:cubicBezTo>
                    <a:pt x="226" y="414"/>
                    <a:pt x="224" y="414"/>
                    <a:pt x="222" y="414"/>
                  </a:cubicBezTo>
                  <a:cubicBezTo>
                    <a:pt x="221" y="413"/>
                    <a:pt x="218" y="409"/>
                    <a:pt x="217" y="404"/>
                  </a:cubicBezTo>
                  <a:cubicBezTo>
                    <a:pt x="216" y="399"/>
                    <a:pt x="215" y="397"/>
                    <a:pt x="213" y="391"/>
                  </a:cubicBezTo>
                  <a:cubicBezTo>
                    <a:pt x="211" y="386"/>
                    <a:pt x="211" y="383"/>
                    <a:pt x="209" y="378"/>
                  </a:cubicBezTo>
                  <a:cubicBezTo>
                    <a:pt x="207" y="373"/>
                    <a:pt x="209" y="365"/>
                    <a:pt x="206" y="363"/>
                  </a:cubicBezTo>
                  <a:cubicBezTo>
                    <a:pt x="204" y="361"/>
                    <a:pt x="201" y="350"/>
                    <a:pt x="201" y="350"/>
                  </a:cubicBezTo>
                  <a:cubicBezTo>
                    <a:pt x="201" y="350"/>
                    <a:pt x="195" y="355"/>
                    <a:pt x="191" y="357"/>
                  </a:cubicBezTo>
                  <a:cubicBezTo>
                    <a:pt x="188" y="358"/>
                    <a:pt x="190" y="361"/>
                    <a:pt x="187" y="362"/>
                  </a:cubicBezTo>
                  <a:cubicBezTo>
                    <a:pt x="183" y="362"/>
                    <a:pt x="183" y="363"/>
                    <a:pt x="179" y="368"/>
                  </a:cubicBezTo>
                  <a:cubicBezTo>
                    <a:pt x="175" y="372"/>
                    <a:pt x="172" y="373"/>
                    <a:pt x="169" y="374"/>
                  </a:cubicBezTo>
                  <a:cubicBezTo>
                    <a:pt x="167" y="374"/>
                    <a:pt x="166" y="378"/>
                    <a:pt x="162" y="375"/>
                  </a:cubicBezTo>
                  <a:cubicBezTo>
                    <a:pt x="159" y="372"/>
                    <a:pt x="159" y="371"/>
                    <a:pt x="157" y="369"/>
                  </a:cubicBezTo>
                  <a:cubicBezTo>
                    <a:pt x="156" y="367"/>
                    <a:pt x="149" y="363"/>
                    <a:pt x="149" y="363"/>
                  </a:cubicBezTo>
                  <a:cubicBezTo>
                    <a:pt x="149" y="363"/>
                    <a:pt x="148" y="366"/>
                    <a:pt x="149" y="359"/>
                  </a:cubicBezTo>
                  <a:cubicBezTo>
                    <a:pt x="149" y="353"/>
                    <a:pt x="150" y="350"/>
                    <a:pt x="151" y="346"/>
                  </a:cubicBezTo>
                  <a:cubicBezTo>
                    <a:pt x="153" y="343"/>
                    <a:pt x="153" y="343"/>
                    <a:pt x="153" y="343"/>
                  </a:cubicBezTo>
                  <a:cubicBezTo>
                    <a:pt x="153" y="343"/>
                    <a:pt x="152" y="343"/>
                    <a:pt x="153" y="339"/>
                  </a:cubicBezTo>
                  <a:cubicBezTo>
                    <a:pt x="155" y="335"/>
                    <a:pt x="151" y="334"/>
                    <a:pt x="149" y="332"/>
                  </a:cubicBezTo>
                  <a:cubicBezTo>
                    <a:pt x="147" y="330"/>
                    <a:pt x="146" y="335"/>
                    <a:pt x="147" y="330"/>
                  </a:cubicBezTo>
                  <a:cubicBezTo>
                    <a:pt x="148" y="326"/>
                    <a:pt x="147" y="299"/>
                    <a:pt x="147" y="299"/>
                  </a:cubicBezTo>
                  <a:cubicBezTo>
                    <a:pt x="147" y="299"/>
                    <a:pt x="154" y="296"/>
                    <a:pt x="153" y="294"/>
                  </a:cubicBezTo>
                  <a:cubicBezTo>
                    <a:pt x="153" y="292"/>
                    <a:pt x="160" y="286"/>
                    <a:pt x="160" y="286"/>
                  </a:cubicBezTo>
                  <a:cubicBezTo>
                    <a:pt x="160" y="286"/>
                    <a:pt x="166" y="285"/>
                    <a:pt x="168" y="281"/>
                  </a:cubicBezTo>
                  <a:cubicBezTo>
                    <a:pt x="171" y="277"/>
                    <a:pt x="173" y="271"/>
                    <a:pt x="179" y="268"/>
                  </a:cubicBezTo>
                  <a:cubicBezTo>
                    <a:pt x="184" y="265"/>
                    <a:pt x="186" y="263"/>
                    <a:pt x="187" y="261"/>
                  </a:cubicBezTo>
                  <a:cubicBezTo>
                    <a:pt x="188" y="260"/>
                    <a:pt x="185" y="266"/>
                    <a:pt x="189" y="257"/>
                  </a:cubicBezTo>
                  <a:cubicBezTo>
                    <a:pt x="193" y="249"/>
                    <a:pt x="208" y="239"/>
                    <a:pt x="211" y="232"/>
                  </a:cubicBezTo>
                  <a:cubicBezTo>
                    <a:pt x="215" y="225"/>
                    <a:pt x="219" y="213"/>
                    <a:pt x="219" y="213"/>
                  </a:cubicBezTo>
                  <a:cubicBezTo>
                    <a:pt x="219" y="213"/>
                    <a:pt x="215" y="208"/>
                    <a:pt x="220" y="202"/>
                  </a:cubicBezTo>
                  <a:cubicBezTo>
                    <a:pt x="224" y="196"/>
                    <a:pt x="230" y="194"/>
                    <a:pt x="233" y="191"/>
                  </a:cubicBezTo>
                  <a:cubicBezTo>
                    <a:pt x="237" y="188"/>
                    <a:pt x="241" y="183"/>
                    <a:pt x="240" y="182"/>
                  </a:cubicBezTo>
                  <a:cubicBezTo>
                    <a:pt x="238" y="182"/>
                    <a:pt x="242" y="183"/>
                    <a:pt x="242" y="181"/>
                  </a:cubicBezTo>
                  <a:cubicBezTo>
                    <a:pt x="243" y="178"/>
                    <a:pt x="246" y="174"/>
                    <a:pt x="246" y="174"/>
                  </a:cubicBezTo>
                  <a:cubicBezTo>
                    <a:pt x="239" y="173"/>
                    <a:pt x="241" y="174"/>
                    <a:pt x="237" y="176"/>
                  </a:cubicBezTo>
                  <a:cubicBezTo>
                    <a:pt x="233" y="177"/>
                    <a:pt x="235" y="175"/>
                    <a:pt x="233" y="173"/>
                  </a:cubicBezTo>
                  <a:cubicBezTo>
                    <a:pt x="231" y="171"/>
                    <a:pt x="231" y="171"/>
                    <a:pt x="232" y="170"/>
                  </a:cubicBezTo>
                  <a:cubicBezTo>
                    <a:pt x="233" y="168"/>
                    <a:pt x="236" y="166"/>
                    <a:pt x="236" y="166"/>
                  </a:cubicBezTo>
                  <a:cubicBezTo>
                    <a:pt x="236" y="166"/>
                    <a:pt x="238" y="170"/>
                    <a:pt x="243" y="165"/>
                  </a:cubicBezTo>
                  <a:cubicBezTo>
                    <a:pt x="249" y="160"/>
                    <a:pt x="258" y="155"/>
                    <a:pt x="258" y="155"/>
                  </a:cubicBezTo>
                  <a:cubicBezTo>
                    <a:pt x="272" y="144"/>
                    <a:pt x="272" y="144"/>
                    <a:pt x="272" y="144"/>
                  </a:cubicBezTo>
                  <a:cubicBezTo>
                    <a:pt x="272" y="144"/>
                    <a:pt x="284" y="140"/>
                    <a:pt x="286" y="140"/>
                  </a:cubicBezTo>
                  <a:cubicBezTo>
                    <a:pt x="288" y="141"/>
                    <a:pt x="290" y="141"/>
                    <a:pt x="291" y="141"/>
                  </a:cubicBezTo>
                  <a:cubicBezTo>
                    <a:pt x="292" y="141"/>
                    <a:pt x="296" y="141"/>
                    <a:pt x="300" y="137"/>
                  </a:cubicBezTo>
                  <a:cubicBezTo>
                    <a:pt x="303" y="134"/>
                    <a:pt x="301" y="131"/>
                    <a:pt x="306" y="130"/>
                  </a:cubicBezTo>
                  <a:cubicBezTo>
                    <a:pt x="311" y="129"/>
                    <a:pt x="315" y="130"/>
                    <a:pt x="318" y="127"/>
                  </a:cubicBezTo>
                  <a:cubicBezTo>
                    <a:pt x="321" y="123"/>
                    <a:pt x="356" y="127"/>
                    <a:pt x="356" y="127"/>
                  </a:cubicBezTo>
                  <a:cubicBezTo>
                    <a:pt x="356" y="127"/>
                    <a:pt x="371" y="131"/>
                    <a:pt x="373" y="134"/>
                  </a:cubicBezTo>
                  <a:cubicBezTo>
                    <a:pt x="375" y="137"/>
                    <a:pt x="382" y="139"/>
                    <a:pt x="379" y="143"/>
                  </a:cubicBezTo>
                  <a:cubicBezTo>
                    <a:pt x="375" y="146"/>
                    <a:pt x="379" y="151"/>
                    <a:pt x="381" y="152"/>
                  </a:cubicBezTo>
                  <a:cubicBezTo>
                    <a:pt x="383" y="153"/>
                    <a:pt x="383" y="144"/>
                    <a:pt x="387" y="145"/>
                  </a:cubicBezTo>
                  <a:cubicBezTo>
                    <a:pt x="390" y="146"/>
                    <a:pt x="392" y="151"/>
                    <a:pt x="395" y="152"/>
                  </a:cubicBezTo>
                  <a:cubicBezTo>
                    <a:pt x="398" y="153"/>
                    <a:pt x="412" y="154"/>
                    <a:pt x="414" y="155"/>
                  </a:cubicBezTo>
                  <a:cubicBezTo>
                    <a:pt x="416" y="157"/>
                    <a:pt x="419" y="159"/>
                    <a:pt x="425" y="162"/>
                  </a:cubicBezTo>
                  <a:cubicBezTo>
                    <a:pt x="430" y="165"/>
                    <a:pt x="468" y="180"/>
                    <a:pt x="469" y="182"/>
                  </a:cubicBezTo>
                  <a:cubicBezTo>
                    <a:pt x="470" y="184"/>
                    <a:pt x="466" y="199"/>
                    <a:pt x="466" y="199"/>
                  </a:cubicBezTo>
                  <a:cubicBezTo>
                    <a:pt x="466" y="199"/>
                    <a:pt x="467" y="204"/>
                    <a:pt x="462" y="205"/>
                  </a:cubicBezTo>
                  <a:cubicBezTo>
                    <a:pt x="457" y="205"/>
                    <a:pt x="462" y="204"/>
                    <a:pt x="454" y="205"/>
                  </a:cubicBezTo>
                  <a:cubicBezTo>
                    <a:pt x="446" y="206"/>
                    <a:pt x="447" y="210"/>
                    <a:pt x="441" y="208"/>
                  </a:cubicBezTo>
                  <a:cubicBezTo>
                    <a:pt x="436" y="206"/>
                    <a:pt x="437" y="206"/>
                    <a:pt x="433" y="203"/>
                  </a:cubicBezTo>
                  <a:cubicBezTo>
                    <a:pt x="429" y="201"/>
                    <a:pt x="425" y="197"/>
                    <a:pt x="421" y="199"/>
                  </a:cubicBezTo>
                  <a:cubicBezTo>
                    <a:pt x="417" y="202"/>
                    <a:pt x="419" y="206"/>
                    <a:pt x="412" y="202"/>
                  </a:cubicBezTo>
                  <a:cubicBezTo>
                    <a:pt x="405" y="197"/>
                    <a:pt x="401" y="196"/>
                    <a:pt x="401" y="196"/>
                  </a:cubicBezTo>
                  <a:cubicBezTo>
                    <a:pt x="401" y="196"/>
                    <a:pt x="398" y="198"/>
                    <a:pt x="398" y="199"/>
                  </a:cubicBezTo>
                  <a:cubicBezTo>
                    <a:pt x="399" y="201"/>
                    <a:pt x="401" y="198"/>
                    <a:pt x="406" y="204"/>
                  </a:cubicBezTo>
                  <a:cubicBezTo>
                    <a:pt x="410" y="209"/>
                    <a:pt x="417" y="213"/>
                    <a:pt x="416" y="216"/>
                  </a:cubicBezTo>
                  <a:cubicBezTo>
                    <a:pt x="416" y="219"/>
                    <a:pt x="419" y="220"/>
                    <a:pt x="416" y="223"/>
                  </a:cubicBezTo>
                  <a:cubicBezTo>
                    <a:pt x="414" y="225"/>
                    <a:pt x="414" y="229"/>
                    <a:pt x="414" y="229"/>
                  </a:cubicBezTo>
                  <a:cubicBezTo>
                    <a:pt x="414" y="229"/>
                    <a:pt x="418" y="234"/>
                    <a:pt x="417" y="236"/>
                  </a:cubicBezTo>
                  <a:cubicBezTo>
                    <a:pt x="416" y="238"/>
                    <a:pt x="416" y="243"/>
                    <a:pt x="416" y="245"/>
                  </a:cubicBezTo>
                  <a:cubicBezTo>
                    <a:pt x="416" y="246"/>
                    <a:pt x="419" y="251"/>
                    <a:pt x="419" y="251"/>
                  </a:cubicBezTo>
                  <a:cubicBezTo>
                    <a:pt x="419" y="251"/>
                    <a:pt x="423" y="248"/>
                    <a:pt x="428" y="253"/>
                  </a:cubicBezTo>
                  <a:cubicBezTo>
                    <a:pt x="433" y="257"/>
                    <a:pt x="440" y="257"/>
                    <a:pt x="440" y="257"/>
                  </a:cubicBezTo>
                  <a:cubicBezTo>
                    <a:pt x="440" y="251"/>
                    <a:pt x="440" y="251"/>
                    <a:pt x="440" y="251"/>
                  </a:cubicBezTo>
                  <a:cubicBezTo>
                    <a:pt x="440" y="251"/>
                    <a:pt x="438" y="250"/>
                    <a:pt x="436" y="246"/>
                  </a:cubicBezTo>
                  <a:cubicBezTo>
                    <a:pt x="433" y="243"/>
                    <a:pt x="430" y="238"/>
                    <a:pt x="430" y="237"/>
                  </a:cubicBezTo>
                  <a:cubicBezTo>
                    <a:pt x="429" y="235"/>
                    <a:pt x="429" y="230"/>
                    <a:pt x="430" y="230"/>
                  </a:cubicBezTo>
                  <a:cubicBezTo>
                    <a:pt x="432" y="230"/>
                    <a:pt x="435" y="231"/>
                    <a:pt x="441" y="234"/>
                  </a:cubicBezTo>
                  <a:cubicBezTo>
                    <a:pt x="447" y="236"/>
                    <a:pt x="459" y="245"/>
                    <a:pt x="462" y="240"/>
                  </a:cubicBezTo>
                  <a:cubicBezTo>
                    <a:pt x="465" y="235"/>
                    <a:pt x="464" y="234"/>
                    <a:pt x="462" y="229"/>
                  </a:cubicBezTo>
                  <a:cubicBezTo>
                    <a:pt x="460" y="224"/>
                    <a:pt x="457" y="227"/>
                    <a:pt x="459" y="221"/>
                  </a:cubicBezTo>
                  <a:cubicBezTo>
                    <a:pt x="462" y="215"/>
                    <a:pt x="456" y="220"/>
                    <a:pt x="468" y="210"/>
                  </a:cubicBezTo>
                  <a:cubicBezTo>
                    <a:pt x="480" y="200"/>
                    <a:pt x="490" y="203"/>
                    <a:pt x="492" y="203"/>
                  </a:cubicBezTo>
                  <a:cubicBezTo>
                    <a:pt x="494" y="203"/>
                    <a:pt x="502" y="198"/>
                    <a:pt x="501" y="196"/>
                  </a:cubicBezTo>
                  <a:cubicBezTo>
                    <a:pt x="500" y="195"/>
                    <a:pt x="502" y="192"/>
                    <a:pt x="500" y="187"/>
                  </a:cubicBezTo>
                  <a:cubicBezTo>
                    <a:pt x="497" y="182"/>
                    <a:pt x="492" y="172"/>
                    <a:pt x="492" y="172"/>
                  </a:cubicBezTo>
                  <a:cubicBezTo>
                    <a:pt x="492" y="172"/>
                    <a:pt x="487" y="163"/>
                    <a:pt x="490" y="163"/>
                  </a:cubicBezTo>
                  <a:cubicBezTo>
                    <a:pt x="493" y="164"/>
                    <a:pt x="496" y="166"/>
                    <a:pt x="505" y="170"/>
                  </a:cubicBezTo>
                  <a:cubicBezTo>
                    <a:pt x="515" y="174"/>
                    <a:pt x="519" y="175"/>
                    <a:pt x="521" y="176"/>
                  </a:cubicBezTo>
                  <a:cubicBezTo>
                    <a:pt x="523" y="177"/>
                    <a:pt x="525" y="181"/>
                    <a:pt x="521" y="181"/>
                  </a:cubicBezTo>
                  <a:cubicBezTo>
                    <a:pt x="516" y="181"/>
                    <a:pt x="513" y="184"/>
                    <a:pt x="512" y="186"/>
                  </a:cubicBezTo>
                  <a:cubicBezTo>
                    <a:pt x="511" y="188"/>
                    <a:pt x="517" y="193"/>
                    <a:pt x="517" y="193"/>
                  </a:cubicBezTo>
                  <a:cubicBezTo>
                    <a:pt x="517" y="193"/>
                    <a:pt x="526" y="193"/>
                    <a:pt x="528" y="193"/>
                  </a:cubicBezTo>
                  <a:cubicBezTo>
                    <a:pt x="530" y="193"/>
                    <a:pt x="530" y="186"/>
                    <a:pt x="530" y="182"/>
                  </a:cubicBezTo>
                  <a:cubicBezTo>
                    <a:pt x="530" y="179"/>
                    <a:pt x="544" y="181"/>
                    <a:pt x="546" y="180"/>
                  </a:cubicBezTo>
                  <a:cubicBezTo>
                    <a:pt x="548" y="178"/>
                    <a:pt x="553" y="172"/>
                    <a:pt x="556" y="170"/>
                  </a:cubicBezTo>
                  <a:cubicBezTo>
                    <a:pt x="560" y="168"/>
                    <a:pt x="573" y="164"/>
                    <a:pt x="571" y="166"/>
                  </a:cubicBezTo>
                  <a:cubicBezTo>
                    <a:pt x="570" y="168"/>
                    <a:pt x="573" y="174"/>
                    <a:pt x="573" y="172"/>
                  </a:cubicBezTo>
                  <a:cubicBezTo>
                    <a:pt x="573" y="170"/>
                    <a:pt x="577" y="162"/>
                    <a:pt x="579" y="162"/>
                  </a:cubicBezTo>
                  <a:cubicBezTo>
                    <a:pt x="581" y="162"/>
                    <a:pt x="587" y="164"/>
                    <a:pt x="587" y="164"/>
                  </a:cubicBezTo>
                  <a:cubicBezTo>
                    <a:pt x="587" y="164"/>
                    <a:pt x="584" y="172"/>
                    <a:pt x="588" y="172"/>
                  </a:cubicBezTo>
                  <a:cubicBezTo>
                    <a:pt x="593" y="173"/>
                    <a:pt x="599" y="177"/>
                    <a:pt x="600" y="173"/>
                  </a:cubicBezTo>
                  <a:cubicBezTo>
                    <a:pt x="602" y="170"/>
                    <a:pt x="599" y="171"/>
                    <a:pt x="609" y="168"/>
                  </a:cubicBezTo>
                  <a:cubicBezTo>
                    <a:pt x="620" y="166"/>
                    <a:pt x="615" y="166"/>
                    <a:pt x="622" y="165"/>
                  </a:cubicBezTo>
                  <a:cubicBezTo>
                    <a:pt x="629" y="165"/>
                    <a:pt x="633" y="170"/>
                    <a:pt x="636" y="170"/>
                  </a:cubicBezTo>
                  <a:cubicBezTo>
                    <a:pt x="640" y="170"/>
                    <a:pt x="642" y="162"/>
                    <a:pt x="642" y="162"/>
                  </a:cubicBezTo>
                  <a:cubicBezTo>
                    <a:pt x="643" y="156"/>
                    <a:pt x="643" y="156"/>
                    <a:pt x="643" y="156"/>
                  </a:cubicBezTo>
                  <a:cubicBezTo>
                    <a:pt x="639" y="154"/>
                    <a:pt x="639" y="154"/>
                    <a:pt x="639" y="154"/>
                  </a:cubicBezTo>
                  <a:cubicBezTo>
                    <a:pt x="639" y="154"/>
                    <a:pt x="643" y="154"/>
                    <a:pt x="641" y="152"/>
                  </a:cubicBezTo>
                  <a:cubicBezTo>
                    <a:pt x="640" y="151"/>
                    <a:pt x="645" y="150"/>
                    <a:pt x="648" y="150"/>
                  </a:cubicBezTo>
                  <a:cubicBezTo>
                    <a:pt x="651" y="149"/>
                    <a:pt x="660" y="152"/>
                    <a:pt x="664" y="153"/>
                  </a:cubicBezTo>
                  <a:cubicBezTo>
                    <a:pt x="669" y="155"/>
                    <a:pt x="686" y="154"/>
                    <a:pt x="697" y="162"/>
                  </a:cubicBezTo>
                  <a:cubicBezTo>
                    <a:pt x="707" y="170"/>
                    <a:pt x="709" y="171"/>
                    <a:pt x="711" y="171"/>
                  </a:cubicBezTo>
                  <a:cubicBezTo>
                    <a:pt x="713" y="172"/>
                    <a:pt x="721" y="169"/>
                    <a:pt x="721" y="169"/>
                  </a:cubicBezTo>
                  <a:cubicBezTo>
                    <a:pt x="721" y="169"/>
                    <a:pt x="724" y="168"/>
                    <a:pt x="721" y="166"/>
                  </a:cubicBezTo>
                  <a:cubicBezTo>
                    <a:pt x="717" y="163"/>
                    <a:pt x="714" y="164"/>
                    <a:pt x="714" y="163"/>
                  </a:cubicBezTo>
                  <a:cubicBezTo>
                    <a:pt x="714" y="161"/>
                    <a:pt x="711" y="153"/>
                    <a:pt x="710" y="153"/>
                  </a:cubicBezTo>
                  <a:cubicBezTo>
                    <a:pt x="709" y="153"/>
                    <a:pt x="707" y="152"/>
                    <a:pt x="706" y="153"/>
                  </a:cubicBezTo>
                  <a:cubicBezTo>
                    <a:pt x="705" y="154"/>
                    <a:pt x="699" y="149"/>
                    <a:pt x="699" y="148"/>
                  </a:cubicBezTo>
                  <a:cubicBezTo>
                    <a:pt x="699" y="146"/>
                    <a:pt x="699" y="141"/>
                    <a:pt x="701" y="141"/>
                  </a:cubicBezTo>
                  <a:cubicBezTo>
                    <a:pt x="702" y="140"/>
                    <a:pt x="692" y="140"/>
                    <a:pt x="698" y="134"/>
                  </a:cubicBezTo>
                  <a:cubicBezTo>
                    <a:pt x="703" y="127"/>
                    <a:pt x="713" y="119"/>
                    <a:pt x="713" y="118"/>
                  </a:cubicBezTo>
                  <a:cubicBezTo>
                    <a:pt x="712" y="116"/>
                    <a:pt x="714" y="92"/>
                    <a:pt x="714" y="92"/>
                  </a:cubicBezTo>
                  <a:cubicBezTo>
                    <a:pt x="714" y="92"/>
                    <a:pt x="720" y="95"/>
                    <a:pt x="722" y="93"/>
                  </a:cubicBezTo>
                  <a:cubicBezTo>
                    <a:pt x="724" y="90"/>
                    <a:pt x="726" y="84"/>
                    <a:pt x="726" y="84"/>
                  </a:cubicBezTo>
                  <a:cubicBezTo>
                    <a:pt x="733" y="83"/>
                    <a:pt x="733" y="83"/>
                    <a:pt x="733" y="83"/>
                  </a:cubicBezTo>
                  <a:cubicBezTo>
                    <a:pt x="733" y="83"/>
                    <a:pt x="736" y="88"/>
                    <a:pt x="736" y="89"/>
                  </a:cubicBezTo>
                  <a:cubicBezTo>
                    <a:pt x="735" y="90"/>
                    <a:pt x="732" y="94"/>
                    <a:pt x="736" y="94"/>
                  </a:cubicBezTo>
                  <a:cubicBezTo>
                    <a:pt x="739" y="94"/>
                    <a:pt x="748" y="100"/>
                    <a:pt x="748" y="100"/>
                  </a:cubicBezTo>
                  <a:cubicBezTo>
                    <a:pt x="748" y="100"/>
                    <a:pt x="751" y="112"/>
                    <a:pt x="749" y="112"/>
                  </a:cubicBezTo>
                  <a:cubicBezTo>
                    <a:pt x="747" y="112"/>
                    <a:pt x="748" y="118"/>
                    <a:pt x="748" y="118"/>
                  </a:cubicBezTo>
                  <a:cubicBezTo>
                    <a:pt x="748" y="118"/>
                    <a:pt x="746" y="114"/>
                    <a:pt x="745" y="119"/>
                  </a:cubicBezTo>
                  <a:cubicBezTo>
                    <a:pt x="743" y="124"/>
                    <a:pt x="748" y="127"/>
                    <a:pt x="748" y="127"/>
                  </a:cubicBezTo>
                  <a:cubicBezTo>
                    <a:pt x="748" y="127"/>
                    <a:pt x="753" y="125"/>
                    <a:pt x="751" y="130"/>
                  </a:cubicBezTo>
                  <a:cubicBezTo>
                    <a:pt x="750" y="135"/>
                    <a:pt x="750" y="133"/>
                    <a:pt x="751" y="137"/>
                  </a:cubicBezTo>
                  <a:cubicBezTo>
                    <a:pt x="751" y="142"/>
                    <a:pt x="755" y="148"/>
                    <a:pt x="755" y="150"/>
                  </a:cubicBezTo>
                  <a:cubicBezTo>
                    <a:pt x="755" y="152"/>
                    <a:pt x="755" y="164"/>
                    <a:pt x="755" y="164"/>
                  </a:cubicBezTo>
                  <a:cubicBezTo>
                    <a:pt x="755" y="164"/>
                    <a:pt x="758" y="170"/>
                    <a:pt x="760" y="172"/>
                  </a:cubicBezTo>
                  <a:cubicBezTo>
                    <a:pt x="762" y="174"/>
                    <a:pt x="767" y="169"/>
                    <a:pt x="762" y="174"/>
                  </a:cubicBezTo>
                  <a:cubicBezTo>
                    <a:pt x="756" y="179"/>
                    <a:pt x="759" y="179"/>
                    <a:pt x="755" y="184"/>
                  </a:cubicBezTo>
                  <a:cubicBezTo>
                    <a:pt x="751" y="189"/>
                    <a:pt x="748" y="190"/>
                    <a:pt x="746" y="192"/>
                  </a:cubicBezTo>
                  <a:cubicBezTo>
                    <a:pt x="744" y="194"/>
                    <a:pt x="738" y="196"/>
                    <a:pt x="738" y="196"/>
                  </a:cubicBezTo>
                  <a:cubicBezTo>
                    <a:pt x="738" y="196"/>
                    <a:pt x="752" y="200"/>
                    <a:pt x="754" y="200"/>
                  </a:cubicBezTo>
                  <a:cubicBezTo>
                    <a:pt x="756" y="200"/>
                    <a:pt x="772" y="198"/>
                    <a:pt x="772" y="194"/>
                  </a:cubicBezTo>
                  <a:cubicBezTo>
                    <a:pt x="772" y="190"/>
                    <a:pt x="781" y="180"/>
                    <a:pt x="776" y="177"/>
                  </a:cubicBezTo>
                  <a:cubicBezTo>
                    <a:pt x="772" y="174"/>
                    <a:pt x="771" y="175"/>
                    <a:pt x="770" y="172"/>
                  </a:cubicBezTo>
                  <a:cubicBezTo>
                    <a:pt x="770" y="169"/>
                    <a:pt x="768" y="168"/>
                    <a:pt x="770" y="166"/>
                  </a:cubicBezTo>
                  <a:cubicBezTo>
                    <a:pt x="771" y="164"/>
                    <a:pt x="774" y="160"/>
                    <a:pt x="770" y="161"/>
                  </a:cubicBezTo>
                  <a:cubicBezTo>
                    <a:pt x="766" y="161"/>
                    <a:pt x="766" y="162"/>
                    <a:pt x="764" y="159"/>
                  </a:cubicBezTo>
                  <a:cubicBezTo>
                    <a:pt x="762" y="156"/>
                    <a:pt x="763" y="160"/>
                    <a:pt x="760" y="152"/>
                  </a:cubicBezTo>
                  <a:cubicBezTo>
                    <a:pt x="757" y="144"/>
                    <a:pt x="762" y="140"/>
                    <a:pt x="762" y="140"/>
                  </a:cubicBezTo>
                  <a:cubicBezTo>
                    <a:pt x="762" y="140"/>
                    <a:pt x="766" y="144"/>
                    <a:pt x="763" y="137"/>
                  </a:cubicBezTo>
                  <a:cubicBezTo>
                    <a:pt x="760" y="130"/>
                    <a:pt x="756" y="128"/>
                    <a:pt x="756" y="126"/>
                  </a:cubicBezTo>
                  <a:cubicBezTo>
                    <a:pt x="755" y="123"/>
                    <a:pt x="757" y="121"/>
                    <a:pt x="756" y="117"/>
                  </a:cubicBezTo>
                  <a:cubicBezTo>
                    <a:pt x="756" y="113"/>
                    <a:pt x="768" y="111"/>
                    <a:pt x="768" y="111"/>
                  </a:cubicBezTo>
                  <a:cubicBezTo>
                    <a:pt x="768" y="111"/>
                    <a:pt x="769" y="105"/>
                    <a:pt x="767" y="102"/>
                  </a:cubicBezTo>
                  <a:cubicBezTo>
                    <a:pt x="764" y="100"/>
                    <a:pt x="760" y="95"/>
                    <a:pt x="760" y="95"/>
                  </a:cubicBezTo>
                  <a:cubicBezTo>
                    <a:pt x="760" y="95"/>
                    <a:pt x="761" y="92"/>
                    <a:pt x="761" y="91"/>
                  </a:cubicBezTo>
                  <a:cubicBezTo>
                    <a:pt x="762" y="89"/>
                    <a:pt x="767" y="92"/>
                    <a:pt x="769" y="94"/>
                  </a:cubicBezTo>
                  <a:cubicBezTo>
                    <a:pt x="770" y="96"/>
                    <a:pt x="776" y="100"/>
                    <a:pt x="776" y="100"/>
                  </a:cubicBezTo>
                  <a:cubicBezTo>
                    <a:pt x="776" y="100"/>
                    <a:pt x="774" y="103"/>
                    <a:pt x="775" y="106"/>
                  </a:cubicBezTo>
                  <a:cubicBezTo>
                    <a:pt x="776" y="109"/>
                    <a:pt x="777" y="116"/>
                    <a:pt x="777" y="116"/>
                  </a:cubicBezTo>
                  <a:cubicBezTo>
                    <a:pt x="777" y="116"/>
                    <a:pt x="779" y="121"/>
                    <a:pt x="780" y="122"/>
                  </a:cubicBezTo>
                  <a:cubicBezTo>
                    <a:pt x="781" y="123"/>
                    <a:pt x="778" y="124"/>
                    <a:pt x="781" y="123"/>
                  </a:cubicBezTo>
                  <a:cubicBezTo>
                    <a:pt x="784" y="123"/>
                    <a:pt x="797" y="126"/>
                    <a:pt x="797" y="126"/>
                  </a:cubicBezTo>
                  <a:cubicBezTo>
                    <a:pt x="797" y="126"/>
                    <a:pt x="798" y="117"/>
                    <a:pt x="796" y="117"/>
                  </a:cubicBezTo>
                  <a:cubicBezTo>
                    <a:pt x="793" y="118"/>
                    <a:pt x="791" y="119"/>
                    <a:pt x="789" y="118"/>
                  </a:cubicBezTo>
                  <a:cubicBezTo>
                    <a:pt x="786" y="116"/>
                    <a:pt x="785" y="112"/>
                    <a:pt x="785" y="112"/>
                  </a:cubicBezTo>
                  <a:cubicBezTo>
                    <a:pt x="785" y="112"/>
                    <a:pt x="785" y="109"/>
                    <a:pt x="786" y="107"/>
                  </a:cubicBezTo>
                  <a:cubicBezTo>
                    <a:pt x="787" y="105"/>
                    <a:pt x="794" y="101"/>
                    <a:pt x="794" y="101"/>
                  </a:cubicBezTo>
                  <a:cubicBezTo>
                    <a:pt x="794" y="101"/>
                    <a:pt x="800" y="102"/>
                    <a:pt x="804" y="102"/>
                  </a:cubicBezTo>
                  <a:cubicBezTo>
                    <a:pt x="808" y="102"/>
                    <a:pt x="824" y="113"/>
                    <a:pt x="824" y="113"/>
                  </a:cubicBezTo>
                  <a:cubicBezTo>
                    <a:pt x="827" y="116"/>
                    <a:pt x="827" y="116"/>
                    <a:pt x="827" y="116"/>
                  </a:cubicBezTo>
                  <a:cubicBezTo>
                    <a:pt x="827" y="116"/>
                    <a:pt x="828" y="109"/>
                    <a:pt x="831" y="111"/>
                  </a:cubicBezTo>
                  <a:cubicBezTo>
                    <a:pt x="833" y="112"/>
                    <a:pt x="833" y="112"/>
                    <a:pt x="833" y="112"/>
                  </a:cubicBezTo>
                  <a:cubicBezTo>
                    <a:pt x="833" y="112"/>
                    <a:pt x="834" y="107"/>
                    <a:pt x="830" y="105"/>
                  </a:cubicBezTo>
                  <a:cubicBezTo>
                    <a:pt x="825" y="104"/>
                    <a:pt x="819" y="97"/>
                    <a:pt x="819" y="97"/>
                  </a:cubicBezTo>
                  <a:cubicBezTo>
                    <a:pt x="819" y="97"/>
                    <a:pt x="814" y="89"/>
                    <a:pt x="815" y="85"/>
                  </a:cubicBezTo>
                  <a:cubicBezTo>
                    <a:pt x="816" y="81"/>
                    <a:pt x="815" y="79"/>
                    <a:pt x="817" y="79"/>
                  </a:cubicBezTo>
                  <a:cubicBezTo>
                    <a:pt x="819" y="79"/>
                    <a:pt x="831" y="78"/>
                    <a:pt x="835" y="76"/>
                  </a:cubicBezTo>
                  <a:cubicBezTo>
                    <a:pt x="839" y="75"/>
                    <a:pt x="844" y="77"/>
                    <a:pt x="850" y="75"/>
                  </a:cubicBezTo>
                  <a:cubicBezTo>
                    <a:pt x="856" y="73"/>
                    <a:pt x="857" y="72"/>
                    <a:pt x="862" y="73"/>
                  </a:cubicBezTo>
                  <a:cubicBezTo>
                    <a:pt x="868" y="75"/>
                    <a:pt x="864" y="70"/>
                    <a:pt x="863" y="67"/>
                  </a:cubicBezTo>
                  <a:cubicBezTo>
                    <a:pt x="862" y="65"/>
                    <a:pt x="861" y="54"/>
                    <a:pt x="861" y="57"/>
                  </a:cubicBezTo>
                  <a:cubicBezTo>
                    <a:pt x="861" y="59"/>
                    <a:pt x="861" y="46"/>
                    <a:pt x="873" y="44"/>
                  </a:cubicBezTo>
                  <a:cubicBezTo>
                    <a:pt x="884" y="43"/>
                    <a:pt x="894" y="41"/>
                    <a:pt x="907" y="39"/>
                  </a:cubicBezTo>
                  <a:cubicBezTo>
                    <a:pt x="921" y="36"/>
                    <a:pt x="923" y="31"/>
                    <a:pt x="923" y="31"/>
                  </a:cubicBezTo>
                  <a:cubicBezTo>
                    <a:pt x="923" y="31"/>
                    <a:pt x="933" y="30"/>
                    <a:pt x="935" y="30"/>
                  </a:cubicBezTo>
                  <a:cubicBezTo>
                    <a:pt x="936" y="30"/>
                    <a:pt x="939" y="28"/>
                    <a:pt x="943" y="29"/>
                  </a:cubicBezTo>
                  <a:cubicBezTo>
                    <a:pt x="948" y="30"/>
                    <a:pt x="950" y="32"/>
                    <a:pt x="953" y="32"/>
                  </a:cubicBezTo>
                  <a:cubicBezTo>
                    <a:pt x="956" y="32"/>
                    <a:pt x="973" y="29"/>
                    <a:pt x="973" y="29"/>
                  </a:cubicBezTo>
                  <a:cubicBezTo>
                    <a:pt x="973" y="29"/>
                    <a:pt x="973" y="26"/>
                    <a:pt x="975" y="24"/>
                  </a:cubicBezTo>
                  <a:cubicBezTo>
                    <a:pt x="976" y="22"/>
                    <a:pt x="978" y="18"/>
                    <a:pt x="980" y="18"/>
                  </a:cubicBezTo>
                  <a:cubicBezTo>
                    <a:pt x="983" y="19"/>
                    <a:pt x="986" y="20"/>
                    <a:pt x="986" y="18"/>
                  </a:cubicBezTo>
                  <a:cubicBezTo>
                    <a:pt x="987" y="15"/>
                    <a:pt x="997" y="0"/>
                    <a:pt x="1004" y="3"/>
                  </a:cubicBezTo>
                  <a:cubicBezTo>
                    <a:pt x="1011" y="5"/>
                    <a:pt x="1027" y="5"/>
                    <a:pt x="1027" y="6"/>
                  </a:cubicBezTo>
                  <a:cubicBezTo>
                    <a:pt x="1027" y="8"/>
                    <a:pt x="1030" y="12"/>
                    <a:pt x="1030" y="12"/>
                  </a:cubicBezTo>
                  <a:cubicBezTo>
                    <a:pt x="1030" y="12"/>
                    <a:pt x="1029" y="15"/>
                    <a:pt x="1034" y="16"/>
                  </a:cubicBezTo>
                  <a:cubicBezTo>
                    <a:pt x="1040" y="18"/>
                    <a:pt x="1043" y="20"/>
                    <a:pt x="1043" y="20"/>
                  </a:cubicBezTo>
                  <a:cubicBezTo>
                    <a:pt x="1043" y="20"/>
                    <a:pt x="1059" y="20"/>
                    <a:pt x="1062" y="20"/>
                  </a:cubicBezTo>
                  <a:cubicBezTo>
                    <a:pt x="1066" y="19"/>
                    <a:pt x="1094" y="25"/>
                    <a:pt x="1094" y="26"/>
                  </a:cubicBezTo>
                  <a:cubicBezTo>
                    <a:pt x="1094" y="28"/>
                    <a:pt x="1103" y="42"/>
                    <a:pt x="1098" y="44"/>
                  </a:cubicBezTo>
                  <a:cubicBezTo>
                    <a:pt x="1093" y="47"/>
                    <a:pt x="1099" y="47"/>
                    <a:pt x="1087" y="57"/>
                  </a:cubicBezTo>
                  <a:cubicBezTo>
                    <a:pt x="1075" y="66"/>
                    <a:pt x="1067" y="70"/>
                    <a:pt x="1060" y="73"/>
                  </a:cubicBezTo>
                  <a:cubicBezTo>
                    <a:pt x="1053" y="76"/>
                    <a:pt x="1050" y="85"/>
                    <a:pt x="1046" y="86"/>
                  </a:cubicBezTo>
                  <a:cubicBezTo>
                    <a:pt x="1041" y="87"/>
                    <a:pt x="1040" y="90"/>
                    <a:pt x="1040" y="90"/>
                  </a:cubicBezTo>
                  <a:cubicBezTo>
                    <a:pt x="1040" y="90"/>
                    <a:pt x="1046" y="89"/>
                    <a:pt x="1049" y="88"/>
                  </a:cubicBezTo>
                  <a:cubicBezTo>
                    <a:pt x="1051" y="87"/>
                    <a:pt x="1075" y="83"/>
                    <a:pt x="1075" y="83"/>
                  </a:cubicBezTo>
                  <a:cubicBezTo>
                    <a:pt x="1075" y="83"/>
                    <a:pt x="1063" y="78"/>
                    <a:pt x="1071" y="74"/>
                  </a:cubicBezTo>
                  <a:cubicBezTo>
                    <a:pt x="1079" y="70"/>
                    <a:pt x="1081" y="71"/>
                    <a:pt x="1081" y="71"/>
                  </a:cubicBezTo>
                  <a:cubicBezTo>
                    <a:pt x="1081" y="71"/>
                    <a:pt x="1086" y="71"/>
                    <a:pt x="1088" y="72"/>
                  </a:cubicBezTo>
                  <a:cubicBezTo>
                    <a:pt x="1091" y="72"/>
                    <a:pt x="1094" y="74"/>
                    <a:pt x="1098" y="77"/>
                  </a:cubicBezTo>
                  <a:cubicBezTo>
                    <a:pt x="1103" y="80"/>
                    <a:pt x="1101" y="80"/>
                    <a:pt x="1104" y="77"/>
                  </a:cubicBezTo>
                  <a:cubicBezTo>
                    <a:pt x="1108" y="73"/>
                    <a:pt x="1111" y="71"/>
                    <a:pt x="1115" y="72"/>
                  </a:cubicBezTo>
                  <a:cubicBezTo>
                    <a:pt x="1120" y="73"/>
                    <a:pt x="1144" y="76"/>
                    <a:pt x="1151" y="77"/>
                  </a:cubicBezTo>
                  <a:cubicBezTo>
                    <a:pt x="1157" y="77"/>
                    <a:pt x="1145" y="82"/>
                    <a:pt x="1154" y="87"/>
                  </a:cubicBezTo>
                  <a:cubicBezTo>
                    <a:pt x="1163" y="91"/>
                    <a:pt x="1173" y="96"/>
                    <a:pt x="1175" y="96"/>
                  </a:cubicBezTo>
                  <a:cubicBezTo>
                    <a:pt x="1177" y="95"/>
                    <a:pt x="1191" y="91"/>
                    <a:pt x="1191" y="91"/>
                  </a:cubicBezTo>
                  <a:cubicBezTo>
                    <a:pt x="1191" y="91"/>
                    <a:pt x="1191" y="91"/>
                    <a:pt x="1194" y="85"/>
                  </a:cubicBezTo>
                  <a:cubicBezTo>
                    <a:pt x="1196" y="79"/>
                    <a:pt x="1195" y="80"/>
                    <a:pt x="1195" y="77"/>
                  </a:cubicBezTo>
                  <a:cubicBezTo>
                    <a:pt x="1196" y="75"/>
                    <a:pt x="1198" y="73"/>
                    <a:pt x="1200" y="71"/>
                  </a:cubicBezTo>
                  <a:cubicBezTo>
                    <a:pt x="1203" y="69"/>
                    <a:pt x="1203" y="67"/>
                    <a:pt x="1210" y="71"/>
                  </a:cubicBezTo>
                  <a:cubicBezTo>
                    <a:pt x="1217" y="76"/>
                    <a:pt x="1218" y="78"/>
                    <a:pt x="1218" y="78"/>
                  </a:cubicBezTo>
                  <a:cubicBezTo>
                    <a:pt x="1218" y="78"/>
                    <a:pt x="1230" y="77"/>
                    <a:pt x="1243" y="88"/>
                  </a:cubicBezTo>
                  <a:cubicBezTo>
                    <a:pt x="1256" y="98"/>
                    <a:pt x="1253" y="101"/>
                    <a:pt x="1254" y="103"/>
                  </a:cubicBezTo>
                  <a:cubicBezTo>
                    <a:pt x="1254" y="106"/>
                    <a:pt x="1253" y="112"/>
                    <a:pt x="1254" y="114"/>
                  </a:cubicBezTo>
                  <a:cubicBezTo>
                    <a:pt x="1254" y="116"/>
                    <a:pt x="1254" y="112"/>
                    <a:pt x="1261" y="119"/>
                  </a:cubicBezTo>
                  <a:cubicBezTo>
                    <a:pt x="1268" y="127"/>
                    <a:pt x="1282" y="127"/>
                    <a:pt x="1281" y="127"/>
                  </a:cubicBezTo>
                  <a:cubicBezTo>
                    <a:pt x="1279" y="127"/>
                    <a:pt x="1282" y="121"/>
                    <a:pt x="1280" y="118"/>
                  </a:cubicBezTo>
                  <a:cubicBezTo>
                    <a:pt x="1278" y="115"/>
                    <a:pt x="1281" y="116"/>
                    <a:pt x="1284" y="113"/>
                  </a:cubicBezTo>
                  <a:cubicBezTo>
                    <a:pt x="1286" y="111"/>
                    <a:pt x="1291" y="112"/>
                    <a:pt x="1291" y="112"/>
                  </a:cubicBezTo>
                  <a:cubicBezTo>
                    <a:pt x="1291" y="112"/>
                    <a:pt x="1293" y="113"/>
                    <a:pt x="1299" y="115"/>
                  </a:cubicBezTo>
                  <a:cubicBezTo>
                    <a:pt x="1304" y="116"/>
                    <a:pt x="1296" y="116"/>
                    <a:pt x="1310" y="116"/>
                  </a:cubicBezTo>
                  <a:cubicBezTo>
                    <a:pt x="1324" y="116"/>
                    <a:pt x="1324" y="112"/>
                    <a:pt x="1329" y="112"/>
                  </a:cubicBezTo>
                  <a:cubicBezTo>
                    <a:pt x="1333" y="112"/>
                    <a:pt x="1337" y="111"/>
                    <a:pt x="1338" y="112"/>
                  </a:cubicBezTo>
                  <a:cubicBezTo>
                    <a:pt x="1339" y="114"/>
                    <a:pt x="1339" y="115"/>
                    <a:pt x="1344" y="115"/>
                  </a:cubicBezTo>
                  <a:cubicBezTo>
                    <a:pt x="1349" y="116"/>
                    <a:pt x="1350" y="118"/>
                    <a:pt x="1348" y="113"/>
                  </a:cubicBezTo>
                  <a:cubicBezTo>
                    <a:pt x="1345" y="108"/>
                    <a:pt x="1342" y="104"/>
                    <a:pt x="1342" y="104"/>
                  </a:cubicBezTo>
                  <a:cubicBezTo>
                    <a:pt x="1338" y="102"/>
                    <a:pt x="1338" y="102"/>
                    <a:pt x="1338" y="102"/>
                  </a:cubicBezTo>
                  <a:cubicBezTo>
                    <a:pt x="1338" y="102"/>
                    <a:pt x="1336" y="101"/>
                    <a:pt x="1342" y="97"/>
                  </a:cubicBezTo>
                  <a:cubicBezTo>
                    <a:pt x="1348" y="93"/>
                    <a:pt x="1347" y="99"/>
                    <a:pt x="1352" y="98"/>
                  </a:cubicBezTo>
                  <a:cubicBezTo>
                    <a:pt x="1357" y="98"/>
                    <a:pt x="1369" y="96"/>
                    <a:pt x="1369" y="96"/>
                  </a:cubicBezTo>
                  <a:cubicBezTo>
                    <a:pt x="1369" y="96"/>
                    <a:pt x="1381" y="98"/>
                    <a:pt x="1391" y="102"/>
                  </a:cubicBezTo>
                  <a:cubicBezTo>
                    <a:pt x="1402" y="106"/>
                    <a:pt x="1422" y="108"/>
                    <a:pt x="1422" y="106"/>
                  </a:cubicBezTo>
                  <a:cubicBezTo>
                    <a:pt x="1422" y="105"/>
                    <a:pt x="1427" y="106"/>
                    <a:pt x="1430" y="106"/>
                  </a:cubicBezTo>
                  <a:cubicBezTo>
                    <a:pt x="1434" y="106"/>
                    <a:pt x="1444" y="116"/>
                    <a:pt x="1444" y="116"/>
                  </a:cubicBezTo>
                  <a:cubicBezTo>
                    <a:pt x="1444" y="116"/>
                    <a:pt x="1452" y="123"/>
                    <a:pt x="1456" y="125"/>
                  </a:cubicBezTo>
                  <a:cubicBezTo>
                    <a:pt x="1460" y="127"/>
                    <a:pt x="1461" y="128"/>
                    <a:pt x="1466" y="128"/>
                  </a:cubicBezTo>
                  <a:cubicBezTo>
                    <a:pt x="1471" y="128"/>
                    <a:pt x="1484" y="134"/>
                    <a:pt x="1484" y="133"/>
                  </a:cubicBezTo>
                  <a:cubicBezTo>
                    <a:pt x="1485" y="131"/>
                    <a:pt x="1501" y="132"/>
                    <a:pt x="1501" y="129"/>
                  </a:cubicBezTo>
                  <a:cubicBezTo>
                    <a:pt x="1500" y="125"/>
                    <a:pt x="1510" y="130"/>
                    <a:pt x="1523" y="132"/>
                  </a:cubicBezTo>
                  <a:cubicBezTo>
                    <a:pt x="1536" y="134"/>
                    <a:pt x="1538" y="137"/>
                    <a:pt x="1538" y="139"/>
                  </a:cubicBezTo>
                  <a:cubicBezTo>
                    <a:pt x="1539" y="140"/>
                    <a:pt x="1542" y="147"/>
                    <a:pt x="1542" y="147"/>
                  </a:cubicBezTo>
                  <a:cubicBezTo>
                    <a:pt x="1542" y="147"/>
                    <a:pt x="1554" y="152"/>
                    <a:pt x="1559" y="152"/>
                  </a:cubicBezTo>
                  <a:cubicBezTo>
                    <a:pt x="1564" y="151"/>
                    <a:pt x="1575" y="152"/>
                    <a:pt x="1575" y="152"/>
                  </a:cubicBezTo>
                  <a:cubicBezTo>
                    <a:pt x="1575" y="152"/>
                    <a:pt x="1606" y="149"/>
                    <a:pt x="1613" y="149"/>
                  </a:cubicBezTo>
                  <a:cubicBezTo>
                    <a:pt x="1619" y="148"/>
                    <a:pt x="1619" y="137"/>
                    <a:pt x="1620" y="142"/>
                  </a:cubicBezTo>
                  <a:cubicBezTo>
                    <a:pt x="1622" y="147"/>
                    <a:pt x="1620" y="154"/>
                    <a:pt x="1620" y="154"/>
                  </a:cubicBezTo>
                  <a:cubicBezTo>
                    <a:pt x="1620" y="154"/>
                    <a:pt x="1625" y="161"/>
                    <a:pt x="1629" y="160"/>
                  </a:cubicBezTo>
                  <a:cubicBezTo>
                    <a:pt x="1632" y="159"/>
                    <a:pt x="1636" y="158"/>
                    <a:pt x="1636" y="158"/>
                  </a:cubicBezTo>
                  <a:cubicBezTo>
                    <a:pt x="1636" y="158"/>
                    <a:pt x="1638" y="157"/>
                    <a:pt x="1632" y="153"/>
                  </a:cubicBezTo>
                  <a:cubicBezTo>
                    <a:pt x="1627" y="149"/>
                    <a:pt x="1629" y="143"/>
                    <a:pt x="1631" y="141"/>
                  </a:cubicBezTo>
                  <a:cubicBezTo>
                    <a:pt x="1633" y="140"/>
                    <a:pt x="1678" y="142"/>
                    <a:pt x="1694" y="149"/>
                  </a:cubicBezTo>
                  <a:cubicBezTo>
                    <a:pt x="1710" y="155"/>
                    <a:pt x="1761" y="176"/>
                    <a:pt x="1767" y="182"/>
                  </a:cubicBezTo>
                  <a:cubicBezTo>
                    <a:pt x="1773" y="188"/>
                    <a:pt x="1777" y="192"/>
                    <a:pt x="1778" y="194"/>
                  </a:cubicBezTo>
                  <a:cubicBezTo>
                    <a:pt x="1780" y="195"/>
                    <a:pt x="1784" y="188"/>
                    <a:pt x="1784" y="188"/>
                  </a:cubicBezTo>
                  <a:cubicBezTo>
                    <a:pt x="1784" y="188"/>
                    <a:pt x="1794" y="189"/>
                    <a:pt x="1798" y="190"/>
                  </a:cubicBezTo>
                  <a:cubicBezTo>
                    <a:pt x="1801" y="190"/>
                    <a:pt x="1801" y="186"/>
                    <a:pt x="1811" y="193"/>
                  </a:cubicBezTo>
                  <a:cubicBezTo>
                    <a:pt x="1821" y="199"/>
                    <a:pt x="1822" y="206"/>
                    <a:pt x="1822" y="206"/>
                  </a:cubicBezTo>
                  <a:cubicBezTo>
                    <a:pt x="1822" y="206"/>
                    <a:pt x="1828" y="213"/>
                    <a:pt x="1821" y="214"/>
                  </a:cubicBezTo>
                  <a:cubicBezTo>
                    <a:pt x="1813" y="216"/>
                    <a:pt x="1810" y="224"/>
                    <a:pt x="1810" y="224"/>
                  </a:cubicBezTo>
                  <a:cubicBezTo>
                    <a:pt x="1810" y="224"/>
                    <a:pt x="1812" y="227"/>
                    <a:pt x="1812" y="229"/>
                  </a:cubicBezTo>
                  <a:cubicBezTo>
                    <a:pt x="1812" y="231"/>
                    <a:pt x="1810" y="234"/>
                    <a:pt x="1811" y="237"/>
                  </a:cubicBezTo>
                  <a:cubicBezTo>
                    <a:pt x="1812" y="240"/>
                    <a:pt x="1817" y="244"/>
                    <a:pt x="1815" y="246"/>
                  </a:cubicBezTo>
                  <a:cubicBezTo>
                    <a:pt x="1813" y="247"/>
                    <a:pt x="1815" y="247"/>
                    <a:pt x="1810" y="247"/>
                  </a:cubicBezTo>
                  <a:cubicBezTo>
                    <a:pt x="1806" y="246"/>
                    <a:pt x="1798" y="244"/>
                    <a:pt x="1797" y="242"/>
                  </a:cubicBezTo>
                  <a:cubicBezTo>
                    <a:pt x="1795" y="241"/>
                    <a:pt x="1795" y="239"/>
                    <a:pt x="1792" y="239"/>
                  </a:cubicBezTo>
                  <a:cubicBezTo>
                    <a:pt x="1789" y="239"/>
                    <a:pt x="1778" y="234"/>
                    <a:pt x="1778" y="234"/>
                  </a:cubicBezTo>
                  <a:cubicBezTo>
                    <a:pt x="1774" y="229"/>
                    <a:pt x="1774" y="229"/>
                    <a:pt x="1774" y="229"/>
                  </a:cubicBezTo>
                  <a:cubicBezTo>
                    <a:pt x="1770" y="223"/>
                    <a:pt x="1770" y="223"/>
                    <a:pt x="1770" y="223"/>
                  </a:cubicBezTo>
                  <a:cubicBezTo>
                    <a:pt x="1770" y="223"/>
                    <a:pt x="1752" y="222"/>
                    <a:pt x="1751" y="220"/>
                  </a:cubicBezTo>
                  <a:cubicBezTo>
                    <a:pt x="1751" y="219"/>
                    <a:pt x="1746" y="203"/>
                    <a:pt x="1745" y="203"/>
                  </a:cubicBezTo>
                  <a:cubicBezTo>
                    <a:pt x="1744" y="203"/>
                    <a:pt x="1738" y="199"/>
                    <a:pt x="1740" y="205"/>
                  </a:cubicBezTo>
                  <a:cubicBezTo>
                    <a:pt x="1741" y="210"/>
                    <a:pt x="1741" y="215"/>
                    <a:pt x="1741" y="215"/>
                  </a:cubicBezTo>
                  <a:cubicBezTo>
                    <a:pt x="1741" y="215"/>
                    <a:pt x="1751" y="223"/>
                    <a:pt x="1749" y="223"/>
                  </a:cubicBezTo>
                  <a:cubicBezTo>
                    <a:pt x="1746" y="223"/>
                    <a:pt x="1747" y="230"/>
                    <a:pt x="1745" y="230"/>
                  </a:cubicBezTo>
                  <a:cubicBezTo>
                    <a:pt x="1744" y="230"/>
                    <a:pt x="1738" y="238"/>
                    <a:pt x="1736" y="237"/>
                  </a:cubicBezTo>
                  <a:cubicBezTo>
                    <a:pt x="1734" y="236"/>
                    <a:pt x="1729" y="238"/>
                    <a:pt x="1728" y="238"/>
                  </a:cubicBezTo>
                  <a:cubicBezTo>
                    <a:pt x="1726" y="238"/>
                    <a:pt x="1726" y="237"/>
                    <a:pt x="1724" y="236"/>
                  </a:cubicBezTo>
                  <a:cubicBezTo>
                    <a:pt x="1722" y="236"/>
                    <a:pt x="1717" y="235"/>
                    <a:pt x="1717" y="237"/>
                  </a:cubicBezTo>
                  <a:cubicBezTo>
                    <a:pt x="1716" y="239"/>
                    <a:pt x="1719" y="245"/>
                    <a:pt x="1722" y="244"/>
                  </a:cubicBezTo>
                  <a:cubicBezTo>
                    <a:pt x="1725" y="243"/>
                    <a:pt x="1734" y="244"/>
                    <a:pt x="1734" y="244"/>
                  </a:cubicBezTo>
                  <a:cubicBezTo>
                    <a:pt x="1734" y="244"/>
                    <a:pt x="1746" y="262"/>
                    <a:pt x="1745" y="264"/>
                  </a:cubicBezTo>
                  <a:cubicBezTo>
                    <a:pt x="1745" y="266"/>
                    <a:pt x="1758" y="275"/>
                    <a:pt x="1756" y="276"/>
                  </a:cubicBezTo>
                  <a:cubicBezTo>
                    <a:pt x="1753" y="277"/>
                    <a:pt x="1754" y="280"/>
                    <a:pt x="1752" y="281"/>
                  </a:cubicBezTo>
                  <a:cubicBezTo>
                    <a:pt x="1751" y="281"/>
                    <a:pt x="1753" y="284"/>
                    <a:pt x="1753" y="285"/>
                  </a:cubicBezTo>
                  <a:cubicBezTo>
                    <a:pt x="1753" y="287"/>
                    <a:pt x="1742" y="284"/>
                    <a:pt x="1732" y="286"/>
                  </a:cubicBezTo>
                  <a:cubicBezTo>
                    <a:pt x="1722" y="288"/>
                    <a:pt x="1709" y="293"/>
                    <a:pt x="1705" y="300"/>
                  </a:cubicBezTo>
                  <a:cubicBezTo>
                    <a:pt x="1701" y="307"/>
                    <a:pt x="1696" y="325"/>
                    <a:pt x="1692" y="326"/>
                  </a:cubicBezTo>
                  <a:cubicBezTo>
                    <a:pt x="1689" y="328"/>
                    <a:pt x="1684" y="336"/>
                    <a:pt x="1684" y="336"/>
                  </a:cubicBezTo>
                  <a:cubicBezTo>
                    <a:pt x="1684" y="336"/>
                    <a:pt x="1675" y="329"/>
                    <a:pt x="1674" y="325"/>
                  </a:cubicBezTo>
                  <a:cubicBezTo>
                    <a:pt x="1673" y="321"/>
                    <a:pt x="1652" y="325"/>
                    <a:pt x="1651" y="325"/>
                  </a:cubicBezTo>
                  <a:cubicBezTo>
                    <a:pt x="1650" y="326"/>
                    <a:pt x="1653" y="330"/>
                    <a:pt x="1651" y="333"/>
                  </a:cubicBezTo>
                  <a:cubicBezTo>
                    <a:pt x="1650" y="336"/>
                    <a:pt x="1655" y="344"/>
                    <a:pt x="1650" y="340"/>
                  </a:cubicBezTo>
                  <a:cubicBezTo>
                    <a:pt x="1644" y="337"/>
                    <a:pt x="1642" y="330"/>
                    <a:pt x="1642" y="330"/>
                  </a:cubicBezTo>
                  <a:cubicBezTo>
                    <a:pt x="1642" y="330"/>
                    <a:pt x="1640" y="334"/>
                    <a:pt x="1638" y="335"/>
                  </a:cubicBezTo>
                  <a:cubicBezTo>
                    <a:pt x="1636" y="335"/>
                    <a:pt x="1629" y="341"/>
                    <a:pt x="1626" y="343"/>
                  </a:cubicBezTo>
                  <a:cubicBezTo>
                    <a:pt x="1622" y="344"/>
                    <a:pt x="1621" y="340"/>
                    <a:pt x="1622" y="344"/>
                  </a:cubicBezTo>
                  <a:cubicBezTo>
                    <a:pt x="1624" y="348"/>
                    <a:pt x="1623" y="356"/>
                    <a:pt x="1622" y="358"/>
                  </a:cubicBezTo>
                  <a:cubicBezTo>
                    <a:pt x="1620" y="361"/>
                    <a:pt x="1622" y="365"/>
                    <a:pt x="1623" y="368"/>
                  </a:cubicBezTo>
                  <a:cubicBezTo>
                    <a:pt x="1624" y="370"/>
                    <a:pt x="1637" y="376"/>
                    <a:pt x="1635" y="376"/>
                  </a:cubicBezTo>
                  <a:cubicBezTo>
                    <a:pt x="1634" y="376"/>
                    <a:pt x="1636" y="386"/>
                    <a:pt x="1636" y="387"/>
                  </a:cubicBezTo>
                  <a:cubicBezTo>
                    <a:pt x="1636" y="389"/>
                    <a:pt x="1642" y="393"/>
                    <a:pt x="1640" y="395"/>
                  </a:cubicBezTo>
                  <a:cubicBezTo>
                    <a:pt x="1638" y="397"/>
                    <a:pt x="1642" y="405"/>
                    <a:pt x="1639" y="404"/>
                  </a:cubicBezTo>
                  <a:cubicBezTo>
                    <a:pt x="1636" y="403"/>
                    <a:pt x="1632" y="401"/>
                    <a:pt x="1632" y="401"/>
                  </a:cubicBezTo>
                  <a:cubicBezTo>
                    <a:pt x="1632" y="401"/>
                    <a:pt x="1640" y="405"/>
                    <a:pt x="1634" y="406"/>
                  </a:cubicBezTo>
                  <a:cubicBezTo>
                    <a:pt x="1628" y="407"/>
                    <a:pt x="1628" y="412"/>
                    <a:pt x="1628" y="412"/>
                  </a:cubicBezTo>
                  <a:cubicBezTo>
                    <a:pt x="1628" y="412"/>
                    <a:pt x="1631" y="413"/>
                    <a:pt x="1631" y="416"/>
                  </a:cubicBezTo>
                  <a:cubicBezTo>
                    <a:pt x="1631" y="419"/>
                    <a:pt x="1639" y="424"/>
                    <a:pt x="1636" y="424"/>
                  </a:cubicBezTo>
                  <a:cubicBezTo>
                    <a:pt x="1634" y="424"/>
                    <a:pt x="1631" y="427"/>
                    <a:pt x="1628" y="427"/>
                  </a:cubicBezTo>
                  <a:cubicBezTo>
                    <a:pt x="1626" y="428"/>
                    <a:pt x="1623" y="436"/>
                    <a:pt x="1623" y="438"/>
                  </a:cubicBezTo>
                  <a:cubicBezTo>
                    <a:pt x="1624" y="440"/>
                    <a:pt x="1622" y="450"/>
                    <a:pt x="1623" y="451"/>
                  </a:cubicBezTo>
                  <a:cubicBezTo>
                    <a:pt x="1624" y="453"/>
                    <a:pt x="1612" y="453"/>
                    <a:pt x="1612" y="453"/>
                  </a:cubicBezTo>
                  <a:cubicBezTo>
                    <a:pt x="1612" y="453"/>
                    <a:pt x="1618" y="462"/>
                    <a:pt x="1616" y="462"/>
                  </a:cubicBezTo>
                  <a:cubicBezTo>
                    <a:pt x="1614" y="463"/>
                    <a:pt x="1613" y="463"/>
                    <a:pt x="1611" y="468"/>
                  </a:cubicBezTo>
                  <a:cubicBezTo>
                    <a:pt x="1609" y="473"/>
                    <a:pt x="1606" y="479"/>
                    <a:pt x="1604" y="480"/>
                  </a:cubicBezTo>
                  <a:cubicBezTo>
                    <a:pt x="1601" y="481"/>
                    <a:pt x="1600" y="484"/>
                    <a:pt x="1600" y="485"/>
                  </a:cubicBezTo>
                  <a:cubicBezTo>
                    <a:pt x="1600" y="487"/>
                    <a:pt x="1591" y="461"/>
                    <a:pt x="1589" y="459"/>
                  </a:cubicBezTo>
                  <a:cubicBezTo>
                    <a:pt x="1587" y="457"/>
                    <a:pt x="1584" y="447"/>
                    <a:pt x="1584" y="447"/>
                  </a:cubicBezTo>
                  <a:cubicBezTo>
                    <a:pt x="1581" y="441"/>
                    <a:pt x="1581" y="441"/>
                    <a:pt x="1581" y="441"/>
                  </a:cubicBezTo>
                  <a:cubicBezTo>
                    <a:pt x="1581" y="441"/>
                    <a:pt x="1579" y="442"/>
                    <a:pt x="1577" y="438"/>
                  </a:cubicBezTo>
                  <a:cubicBezTo>
                    <a:pt x="1574" y="433"/>
                    <a:pt x="1566" y="392"/>
                    <a:pt x="1566" y="392"/>
                  </a:cubicBezTo>
                  <a:cubicBezTo>
                    <a:pt x="1566" y="392"/>
                    <a:pt x="1572" y="390"/>
                    <a:pt x="1571" y="388"/>
                  </a:cubicBezTo>
                  <a:cubicBezTo>
                    <a:pt x="1570" y="386"/>
                    <a:pt x="1568" y="372"/>
                    <a:pt x="1568" y="372"/>
                  </a:cubicBezTo>
                  <a:cubicBezTo>
                    <a:pt x="1568" y="372"/>
                    <a:pt x="1585" y="367"/>
                    <a:pt x="1586" y="360"/>
                  </a:cubicBezTo>
                  <a:cubicBezTo>
                    <a:pt x="1586" y="353"/>
                    <a:pt x="1594" y="345"/>
                    <a:pt x="1599" y="335"/>
                  </a:cubicBezTo>
                  <a:cubicBezTo>
                    <a:pt x="1603" y="325"/>
                    <a:pt x="1607" y="318"/>
                    <a:pt x="1607" y="318"/>
                  </a:cubicBezTo>
                  <a:cubicBezTo>
                    <a:pt x="1607" y="318"/>
                    <a:pt x="1616" y="316"/>
                    <a:pt x="1619" y="316"/>
                  </a:cubicBezTo>
                  <a:cubicBezTo>
                    <a:pt x="1621" y="315"/>
                    <a:pt x="1621" y="316"/>
                    <a:pt x="1620" y="311"/>
                  </a:cubicBezTo>
                  <a:cubicBezTo>
                    <a:pt x="1619" y="307"/>
                    <a:pt x="1615" y="313"/>
                    <a:pt x="1616" y="299"/>
                  </a:cubicBezTo>
                  <a:cubicBezTo>
                    <a:pt x="1618" y="285"/>
                    <a:pt x="1619" y="282"/>
                    <a:pt x="1619" y="282"/>
                  </a:cubicBezTo>
                  <a:cubicBezTo>
                    <a:pt x="1619" y="282"/>
                    <a:pt x="1614" y="280"/>
                    <a:pt x="1612" y="282"/>
                  </a:cubicBezTo>
                  <a:cubicBezTo>
                    <a:pt x="1610" y="283"/>
                    <a:pt x="1605" y="290"/>
                    <a:pt x="1606" y="292"/>
                  </a:cubicBezTo>
                  <a:cubicBezTo>
                    <a:pt x="1607" y="295"/>
                    <a:pt x="1611" y="304"/>
                    <a:pt x="1604" y="303"/>
                  </a:cubicBezTo>
                  <a:cubicBezTo>
                    <a:pt x="1597" y="302"/>
                    <a:pt x="1589" y="309"/>
                    <a:pt x="1590" y="311"/>
                  </a:cubicBezTo>
                  <a:cubicBezTo>
                    <a:pt x="1590" y="313"/>
                    <a:pt x="1593" y="318"/>
                    <a:pt x="1593" y="318"/>
                  </a:cubicBezTo>
                  <a:cubicBezTo>
                    <a:pt x="1589" y="319"/>
                    <a:pt x="1589" y="319"/>
                    <a:pt x="1589" y="319"/>
                  </a:cubicBezTo>
                  <a:cubicBezTo>
                    <a:pt x="1589" y="319"/>
                    <a:pt x="1586" y="315"/>
                    <a:pt x="1585" y="312"/>
                  </a:cubicBezTo>
                  <a:cubicBezTo>
                    <a:pt x="1583" y="309"/>
                    <a:pt x="1585" y="308"/>
                    <a:pt x="1582" y="304"/>
                  </a:cubicBezTo>
                  <a:cubicBezTo>
                    <a:pt x="1580" y="300"/>
                    <a:pt x="1580" y="299"/>
                    <a:pt x="1578" y="298"/>
                  </a:cubicBezTo>
                  <a:cubicBezTo>
                    <a:pt x="1576" y="298"/>
                    <a:pt x="1583" y="294"/>
                    <a:pt x="1574" y="297"/>
                  </a:cubicBezTo>
                  <a:cubicBezTo>
                    <a:pt x="1565" y="301"/>
                    <a:pt x="1571" y="304"/>
                    <a:pt x="1561" y="305"/>
                  </a:cubicBezTo>
                  <a:cubicBezTo>
                    <a:pt x="1552" y="306"/>
                    <a:pt x="1552" y="314"/>
                    <a:pt x="1551" y="317"/>
                  </a:cubicBezTo>
                  <a:cubicBezTo>
                    <a:pt x="1551" y="319"/>
                    <a:pt x="1551" y="313"/>
                    <a:pt x="1546" y="322"/>
                  </a:cubicBezTo>
                  <a:cubicBezTo>
                    <a:pt x="1541" y="331"/>
                    <a:pt x="1544" y="328"/>
                    <a:pt x="1540" y="333"/>
                  </a:cubicBezTo>
                  <a:cubicBezTo>
                    <a:pt x="1537" y="339"/>
                    <a:pt x="1547" y="343"/>
                    <a:pt x="1546" y="344"/>
                  </a:cubicBezTo>
                  <a:cubicBezTo>
                    <a:pt x="1545" y="346"/>
                    <a:pt x="1542" y="350"/>
                    <a:pt x="1542" y="350"/>
                  </a:cubicBezTo>
                  <a:cubicBezTo>
                    <a:pt x="1542" y="350"/>
                    <a:pt x="1541" y="350"/>
                    <a:pt x="1534" y="350"/>
                  </a:cubicBezTo>
                  <a:cubicBezTo>
                    <a:pt x="1528" y="350"/>
                    <a:pt x="1517" y="354"/>
                    <a:pt x="1515" y="353"/>
                  </a:cubicBezTo>
                  <a:cubicBezTo>
                    <a:pt x="1513" y="352"/>
                    <a:pt x="1516" y="343"/>
                    <a:pt x="1516" y="343"/>
                  </a:cubicBezTo>
                  <a:cubicBezTo>
                    <a:pt x="1516" y="343"/>
                    <a:pt x="1499" y="341"/>
                    <a:pt x="1496" y="342"/>
                  </a:cubicBezTo>
                  <a:cubicBezTo>
                    <a:pt x="1494" y="342"/>
                    <a:pt x="1495" y="343"/>
                    <a:pt x="1493" y="345"/>
                  </a:cubicBezTo>
                  <a:cubicBezTo>
                    <a:pt x="1491" y="347"/>
                    <a:pt x="1498" y="350"/>
                    <a:pt x="1489" y="349"/>
                  </a:cubicBezTo>
                  <a:cubicBezTo>
                    <a:pt x="1480" y="348"/>
                    <a:pt x="1474" y="346"/>
                    <a:pt x="1469" y="347"/>
                  </a:cubicBezTo>
                  <a:cubicBezTo>
                    <a:pt x="1464" y="348"/>
                    <a:pt x="1460" y="352"/>
                    <a:pt x="1460" y="352"/>
                  </a:cubicBezTo>
                  <a:cubicBezTo>
                    <a:pt x="1457" y="346"/>
                    <a:pt x="1457" y="346"/>
                    <a:pt x="1457" y="346"/>
                  </a:cubicBezTo>
                  <a:cubicBezTo>
                    <a:pt x="1428" y="350"/>
                    <a:pt x="1428" y="350"/>
                    <a:pt x="1428" y="350"/>
                  </a:cubicBezTo>
                  <a:cubicBezTo>
                    <a:pt x="1428" y="350"/>
                    <a:pt x="1431" y="357"/>
                    <a:pt x="1424" y="367"/>
                  </a:cubicBezTo>
                  <a:cubicBezTo>
                    <a:pt x="1417" y="378"/>
                    <a:pt x="1403" y="408"/>
                    <a:pt x="1396" y="408"/>
                  </a:cubicBezTo>
                  <a:cubicBezTo>
                    <a:pt x="1390" y="408"/>
                    <a:pt x="1373" y="419"/>
                    <a:pt x="1378" y="422"/>
                  </a:cubicBezTo>
                  <a:cubicBezTo>
                    <a:pt x="1383" y="426"/>
                    <a:pt x="1386" y="428"/>
                    <a:pt x="1388" y="429"/>
                  </a:cubicBezTo>
                  <a:cubicBezTo>
                    <a:pt x="1391" y="429"/>
                    <a:pt x="1400" y="427"/>
                    <a:pt x="1401" y="430"/>
                  </a:cubicBezTo>
                  <a:cubicBezTo>
                    <a:pt x="1402" y="433"/>
                    <a:pt x="1409" y="443"/>
                    <a:pt x="1409" y="443"/>
                  </a:cubicBezTo>
                  <a:cubicBezTo>
                    <a:pt x="1409" y="443"/>
                    <a:pt x="1406" y="447"/>
                    <a:pt x="1415" y="444"/>
                  </a:cubicBezTo>
                  <a:cubicBezTo>
                    <a:pt x="1424" y="440"/>
                    <a:pt x="1416" y="434"/>
                    <a:pt x="1416" y="434"/>
                  </a:cubicBezTo>
                  <a:cubicBezTo>
                    <a:pt x="1416" y="434"/>
                    <a:pt x="1431" y="434"/>
                    <a:pt x="1431" y="437"/>
                  </a:cubicBezTo>
                  <a:cubicBezTo>
                    <a:pt x="1432" y="439"/>
                    <a:pt x="1441" y="450"/>
                    <a:pt x="1439" y="450"/>
                  </a:cubicBezTo>
                  <a:cubicBezTo>
                    <a:pt x="1437" y="450"/>
                    <a:pt x="1445" y="447"/>
                    <a:pt x="1446" y="454"/>
                  </a:cubicBezTo>
                  <a:cubicBezTo>
                    <a:pt x="1447" y="460"/>
                    <a:pt x="1447" y="465"/>
                    <a:pt x="1449" y="469"/>
                  </a:cubicBezTo>
                  <a:cubicBezTo>
                    <a:pt x="1450" y="472"/>
                    <a:pt x="1448" y="480"/>
                    <a:pt x="1448" y="480"/>
                  </a:cubicBezTo>
                  <a:cubicBezTo>
                    <a:pt x="1448" y="480"/>
                    <a:pt x="1453" y="489"/>
                    <a:pt x="1452" y="491"/>
                  </a:cubicBezTo>
                  <a:cubicBezTo>
                    <a:pt x="1451" y="493"/>
                    <a:pt x="1456" y="476"/>
                    <a:pt x="1453" y="501"/>
                  </a:cubicBezTo>
                  <a:cubicBezTo>
                    <a:pt x="1450" y="526"/>
                    <a:pt x="1454" y="532"/>
                    <a:pt x="1452" y="535"/>
                  </a:cubicBezTo>
                  <a:cubicBezTo>
                    <a:pt x="1451" y="539"/>
                    <a:pt x="1452" y="538"/>
                    <a:pt x="1448" y="541"/>
                  </a:cubicBezTo>
                  <a:cubicBezTo>
                    <a:pt x="1445" y="544"/>
                    <a:pt x="1445" y="546"/>
                    <a:pt x="1442" y="551"/>
                  </a:cubicBezTo>
                  <a:cubicBezTo>
                    <a:pt x="1439" y="556"/>
                    <a:pt x="1443" y="564"/>
                    <a:pt x="1441" y="566"/>
                  </a:cubicBezTo>
                  <a:cubicBezTo>
                    <a:pt x="1439" y="568"/>
                    <a:pt x="1438" y="573"/>
                    <a:pt x="1433" y="577"/>
                  </a:cubicBezTo>
                  <a:cubicBezTo>
                    <a:pt x="1428" y="580"/>
                    <a:pt x="1412" y="595"/>
                    <a:pt x="1406" y="596"/>
                  </a:cubicBezTo>
                  <a:cubicBezTo>
                    <a:pt x="1400" y="597"/>
                    <a:pt x="1385" y="593"/>
                    <a:pt x="1385" y="593"/>
                  </a:cubicBezTo>
                  <a:cubicBezTo>
                    <a:pt x="1385" y="593"/>
                    <a:pt x="1382" y="602"/>
                    <a:pt x="1379" y="604"/>
                  </a:cubicBezTo>
                  <a:cubicBezTo>
                    <a:pt x="1377" y="606"/>
                    <a:pt x="1372" y="612"/>
                    <a:pt x="1372" y="615"/>
                  </a:cubicBezTo>
                  <a:cubicBezTo>
                    <a:pt x="1372" y="618"/>
                    <a:pt x="1368" y="617"/>
                    <a:pt x="1371" y="624"/>
                  </a:cubicBezTo>
                  <a:cubicBezTo>
                    <a:pt x="1373" y="632"/>
                    <a:pt x="1366" y="637"/>
                    <a:pt x="1366" y="637"/>
                  </a:cubicBezTo>
                  <a:cubicBezTo>
                    <a:pt x="1366" y="637"/>
                    <a:pt x="1363" y="642"/>
                    <a:pt x="1363" y="644"/>
                  </a:cubicBezTo>
                  <a:cubicBezTo>
                    <a:pt x="1364" y="646"/>
                    <a:pt x="1372" y="651"/>
                    <a:pt x="1372" y="654"/>
                  </a:cubicBezTo>
                  <a:cubicBezTo>
                    <a:pt x="1372" y="657"/>
                    <a:pt x="1385" y="670"/>
                    <a:pt x="1384" y="670"/>
                  </a:cubicBezTo>
                  <a:cubicBezTo>
                    <a:pt x="1382" y="670"/>
                    <a:pt x="1386" y="680"/>
                    <a:pt x="1383" y="687"/>
                  </a:cubicBezTo>
                  <a:cubicBezTo>
                    <a:pt x="1379" y="694"/>
                    <a:pt x="1372" y="698"/>
                    <a:pt x="1372" y="698"/>
                  </a:cubicBezTo>
                  <a:cubicBezTo>
                    <a:pt x="1372" y="698"/>
                    <a:pt x="1363" y="706"/>
                    <a:pt x="1360" y="702"/>
                  </a:cubicBezTo>
                  <a:cubicBezTo>
                    <a:pt x="1356" y="698"/>
                    <a:pt x="1352" y="692"/>
                    <a:pt x="1352" y="692"/>
                  </a:cubicBezTo>
                  <a:cubicBezTo>
                    <a:pt x="1352" y="692"/>
                    <a:pt x="1351" y="686"/>
                    <a:pt x="1350" y="677"/>
                  </a:cubicBezTo>
                  <a:cubicBezTo>
                    <a:pt x="1349" y="668"/>
                    <a:pt x="1346" y="666"/>
                    <a:pt x="1348" y="663"/>
                  </a:cubicBezTo>
                  <a:cubicBezTo>
                    <a:pt x="1349" y="660"/>
                    <a:pt x="1347" y="663"/>
                    <a:pt x="1340" y="661"/>
                  </a:cubicBezTo>
                  <a:cubicBezTo>
                    <a:pt x="1334" y="660"/>
                    <a:pt x="1335" y="664"/>
                    <a:pt x="1334" y="660"/>
                  </a:cubicBezTo>
                  <a:cubicBezTo>
                    <a:pt x="1333" y="656"/>
                    <a:pt x="1334" y="650"/>
                    <a:pt x="1333" y="648"/>
                  </a:cubicBezTo>
                  <a:cubicBezTo>
                    <a:pt x="1332" y="645"/>
                    <a:pt x="1332" y="642"/>
                    <a:pt x="1327" y="640"/>
                  </a:cubicBezTo>
                  <a:cubicBezTo>
                    <a:pt x="1322" y="638"/>
                    <a:pt x="1313" y="644"/>
                    <a:pt x="1313" y="644"/>
                  </a:cubicBezTo>
                  <a:cubicBezTo>
                    <a:pt x="1313" y="644"/>
                    <a:pt x="1311" y="647"/>
                    <a:pt x="1307" y="646"/>
                  </a:cubicBezTo>
                  <a:cubicBezTo>
                    <a:pt x="1303" y="644"/>
                    <a:pt x="1291" y="642"/>
                    <a:pt x="1292" y="638"/>
                  </a:cubicBezTo>
                  <a:cubicBezTo>
                    <a:pt x="1293" y="633"/>
                    <a:pt x="1295" y="628"/>
                    <a:pt x="1293" y="628"/>
                  </a:cubicBezTo>
                  <a:cubicBezTo>
                    <a:pt x="1290" y="628"/>
                    <a:pt x="1280" y="633"/>
                    <a:pt x="1276" y="635"/>
                  </a:cubicBezTo>
                  <a:cubicBezTo>
                    <a:pt x="1273" y="638"/>
                    <a:pt x="1274" y="645"/>
                    <a:pt x="1272" y="646"/>
                  </a:cubicBezTo>
                  <a:cubicBezTo>
                    <a:pt x="1271" y="647"/>
                    <a:pt x="1264" y="647"/>
                    <a:pt x="1266" y="652"/>
                  </a:cubicBezTo>
                  <a:cubicBezTo>
                    <a:pt x="1268" y="657"/>
                    <a:pt x="1272" y="664"/>
                    <a:pt x="1275" y="664"/>
                  </a:cubicBezTo>
                  <a:cubicBezTo>
                    <a:pt x="1277" y="665"/>
                    <a:pt x="1283" y="661"/>
                    <a:pt x="1286" y="661"/>
                  </a:cubicBezTo>
                  <a:cubicBezTo>
                    <a:pt x="1289" y="661"/>
                    <a:pt x="1293" y="657"/>
                    <a:pt x="1300" y="661"/>
                  </a:cubicBezTo>
                  <a:cubicBezTo>
                    <a:pt x="1308" y="665"/>
                    <a:pt x="1313" y="667"/>
                    <a:pt x="1315" y="667"/>
                  </a:cubicBezTo>
                  <a:cubicBezTo>
                    <a:pt x="1317" y="668"/>
                    <a:pt x="1328" y="671"/>
                    <a:pt x="1324" y="672"/>
                  </a:cubicBezTo>
                  <a:cubicBezTo>
                    <a:pt x="1319" y="673"/>
                    <a:pt x="1310" y="675"/>
                    <a:pt x="1303" y="677"/>
                  </a:cubicBezTo>
                  <a:cubicBezTo>
                    <a:pt x="1297" y="679"/>
                    <a:pt x="1298" y="679"/>
                    <a:pt x="1296" y="682"/>
                  </a:cubicBezTo>
                  <a:cubicBezTo>
                    <a:pt x="1294" y="685"/>
                    <a:pt x="1290" y="690"/>
                    <a:pt x="1291" y="691"/>
                  </a:cubicBezTo>
                  <a:cubicBezTo>
                    <a:pt x="1292" y="693"/>
                    <a:pt x="1298" y="700"/>
                    <a:pt x="1298" y="700"/>
                  </a:cubicBezTo>
                  <a:cubicBezTo>
                    <a:pt x="1298" y="700"/>
                    <a:pt x="1321" y="723"/>
                    <a:pt x="1319" y="729"/>
                  </a:cubicBezTo>
                  <a:cubicBezTo>
                    <a:pt x="1318" y="735"/>
                    <a:pt x="1319" y="740"/>
                    <a:pt x="1317" y="743"/>
                  </a:cubicBezTo>
                  <a:cubicBezTo>
                    <a:pt x="1316" y="746"/>
                    <a:pt x="1317" y="745"/>
                    <a:pt x="1320" y="750"/>
                  </a:cubicBezTo>
                  <a:cubicBezTo>
                    <a:pt x="1323" y="755"/>
                    <a:pt x="1311" y="784"/>
                    <a:pt x="1311" y="784"/>
                  </a:cubicBezTo>
                  <a:cubicBezTo>
                    <a:pt x="1311" y="784"/>
                    <a:pt x="1295" y="815"/>
                    <a:pt x="1293" y="816"/>
                  </a:cubicBezTo>
                  <a:cubicBezTo>
                    <a:pt x="1291" y="818"/>
                    <a:pt x="1289" y="828"/>
                    <a:pt x="1280" y="830"/>
                  </a:cubicBezTo>
                  <a:cubicBezTo>
                    <a:pt x="1271" y="831"/>
                    <a:pt x="1267" y="832"/>
                    <a:pt x="1262" y="832"/>
                  </a:cubicBezTo>
                  <a:cubicBezTo>
                    <a:pt x="1256" y="833"/>
                    <a:pt x="1244" y="838"/>
                    <a:pt x="1234" y="841"/>
                  </a:cubicBezTo>
                  <a:cubicBezTo>
                    <a:pt x="1224" y="845"/>
                    <a:pt x="1219" y="843"/>
                    <a:pt x="1218" y="844"/>
                  </a:cubicBezTo>
                  <a:cubicBezTo>
                    <a:pt x="1216" y="846"/>
                    <a:pt x="1224" y="852"/>
                    <a:pt x="1216" y="846"/>
                  </a:cubicBezTo>
                  <a:cubicBezTo>
                    <a:pt x="1209" y="840"/>
                    <a:pt x="1217" y="837"/>
                    <a:pt x="1208" y="838"/>
                  </a:cubicBezTo>
                  <a:cubicBezTo>
                    <a:pt x="1199" y="840"/>
                    <a:pt x="1187" y="843"/>
                    <a:pt x="1186" y="848"/>
                  </a:cubicBezTo>
                  <a:cubicBezTo>
                    <a:pt x="1184" y="853"/>
                    <a:pt x="1180" y="861"/>
                    <a:pt x="1183" y="863"/>
                  </a:cubicBezTo>
                  <a:cubicBezTo>
                    <a:pt x="1186" y="866"/>
                    <a:pt x="1176" y="856"/>
                    <a:pt x="1199" y="880"/>
                  </a:cubicBezTo>
                  <a:cubicBezTo>
                    <a:pt x="1222" y="904"/>
                    <a:pt x="1232" y="914"/>
                    <a:pt x="1228" y="923"/>
                  </a:cubicBezTo>
                  <a:cubicBezTo>
                    <a:pt x="1223" y="931"/>
                    <a:pt x="1226" y="940"/>
                    <a:pt x="1216" y="946"/>
                  </a:cubicBezTo>
                  <a:cubicBezTo>
                    <a:pt x="1207" y="952"/>
                    <a:pt x="1211" y="949"/>
                    <a:pt x="1203" y="956"/>
                  </a:cubicBezTo>
                  <a:cubicBezTo>
                    <a:pt x="1195" y="963"/>
                    <a:pt x="1197" y="970"/>
                    <a:pt x="1192" y="965"/>
                  </a:cubicBezTo>
                  <a:cubicBezTo>
                    <a:pt x="1187" y="960"/>
                    <a:pt x="1186" y="960"/>
                    <a:pt x="1174" y="946"/>
                  </a:cubicBezTo>
                  <a:cubicBezTo>
                    <a:pt x="1162" y="933"/>
                    <a:pt x="1171" y="937"/>
                    <a:pt x="1158" y="931"/>
                  </a:cubicBezTo>
                  <a:cubicBezTo>
                    <a:pt x="1145" y="926"/>
                    <a:pt x="1140" y="922"/>
                    <a:pt x="1137" y="921"/>
                  </a:cubicBezTo>
                  <a:cubicBezTo>
                    <a:pt x="1134" y="920"/>
                    <a:pt x="1137" y="922"/>
                    <a:pt x="1134" y="929"/>
                  </a:cubicBezTo>
                  <a:cubicBezTo>
                    <a:pt x="1131" y="935"/>
                    <a:pt x="1126" y="945"/>
                    <a:pt x="1129" y="950"/>
                  </a:cubicBezTo>
                  <a:cubicBezTo>
                    <a:pt x="1132" y="956"/>
                    <a:pt x="1135" y="962"/>
                    <a:pt x="1137" y="965"/>
                  </a:cubicBezTo>
                  <a:cubicBezTo>
                    <a:pt x="1138" y="968"/>
                    <a:pt x="1150" y="979"/>
                    <a:pt x="1154" y="981"/>
                  </a:cubicBezTo>
                  <a:cubicBezTo>
                    <a:pt x="1158" y="984"/>
                    <a:pt x="1189" y="999"/>
                    <a:pt x="1185" y="1007"/>
                  </a:cubicBezTo>
                  <a:cubicBezTo>
                    <a:pt x="1180" y="1015"/>
                    <a:pt x="1193" y="1027"/>
                    <a:pt x="1193" y="1027"/>
                  </a:cubicBezTo>
                  <a:cubicBezTo>
                    <a:pt x="1193" y="1027"/>
                    <a:pt x="1204" y="1034"/>
                    <a:pt x="1201" y="1035"/>
                  </a:cubicBezTo>
                  <a:cubicBezTo>
                    <a:pt x="1197" y="1036"/>
                    <a:pt x="1197" y="1038"/>
                    <a:pt x="1194" y="1038"/>
                  </a:cubicBezTo>
                  <a:cubicBezTo>
                    <a:pt x="1191" y="1038"/>
                    <a:pt x="1181" y="1029"/>
                    <a:pt x="1177" y="1027"/>
                  </a:cubicBezTo>
                  <a:cubicBezTo>
                    <a:pt x="1172" y="1025"/>
                    <a:pt x="1149" y="1007"/>
                    <a:pt x="1149" y="1007"/>
                  </a:cubicBezTo>
                  <a:cubicBezTo>
                    <a:pt x="1149" y="1007"/>
                    <a:pt x="1150" y="999"/>
                    <a:pt x="1146" y="995"/>
                  </a:cubicBezTo>
                  <a:cubicBezTo>
                    <a:pt x="1142" y="991"/>
                    <a:pt x="1140" y="990"/>
                    <a:pt x="1132" y="982"/>
                  </a:cubicBezTo>
                  <a:cubicBezTo>
                    <a:pt x="1124" y="975"/>
                    <a:pt x="1116" y="972"/>
                    <a:pt x="1116" y="961"/>
                  </a:cubicBezTo>
                  <a:cubicBezTo>
                    <a:pt x="1116" y="951"/>
                    <a:pt x="1116" y="935"/>
                    <a:pt x="1113" y="929"/>
                  </a:cubicBezTo>
                  <a:cubicBezTo>
                    <a:pt x="1111" y="923"/>
                    <a:pt x="1104" y="907"/>
                    <a:pt x="1104" y="905"/>
                  </a:cubicBezTo>
                  <a:cubicBezTo>
                    <a:pt x="1105" y="902"/>
                    <a:pt x="1102" y="888"/>
                    <a:pt x="1098" y="888"/>
                  </a:cubicBezTo>
                  <a:cubicBezTo>
                    <a:pt x="1094" y="887"/>
                    <a:pt x="1089" y="885"/>
                    <a:pt x="1086" y="889"/>
                  </a:cubicBezTo>
                  <a:cubicBezTo>
                    <a:pt x="1083" y="893"/>
                    <a:pt x="1076" y="897"/>
                    <a:pt x="1073" y="895"/>
                  </a:cubicBezTo>
                  <a:cubicBezTo>
                    <a:pt x="1069" y="893"/>
                    <a:pt x="1063" y="891"/>
                    <a:pt x="1063" y="891"/>
                  </a:cubicBezTo>
                  <a:cubicBezTo>
                    <a:pt x="1063" y="891"/>
                    <a:pt x="1058" y="870"/>
                    <a:pt x="1056" y="869"/>
                  </a:cubicBezTo>
                  <a:cubicBezTo>
                    <a:pt x="1054" y="868"/>
                    <a:pt x="1051" y="854"/>
                    <a:pt x="1044" y="849"/>
                  </a:cubicBezTo>
                  <a:cubicBezTo>
                    <a:pt x="1037" y="844"/>
                    <a:pt x="1029" y="838"/>
                    <a:pt x="1025" y="833"/>
                  </a:cubicBezTo>
                  <a:cubicBezTo>
                    <a:pt x="1020" y="828"/>
                    <a:pt x="1025" y="827"/>
                    <a:pt x="1020" y="828"/>
                  </a:cubicBezTo>
                  <a:cubicBezTo>
                    <a:pt x="1015" y="829"/>
                    <a:pt x="1016" y="830"/>
                    <a:pt x="1009" y="831"/>
                  </a:cubicBezTo>
                  <a:cubicBezTo>
                    <a:pt x="1001" y="833"/>
                    <a:pt x="993" y="836"/>
                    <a:pt x="991" y="836"/>
                  </a:cubicBezTo>
                  <a:cubicBezTo>
                    <a:pt x="989" y="836"/>
                    <a:pt x="980" y="837"/>
                    <a:pt x="980" y="840"/>
                  </a:cubicBezTo>
                  <a:cubicBezTo>
                    <a:pt x="979" y="842"/>
                    <a:pt x="980" y="849"/>
                    <a:pt x="982" y="851"/>
                  </a:cubicBezTo>
                  <a:cubicBezTo>
                    <a:pt x="983" y="853"/>
                    <a:pt x="994" y="851"/>
                    <a:pt x="976" y="858"/>
                  </a:cubicBezTo>
                  <a:cubicBezTo>
                    <a:pt x="958" y="864"/>
                    <a:pt x="953" y="872"/>
                    <a:pt x="952" y="874"/>
                  </a:cubicBezTo>
                  <a:cubicBezTo>
                    <a:pt x="951" y="877"/>
                    <a:pt x="963" y="878"/>
                    <a:pt x="950" y="883"/>
                  </a:cubicBezTo>
                  <a:cubicBezTo>
                    <a:pt x="937" y="887"/>
                    <a:pt x="926" y="890"/>
                    <a:pt x="920" y="899"/>
                  </a:cubicBezTo>
                  <a:cubicBezTo>
                    <a:pt x="919" y="901"/>
                    <a:pt x="925" y="941"/>
                    <a:pt x="920" y="950"/>
                  </a:cubicBezTo>
                  <a:cubicBezTo>
                    <a:pt x="914" y="959"/>
                    <a:pt x="902" y="969"/>
                    <a:pt x="902" y="969"/>
                  </a:cubicBezTo>
                  <a:cubicBezTo>
                    <a:pt x="902" y="969"/>
                    <a:pt x="905" y="978"/>
                    <a:pt x="886" y="964"/>
                  </a:cubicBezTo>
                  <a:cubicBezTo>
                    <a:pt x="868" y="951"/>
                    <a:pt x="884" y="963"/>
                    <a:pt x="884" y="963"/>
                  </a:cubicBezTo>
                  <a:cubicBezTo>
                    <a:pt x="884" y="963"/>
                    <a:pt x="876" y="937"/>
                    <a:pt x="869" y="930"/>
                  </a:cubicBezTo>
                  <a:cubicBezTo>
                    <a:pt x="863" y="923"/>
                    <a:pt x="851" y="908"/>
                    <a:pt x="848" y="897"/>
                  </a:cubicBezTo>
                  <a:cubicBezTo>
                    <a:pt x="844" y="886"/>
                    <a:pt x="840" y="879"/>
                    <a:pt x="838" y="872"/>
                  </a:cubicBezTo>
                  <a:cubicBezTo>
                    <a:pt x="837" y="866"/>
                    <a:pt x="835" y="849"/>
                    <a:pt x="836" y="848"/>
                  </a:cubicBezTo>
                  <a:cubicBezTo>
                    <a:pt x="836" y="846"/>
                    <a:pt x="832" y="834"/>
                    <a:pt x="832" y="834"/>
                  </a:cubicBezTo>
                  <a:cubicBezTo>
                    <a:pt x="832" y="834"/>
                    <a:pt x="827" y="832"/>
                    <a:pt x="827" y="834"/>
                  </a:cubicBezTo>
                  <a:cubicBezTo>
                    <a:pt x="826" y="836"/>
                    <a:pt x="826" y="840"/>
                    <a:pt x="826" y="844"/>
                  </a:cubicBezTo>
                  <a:cubicBezTo>
                    <a:pt x="825" y="847"/>
                    <a:pt x="811" y="848"/>
                    <a:pt x="811" y="848"/>
                  </a:cubicBezTo>
                  <a:cubicBezTo>
                    <a:pt x="806" y="845"/>
                    <a:pt x="806" y="845"/>
                    <a:pt x="806" y="845"/>
                  </a:cubicBezTo>
                  <a:cubicBezTo>
                    <a:pt x="806" y="845"/>
                    <a:pt x="785" y="823"/>
                    <a:pt x="782" y="820"/>
                  </a:cubicBezTo>
                  <a:cubicBezTo>
                    <a:pt x="779" y="816"/>
                    <a:pt x="775" y="811"/>
                    <a:pt x="770" y="808"/>
                  </a:cubicBezTo>
                  <a:cubicBezTo>
                    <a:pt x="765" y="805"/>
                    <a:pt x="769" y="802"/>
                    <a:pt x="759" y="802"/>
                  </a:cubicBezTo>
                  <a:cubicBezTo>
                    <a:pt x="750" y="802"/>
                    <a:pt x="751" y="802"/>
                    <a:pt x="735" y="801"/>
                  </a:cubicBezTo>
                  <a:cubicBezTo>
                    <a:pt x="719" y="799"/>
                    <a:pt x="715" y="804"/>
                    <a:pt x="708" y="803"/>
                  </a:cubicBezTo>
                  <a:cubicBezTo>
                    <a:pt x="701" y="801"/>
                    <a:pt x="699" y="803"/>
                    <a:pt x="684" y="800"/>
                  </a:cubicBezTo>
                  <a:cubicBezTo>
                    <a:pt x="668" y="797"/>
                    <a:pt x="668" y="797"/>
                    <a:pt x="668" y="797"/>
                  </a:cubicBezTo>
                  <a:cubicBezTo>
                    <a:pt x="668" y="797"/>
                    <a:pt x="666" y="793"/>
                    <a:pt x="663" y="789"/>
                  </a:cubicBezTo>
                  <a:cubicBezTo>
                    <a:pt x="661" y="785"/>
                    <a:pt x="661" y="785"/>
                    <a:pt x="661" y="785"/>
                  </a:cubicBezTo>
                  <a:cubicBezTo>
                    <a:pt x="657" y="788"/>
                    <a:pt x="657" y="788"/>
                    <a:pt x="657" y="788"/>
                  </a:cubicBezTo>
                  <a:cubicBezTo>
                    <a:pt x="657" y="788"/>
                    <a:pt x="654" y="789"/>
                    <a:pt x="652" y="789"/>
                  </a:cubicBezTo>
                  <a:cubicBezTo>
                    <a:pt x="650" y="788"/>
                    <a:pt x="629" y="783"/>
                    <a:pt x="625" y="782"/>
                  </a:cubicBezTo>
                  <a:cubicBezTo>
                    <a:pt x="622" y="781"/>
                    <a:pt x="622" y="784"/>
                    <a:pt x="608" y="774"/>
                  </a:cubicBezTo>
                  <a:cubicBezTo>
                    <a:pt x="594" y="763"/>
                    <a:pt x="599" y="759"/>
                    <a:pt x="599" y="759"/>
                  </a:cubicBezTo>
                  <a:cubicBezTo>
                    <a:pt x="599" y="759"/>
                    <a:pt x="596" y="756"/>
                    <a:pt x="592" y="754"/>
                  </a:cubicBezTo>
                  <a:cubicBezTo>
                    <a:pt x="589" y="752"/>
                    <a:pt x="584" y="749"/>
                    <a:pt x="582" y="749"/>
                  </a:cubicBezTo>
                  <a:cubicBezTo>
                    <a:pt x="581" y="750"/>
                    <a:pt x="572" y="754"/>
                    <a:pt x="574" y="758"/>
                  </a:cubicBezTo>
                  <a:cubicBezTo>
                    <a:pt x="576" y="762"/>
                    <a:pt x="589" y="775"/>
                    <a:pt x="590" y="775"/>
                  </a:cubicBezTo>
                  <a:cubicBezTo>
                    <a:pt x="591" y="775"/>
                    <a:pt x="608" y="794"/>
                    <a:pt x="608" y="794"/>
                  </a:cubicBezTo>
                  <a:cubicBezTo>
                    <a:pt x="615" y="803"/>
                    <a:pt x="615" y="803"/>
                    <a:pt x="615" y="803"/>
                  </a:cubicBezTo>
                  <a:cubicBezTo>
                    <a:pt x="615" y="803"/>
                    <a:pt x="609" y="808"/>
                    <a:pt x="615" y="807"/>
                  </a:cubicBezTo>
                  <a:cubicBezTo>
                    <a:pt x="621" y="806"/>
                    <a:pt x="616" y="805"/>
                    <a:pt x="625" y="806"/>
                  </a:cubicBezTo>
                  <a:cubicBezTo>
                    <a:pt x="634" y="807"/>
                    <a:pt x="639" y="809"/>
                    <a:pt x="642" y="806"/>
                  </a:cubicBezTo>
                  <a:cubicBezTo>
                    <a:pt x="645" y="804"/>
                    <a:pt x="640" y="801"/>
                    <a:pt x="647" y="798"/>
                  </a:cubicBezTo>
                  <a:cubicBezTo>
                    <a:pt x="654" y="795"/>
                    <a:pt x="660" y="796"/>
                    <a:pt x="661" y="797"/>
                  </a:cubicBezTo>
                  <a:cubicBezTo>
                    <a:pt x="662" y="799"/>
                    <a:pt x="666" y="803"/>
                    <a:pt x="667" y="805"/>
                  </a:cubicBezTo>
                  <a:cubicBezTo>
                    <a:pt x="667" y="807"/>
                    <a:pt x="669" y="812"/>
                    <a:pt x="672" y="812"/>
                  </a:cubicBezTo>
                  <a:cubicBezTo>
                    <a:pt x="674" y="813"/>
                    <a:pt x="680" y="812"/>
                    <a:pt x="681" y="816"/>
                  </a:cubicBezTo>
                  <a:cubicBezTo>
                    <a:pt x="682" y="819"/>
                    <a:pt x="689" y="825"/>
                    <a:pt x="689" y="825"/>
                  </a:cubicBezTo>
                  <a:cubicBezTo>
                    <a:pt x="689" y="825"/>
                    <a:pt x="691" y="826"/>
                    <a:pt x="695" y="827"/>
                  </a:cubicBezTo>
                  <a:cubicBezTo>
                    <a:pt x="699" y="829"/>
                    <a:pt x="710" y="835"/>
                    <a:pt x="710" y="835"/>
                  </a:cubicBezTo>
                  <a:cubicBezTo>
                    <a:pt x="707" y="837"/>
                    <a:pt x="702" y="846"/>
                    <a:pt x="698" y="846"/>
                  </a:cubicBezTo>
                  <a:cubicBezTo>
                    <a:pt x="695" y="846"/>
                    <a:pt x="696" y="845"/>
                    <a:pt x="688" y="850"/>
                  </a:cubicBezTo>
                  <a:cubicBezTo>
                    <a:pt x="680" y="854"/>
                    <a:pt x="684" y="864"/>
                    <a:pt x="680" y="865"/>
                  </a:cubicBezTo>
                  <a:cubicBezTo>
                    <a:pt x="676" y="866"/>
                    <a:pt x="670" y="874"/>
                    <a:pt x="667" y="876"/>
                  </a:cubicBezTo>
                  <a:cubicBezTo>
                    <a:pt x="664" y="877"/>
                    <a:pt x="644" y="885"/>
                    <a:pt x="642" y="884"/>
                  </a:cubicBezTo>
                  <a:cubicBezTo>
                    <a:pt x="640" y="884"/>
                    <a:pt x="635" y="887"/>
                    <a:pt x="633" y="887"/>
                  </a:cubicBezTo>
                  <a:cubicBezTo>
                    <a:pt x="632" y="887"/>
                    <a:pt x="633" y="892"/>
                    <a:pt x="632" y="893"/>
                  </a:cubicBezTo>
                  <a:cubicBezTo>
                    <a:pt x="630" y="894"/>
                    <a:pt x="638" y="899"/>
                    <a:pt x="626" y="901"/>
                  </a:cubicBezTo>
                  <a:cubicBezTo>
                    <a:pt x="615" y="902"/>
                    <a:pt x="607" y="906"/>
                    <a:pt x="605" y="906"/>
                  </a:cubicBezTo>
                  <a:cubicBezTo>
                    <a:pt x="602" y="907"/>
                    <a:pt x="597" y="918"/>
                    <a:pt x="588" y="917"/>
                  </a:cubicBezTo>
                  <a:cubicBezTo>
                    <a:pt x="579" y="916"/>
                    <a:pt x="583" y="916"/>
                    <a:pt x="575" y="917"/>
                  </a:cubicBezTo>
                  <a:cubicBezTo>
                    <a:pt x="567" y="917"/>
                    <a:pt x="566" y="920"/>
                    <a:pt x="558" y="921"/>
                  </a:cubicBezTo>
                  <a:cubicBezTo>
                    <a:pt x="550" y="922"/>
                    <a:pt x="545" y="923"/>
                    <a:pt x="545" y="923"/>
                  </a:cubicBezTo>
                  <a:lnTo>
                    <a:pt x="541" y="9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36" name="Freeform 142"/>
            <p:cNvSpPr/>
            <p:nvPr/>
          </p:nvSpPr>
          <p:spPr bwMode="auto">
            <a:xfrm>
              <a:off x="5564188" y="941388"/>
              <a:ext cx="414338" cy="223838"/>
            </a:xfrm>
            <a:custGeom>
              <a:avLst/>
              <a:gdLst>
                <a:gd name="T0" fmla="*/ 83 w 155"/>
                <a:gd name="T1" fmla="*/ 44 h 84"/>
                <a:gd name="T2" fmla="*/ 72 w 155"/>
                <a:gd name="T3" fmla="*/ 57 h 84"/>
                <a:gd name="T4" fmla="*/ 60 w 155"/>
                <a:gd name="T5" fmla="*/ 78 h 84"/>
                <a:gd name="T6" fmla="*/ 52 w 155"/>
                <a:gd name="T7" fmla="*/ 81 h 84"/>
                <a:gd name="T8" fmla="*/ 39 w 155"/>
                <a:gd name="T9" fmla="*/ 69 h 84"/>
                <a:gd name="T10" fmla="*/ 30 w 155"/>
                <a:gd name="T11" fmla="*/ 61 h 84"/>
                <a:gd name="T12" fmla="*/ 30 w 155"/>
                <a:gd name="T13" fmla="*/ 54 h 84"/>
                <a:gd name="T14" fmla="*/ 36 w 155"/>
                <a:gd name="T15" fmla="*/ 52 h 84"/>
                <a:gd name="T16" fmla="*/ 20 w 155"/>
                <a:gd name="T17" fmla="*/ 49 h 84"/>
                <a:gd name="T18" fmla="*/ 21 w 155"/>
                <a:gd name="T19" fmla="*/ 54 h 84"/>
                <a:gd name="T20" fmla="*/ 12 w 155"/>
                <a:gd name="T21" fmla="*/ 50 h 84"/>
                <a:gd name="T22" fmla="*/ 2 w 155"/>
                <a:gd name="T23" fmla="*/ 37 h 84"/>
                <a:gd name="T24" fmla="*/ 16 w 155"/>
                <a:gd name="T25" fmla="*/ 38 h 84"/>
                <a:gd name="T26" fmla="*/ 6 w 155"/>
                <a:gd name="T27" fmla="*/ 27 h 84"/>
                <a:gd name="T28" fmla="*/ 9 w 155"/>
                <a:gd name="T29" fmla="*/ 20 h 84"/>
                <a:gd name="T30" fmla="*/ 20 w 155"/>
                <a:gd name="T31" fmla="*/ 18 h 84"/>
                <a:gd name="T32" fmla="*/ 35 w 155"/>
                <a:gd name="T33" fmla="*/ 18 h 84"/>
                <a:gd name="T34" fmla="*/ 42 w 155"/>
                <a:gd name="T35" fmla="*/ 19 h 84"/>
                <a:gd name="T36" fmla="*/ 50 w 155"/>
                <a:gd name="T37" fmla="*/ 14 h 84"/>
                <a:gd name="T38" fmla="*/ 48 w 155"/>
                <a:gd name="T39" fmla="*/ 10 h 84"/>
                <a:gd name="T40" fmla="*/ 60 w 155"/>
                <a:gd name="T41" fmla="*/ 15 h 84"/>
                <a:gd name="T42" fmla="*/ 82 w 155"/>
                <a:gd name="T43" fmla="*/ 24 h 84"/>
                <a:gd name="T44" fmla="*/ 76 w 155"/>
                <a:gd name="T45" fmla="*/ 27 h 84"/>
                <a:gd name="T46" fmla="*/ 84 w 155"/>
                <a:gd name="T47" fmla="*/ 31 h 84"/>
                <a:gd name="T48" fmla="*/ 85 w 155"/>
                <a:gd name="T49" fmla="*/ 21 h 84"/>
                <a:gd name="T50" fmla="*/ 75 w 155"/>
                <a:gd name="T51" fmla="*/ 14 h 84"/>
                <a:gd name="T52" fmla="*/ 67 w 155"/>
                <a:gd name="T53" fmla="*/ 7 h 84"/>
                <a:gd name="T54" fmla="*/ 76 w 155"/>
                <a:gd name="T55" fmla="*/ 2 h 84"/>
                <a:gd name="T56" fmla="*/ 95 w 155"/>
                <a:gd name="T57" fmla="*/ 4 h 84"/>
                <a:gd name="T58" fmla="*/ 110 w 155"/>
                <a:gd name="T59" fmla="*/ 8 h 84"/>
                <a:gd name="T60" fmla="*/ 116 w 155"/>
                <a:gd name="T61" fmla="*/ 4 h 84"/>
                <a:gd name="T62" fmla="*/ 139 w 155"/>
                <a:gd name="T63" fmla="*/ 8 h 84"/>
                <a:gd name="T64" fmla="*/ 148 w 155"/>
                <a:gd name="T65" fmla="*/ 11 h 84"/>
                <a:gd name="T66" fmla="*/ 151 w 155"/>
                <a:gd name="T67" fmla="*/ 19 h 84"/>
                <a:gd name="T68" fmla="*/ 140 w 155"/>
                <a:gd name="T69" fmla="*/ 26 h 84"/>
                <a:gd name="T70" fmla="*/ 116 w 155"/>
                <a:gd name="T71" fmla="*/ 29 h 84"/>
                <a:gd name="T72" fmla="*/ 99 w 155"/>
                <a:gd name="T73" fmla="*/ 31 h 84"/>
                <a:gd name="T74" fmla="*/ 103 w 155"/>
                <a:gd name="T75" fmla="*/ 42 h 84"/>
                <a:gd name="T76" fmla="*/ 108 w 155"/>
                <a:gd name="T77" fmla="*/ 43 h 84"/>
                <a:gd name="T78" fmla="*/ 128 w 155"/>
                <a:gd name="T79" fmla="*/ 60 h 84"/>
                <a:gd name="T80" fmla="*/ 122 w 155"/>
                <a:gd name="T81" fmla="*/ 62 h 84"/>
                <a:gd name="T82" fmla="*/ 117 w 155"/>
                <a:gd name="T83" fmla="*/ 67 h 84"/>
                <a:gd name="T84" fmla="*/ 101 w 155"/>
                <a:gd name="T85" fmla="*/ 71 h 84"/>
                <a:gd name="T86" fmla="*/ 93 w 155"/>
                <a:gd name="T87" fmla="*/ 68 h 84"/>
                <a:gd name="T88" fmla="*/ 97 w 155"/>
                <a:gd name="T89" fmla="*/ 55 h 84"/>
                <a:gd name="T90" fmla="*/ 88 w 155"/>
                <a:gd name="T91" fmla="*/ 48 h 84"/>
                <a:gd name="T92" fmla="*/ 83 w 155"/>
                <a:gd name="T93"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5" h="84">
                  <a:moveTo>
                    <a:pt x="83" y="44"/>
                  </a:moveTo>
                  <a:cubicBezTo>
                    <a:pt x="79" y="52"/>
                    <a:pt x="78" y="55"/>
                    <a:pt x="72" y="57"/>
                  </a:cubicBezTo>
                  <a:cubicBezTo>
                    <a:pt x="66" y="59"/>
                    <a:pt x="60" y="78"/>
                    <a:pt x="60" y="78"/>
                  </a:cubicBezTo>
                  <a:cubicBezTo>
                    <a:pt x="60" y="78"/>
                    <a:pt x="55" y="84"/>
                    <a:pt x="52" y="81"/>
                  </a:cubicBezTo>
                  <a:cubicBezTo>
                    <a:pt x="49" y="78"/>
                    <a:pt x="43" y="74"/>
                    <a:pt x="39" y="69"/>
                  </a:cubicBezTo>
                  <a:cubicBezTo>
                    <a:pt x="35" y="64"/>
                    <a:pt x="32" y="63"/>
                    <a:pt x="30" y="61"/>
                  </a:cubicBezTo>
                  <a:cubicBezTo>
                    <a:pt x="29" y="59"/>
                    <a:pt x="24" y="54"/>
                    <a:pt x="30" y="54"/>
                  </a:cubicBezTo>
                  <a:cubicBezTo>
                    <a:pt x="35" y="54"/>
                    <a:pt x="40" y="55"/>
                    <a:pt x="36" y="52"/>
                  </a:cubicBezTo>
                  <a:cubicBezTo>
                    <a:pt x="32" y="48"/>
                    <a:pt x="21" y="46"/>
                    <a:pt x="20" y="49"/>
                  </a:cubicBezTo>
                  <a:cubicBezTo>
                    <a:pt x="20" y="52"/>
                    <a:pt x="24" y="53"/>
                    <a:pt x="21" y="54"/>
                  </a:cubicBezTo>
                  <a:cubicBezTo>
                    <a:pt x="17" y="54"/>
                    <a:pt x="18" y="55"/>
                    <a:pt x="12" y="50"/>
                  </a:cubicBezTo>
                  <a:cubicBezTo>
                    <a:pt x="6" y="45"/>
                    <a:pt x="0" y="38"/>
                    <a:pt x="2" y="37"/>
                  </a:cubicBezTo>
                  <a:cubicBezTo>
                    <a:pt x="4" y="35"/>
                    <a:pt x="22" y="45"/>
                    <a:pt x="16" y="38"/>
                  </a:cubicBezTo>
                  <a:cubicBezTo>
                    <a:pt x="10" y="30"/>
                    <a:pt x="6" y="27"/>
                    <a:pt x="6" y="27"/>
                  </a:cubicBezTo>
                  <a:cubicBezTo>
                    <a:pt x="6" y="27"/>
                    <a:pt x="6" y="25"/>
                    <a:pt x="9" y="20"/>
                  </a:cubicBezTo>
                  <a:cubicBezTo>
                    <a:pt x="12" y="15"/>
                    <a:pt x="20" y="18"/>
                    <a:pt x="20" y="18"/>
                  </a:cubicBezTo>
                  <a:cubicBezTo>
                    <a:pt x="20" y="18"/>
                    <a:pt x="33" y="17"/>
                    <a:pt x="35" y="18"/>
                  </a:cubicBezTo>
                  <a:cubicBezTo>
                    <a:pt x="37" y="18"/>
                    <a:pt x="36" y="21"/>
                    <a:pt x="42" y="19"/>
                  </a:cubicBezTo>
                  <a:cubicBezTo>
                    <a:pt x="47" y="17"/>
                    <a:pt x="52" y="18"/>
                    <a:pt x="50" y="14"/>
                  </a:cubicBezTo>
                  <a:cubicBezTo>
                    <a:pt x="48" y="10"/>
                    <a:pt x="48" y="10"/>
                    <a:pt x="48" y="10"/>
                  </a:cubicBezTo>
                  <a:cubicBezTo>
                    <a:pt x="48" y="10"/>
                    <a:pt x="54" y="16"/>
                    <a:pt x="60" y="15"/>
                  </a:cubicBezTo>
                  <a:cubicBezTo>
                    <a:pt x="66" y="14"/>
                    <a:pt x="85" y="21"/>
                    <a:pt x="82" y="24"/>
                  </a:cubicBezTo>
                  <a:cubicBezTo>
                    <a:pt x="78" y="27"/>
                    <a:pt x="74" y="26"/>
                    <a:pt x="76" y="27"/>
                  </a:cubicBezTo>
                  <a:cubicBezTo>
                    <a:pt x="77" y="28"/>
                    <a:pt x="79" y="29"/>
                    <a:pt x="84" y="31"/>
                  </a:cubicBezTo>
                  <a:cubicBezTo>
                    <a:pt x="89" y="32"/>
                    <a:pt x="91" y="27"/>
                    <a:pt x="85" y="21"/>
                  </a:cubicBezTo>
                  <a:cubicBezTo>
                    <a:pt x="80" y="16"/>
                    <a:pt x="75" y="14"/>
                    <a:pt x="75" y="14"/>
                  </a:cubicBezTo>
                  <a:cubicBezTo>
                    <a:pt x="75" y="14"/>
                    <a:pt x="68" y="9"/>
                    <a:pt x="67" y="7"/>
                  </a:cubicBezTo>
                  <a:cubicBezTo>
                    <a:pt x="67" y="5"/>
                    <a:pt x="73" y="3"/>
                    <a:pt x="76" y="2"/>
                  </a:cubicBezTo>
                  <a:cubicBezTo>
                    <a:pt x="79" y="0"/>
                    <a:pt x="91" y="6"/>
                    <a:pt x="95" y="4"/>
                  </a:cubicBezTo>
                  <a:cubicBezTo>
                    <a:pt x="100" y="2"/>
                    <a:pt x="110" y="9"/>
                    <a:pt x="110" y="8"/>
                  </a:cubicBezTo>
                  <a:cubicBezTo>
                    <a:pt x="109" y="6"/>
                    <a:pt x="102" y="4"/>
                    <a:pt x="116" y="4"/>
                  </a:cubicBezTo>
                  <a:cubicBezTo>
                    <a:pt x="130" y="3"/>
                    <a:pt x="135" y="7"/>
                    <a:pt x="139" y="8"/>
                  </a:cubicBezTo>
                  <a:cubicBezTo>
                    <a:pt x="142" y="9"/>
                    <a:pt x="146" y="12"/>
                    <a:pt x="148" y="11"/>
                  </a:cubicBezTo>
                  <a:cubicBezTo>
                    <a:pt x="149" y="11"/>
                    <a:pt x="155" y="18"/>
                    <a:pt x="151" y="19"/>
                  </a:cubicBezTo>
                  <a:cubicBezTo>
                    <a:pt x="148" y="19"/>
                    <a:pt x="147" y="28"/>
                    <a:pt x="140" y="26"/>
                  </a:cubicBezTo>
                  <a:cubicBezTo>
                    <a:pt x="133" y="24"/>
                    <a:pt x="136" y="31"/>
                    <a:pt x="116" y="29"/>
                  </a:cubicBezTo>
                  <a:cubicBezTo>
                    <a:pt x="97" y="27"/>
                    <a:pt x="98" y="26"/>
                    <a:pt x="99" y="31"/>
                  </a:cubicBezTo>
                  <a:cubicBezTo>
                    <a:pt x="100" y="35"/>
                    <a:pt x="103" y="42"/>
                    <a:pt x="103" y="42"/>
                  </a:cubicBezTo>
                  <a:cubicBezTo>
                    <a:pt x="108" y="43"/>
                    <a:pt x="108" y="43"/>
                    <a:pt x="108" y="43"/>
                  </a:cubicBezTo>
                  <a:cubicBezTo>
                    <a:pt x="108" y="43"/>
                    <a:pt x="129" y="60"/>
                    <a:pt x="128" y="60"/>
                  </a:cubicBezTo>
                  <a:cubicBezTo>
                    <a:pt x="127" y="60"/>
                    <a:pt x="126" y="61"/>
                    <a:pt x="122" y="62"/>
                  </a:cubicBezTo>
                  <a:cubicBezTo>
                    <a:pt x="119" y="62"/>
                    <a:pt x="117" y="63"/>
                    <a:pt x="117" y="67"/>
                  </a:cubicBezTo>
                  <a:cubicBezTo>
                    <a:pt x="118" y="71"/>
                    <a:pt x="106" y="74"/>
                    <a:pt x="101" y="71"/>
                  </a:cubicBezTo>
                  <a:cubicBezTo>
                    <a:pt x="96" y="68"/>
                    <a:pt x="95" y="70"/>
                    <a:pt x="93" y="68"/>
                  </a:cubicBezTo>
                  <a:cubicBezTo>
                    <a:pt x="90" y="66"/>
                    <a:pt x="100" y="57"/>
                    <a:pt x="97" y="55"/>
                  </a:cubicBezTo>
                  <a:cubicBezTo>
                    <a:pt x="93" y="52"/>
                    <a:pt x="90" y="49"/>
                    <a:pt x="88" y="48"/>
                  </a:cubicBezTo>
                  <a:cubicBezTo>
                    <a:pt x="87" y="47"/>
                    <a:pt x="83" y="44"/>
                    <a:pt x="83"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37" name="Freeform 143"/>
            <p:cNvSpPr/>
            <p:nvPr/>
          </p:nvSpPr>
          <p:spPr bwMode="auto">
            <a:xfrm>
              <a:off x="6503988" y="1135063"/>
              <a:ext cx="427038" cy="342900"/>
            </a:xfrm>
            <a:custGeom>
              <a:avLst/>
              <a:gdLst>
                <a:gd name="T0" fmla="*/ 66 w 160"/>
                <a:gd name="T1" fmla="*/ 120 h 128"/>
                <a:gd name="T2" fmla="*/ 59 w 160"/>
                <a:gd name="T3" fmla="*/ 124 h 128"/>
                <a:gd name="T4" fmla="*/ 33 w 160"/>
                <a:gd name="T5" fmla="*/ 116 h 128"/>
                <a:gd name="T6" fmla="*/ 16 w 160"/>
                <a:gd name="T7" fmla="*/ 111 h 128"/>
                <a:gd name="T8" fmla="*/ 12 w 160"/>
                <a:gd name="T9" fmla="*/ 103 h 128"/>
                <a:gd name="T10" fmla="*/ 24 w 160"/>
                <a:gd name="T11" fmla="*/ 89 h 128"/>
                <a:gd name="T12" fmla="*/ 26 w 160"/>
                <a:gd name="T13" fmla="*/ 74 h 128"/>
                <a:gd name="T14" fmla="*/ 31 w 160"/>
                <a:gd name="T15" fmla="*/ 73 h 128"/>
                <a:gd name="T16" fmla="*/ 38 w 160"/>
                <a:gd name="T17" fmla="*/ 68 h 128"/>
                <a:gd name="T18" fmla="*/ 32 w 160"/>
                <a:gd name="T19" fmla="*/ 65 h 128"/>
                <a:gd name="T20" fmla="*/ 30 w 160"/>
                <a:gd name="T21" fmla="*/ 59 h 128"/>
                <a:gd name="T22" fmla="*/ 47 w 160"/>
                <a:gd name="T23" fmla="*/ 53 h 128"/>
                <a:gd name="T24" fmla="*/ 46 w 160"/>
                <a:gd name="T25" fmla="*/ 42 h 128"/>
                <a:gd name="T26" fmla="*/ 46 w 160"/>
                <a:gd name="T27" fmla="*/ 33 h 128"/>
                <a:gd name="T28" fmla="*/ 64 w 160"/>
                <a:gd name="T29" fmla="*/ 31 h 128"/>
                <a:gd name="T30" fmla="*/ 87 w 160"/>
                <a:gd name="T31" fmla="*/ 14 h 128"/>
                <a:gd name="T32" fmla="*/ 111 w 160"/>
                <a:gd name="T33" fmla="*/ 14 h 128"/>
                <a:gd name="T34" fmla="*/ 126 w 160"/>
                <a:gd name="T35" fmla="*/ 10 h 128"/>
                <a:gd name="T36" fmla="*/ 136 w 160"/>
                <a:gd name="T37" fmla="*/ 4 h 128"/>
                <a:gd name="T38" fmla="*/ 159 w 160"/>
                <a:gd name="T39" fmla="*/ 3 h 128"/>
                <a:gd name="T40" fmla="*/ 158 w 160"/>
                <a:gd name="T41" fmla="*/ 12 h 128"/>
                <a:gd name="T42" fmla="*/ 152 w 160"/>
                <a:gd name="T43" fmla="*/ 15 h 128"/>
                <a:gd name="T44" fmla="*/ 126 w 160"/>
                <a:gd name="T45" fmla="*/ 23 h 128"/>
                <a:gd name="T46" fmla="*/ 111 w 160"/>
                <a:gd name="T47" fmla="*/ 29 h 128"/>
                <a:gd name="T48" fmla="*/ 94 w 160"/>
                <a:gd name="T49" fmla="*/ 41 h 128"/>
                <a:gd name="T50" fmla="*/ 69 w 160"/>
                <a:gd name="T51" fmla="*/ 49 h 128"/>
                <a:gd name="T52" fmla="*/ 64 w 160"/>
                <a:gd name="T53" fmla="*/ 63 h 128"/>
                <a:gd name="T54" fmla="*/ 57 w 160"/>
                <a:gd name="T55" fmla="*/ 71 h 128"/>
                <a:gd name="T56" fmla="*/ 54 w 160"/>
                <a:gd name="T57" fmla="*/ 77 h 128"/>
                <a:gd name="T58" fmla="*/ 49 w 160"/>
                <a:gd name="T59" fmla="*/ 91 h 128"/>
                <a:gd name="T60" fmla="*/ 49 w 160"/>
                <a:gd name="T61" fmla="*/ 105 h 128"/>
                <a:gd name="T62" fmla="*/ 66 w 160"/>
                <a:gd name="T63" fmla="*/ 116 h 128"/>
                <a:gd name="T64" fmla="*/ 66 w 160"/>
                <a:gd name="T65"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28">
                  <a:moveTo>
                    <a:pt x="66" y="120"/>
                  </a:moveTo>
                  <a:cubicBezTo>
                    <a:pt x="64" y="122"/>
                    <a:pt x="72" y="128"/>
                    <a:pt x="59" y="124"/>
                  </a:cubicBezTo>
                  <a:cubicBezTo>
                    <a:pt x="46" y="120"/>
                    <a:pt x="37" y="123"/>
                    <a:pt x="33" y="116"/>
                  </a:cubicBezTo>
                  <a:cubicBezTo>
                    <a:pt x="30" y="109"/>
                    <a:pt x="20" y="115"/>
                    <a:pt x="16" y="111"/>
                  </a:cubicBezTo>
                  <a:cubicBezTo>
                    <a:pt x="12" y="106"/>
                    <a:pt x="0" y="116"/>
                    <a:pt x="12" y="103"/>
                  </a:cubicBezTo>
                  <a:cubicBezTo>
                    <a:pt x="24" y="89"/>
                    <a:pt x="23" y="98"/>
                    <a:pt x="24" y="89"/>
                  </a:cubicBezTo>
                  <a:cubicBezTo>
                    <a:pt x="25" y="81"/>
                    <a:pt x="26" y="74"/>
                    <a:pt x="26" y="74"/>
                  </a:cubicBezTo>
                  <a:cubicBezTo>
                    <a:pt x="26" y="74"/>
                    <a:pt x="27" y="71"/>
                    <a:pt x="31" y="73"/>
                  </a:cubicBezTo>
                  <a:cubicBezTo>
                    <a:pt x="35" y="74"/>
                    <a:pt x="39" y="69"/>
                    <a:pt x="38" y="68"/>
                  </a:cubicBezTo>
                  <a:cubicBezTo>
                    <a:pt x="36" y="68"/>
                    <a:pt x="35" y="68"/>
                    <a:pt x="32" y="65"/>
                  </a:cubicBezTo>
                  <a:cubicBezTo>
                    <a:pt x="30" y="62"/>
                    <a:pt x="25" y="60"/>
                    <a:pt x="30" y="59"/>
                  </a:cubicBezTo>
                  <a:cubicBezTo>
                    <a:pt x="34" y="58"/>
                    <a:pt x="48" y="56"/>
                    <a:pt x="47" y="53"/>
                  </a:cubicBezTo>
                  <a:cubicBezTo>
                    <a:pt x="47" y="50"/>
                    <a:pt x="46" y="42"/>
                    <a:pt x="46" y="42"/>
                  </a:cubicBezTo>
                  <a:cubicBezTo>
                    <a:pt x="46" y="42"/>
                    <a:pt x="44" y="33"/>
                    <a:pt x="46" y="33"/>
                  </a:cubicBezTo>
                  <a:cubicBezTo>
                    <a:pt x="48" y="32"/>
                    <a:pt x="61" y="33"/>
                    <a:pt x="64" y="31"/>
                  </a:cubicBezTo>
                  <a:cubicBezTo>
                    <a:pt x="66" y="29"/>
                    <a:pt x="83" y="16"/>
                    <a:pt x="87" y="14"/>
                  </a:cubicBezTo>
                  <a:cubicBezTo>
                    <a:pt x="90" y="12"/>
                    <a:pt x="109" y="14"/>
                    <a:pt x="111" y="14"/>
                  </a:cubicBezTo>
                  <a:cubicBezTo>
                    <a:pt x="113" y="14"/>
                    <a:pt x="123" y="13"/>
                    <a:pt x="126" y="10"/>
                  </a:cubicBezTo>
                  <a:cubicBezTo>
                    <a:pt x="130" y="8"/>
                    <a:pt x="131" y="7"/>
                    <a:pt x="136" y="4"/>
                  </a:cubicBezTo>
                  <a:cubicBezTo>
                    <a:pt x="140" y="0"/>
                    <a:pt x="159" y="1"/>
                    <a:pt x="159" y="3"/>
                  </a:cubicBezTo>
                  <a:cubicBezTo>
                    <a:pt x="160" y="6"/>
                    <a:pt x="158" y="12"/>
                    <a:pt x="158" y="12"/>
                  </a:cubicBezTo>
                  <a:cubicBezTo>
                    <a:pt x="158" y="12"/>
                    <a:pt x="157" y="11"/>
                    <a:pt x="152" y="15"/>
                  </a:cubicBezTo>
                  <a:cubicBezTo>
                    <a:pt x="148" y="20"/>
                    <a:pt x="131" y="22"/>
                    <a:pt x="126" y="23"/>
                  </a:cubicBezTo>
                  <a:cubicBezTo>
                    <a:pt x="121" y="24"/>
                    <a:pt x="122" y="26"/>
                    <a:pt x="111" y="29"/>
                  </a:cubicBezTo>
                  <a:cubicBezTo>
                    <a:pt x="101" y="32"/>
                    <a:pt x="108" y="39"/>
                    <a:pt x="94" y="41"/>
                  </a:cubicBezTo>
                  <a:cubicBezTo>
                    <a:pt x="81" y="44"/>
                    <a:pt x="73" y="44"/>
                    <a:pt x="69" y="49"/>
                  </a:cubicBezTo>
                  <a:cubicBezTo>
                    <a:pt x="66" y="55"/>
                    <a:pt x="66" y="61"/>
                    <a:pt x="64" y="63"/>
                  </a:cubicBezTo>
                  <a:cubicBezTo>
                    <a:pt x="62" y="65"/>
                    <a:pt x="57" y="69"/>
                    <a:pt x="57" y="71"/>
                  </a:cubicBezTo>
                  <a:cubicBezTo>
                    <a:pt x="58" y="73"/>
                    <a:pt x="54" y="77"/>
                    <a:pt x="54" y="77"/>
                  </a:cubicBezTo>
                  <a:cubicBezTo>
                    <a:pt x="54" y="77"/>
                    <a:pt x="52" y="89"/>
                    <a:pt x="49" y="91"/>
                  </a:cubicBezTo>
                  <a:cubicBezTo>
                    <a:pt x="47" y="92"/>
                    <a:pt x="44" y="98"/>
                    <a:pt x="49" y="105"/>
                  </a:cubicBezTo>
                  <a:cubicBezTo>
                    <a:pt x="54" y="111"/>
                    <a:pt x="66" y="116"/>
                    <a:pt x="66" y="116"/>
                  </a:cubicBezTo>
                  <a:lnTo>
                    <a:pt x="66"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38" name="Freeform 144"/>
            <p:cNvSpPr/>
            <p:nvPr/>
          </p:nvSpPr>
          <p:spPr bwMode="auto">
            <a:xfrm>
              <a:off x="6338888" y="900113"/>
              <a:ext cx="180975" cy="84138"/>
            </a:xfrm>
            <a:custGeom>
              <a:avLst/>
              <a:gdLst>
                <a:gd name="T0" fmla="*/ 60 w 68"/>
                <a:gd name="T1" fmla="*/ 29 h 31"/>
                <a:gd name="T2" fmla="*/ 41 w 68"/>
                <a:gd name="T3" fmla="*/ 26 h 31"/>
                <a:gd name="T4" fmla="*/ 22 w 68"/>
                <a:gd name="T5" fmla="*/ 21 h 31"/>
                <a:gd name="T6" fmla="*/ 3 w 68"/>
                <a:gd name="T7" fmla="*/ 15 h 31"/>
                <a:gd name="T8" fmla="*/ 4 w 68"/>
                <a:gd name="T9" fmla="*/ 9 h 31"/>
                <a:gd name="T10" fmla="*/ 11 w 68"/>
                <a:gd name="T11" fmla="*/ 8 h 31"/>
                <a:gd name="T12" fmla="*/ 17 w 68"/>
                <a:gd name="T13" fmla="*/ 9 h 31"/>
                <a:gd name="T14" fmla="*/ 37 w 68"/>
                <a:gd name="T15" fmla="*/ 5 h 31"/>
                <a:gd name="T16" fmla="*/ 41 w 68"/>
                <a:gd name="T17" fmla="*/ 8 h 31"/>
                <a:gd name="T18" fmla="*/ 48 w 68"/>
                <a:gd name="T19" fmla="*/ 4 h 31"/>
                <a:gd name="T20" fmla="*/ 64 w 68"/>
                <a:gd name="T21" fmla="*/ 13 h 31"/>
                <a:gd name="T22" fmla="*/ 61 w 68"/>
                <a:gd name="T23" fmla="*/ 24 h 31"/>
                <a:gd name="T24" fmla="*/ 60 w 68"/>
                <a:gd name="T2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1">
                  <a:moveTo>
                    <a:pt x="60" y="29"/>
                  </a:moveTo>
                  <a:cubicBezTo>
                    <a:pt x="50" y="27"/>
                    <a:pt x="51" y="31"/>
                    <a:pt x="41" y="26"/>
                  </a:cubicBezTo>
                  <a:cubicBezTo>
                    <a:pt x="31" y="20"/>
                    <a:pt x="33" y="20"/>
                    <a:pt x="22" y="21"/>
                  </a:cubicBezTo>
                  <a:cubicBezTo>
                    <a:pt x="10" y="22"/>
                    <a:pt x="6" y="19"/>
                    <a:pt x="3" y="15"/>
                  </a:cubicBezTo>
                  <a:cubicBezTo>
                    <a:pt x="0" y="10"/>
                    <a:pt x="0" y="10"/>
                    <a:pt x="4" y="9"/>
                  </a:cubicBezTo>
                  <a:cubicBezTo>
                    <a:pt x="7" y="8"/>
                    <a:pt x="6" y="7"/>
                    <a:pt x="11" y="8"/>
                  </a:cubicBezTo>
                  <a:cubicBezTo>
                    <a:pt x="17" y="9"/>
                    <a:pt x="4" y="18"/>
                    <a:pt x="17" y="9"/>
                  </a:cubicBezTo>
                  <a:cubicBezTo>
                    <a:pt x="30" y="0"/>
                    <a:pt x="37" y="5"/>
                    <a:pt x="37" y="5"/>
                  </a:cubicBezTo>
                  <a:cubicBezTo>
                    <a:pt x="37" y="5"/>
                    <a:pt x="36" y="11"/>
                    <a:pt x="41" y="8"/>
                  </a:cubicBezTo>
                  <a:cubicBezTo>
                    <a:pt x="47" y="6"/>
                    <a:pt x="48" y="4"/>
                    <a:pt x="48" y="4"/>
                  </a:cubicBezTo>
                  <a:cubicBezTo>
                    <a:pt x="48" y="4"/>
                    <a:pt x="68" y="10"/>
                    <a:pt x="64" y="13"/>
                  </a:cubicBezTo>
                  <a:cubicBezTo>
                    <a:pt x="59" y="17"/>
                    <a:pt x="61" y="24"/>
                    <a:pt x="61" y="24"/>
                  </a:cubicBezTo>
                  <a:lnTo>
                    <a:pt x="6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39" name="Freeform 145"/>
            <p:cNvSpPr/>
            <p:nvPr/>
          </p:nvSpPr>
          <p:spPr bwMode="auto">
            <a:xfrm>
              <a:off x="6527800" y="933451"/>
              <a:ext cx="77788" cy="31750"/>
            </a:xfrm>
            <a:custGeom>
              <a:avLst/>
              <a:gdLst>
                <a:gd name="T0" fmla="*/ 21 w 29"/>
                <a:gd name="T1" fmla="*/ 10 h 12"/>
                <a:gd name="T2" fmla="*/ 9 w 29"/>
                <a:gd name="T3" fmla="*/ 12 h 12"/>
                <a:gd name="T4" fmla="*/ 1 w 29"/>
                <a:gd name="T5" fmla="*/ 9 h 12"/>
                <a:gd name="T6" fmla="*/ 5 w 29"/>
                <a:gd name="T7" fmla="*/ 6 h 12"/>
                <a:gd name="T8" fmla="*/ 12 w 29"/>
                <a:gd name="T9" fmla="*/ 5 h 12"/>
                <a:gd name="T10" fmla="*/ 13 w 29"/>
                <a:gd name="T11" fmla="*/ 0 h 12"/>
                <a:gd name="T12" fmla="*/ 24 w 29"/>
                <a:gd name="T13" fmla="*/ 2 h 12"/>
                <a:gd name="T14" fmla="*/ 27 w 29"/>
                <a:gd name="T15" fmla="*/ 7 h 12"/>
                <a:gd name="T16" fmla="*/ 21 w 29"/>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
                  <a:moveTo>
                    <a:pt x="21" y="10"/>
                  </a:moveTo>
                  <a:cubicBezTo>
                    <a:pt x="9" y="12"/>
                    <a:pt x="9" y="12"/>
                    <a:pt x="9" y="12"/>
                  </a:cubicBezTo>
                  <a:cubicBezTo>
                    <a:pt x="9" y="12"/>
                    <a:pt x="0" y="12"/>
                    <a:pt x="1" y="9"/>
                  </a:cubicBezTo>
                  <a:cubicBezTo>
                    <a:pt x="2" y="7"/>
                    <a:pt x="2" y="9"/>
                    <a:pt x="5" y="6"/>
                  </a:cubicBezTo>
                  <a:cubicBezTo>
                    <a:pt x="8" y="4"/>
                    <a:pt x="9" y="5"/>
                    <a:pt x="12" y="5"/>
                  </a:cubicBezTo>
                  <a:cubicBezTo>
                    <a:pt x="14" y="5"/>
                    <a:pt x="13" y="0"/>
                    <a:pt x="13" y="0"/>
                  </a:cubicBezTo>
                  <a:cubicBezTo>
                    <a:pt x="13" y="0"/>
                    <a:pt x="22" y="1"/>
                    <a:pt x="24" y="2"/>
                  </a:cubicBezTo>
                  <a:cubicBezTo>
                    <a:pt x="26" y="3"/>
                    <a:pt x="29" y="7"/>
                    <a:pt x="27" y="7"/>
                  </a:cubicBezTo>
                  <a:cubicBezTo>
                    <a:pt x="25" y="7"/>
                    <a:pt x="21" y="10"/>
                    <a:pt x="2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40" name="Freeform 146"/>
            <p:cNvSpPr/>
            <p:nvPr/>
          </p:nvSpPr>
          <p:spPr bwMode="auto">
            <a:xfrm>
              <a:off x="6559550" y="860426"/>
              <a:ext cx="120650" cy="69850"/>
            </a:xfrm>
            <a:custGeom>
              <a:avLst/>
              <a:gdLst>
                <a:gd name="T0" fmla="*/ 31 w 45"/>
                <a:gd name="T1" fmla="*/ 24 h 26"/>
                <a:gd name="T2" fmla="*/ 19 w 45"/>
                <a:gd name="T3" fmla="*/ 25 h 26"/>
                <a:gd name="T4" fmla="*/ 14 w 45"/>
                <a:gd name="T5" fmla="*/ 22 h 26"/>
                <a:gd name="T6" fmla="*/ 5 w 45"/>
                <a:gd name="T7" fmla="*/ 22 h 26"/>
                <a:gd name="T8" fmla="*/ 2 w 45"/>
                <a:gd name="T9" fmla="*/ 20 h 26"/>
                <a:gd name="T10" fmla="*/ 12 w 45"/>
                <a:gd name="T11" fmla="*/ 16 h 26"/>
                <a:gd name="T12" fmla="*/ 16 w 45"/>
                <a:gd name="T13" fmla="*/ 11 h 26"/>
                <a:gd name="T14" fmla="*/ 19 w 45"/>
                <a:gd name="T15" fmla="*/ 6 h 26"/>
                <a:gd name="T16" fmla="*/ 22 w 45"/>
                <a:gd name="T17" fmla="*/ 4 h 26"/>
                <a:gd name="T18" fmla="*/ 28 w 45"/>
                <a:gd name="T19" fmla="*/ 1 h 26"/>
                <a:gd name="T20" fmla="*/ 35 w 45"/>
                <a:gd name="T21" fmla="*/ 4 h 26"/>
                <a:gd name="T22" fmla="*/ 34 w 45"/>
                <a:gd name="T23" fmla="*/ 12 h 26"/>
                <a:gd name="T24" fmla="*/ 34 w 45"/>
                <a:gd name="T25" fmla="*/ 16 h 26"/>
                <a:gd name="T26" fmla="*/ 41 w 45"/>
                <a:gd name="T27" fmla="*/ 21 h 26"/>
                <a:gd name="T28" fmla="*/ 34 w 45"/>
                <a:gd name="T29" fmla="*/ 22 h 26"/>
                <a:gd name="T30" fmla="*/ 31 w 45"/>
                <a:gd name="T3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26">
                  <a:moveTo>
                    <a:pt x="31" y="24"/>
                  </a:moveTo>
                  <a:cubicBezTo>
                    <a:pt x="29" y="24"/>
                    <a:pt x="22" y="26"/>
                    <a:pt x="19" y="25"/>
                  </a:cubicBezTo>
                  <a:cubicBezTo>
                    <a:pt x="17" y="24"/>
                    <a:pt x="17" y="22"/>
                    <a:pt x="14" y="22"/>
                  </a:cubicBezTo>
                  <a:cubicBezTo>
                    <a:pt x="10" y="21"/>
                    <a:pt x="5" y="22"/>
                    <a:pt x="5" y="22"/>
                  </a:cubicBezTo>
                  <a:cubicBezTo>
                    <a:pt x="5" y="22"/>
                    <a:pt x="0" y="25"/>
                    <a:pt x="2" y="20"/>
                  </a:cubicBezTo>
                  <a:cubicBezTo>
                    <a:pt x="5" y="15"/>
                    <a:pt x="11" y="17"/>
                    <a:pt x="12" y="16"/>
                  </a:cubicBezTo>
                  <a:cubicBezTo>
                    <a:pt x="12" y="14"/>
                    <a:pt x="13" y="13"/>
                    <a:pt x="16" y="11"/>
                  </a:cubicBezTo>
                  <a:cubicBezTo>
                    <a:pt x="19" y="8"/>
                    <a:pt x="15" y="9"/>
                    <a:pt x="19" y="6"/>
                  </a:cubicBezTo>
                  <a:cubicBezTo>
                    <a:pt x="22" y="4"/>
                    <a:pt x="22" y="4"/>
                    <a:pt x="22" y="4"/>
                  </a:cubicBezTo>
                  <a:cubicBezTo>
                    <a:pt x="22" y="4"/>
                    <a:pt x="25" y="0"/>
                    <a:pt x="28" y="1"/>
                  </a:cubicBezTo>
                  <a:cubicBezTo>
                    <a:pt x="32" y="2"/>
                    <a:pt x="35" y="4"/>
                    <a:pt x="35" y="4"/>
                  </a:cubicBezTo>
                  <a:cubicBezTo>
                    <a:pt x="35" y="4"/>
                    <a:pt x="36" y="12"/>
                    <a:pt x="34" y="12"/>
                  </a:cubicBezTo>
                  <a:cubicBezTo>
                    <a:pt x="32" y="12"/>
                    <a:pt x="34" y="16"/>
                    <a:pt x="34" y="16"/>
                  </a:cubicBezTo>
                  <a:cubicBezTo>
                    <a:pt x="34" y="16"/>
                    <a:pt x="45" y="20"/>
                    <a:pt x="41" y="21"/>
                  </a:cubicBezTo>
                  <a:cubicBezTo>
                    <a:pt x="37" y="22"/>
                    <a:pt x="34" y="22"/>
                    <a:pt x="34" y="22"/>
                  </a:cubicBezTo>
                  <a:lnTo>
                    <a:pt x="3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41" name="Freeform 147"/>
            <p:cNvSpPr/>
            <p:nvPr/>
          </p:nvSpPr>
          <p:spPr bwMode="auto">
            <a:xfrm>
              <a:off x="6613525" y="938213"/>
              <a:ext cx="74613" cy="28575"/>
            </a:xfrm>
            <a:custGeom>
              <a:avLst/>
              <a:gdLst>
                <a:gd name="T0" fmla="*/ 1 w 28"/>
                <a:gd name="T1" fmla="*/ 10 h 11"/>
                <a:gd name="T2" fmla="*/ 9 w 28"/>
                <a:gd name="T3" fmla="*/ 9 h 11"/>
                <a:gd name="T4" fmla="*/ 16 w 28"/>
                <a:gd name="T5" fmla="*/ 7 h 11"/>
                <a:gd name="T6" fmla="*/ 25 w 28"/>
                <a:gd name="T7" fmla="*/ 3 h 11"/>
                <a:gd name="T8" fmla="*/ 17 w 28"/>
                <a:gd name="T9" fmla="*/ 2 h 11"/>
                <a:gd name="T10" fmla="*/ 5 w 28"/>
                <a:gd name="T11" fmla="*/ 1 h 11"/>
                <a:gd name="T12" fmla="*/ 0 w 28"/>
                <a:gd name="T13" fmla="*/ 7 h 11"/>
                <a:gd name="T14" fmla="*/ 1 w 28"/>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1" y="10"/>
                  </a:moveTo>
                  <a:cubicBezTo>
                    <a:pt x="4" y="11"/>
                    <a:pt x="6" y="11"/>
                    <a:pt x="9" y="9"/>
                  </a:cubicBezTo>
                  <a:cubicBezTo>
                    <a:pt x="12" y="7"/>
                    <a:pt x="12" y="6"/>
                    <a:pt x="16" y="7"/>
                  </a:cubicBezTo>
                  <a:cubicBezTo>
                    <a:pt x="19" y="8"/>
                    <a:pt x="28" y="3"/>
                    <a:pt x="25" y="3"/>
                  </a:cubicBezTo>
                  <a:cubicBezTo>
                    <a:pt x="23" y="3"/>
                    <a:pt x="19" y="3"/>
                    <a:pt x="17" y="2"/>
                  </a:cubicBezTo>
                  <a:cubicBezTo>
                    <a:pt x="15" y="0"/>
                    <a:pt x="9" y="1"/>
                    <a:pt x="5" y="1"/>
                  </a:cubicBezTo>
                  <a:cubicBezTo>
                    <a:pt x="1" y="2"/>
                    <a:pt x="0" y="7"/>
                    <a:pt x="0" y="7"/>
                  </a:cubicBezTo>
                  <a:lnTo>
                    <a:pt x="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42" name="Freeform 148"/>
            <p:cNvSpPr/>
            <p:nvPr/>
          </p:nvSpPr>
          <p:spPr bwMode="auto">
            <a:xfrm>
              <a:off x="6684963" y="900113"/>
              <a:ext cx="69850" cy="66675"/>
            </a:xfrm>
            <a:custGeom>
              <a:avLst/>
              <a:gdLst>
                <a:gd name="T0" fmla="*/ 9 w 26"/>
                <a:gd name="T1" fmla="*/ 18 h 25"/>
                <a:gd name="T2" fmla="*/ 13 w 26"/>
                <a:gd name="T3" fmla="*/ 21 h 25"/>
                <a:gd name="T4" fmla="*/ 21 w 26"/>
                <a:gd name="T5" fmla="*/ 16 h 25"/>
                <a:gd name="T6" fmla="*/ 26 w 26"/>
                <a:gd name="T7" fmla="*/ 10 h 25"/>
                <a:gd name="T8" fmla="*/ 20 w 26"/>
                <a:gd name="T9" fmla="*/ 4 h 25"/>
                <a:gd name="T10" fmla="*/ 15 w 26"/>
                <a:gd name="T11" fmla="*/ 1 h 25"/>
                <a:gd name="T12" fmla="*/ 8 w 26"/>
                <a:gd name="T13" fmla="*/ 10 h 25"/>
                <a:gd name="T14" fmla="*/ 2 w 26"/>
                <a:gd name="T15" fmla="*/ 11 h 25"/>
                <a:gd name="T16" fmla="*/ 9 w 26"/>
                <a:gd name="T17" fmla="*/ 17 h 25"/>
                <a:gd name="T18" fmla="*/ 9 w 26"/>
                <a:gd name="T19"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
                  <a:moveTo>
                    <a:pt x="9" y="18"/>
                  </a:moveTo>
                  <a:cubicBezTo>
                    <a:pt x="9" y="18"/>
                    <a:pt x="7" y="25"/>
                    <a:pt x="13" y="21"/>
                  </a:cubicBezTo>
                  <a:cubicBezTo>
                    <a:pt x="19" y="17"/>
                    <a:pt x="19" y="16"/>
                    <a:pt x="21" y="16"/>
                  </a:cubicBezTo>
                  <a:cubicBezTo>
                    <a:pt x="23" y="15"/>
                    <a:pt x="26" y="10"/>
                    <a:pt x="26" y="10"/>
                  </a:cubicBezTo>
                  <a:cubicBezTo>
                    <a:pt x="26" y="10"/>
                    <a:pt x="22" y="6"/>
                    <a:pt x="20" y="4"/>
                  </a:cubicBezTo>
                  <a:cubicBezTo>
                    <a:pt x="17" y="2"/>
                    <a:pt x="20" y="0"/>
                    <a:pt x="15" y="1"/>
                  </a:cubicBezTo>
                  <a:cubicBezTo>
                    <a:pt x="9" y="1"/>
                    <a:pt x="8" y="10"/>
                    <a:pt x="8" y="10"/>
                  </a:cubicBezTo>
                  <a:cubicBezTo>
                    <a:pt x="8" y="10"/>
                    <a:pt x="0" y="7"/>
                    <a:pt x="2" y="11"/>
                  </a:cubicBezTo>
                  <a:cubicBezTo>
                    <a:pt x="4" y="15"/>
                    <a:pt x="9" y="17"/>
                    <a:pt x="9" y="17"/>
                  </a:cubicBezTo>
                  <a:lnTo>
                    <a:pt x="9"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43" name="Freeform 149"/>
            <p:cNvSpPr/>
            <p:nvPr/>
          </p:nvSpPr>
          <p:spPr bwMode="auto">
            <a:xfrm>
              <a:off x="6645275" y="965201"/>
              <a:ext cx="57150" cy="19050"/>
            </a:xfrm>
            <a:custGeom>
              <a:avLst/>
              <a:gdLst>
                <a:gd name="T0" fmla="*/ 9 w 21"/>
                <a:gd name="T1" fmla="*/ 0 h 7"/>
                <a:gd name="T2" fmla="*/ 4 w 21"/>
                <a:gd name="T3" fmla="*/ 5 h 7"/>
                <a:gd name="T4" fmla="*/ 15 w 21"/>
                <a:gd name="T5" fmla="*/ 7 h 7"/>
                <a:gd name="T6" fmla="*/ 20 w 21"/>
                <a:gd name="T7" fmla="*/ 5 h 7"/>
                <a:gd name="T8" fmla="*/ 15 w 21"/>
                <a:gd name="T9" fmla="*/ 0 h 7"/>
                <a:gd name="T10" fmla="*/ 9 w 21"/>
                <a:gd name="T11" fmla="*/ 0 h 7"/>
              </a:gdLst>
              <a:ahLst/>
              <a:cxnLst>
                <a:cxn ang="0">
                  <a:pos x="T0" y="T1"/>
                </a:cxn>
                <a:cxn ang="0">
                  <a:pos x="T2" y="T3"/>
                </a:cxn>
                <a:cxn ang="0">
                  <a:pos x="T4" y="T5"/>
                </a:cxn>
                <a:cxn ang="0">
                  <a:pos x="T6" y="T7"/>
                </a:cxn>
                <a:cxn ang="0">
                  <a:pos x="T8" y="T9"/>
                </a:cxn>
                <a:cxn ang="0">
                  <a:pos x="T10" y="T11"/>
                </a:cxn>
              </a:cxnLst>
              <a:rect l="0" t="0" r="r" b="b"/>
              <a:pathLst>
                <a:path w="21" h="7">
                  <a:moveTo>
                    <a:pt x="9" y="0"/>
                  </a:moveTo>
                  <a:cubicBezTo>
                    <a:pt x="7" y="0"/>
                    <a:pt x="0" y="3"/>
                    <a:pt x="4" y="5"/>
                  </a:cubicBezTo>
                  <a:cubicBezTo>
                    <a:pt x="8" y="7"/>
                    <a:pt x="14" y="7"/>
                    <a:pt x="15" y="7"/>
                  </a:cubicBezTo>
                  <a:cubicBezTo>
                    <a:pt x="17" y="7"/>
                    <a:pt x="20" y="7"/>
                    <a:pt x="20" y="5"/>
                  </a:cubicBezTo>
                  <a:cubicBezTo>
                    <a:pt x="21" y="3"/>
                    <a:pt x="15" y="0"/>
                    <a:pt x="15" y="0"/>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44" name="Freeform 150"/>
            <p:cNvSpPr/>
            <p:nvPr/>
          </p:nvSpPr>
          <p:spPr bwMode="auto">
            <a:xfrm>
              <a:off x="6645275" y="839788"/>
              <a:ext cx="34925" cy="23813"/>
            </a:xfrm>
            <a:custGeom>
              <a:avLst/>
              <a:gdLst>
                <a:gd name="T0" fmla="*/ 9 w 13"/>
                <a:gd name="T1" fmla="*/ 9 h 9"/>
                <a:gd name="T2" fmla="*/ 0 w 13"/>
                <a:gd name="T3" fmla="*/ 4 h 9"/>
                <a:gd name="T4" fmla="*/ 8 w 13"/>
                <a:gd name="T5" fmla="*/ 0 h 9"/>
                <a:gd name="T6" fmla="*/ 12 w 13"/>
                <a:gd name="T7" fmla="*/ 2 h 9"/>
                <a:gd name="T8" fmla="*/ 9 w 13"/>
                <a:gd name="T9" fmla="*/ 9 h 9"/>
              </a:gdLst>
              <a:ahLst/>
              <a:cxnLst>
                <a:cxn ang="0">
                  <a:pos x="T0" y="T1"/>
                </a:cxn>
                <a:cxn ang="0">
                  <a:pos x="T2" y="T3"/>
                </a:cxn>
                <a:cxn ang="0">
                  <a:pos x="T4" y="T5"/>
                </a:cxn>
                <a:cxn ang="0">
                  <a:pos x="T6" y="T7"/>
                </a:cxn>
                <a:cxn ang="0">
                  <a:pos x="T8" y="T9"/>
                </a:cxn>
              </a:cxnLst>
              <a:rect l="0" t="0" r="r" b="b"/>
              <a:pathLst>
                <a:path w="13" h="9">
                  <a:moveTo>
                    <a:pt x="9" y="9"/>
                  </a:moveTo>
                  <a:cubicBezTo>
                    <a:pt x="9" y="9"/>
                    <a:pt x="0" y="6"/>
                    <a:pt x="0" y="4"/>
                  </a:cubicBezTo>
                  <a:cubicBezTo>
                    <a:pt x="1" y="3"/>
                    <a:pt x="6" y="0"/>
                    <a:pt x="8" y="0"/>
                  </a:cubicBezTo>
                  <a:cubicBezTo>
                    <a:pt x="9" y="1"/>
                    <a:pt x="13" y="0"/>
                    <a:pt x="12" y="2"/>
                  </a:cubicBezTo>
                  <a:cubicBezTo>
                    <a:pt x="12" y="4"/>
                    <a:pt x="9" y="9"/>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45" name="Freeform 151"/>
            <p:cNvSpPr/>
            <p:nvPr/>
          </p:nvSpPr>
          <p:spPr bwMode="auto">
            <a:xfrm>
              <a:off x="6746875" y="868363"/>
              <a:ext cx="77788" cy="61913"/>
            </a:xfrm>
            <a:custGeom>
              <a:avLst/>
              <a:gdLst>
                <a:gd name="T0" fmla="*/ 16 w 29"/>
                <a:gd name="T1" fmla="*/ 22 h 23"/>
                <a:gd name="T2" fmla="*/ 19 w 29"/>
                <a:gd name="T3" fmla="*/ 19 h 23"/>
                <a:gd name="T4" fmla="*/ 29 w 29"/>
                <a:gd name="T5" fmla="*/ 12 h 23"/>
                <a:gd name="T6" fmla="*/ 26 w 29"/>
                <a:gd name="T7" fmla="*/ 7 h 23"/>
                <a:gd name="T8" fmla="*/ 17 w 29"/>
                <a:gd name="T9" fmla="*/ 1 h 23"/>
                <a:gd name="T10" fmla="*/ 11 w 29"/>
                <a:gd name="T11" fmla="*/ 11 h 23"/>
                <a:gd name="T12" fmla="*/ 3 w 29"/>
                <a:gd name="T13" fmla="*/ 13 h 23"/>
                <a:gd name="T14" fmla="*/ 5 w 29"/>
                <a:gd name="T15" fmla="*/ 18 h 23"/>
                <a:gd name="T16" fmla="*/ 10 w 29"/>
                <a:gd name="T17" fmla="*/ 23 h 23"/>
                <a:gd name="T18" fmla="*/ 16 w 29"/>
                <a:gd name="T19"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3">
                  <a:moveTo>
                    <a:pt x="16" y="22"/>
                  </a:moveTo>
                  <a:cubicBezTo>
                    <a:pt x="15" y="22"/>
                    <a:pt x="15" y="21"/>
                    <a:pt x="19" y="19"/>
                  </a:cubicBezTo>
                  <a:cubicBezTo>
                    <a:pt x="22" y="18"/>
                    <a:pt x="29" y="14"/>
                    <a:pt x="29" y="12"/>
                  </a:cubicBezTo>
                  <a:cubicBezTo>
                    <a:pt x="29" y="11"/>
                    <a:pt x="28" y="10"/>
                    <a:pt x="26" y="7"/>
                  </a:cubicBezTo>
                  <a:cubicBezTo>
                    <a:pt x="23" y="5"/>
                    <a:pt x="19" y="0"/>
                    <a:pt x="17" y="1"/>
                  </a:cubicBezTo>
                  <a:cubicBezTo>
                    <a:pt x="14" y="3"/>
                    <a:pt x="13" y="10"/>
                    <a:pt x="11" y="11"/>
                  </a:cubicBezTo>
                  <a:cubicBezTo>
                    <a:pt x="10" y="12"/>
                    <a:pt x="6" y="13"/>
                    <a:pt x="3" y="13"/>
                  </a:cubicBezTo>
                  <a:cubicBezTo>
                    <a:pt x="0" y="13"/>
                    <a:pt x="3" y="18"/>
                    <a:pt x="5" y="18"/>
                  </a:cubicBezTo>
                  <a:cubicBezTo>
                    <a:pt x="8" y="19"/>
                    <a:pt x="8" y="23"/>
                    <a:pt x="10" y="23"/>
                  </a:cubicBezTo>
                  <a:cubicBezTo>
                    <a:pt x="12" y="22"/>
                    <a:pt x="16" y="22"/>
                    <a:pt x="1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46" name="Freeform 152"/>
            <p:cNvSpPr/>
            <p:nvPr/>
          </p:nvSpPr>
          <p:spPr bwMode="auto">
            <a:xfrm>
              <a:off x="7412038" y="890588"/>
              <a:ext cx="246063" cy="168275"/>
            </a:xfrm>
            <a:custGeom>
              <a:avLst/>
              <a:gdLst>
                <a:gd name="T0" fmla="*/ 23 w 92"/>
                <a:gd name="T1" fmla="*/ 42 h 63"/>
                <a:gd name="T2" fmla="*/ 22 w 92"/>
                <a:gd name="T3" fmla="*/ 49 h 63"/>
                <a:gd name="T4" fmla="*/ 8 w 92"/>
                <a:gd name="T5" fmla="*/ 40 h 63"/>
                <a:gd name="T6" fmla="*/ 2 w 92"/>
                <a:gd name="T7" fmla="*/ 45 h 63"/>
                <a:gd name="T8" fmla="*/ 3 w 92"/>
                <a:gd name="T9" fmla="*/ 35 h 63"/>
                <a:gd name="T10" fmla="*/ 7 w 92"/>
                <a:gd name="T11" fmla="*/ 31 h 63"/>
                <a:gd name="T12" fmla="*/ 8 w 92"/>
                <a:gd name="T13" fmla="*/ 21 h 63"/>
                <a:gd name="T14" fmla="*/ 13 w 92"/>
                <a:gd name="T15" fmla="*/ 17 h 63"/>
                <a:gd name="T16" fmla="*/ 29 w 92"/>
                <a:gd name="T17" fmla="*/ 8 h 63"/>
                <a:gd name="T18" fmla="*/ 34 w 92"/>
                <a:gd name="T19" fmla="*/ 2 h 63"/>
                <a:gd name="T20" fmla="*/ 44 w 92"/>
                <a:gd name="T21" fmla="*/ 6 h 63"/>
                <a:gd name="T22" fmla="*/ 51 w 92"/>
                <a:gd name="T23" fmla="*/ 16 h 63"/>
                <a:gd name="T24" fmla="*/ 61 w 92"/>
                <a:gd name="T25" fmla="*/ 27 h 63"/>
                <a:gd name="T26" fmla="*/ 70 w 92"/>
                <a:gd name="T27" fmla="*/ 36 h 63"/>
                <a:gd name="T28" fmla="*/ 90 w 92"/>
                <a:gd name="T29" fmla="*/ 42 h 63"/>
                <a:gd name="T30" fmla="*/ 85 w 92"/>
                <a:gd name="T31" fmla="*/ 47 h 63"/>
                <a:gd name="T32" fmla="*/ 86 w 92"/>
                <a:gd name="T33" fmla="*/ 51 h 63"/>
                <a:gd name="T34" fmla="*/ 87 w 92"/>
                <a:gd name="T35" fmla="*/ 58 h 63"/>
                <a:gd name="T36" fmla="*/ 72 w 92"/>
                <a:gd name="T37" fmla="*/ 58 h 63"/>
                <a:gd name="T38" fmla="*/ 66 w 92"/>
                <a:gd name="T39" fmla="*/ 62 h 63"/>
                <a:gd name="T40" fmla="*/ 55 w 92"/>
                <a:gd name="T41" fmla="*/ 57 h 63"/>
                <a:gd name="T42" fmla="*/ 44 w 92"/>
                <a:gd name="T43" fmla="*/ 52 h 63"/>
                <a:gd name="T44" fmla="*/ 36 w 92"/>
                <a:gd name="T45" fmla="*/ 51 h 63"/>
                <a:gd name="T46" fmla="*/ 28 w 92"/>
                <a:gd name="T47" fmla="*/ 41 h 63"/>
                <a:gd name="T48" fmla="*/ 23 w 92"/>
                <a:gd name="T49" fmla="*/ 4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63">
                  <a:moveTo>
                    <a:pt x="23" y="42"/>
                  </a:moveTo>
                  <a:cubicBezTo>
                    <a:pt x="21" y="46"/>
                    <a:pt x="33" y="56"/>
                    <a:pt x="22" y="49"/>
                  </a:cubicBezTo>
                  <a:cubicBezTo>
                    <a:pt x="10" y="42"/>
                    <a:pt x="8" y="40"/>
                    <a:pt x="8" y="40"/>
                  </a:cubicBezTo>
                  <a:cubicBezTo>
                    <a:pt x="2" y="45"/>
                    <a:pt x="2" y="45"/>
                    <a:pt x="2" y="45"/>
                  </a:cubicBezTo>
                  <a:cubicBezTo>
                    <a:pt x="2" y="45"/>
                    <a:pt x="0" y="37"/>
                    <a:pt x="3" y="35"/>
                  </a:cubicBezTo>
                  <a:cubicBezTo>
                    <a:pt x="7" y="33"/>
                    <a:pt x="8" y="37"/>
                    <a:pt x="7" y="31"/>
                  </a:cubicBezTo>
                  <a:cubicBezTo>
                    <a:pt x="6" y="24"/>
                    <a:pt x="6" y="23"/>
                    <a:pt x="8" y="21"/>
                  </a:cubicBezTo>
                  <a:cubicBezTo>
                    <a:pt x="10" y="18"/>
                    <a:pt x="9" y="20"/>
                    <a:pt x="13" y="17"/>
                  </a:cubicBezTo>
                  <a:cubicBezTo>
                    <a:pt x="16" y="14"/>
                    <a:pt x="27" y="12"/>
                    <a:pt x="29" y="8"/>
                  </a:cubicBezTo>
                  <a:cubicBezTo>
                    <a:pt x="31" y="5"/>
                    <a:pt x="33" y="3"/>
                    <a:pt x="34" y="2"/>
                  </a:cubicBezTo>
                  <a:cubicBezTo>
                    <a:pt x="36" y="0"/>
                    <a:pt x="40" y="5"/>
                    <a:pt x="44" y="6"/>
                  </a:cubicBezTo>
                  <a:cubicBezTo>
                    <a:pt x="49" y="7"/>
                    <a:pt x="51" y="16"/>
                    <a:pt x="51" y="16"/>
                  </a:cubicBezTo>
                  <a:cubicBezTo>
                    <a:pt x="51" y="16"/>
                    <a:pt x="58" y="24"/>
                    <a:pt x="61" y="27"/>
                  </a:cubicBezTo>
                  <a:cubicBezTo>
                    <a:pt x="65" y="30"/>
                    <a:pt x="64" y="38"/>
                    <a:pt x="70" y="36"/>
                  </a:cubicBezTo>
                  <a:cubicBezTo>
                    <a:pt x="77" y="35"/>
                    <a:pt x="92" y="42"/>
                    <a:pt x="90" y="42"/>
                  </a:cubicBezTo>
                  <a:cubicBezTo>
                    <a:pt x="88" y="43"/>
                    <a:pt x="85" y="47"/>
                    <a:pt x="85" y="47"/>
                  </a:cubicBezTo>
                  <a:cubicBezTo>
                    <a:pt x="86" y="51"/>
                    <a:pt x="86" y="51"/>
                    <a:pt x="86" y="51"/>
                  </a:cubicBezTo>
                  <a:cubicBezTo>
                    <a:pt x="86" y="51"/>
                    <a:pt x="91" y="58"/>
                    <a:pt x="87" y="58"/>
                  </a:cubicBezTo>
                  <a:cubicBezTo>
                    <a:pt x="83" y="57"/>
                    <a:pt x="78" y="58"/>
                    <a:pt x="72" y="58"/>
                  </a:cubicBezTo>
                  <a:cubicBezTo>
                    <a:pt x="66" y="58"/>
                    <a:pt x="68" y="63"/>
                    <a:pt x="66" y="62"/>
                  </a:cubicBezTo>
                  <a:cubicBezTo>
                    <a:pt x="63" y="61"/>
                    <a:pt x="61" y="60"/>
                    <a:pt x="55" y="57"/>
                  </a:cubicBezTo>
                  <a:cubicBezTo>
                    <a:pt x="49" y="53"/>
                    <a:pt x="52" y="53"/>
                    <a:pt x="44" y="52"/>
                  </a:cubicBezTo>
                  <a:cubicBezTo>
                    <a:pt x="36" y="51"/>
                    <a:pt x="41" y="60"/>
                    <a:pt x="36" y="51"/>
                  </a:cubicBezTo>
                  <a:cubicBezTo>
                    <a:pt x="31" y="43"/>
                    <a:pt x="28" y="41"/>
                    <a:pt x="28" y="41"/>
                  </a:cubicBezTo>
                  <a:lnTo>
                    <a:pt x="23"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47" name="Freeform 153"/>
            <p:cNvSpPr/>
            <p:nvPr/>
          </p:nvSpPr>
          <p:spPr bwMode="auto">
            <a:xfrm>
              <a:off x="7631113" y="1004888"/>
              <a:ext cx="157163" cy="90488"/>
            </a:xfrm>
            <a:custGeom>
              <a:avLst/>
              <a:gdLst>
                <a:gd name="T0" fmla="*/ 5 w 59"/>
                <a:gd name="T1" fmla="*/ 32 h 34"/>
                <a:gd name="T2" fmla="*/ 19 w 59"/>
                <a:gd name="T3" fmla="*/ 28 h 34"/>
                <a:gd name="T4" fmla="*/ 35 w 59"/>
                <a:gd name="T5" fmla="*/ 30 h 34"/>
                <a:gd name="T6" fmla="*/ 48 w 59"/>
                <a:gd name="T7" fmla="*/ 29 h 34"/>
                <a:gd name="T8" fmla="*/ 49 w 59"/>
                <a:gd name="T9" fmla="*/ 25 h 34"/>
                <a:gd name="T10" fmla="*/ 55 w 59"/>
                <a:gd name="T11" fmla="*/ 22 h 34"/>
                <a:gd name="T12" fmla="*/ 39 w 59"/>
                <a:gd name="T13" fmla="*/ 9 h 34"/>
                <a:gd name="T14" fmla="*/ 25 w 59"/>
                <a:gd name="T15" fmla="*/ 1 h 34"/>
                <a:gd name="T16" fmla="*/ 13 w 59"/>
                <a:gd name="T17" fmla="*/ 6 h 34"/>
                <a:gd name="T18" fmla="*/ 10 w 59"/>
                <a:gd name="T19" fmla="*/ 13 h 34"/>
                <a:gd name="T20" fmla="*/ 2 w 59"/>
                <a:gd name="T21" fmla="*/ 24 h 34"/>
                <a:gd name="T22" fmla="*/ 2 w 59"/>
                <a:gd name="T23" fmla="*/ 32 h 34"/>
                <a:gd name="T24" fmla="*/ 5 w 59"/>
                <a:gd name="T25"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34">
                  <a:moveTo>
                    <a:pt x="5" y="32"/>
                  </a:moveTo>
                  <a:cubicBezTo>
                    <a:pt x="11" y="30"/>
                    <a:pt x="14" y="28"/>
                    <a:pt x="19" y="28"/>
                  </a:cubicBezTo>
                  <a:cubicBezTo>
                    <a:pt x="25" y="28"/>
                    <a:pt x="31" y="29"/>
                    <a:pt x="35" y="30"/>
                  </a:cubicBezTo>
                  <a:cubicBezTo>
                    <a:pt x="38" y="31"/>
                    <a:pt x="47" y="31"/>
                    <a:pt x="48" y="29"/>
                  </a:cubicBezTo>
                  <a:cubicBezTo>
                    <a:pt x="48" y="27"/>
                    <a:pt x="49" y="25"/>
                    <a:pt x="49" y="25"/>
                  </a:cubicBezTo>
                  <a:cubicBezTo>
                    <a:pt x="49" y="25"/>
                    <a:pt x="59" y="26"/>
                    <a:pt x="55" y="22"/>
                  </a:cubicBezTo>
                  <a:cubicBezTo>
                    <a:pt x="51" y="18"/>
                    <a:pt x="39" y="9"/>
                    <a:pt x="39" y="9"/>
                  </a:cubicBezTo>
                  <a:cubicBezTo>
                    <a:pt x="39" y="9"/>
                    <a:pt x="28" y="2"/>
                    <a:pt x="25" y="1"/>
                  </a:cubicBezTo>
                  <a:cubicBezTo>
                    <a:pt x="22" y="0"/>
                    <a:pt x="17" y="4"/>
                    <a:pt x="13" y="6"/>
                  </a:cubicBezTo>
                  <a:cubicBezTo>
                    <a:pt x="10" y="7"/>
                    <a:pt x="10" y="10"/>
                    <a:pt x="10" y="13"/>
                  </a:cubicBezTo>
                  <a:cubicBezTo>
                    <a:pt x="10" y="15"/>
                    <a:pt x="5" y="24"/>
                    <a:pt x="2" y="24"/>
                  </a:cubicBezTo>
                  <a:cubicBezTo>
                    <a:pt x="0" y="24"/>
                    <a:pt x="1" y="30"/>
                    <a:pt x="2" y="32"/>
                  </a:cubicBezTo>
                  <a:cubicBezTo>
                    <a:pt x="3" y="34"/>
                    <a:pt x="5" y="32"/>
                    <a:pt x="5"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48" name="Freeform 154"/>
            <p:cNvSpPr/>
            <p:nvPr/>
          </p:nvSpPr>
          <p:spPr bwMode="auto">
            <a:xfrm>
              <a:off x="7227888" y="1185863"/>
              <a:ext cx="39688" cy="42863"/>
            </a:xfrm>
            <a:custGeom>
              <a:avLst/>
              <a:gdLst>
                <a:gd name="T0" fmla="*/ 8 w 15"/>
                <a:gd name="T1" fmla="*/ 0 h 16"/>
                <a:gd name="T2" fmla="*/ 1 w 15"/>
                <a:gd name="T3" fmla="*/ 3 h 16"/>
                <a:gd name="T4" fmla="*/ 2 w 15"/>
                <a:gd name="T5" fmla="*/ 8 h 16"/>
                <a:gd name="T6" fmla="*/ 0 w 15"/>
                <a:gd name="T7" fmla="*/ 14 h 16"/>
                <a:gd name="T8" fmla="*/ 3 w 15"/>
                <a:gd name="T9" fmla="*/ 15 h 16"/>
                <a:gd name="T10" fmla="*/ 7 w 15"/>
                <a:gd name="T11" fmla="*/ 11 h 16"/>
                <a:gd name="T12" fmla="*/ 8 w 15"/>
                <a:gd name="T13" fmla="*/ 4 h 16"/>
                <a:gd name="T14" fmla="*/ 15 w 15"/>
                <a:gd name="T15" fmla="*/ 4 h 16"/>
                <a:gd name="T16" fmla="*/ 8 w 15"/>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8" y="0"/>
                  </a:moveTo>
                  <a:cubicBezTo>
                    <a:pt x="1" y="3"/>
                    <a:pt x="1" y="3"/>
                    <a:pt x="1" y="3"/>
                  </a:cubicBezTo>
                  <a:cubicBezTo>
                    <a:pt x="1" y="3"/>
                    <a:pt x="4" y="8"/>
                    <a:pt x="2" y="8"/>
                  </a:cubicBezTo>
                  <a:cubicBezTo>
                    <a:pt x="1" y="8"/>
                    <a:pt x="0" y="14"/>
                    <a:pt x="0" y="14"/>
                  </a:cubicBezTo>
                  <a:cubicBezTo>
                    <a:pt x="0" y="14"/>
                    <a:pt x="0" y="16"/>
                    <a:pt x="3" y="15"/>
                  </a:cubicBezTo>
                  <a:cubicBezTo>
                    <a:pt x="7" y="14"/>
                    <a:pt x="7" y="11"/>
                    <a:pt x="7" y="11"/>
                  </a:cubicBezTo>
                  <a:cubicBezTo>
                    <a:pt x="7" y="11"/>
                    <a:pt x="5" y="4"/>
                    <a:pt x="8" y="4"/>
                  </a:cubicBezTo>
                  <a:cubicBezTo>
                    <a:pt x="10" y="4"/>
                    <a:pt x="15" y="4"/>
                    <a:pt x="15" y="4"/>
                  </a:cubicBez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49" name="Freeform 155"/>
            <p:cNvSpPr/>
            <p:nvPr/>
          </p:nvSpPr>
          <p:spPr bwMode="auto">
            <a:xfrm>
              <a:off x="7391400" y="1114426"/>
              <a:ext cx="33338" cy="28575"/>
            </a:xfrm>
            <a:custGeom>
              <a:avLst/>
              <a:gdLst>
                <a:gd name="T0" fmla="*/ 0 w 13"/>
                <a:gd name="T1" fmla="*/ 11 h 11"/>
                <a:gd name="T2" fmla="*/ 8 w 13"/>
                <a:gd name="T3" fmla="*/ 7 h 11"/>
                <a:gd name="T4" fmla="*/ 10 w 13"/>
                <a:gd name="T5" fmla="*/ 0 h 11"/>
                <a:gd name="T6" fmla="*/ 4 w 13"/>
                <a:gd name="T7" fmla="*/ 3 h 11"/>
                <a:gd name="T8" fmla="*/ 4 w 13"/>
                <a:gd name="T9" fmla="*/ 9 h 11"/>
                <a:gd name="T10" fmla="*/ 0 w 13"/>
                <a:gd name="T11" fmla="*/ 11 h 11"/>
              </a:gdLst>
              <a:ahLst/>
              <a:cxnLst>
                <a:cxn ang="0">
                  <a:pos x="T0" y="T1"/>
                </a:cxn>
                <a:cxn ang="0">
                  <a:pos x="T2" y="T3"/>
                </a:cxn>
                <a:cxn ang="0">
                  <a:pos x="T4" y="T5"/>
                </a:cxn>
                <a:cxn ang="0">
                  <a:pos x="T6" y="T7"/>
                </a:cxn>
                <a:cxn ang="0">
                  <a:pos x="T8" y="T9"/>
                </a:cxn>
                <a:cxn ang="0">
                  <a:pos x="T10" y="T11"/>
                </a:cxn>
              </a:cxnLst>
              <a:rect l="0" t="0" r="r" b="b"/>
              <a:pathLst>
                <a:path w="13" h="11">
                  <a:moveTo>
                    <a:pt x="0" y="11"/>
                  </a:moveTo>
                  <a:cubicBezTo>
                    <a:pt x="0" y="11"/>
                    <a:pt x="4" y="11"/>
                    <a:pt x="8" y="7"/>
                  </a:cubicBezTo>
                  <a:cubicBezTo>
                    <a:pt x="11" y="3"/>
                    <a:pt x="13" y="0"/>
                    <a:pt x="10" y="0"/>
                  </a:cubicBezTo>
                  <a:cubicBezTo>
                    <a:pt x="8" y="0"/>
                    <a:pt x="4" y="3"/>
                    <a:pt x="4" y="3"/>
                  </a:cubicBezTo>
                  <a:cubicBezTo>
                    <a:pt x="4" y="9"/>
                    <a:pt x="4" y="9"/>
                    <a:pt x="4" y="9"/>
                  </a:cubicBez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50" name="Freeform 156"/>
            <p:cNvSpPr/>
            <p:nvPr/>
          </p:nvSpPr>
          <p:spPr bwMode="auto">
            <a:xfrm>
              <a:off x="7131050" y="914401"/>
              <a:ext cx="30163" cy="19050"/>
            </a:xfrm>
            <a:custGeom>
              <a:avLst/>
              <a:gdLst>
                <a:gd name="T0" fmla="*/ 0 w 11"/>
                <a:gd name="T1" fmla="*/ 6 h 7"/>
                <a:gd name="T2" fmla="*/ 11 w 11"/>
                <a:gd name="T3" fmla="*/ 7 h 7"/>
                <a:gd name="T4" fmla="*/ 9 w 11"/>
                <a:gd name="T5" fmla="*/ 0 h 7"/>
                <a:gd name="T6" fmla="*/ 0 w 11"/>
                <a:gd name="T7" fmla="*/ 6 h 7"/>
              </a:gdLst>
              <a:ahLst/>
              <a:cxnLst>
                <a:cxn ang="0">
                  <a:pos x="T0" y="T1"/>
                </a:cxn>
                <a:cxn ang="0">
                  <a:pos x="T2" y="T3"/>
                </a:cxn>
                <a:cxn ang="0">
                  <a:pos x="T4" y="T5"/>
                </a:cxn>
                <a:cxn ang="0">
                  <a:pos x="T6" y="T7"/>
                </a:cxn>
              </a:cxnLst>
              <a:rect l="0" t="0" r="r" b="b"/>
              <a:pathLst>
                <a:path w="11" h="7">
                  <a:moveTo>
                    <a:pt x="0" y="6"/>
                  </a:moveTo>
                  <a:cubicBezTo>
                    <a:pt x="5" y="6"/>
                    <a:pt x="11" y="7"/>
                    <a:pt x="11" y="7"/>
                  </a:cubicBezTo>
                  <a:cubicBezTo>
                    <a:pt x="11" y="7"/>
                    <a:pt x="10" y="0"/>
                    <a:pt x="9" y="0"/>
                  </a:cubicBezTo>
                  <a:cubicBezTo>
                    <a:pt x="7" y="0"/>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51" name="Freeform 157"/>
            <p:cNvSpPr/>
            <p:nvPr/>
          </p:nvSpPr>
          <p:spPr bwMode="auto">
            <a:xfrm>
              <a:off x="8523288" y="1162051"/>
              <a:ext cx="211138" cy="101600"/>
            </a:xfrm>
            <a:custGeom>
              <a:avLst/>
              <a:gdLst>
                <a:gd name="T0" fmla="*/ 7 w 79"/>
                <a:gd name="T1" fmla="*/ 9 h 38"/>
                <a:gd name="T2" fmla="*/ 5 w 79"/>
                <a:gd name="T3" fmla="*/ 23 h 38"/>
                <a:gd name="T4" fmla="*/ 16 w 79"/>
                <a:gd name="T5" fmla="*/ 30 h 38"/>
                <a:gd name="T6" fmla="*/ 24 w 79"/>
                <a:gd name="T7" fmla="*/ 37 h 38"/>
                <a:gd name="T8" fmla="*/ 30 w 79"/>
                <a:gd name="T9" fmla="*/ 31 h 38"/>
                <a:gd name="T10" fmla="*/ 30 w 79"/>
                <a:gd name="T11" fmla="*/ 29 h 38"/>
                <a:gd name="T12" fmla="*/ 42 w 79"/>
                <a:gd name="T13" fmla="*/ 31 h 38"/>
                <a:gd name="T14" fmla="*/ 49 w 79"/>
                <a:gd name="T15" fmla="*/ 32 h 38"/>
                <a:gd name="T16" fmla="*/ 52 w 79"/>
                <a:gd name="T17" fmla="*/ 28 h 38"/>
                <a:gd name="T18" fmla="*/ 59 w 79"/>
                <a:gd name="T19" fmla="*/ 29 h 38"/>
                <a:gd name="T20" fmla="*/ 76 w 79"/>
                <a:gd name="T21" fmla="*/ 22 h 38"/>
                <a:gd name="T22" fmla="*/ 76 w 79"/>
                <a:gd name="T23" fmla="*/ 15 h 38"/>
                <a:gd name="T24" fmla="*/ 70 w 79"/>
                <a:gd name="T25" fmla="*/ 13 h 38"/>
                <a:gd name="T26" fmla="*/ 61 w 79"/>
                <a:gd name="T27" fmla="*/ 9 h 38"/>
                <a:gd name="T28" fmla="*/ 39 w 79"/>
                <a:gd name="T29" fmla="*/ 9 h 38"/>
                <a:gd name="T30" fmla="*/ 35 w 79"/>
                <a:gd name="T31" fmla="*/ 11 h 38"/>
                <a:gd name="T32" fmla="*/ 28 w 79"/>
                <a:gd name="T33" fmla="*/ 9 h 38"/>
                <a:gd name="T34" fmla="*/ 20 w 79"/>
                <a:gd name="T35" fmla="*/ 1 h 38"/>
                <a:gd name="T36" fmla="*/ 9 w 79"/>
                <a:gd name="T37" fmla="*/ 6 h 38"/>
                <a:gd name="T38" fmla="*/ 7 w 79"/>
                <a:gd name="T39"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38">
                  <a:moveTo>
                    <a:pt x="7" y="9"/>
                  </a:moveTo>
                  <a:cubicBezTo>
                    <a:pt x="4" y="3"/>
                    <a:pt x="0" y="19"/>
                    <a:pt x="5" y="23"/>
                  </a:cubicBezTo>
                  <a:cubicBezTo>
                    <a:pt x="9" y="26"/>
                    <a:pt x="16" y="30"/>
                    <a:pt x="16" y="30"/>
                  </a:cubicBezTo>
                  <a:cubicBezTo>
                    <a:pt x="16" y="30"/>
                    <a:pt x="23" y="36"/>
                    <a:pt x="24" y="37"/>
                  </a:cubicBezTo>
                  <a:cubicBezTo>
                    <a:pt x="25" y="38"/>
                    <a:pt x="30" y="31"/>
                    <a:pt x="30" y="31"/>
                  </a:cubicBezTo>
                  <a:cubicBezTo>
                    <a:pt x="30" y="31"/>
                    <a:pt x="21" y="29"/>
                    <a:pt x="30" y="29"/>
                  </a:cubicBezTo>
                  <a:cubicBezTo>
                    <a:pt x="38" y="29"/>
                    <a:pt x="42" y="31"/>
                    <a:pt x="42" y="31"/>
                  </a:cubicBezTo>
                  <a:cubicBezTo>
                    <a:pt x="42" y="31"/>
                    <a:pt x="48" y="34"/>
                    <a:pt x="49" y="32"/>
                  </a:cubicBezTo>
                  <a:cubicBezTo>
                    <a:pt x="50" y="31"/>
                    <a:pt x="48" y="28"/>
                    <a:pt x="52" y="28"/>
                  </a:cubicBezTo>
                  <a:cubicBezTo>
                    <a:pt x="55" y="28"/>
                    <a:pt x="54" y="27"/>
                    <a:pt x="59" y="29"/>
                  </a:cubicBezTo>
                  <a:cubicBezTo>
                    <a:pt x="64" y="31"/>
                    <a:pt x="76" y="22"/>
                    <a:pt x="76" y="22"/>
                  </a:cubicBezTo>
                  <a:cubicBezTo>
                    <a:pt x="76" y="22"/>
                    <a:pt x="79" y="16"/>
                    <a:pt x="76" y="15"/>
                  </a:cubicBezTo>
                  <a:cubicBezTo>
                    <a:pt x="72" y="13"/>
                    <a:pt x="72" y="14"/>
                    <a:pt x="70" y="13"/>
                  </a:cubicBezTo>
                  <a:cubicBezTo>
                    <a:pt x="68" y="13"/>
                    <a:pt x="72" y="14"/>
                    <a:pt x="61" y="9"/>
                  </a:cubicBezTo>
                  <a:cubicBezTo>
                    <a:pt x="49" y="5"/>
                    <a:pt x="42" y="9"/>
                    <a:pt x="39" y="9"/>
                  </a:cubicBezTo>
                  <a:cubicBezTo>
                    <a:pt x="35" y="9"/>
                    <a:pt x="39" y="11"/>
                    <a:pt x="35" y="11"/>
                  </a:cubicBezTo>
                  <a:cubicBezTo>
                    <a:pt x="32" y="11"/>
                    <a:pt x="36" y="18"/>
                    <a:pt x="28" y="9"/>
                  </a:cubicBezTo>
                  <a:cubicBezTo>
                    <a:pt x="20" y="1"/>
                    <a:pt x="25" y="0"/>
                    <a:pt x="20" y="1"/>
                  </a:cubicBezTo>
                  <a:cubicBezTo>
                    <a:pt x="16" y="2"/>
                    <a:pt x="9" y="6"/>
                    <a:pt x="9" y="6"/>
                  </a:cubicBezTo>
                  <a:cubicBezTo>
                    <a:pt x="9" y="6"/>
                    <a:pt x="8" y="11"/>
                    <a:pt x="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52" name="Freeform 158"/>
            <p:cNvSpPr/>
            <p:nvPr/>
          </p:nvSpPr>
          <p:spPr bwMode="auto">
            <a:xfrm>
              <a:off x="8618538" y="1263651"/>
              <a:ext cx="101600" cy="65088"/>
            </a:xfrm>
            <a:custGeom>
              <a:avLst/>
              <a:gdLst>
                <a:gd name="T0" fmla="*/ 15 w 38"/>
                <a:gd name="T1" fmla="*/ 23 h 24"/>
                <a:gd name="T2" fmla="*/ 38 w 38"/>
                <a:gd name="T3" fmla="*/ 24 h 24"/>
                <a:gd name="T4" fmla="*/ 34 w 38"/>
                <a:gd name="T5" fmla="*/ 17 h 24"/>
                <a:gd name="T6" fmla="*/ 25 w 38"/>
                <a:gd name="T7" fmla="*/ 12 h 24"/>
                <a:gd name="T8" fmla="*/ 18 w 38"/>
                <a:gd name="T9" fmla="*/ 6 h 24"/>
                <a:gd name="T10" fmla="*/ 15 w 38"/>
                <a:gd name="T11" fmla="*/ 5 h 24"/>
                <a:gd name="T12" fmla="*/ 8 w 38"/>
                <a:gd name="T13" fmla="*/ 0 h 24"/>
                <a:gd name="T14" fmla="*/ 4 w 38"/>
                <a:gd name="T15" fmla="*/ 3 h 24"/>
                <a:gd name="T16" fmla="*/ 5 w 38"/>
                <a:gd name="T17" fmla="*/ 10 h 24"/>
                <a:gd name="T18" fmla="*/ 11 w 38"/>
                <a:gd name="T19" fmla="*/ 14 h 24"/>
                <a:gd name="T20" fmla="*/ 7 w 38"/>
                <a:gd name="T21" fmla="*/ 19 h 24"/>
                <a:gd name="T22" fmla="*/ 15 w 38"/>
                <a:gd name="T23"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4">
                  <a:moveTo>
                    <a:pt x="15" y="23"/>
                  </a:moveTo>
                  <a:cubicBezTo>
                    <a:pt x="38" y="24"/>
                    <a:pt x="38" y="24"/>
                    <a:pt x="38" y="24"/>
                  </a:cubicBezTo>
                  <a:cubicBezTo>
                    <a:pt x="34" y="17"/>
                    <a:pt x="34" y="17"/>
                    <a:pt x="34" y="17"/>
                  </a:cubicBezTo>
                  <a:cubicBezTo>
                    <a:pt x="25" y="12"/>
                    <a:pt x="25" y="12"/>
                    <a:pt x="25" y="12"/>
                  </a:cubicBezTo>
                  <a:cubicBezTo>
                    <a:pt x="25" y="12"/>
                    <a:pt x="21" y="7"/>
                    <a:pt x="18" y="6"/>
                  </a:cubicBezTo>
                  <a:cubicBezTo>
                    <a:pt x="15" y="5"/>
                    <a:pt x="18" y="7"/>
                    <a:pt x="15" y="5"/>
                  </a:cubicBezTo>
                  <a:cubicBezTo>
                    <a:pt x="12" y="3"/>
                    <a:pt x="11" y="0"/>
                    <a:pt x="8" y="0"/>
                  </a:cubicBezTo>
                  <a:cubicBezTo>
                    <a:pt x="6" y="0"/>
                    <a:pt x="8" y="0"/>
                    <a:pt x="4" y="3"/>
                  </a:cubicBezTo>
                  <a:cubicBezTo>
                    <a:pt x="0" y="7"/>
                    <a:pt x="5" y="10"/>
                    <a:pt x="5" y="10"/>
                  </a:cubicBezTo>
                  <a:cubicBezTo>
                    <a:pt x="11" y="14"/>
                    <a:pt x="11" y="14"/>
                    <a:pt x="11" y="14"/>
                  </a:cubicBezTo>
                  <a:cubicBezTo>
                    <a:pt x="11" y="14"/>
                    <a:pt x="6" y="17"/>
                    <a:pt x="7" y="19"/>
                  </a:cubicBezTo>
                  <a:cubicBezTo>
                    <a:pt x="8" y="21"/>
                    <a:pt x="15" y="23"/>
                    <a:pt x="1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53" name="Freeform 159"/>
            <p:cNvSpPr/>
            <p:nvPr/>
          </p:nvSpPr>
          <p:spPr bwMode="auto">
            <a:xfrm>
              <a:off x="8488363" y="1252538"/>
              <a:ext cx="46038" cy="41275"/>
            </a:xfrm>
            <a:custGeom>
              <a:avLst/>
              <a:gdLst>
                <a:gd name="T0" fmla="*/ 17 w 17"/>
                <a:gd name="T1" fmla="*/ 15 h 15"/>
                <a:gd name="T2" fmla="*/ 4 w 17"/>
                <a:gd name="T3" fmla="*/ 6 h 15"/>
                <a:gd name="T4" fmla="*/ 5 w 17"/>
                <a:gd name="T5" fmla="*/ 3 h 15"/>
                <a:gd name="T6" fmla="*/ 17 w 17"/>
                <a:gd name="T7" fmla="*/ 10 h 15"/>
                <a:gd name="T8" fmla="*/ 17 w 17"/>
                <a:gd name="T9" fmla="*/ 15 h 15"/>
              </a:gdLst>
              <a:ahLst/>
              <a:cxnLst>
                <a:cxn ang="0">
                  <a:pos x="T0" y="T1"/>
                </a:cxn>
                <a:cxn ang="0">
                  <a:pos x="T2" y="T3"/>
                </a:cxn>
                <a:cxn ang="0">
                  <a:pos x="T4" y="T5"/>
                </a:cxn>
                <a:cxn ang="0">
                  <a:pos x="T6" y="T7"/>
                </a:cxn>
                <a:cxn ang="0">
                  <a:pos x="T8" y="T9"/>
                </a:cxn>
              </a:cxnLst>
              <a:rect l="0" t="0" r="r" b="b"/>
              <a:pathLst>
                <a:path w="17" h="15">
                  <a:moveTo>
                    <a:pt x="17" y="15"/>
                  </a:moveTo>
                  <a:cubicBezTo>
                    <a:pt x="4" y="6"/>
                    <a:pt x="4" y="6"/>
                    <a:pt x="4" y="6"/>
                  </a:cubicBezTo>
                  <a:cubicBezTo>
                    <a:pt x="4" y="6"/>
                    <a:pt x="0" y="0"/>
                    <a:pt x="5" y="3"/>
                  </a:cubicBezTo>
                  <a:cubicBezTo>
                    <a:pt x="10" y="6"/>
                    <a:pt x="17" y="10"/>
                    <a:pt x="17" y="10"/>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54" name="Freeform 160"/>
            <p:cNvSpPr/>
            <p:nvPr/>
          </p:nvSpPr>
          <p:spPr bwMode="auto">
            <a:xfrm>
              <a:off x="8755063" y="1185863"/>
              <a:ext cx="109538" cy="66675"/>
            </a:xfrm>
            <a:custGeom>
              <a:avLst/>
              <a:gdLst>
                <a:gd name="T0" fmla="*/ 2 w 41"/>
                <a:gd name="T1" fmla="*/ 3 h 25"/>
                <a:gd name="T2" fmla="*/ 8 w 41"/>
                <a:gd name="T3" fmla="*/ 14 h 25"/>
                <a:gd name="T4" fmla="*/ 13 w 41"/>
                <a:gd name="T5" fmla="*/ 16 h 25"/>
                <a:gd name="T6" fmla="*/ 22 w 41"/>
                <a:gd name="T7" fmla="*/ 22 h 25"/>
                <a:gd name="T8" fmla="*/ 27 w 41"/>
                <a:gd name="T9" fmla="*/ 24 h 25"/>
                <a:gd name="T10" fmla="*/ 33 w 41"/>
                <a:gd name="T11" fmla="*/ 23 h 25"/>
                <a:gd name="T12" fmla="*/ 38 w 41"/>
                <a:gd name="T13" fmla="*/ 20 h 25"/>
                <a:gd name="T14" fmla="*/ 40 w 41"/>
                <a:gd name="T15" fmla="*/ 16 h 25"/>
                <a:gd name="T16" fmla="*/ 37 w 41"/>
                <a:gd name="T17" fmla="*/ 14 h 25"/>
                <a:gd name="T18" fmla="*/ 25 w 41"/>
                <a:gd name="T19" fmla="*/ 11 h 25"/>
                <a:gd name="T20" fmla="*/ 13 w 41"/>
                <a:gd name="T21" fmla="*/ 5 h 25"/>
                <a:gd name="T22" fmla="*/ 9 w 41"/>
                <a:gd name="T23" fmla="*/ 3 h 25"/>
                <a:gd name="T24" fmla="*/ 2 w 41"/>
                <a:gd name="T25"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2" y="3"/>
                  </a:moveTo>
                  <a:cubicBezTo>
                    <a:pt x="3" y="5"/>
                    <a:pt x="8" y="14"/>
                    <a:pt x="8" y="14"/>
                  </a:cubicBezTo>
                  <a:cubicBezTo>
                    <a:pt x="8" y="14"/>
                    <a:pt x="11" y="14"/>
                    <a:pt x="13" y="16"/>
                  </a:cubicBezTo>
                  <a:cubicBezTo>
                    <a:pt x="15" y="17"/>
                    <a:pt x="22" y="22"/>
                    <a:pt x="22" y="22"/>
                  </a:cubicBezTo>
                  <a:cubicBezTo>
                    <a:pt x="27" y="24"/>
                    <a:pt x="27" y="24"/>
                    <a:pt x="27" y="24"/>
                  </a:cubicBezTo>
                  <a:cubicBezTo>
                    <a:pt x="27" y="24"/>
                    <a:pt x="28" y="25"/>
                    <a:pt x="33" y="23"/>
                  </a:cubicBezTo>
                  <a:cubicBezTo>
                    <a:pt x="38" y="22"/>
                    <a:pt x="36" y="22"/>
                    <a:pt x="38" y="20"/>
                  </a:cubicBezTo>
                  <a:cubicBezTo>
                    <a:pt x="40" y="18"/>
                    <a:pt x="41" y="18"/>
                    <a:pt x="40" y="16"/>
                  </a:cubicBezTo>
                  <a:cubicBezTo>
                    <a:pt x="39" y="14"/>
                    <a:pt x="40" y="14"/>
                    <a:pt x="37" y="14"/>
                  </a:cubicBezTo>
                  <a:cubicBezTo>
                    <a:pt x="33" y="13"/>
                    <a:pt x="31" y="13"/>
                    <a:pt x="25" y="11"/>
                  </a:cubicBezTo>
                  <a:cubicBezTo>
                    <a:pt x="18" y="10"/>
                    <a:pt x="15" y="6"/>
                    <a:pt x="13" y="5"/>
                  </a:cubicBezTo>
                  <a:cubicBezTo>
                    <a:pt x="11" y="3"/>
                    <a:pt x="17" y="5"/>
                    <a:pt x="9" y="3"/>
                  </a:cubicBezTo>
                  <a:cubicBezTo>
                    <a:pt x="0" y="0"/>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55" name="Freeform 161"/>
            <p:cNvSpPr/>
            <p:nvPr/>
          </p:nvSpPr>
          <p:spPr bwMode="auto">
            <a:xfrm>
              <a:off x="9567863" y="1404938"/>
              <a:ext cx="111125" cy="46038"/>
            </a:xfrm>
            <a:custGeom>
              <a:avLst/>
              <a:gdLst>
                <a:gd name="T0" fmla="*/ 7 w 42"/>
                <a:gd name="T1" fmla="*/ 4 h 17"/>
                <a:gd name="T2" fmla="*/ 3 w 42"/>
                <a:gd name="T3" fmla="*/ 8 h 17"/>
                <a:gd name="T4" fmla="*/ 13 w 42"/>
                <a:gd name="T5" fmla="*/ 12 h 17"/>
                <a:gd name="T6" fmla="*/ 24 w 42"/>
                <a:gd name="T7" fmla="*/ 16 h 17"/>
                <a:gd name="T8" fmla="*/ 33 w 42"/>
                <a:gd name="T9" fmla="*/ 12 h 17"/>
                <a:gd name="T10" fmla="*/ 41 w 42"/>
                <a:gd name="T11" fmla="*/ 13 h 17"/>
                <a:gd name="T12" fmla="*/ 39 w 42"/>
                <a:gd name="T13" fmla="*/ 7 h 17"/>
                <a:gd name="T14" fmla="*/ 30 w 42"/>
                <a:gd name="T15" fmla="*/ 2 h 17"/>
                <a:gd name="T16" fmla="*/ 25 w 42"/>
                <a:gd name="T17" fmla="*/ 2 h 17"/>
                <a:gd name="T18" fmla="*/ 9 w 42"/>
                <a:gd name="T19" fmla="*/ 0 h 17"/>
                <a:gd name="T20" fmla="*/ 7 w 42"/>
                <a:gd name="T21"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17">
                  <a:moveTo>
                    <a:pt x="7" y="4"/>
                  </a:moveTo>
                  <a:cubicBezTo>
                    <a:pt x="5" y="4"/>
                    <a:pt x="0" y="7"/>
                    <a:pt x="3" y="8"/>
                  </a:cubicBezTo>
                  <a:cubicBezTo>
                    <a:pt x="7" y="9"/>
                    <a:pt x="7" y="10"/>
                    <a:pt x="13" y="12"/>
                  </a:cubicBezTo>
                  <a:cubicBezTo>
                    <a:pt x="20" y="14"/>
                    <a:pt x="22" y="17"/>
                    <a:pt x="24" y="16"/>
                  </a:cubicBezTo>
                  <a:cubicBezTo>
                    <a:pt x="26" y="16"/>
                    <a:pt x="28" y="12"/>
                    <a:pt x="33" y="12"/>
                  </a:cubicBezTo>
                  <a:cubicBezTo>
                    <a:pt x="37" y="12"/>
                    <a:pt x="40" y="15"/>
                    <a:pt x="41" y="13"/>
                  </a:cubicBezTo>
                  <a:cubicBezTo>
                    <a:pt x="42" y="12"/>
                    <a:pt x="42" y="8"/>
                    <a:pt x="39" y="7"/>
                  </a:cubicBezTo>
                  <a:cubicBezTo>
                    <a:pt x="36" y="5"/>
                    <a:pt x="32" y="2"/>
                    <a:pt x="30" y="2"/>
                  </a:cubicBezTo>
                  <a:cubicBezTo>
                    <a:pt x="28" y="2"/>
                    <a:pt x="28" y="2"/>
                    <a:pt x="25" y="2"/>
                  </a:cubicBezTo>
                  <a:cubicBezTo>
                    <a:pt x="22" y="2"/>
                    <a:pt x="9" y="0"/>
                    <a:pt x="9" y="0"/>
                  </a:cubicBezTo>
                  <a:lnTo>
                    <a:pt x="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56" name="Freeform 162"/>
            <p:cNvSpPr/>
            <p:nvPr/>
          </p:nvSpPr>
          <p:spPr bwMode="auto">
            <a:xfrm>
              <a:off x="10475913" y="1951038"/>
              <a:ext cx="60325" cy="114300"/>
            </a:xfrm>
            <a:custGeom>
              <a:avLst/>
              <a:gdLst>
                <a:gd name="T0" fmla="*/ 6 w 23"/>
                <a:gd name="T1" fmla="*/ 0 h 43"/>
                <a:gd name="T2" fmla="*/ 4 w 23"/>
                <a:gd name="T3" fmla="*/ 8 h 43"/>
                <a:gd name="T4" fmla="*/ 4 w 23"/>
                <a:gd name="T5" fmla="*/ 13 h 43"/>
                <a:gd name="T6" fmla="*/ 6 w 23"/>
                <a:gd name="T7" fmla="*/ 24 h 43"/>
                <a:gd name="T8" fmla="*/ 6 w 23"/>
                <a:gd name="T9" fmla="*/ 28 h 43"/>
                <a:gd name="T10" fmla="*/ 5 w 23"/>
                <a:gd name="T11" fmla="*/ 37 h 43"/>
                <a:gd name="T12" fmla="*/ 13 w 23"/>
                <a:gd name="T13" fmla="*/ 38 h 43"/>
                <a:gd name="T14" fmla="*/ 15 w 23"/>
                <a:gd name="T15" fmla="*/ 33 h 43"/>
                <a:gd name="T16" fmla="*/ 22 w 23"/>
                <a:gd name="T17" fmla="*/ 29 h 43"/>
                <a:gd name="T18" fmla="*/ 20 w 23"/>
                <a:gd name="T19" fmla="*/ 23 h 43"/>
                <a:gd name="T20" fmla="*/ 14 w 23"/>
                <a:gd name="T21" fmla="*/ 5 h 43"/>
                <a:gd name="T22" fmla="*/ 6 w 23"/>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3">
                  <a:moveTo>
                    <a:pt x="6" y="0"/>
                  </a:moveTo>
                  <a:cubicBezTo>
                    <a:pt x="6" y="2"/>
                    <a:pt x="4" y="8"/>
                    <a:pt x="4" y="8"/>
                  </a:cubicBezTo>
                  <a:cubicBezTo>
                    <a:pt x="4" y="8"/>
                    <a:pt x="5" y="10"/>
                    <a:pt x="4" y="13"/>
                  </a:cubicBezTo>
                  <a:cubicBezTo>
                    <a:pt x="4" y="15"/>
                    <a:pt x="8" y="24"/>
                    <a:pt x="6" y="24"/>
                  </a:cubicBezTo>
                  <a:cubicBezTo>
                    <a:pt x="5" y="24"/>
                    <a:pt x="10" y="24"/>
                    <a:pt x="6" y="28"/>
                  </a:cubicBezTo>
                  <a:cubicBezTo>
                    <a:pt x="3" y="31"/>
                    <a:pt x="0" y="35"/>
                    <a:pt x="5" y="37"/>
                  </a:cubicBezTo>
                  <a:cubicBezTo>
                    <a:pt x="9" y="38"/>
                    <a:pt x="13" y="43"/>
                    <a:pt x="13" y="38"/>
                  </a:cubicBezTo>
                  <a:cubicBezTo>
                    <a:pt x="13" y="34"/>
                    <a:pt x="14" y="36"/>
                    <a:pt x="15" y="33"/>
                  </a:cubicBezTo>
                  <a:cubicBezTo>
                    <a:pt x="17" y="29"/>
                    <a:pt x="22" y="31"/>
                    <a:pt x="22" y="29"/>
                  </a:cubicBezTo>
                  <a:cubicBezTo>
                    <a:pt x="22" y="27"/>
                    <a:pt x="23" y="27"/>
                    <a:pt x="20" y="23"/>
                  </a:cubicBezTo>
                  <a:cubicBezTo>
                    <a:pt x="17" y="19"/>
                    <a:pt x="14" y="5"/>
                    <a:pt x="14" y="5"/>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57" name="Freeform 163"/>
            <p:cNvSpPr/>
            <p:nvPr/>
          </p:nvSpPr>
          <p:spPr bwMode="auto">
            <a:xfrm>
              <a:off x="10464800" y="2085976"/>
              <a:ext cx="42863" cy="33338"/>
            </a:xfrm>
            <a:custGeom>
              <a:avLst/>
              <a:gdLst>
                <a:gd name="T0" fmla="*/ 11 w 16"/>
                <a:gd name="T1" fmla="*/ 0 h 12"/>
                <a:gd name="T2" fmla="*/ 2 w 16"/>
                <a:gd name="T3" fmla="*/ 4 h 12"/>
                <a:gd name="T4" fmla="*/ 13 w 16"/>
                <a:gd name="T5" fmla="*/ 9 h 12"/>
                <a:gd name="T6" fmla="*/ 16 w 16"/>
                <a:gd name="T7" fmla="*/ 6 h 12"/>
                <a:gd name="T8" fmla="*/ 11 w 16"/>
                <a:gd name="T9" fmla="*/ 0 h 12"/>
              </a:gdLst>
              <a:ahLst/>
              <a:cxnLst>
                <a:cxn ang="0">
                  <a:pos x="T0" y="T1"/>
                </a:cxn>
                <a:cxn ang="0">
                  <a:pos x="T2" y="T3"/>
                </a:cxn>
                <a:cxn ang="0">
                  <a:pos x="T4" y="T5"/>
                </a:cxn>
                <a:cxn ang="0">
                  <a:pos x="T6" y="T7"/>
                </a:cxn>
                <a:cxn ang="0">
                  <a:pos x="T8" y="T9"/>
                </a:cxn>
              </a:cxnLst>
              <a:rect l="0" t="0" r="r" b="b"/>
              <a:pathLst>
                <a:path w="16" h="12">
                  <a:moveTo>
                    <a:pt x="11" y="0"/>
                  </a:moveTo>
                  <a:cubicBezTo>
                    <a:pt x="8" y="0"/>
                    <a:pt x="0" y="3"/>
                    <a:pt x="2" y="4"/>
                  </a:cubicBezTo>
                  <a:cubicBezTo>
                    <a:pt x="3" y="6"/>
                    <a:pt x="12" y="12"/>
                    <a:pt x="13" y="9"/>
                  </a:cubicBezTo>
                  <a:cubicBezTo>
                    <a:pt x="14" y="7"/>
                    <a:pt x="16" y="9"/>
                    <a:pt x="16" y="6"/>
                  </a:cubicBezTo>
                  <a:cubicBezTo>
                    <a:pt x="16" y="3"/>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58" name="Freeform 164"/>
            <p:cNvSpPr/>
            <p:nvPr/>
          </p:nvSpPr>
          <p:spPr bwMode="auto">
            <a:xfrm>
              <a:off x="10445750" y="2124076"/>
              <a:ext cx="74613" cy="58738"/>
            </a:xfrm>
            <a:custGeom>
              <a:avLst/>
              <a:gdLst>
                <a:gd name="T0" fmla="*/ 3 w 28"/>
                <a:gd name="T1" fmla="*/ 2 h 22"/>
                <a:gd name="T2" fmla="*/ 27 w 28"/>
                <a:gd name="T3" fmla="*/ 1 h 22"/>
                <a:gd name="T4" fmla="*/ 22 w 28"/>
                <a:gd name="T5" fmla="*/ 8 h 22"/>
                <a:gd name="T6" fmla="*/ 12 w 28"/>
                <a:gd name="T7" fmla="*/ 9 h 22"/>
                <a:gd name="T8" fmla="*/ 10 w 28"/>
                <a:gd name="T9" fmla="*/ 20 h 22"/>
                <a:gd name="T10" fmla="*/ 1 w 28"/>
                <a:gd name="T11" fmla="*/ 10 h 22"/>
                <a:gd name="T12" fmla="*/ 3 w 28"/>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3" y="2"/>
                  </a:moveTo>
                  <a:cubicBezTo>
                    <a:pt x="3" y="2"/>
                    <a:pt x="28" y="0"/>
                    <a:pt x="27" y="1"/>
                  </a:cubicBezTo>
                  <a:cubicBezTo>
                    <a:pt x="25" y="1"/>
                    <a:pt x="27" y="8"/>
                    <a:pt x="22" y="8"/>
                  </a:cubicBezTo>
                  <a:cubicBezTo>
                    <a:pt x="16" y="9"/>
                    <a:pt x="14" y="5"/>
                    <a:pt x="12" y="9"/>
                  </a:cubicBezTo>
                  <a:cubicBezTo>
                    <a:pt x="10" y="13"/>
                    <a:pt x="13" y="22"/>
                    <a:pt x="10" y="20"/>
                  </a:cubicBezTo>
                  <a:cubicBezTo>
                    <a:pt x="6" y="18"/>
                    <a:pt x="1" y="12"/>
                    <a:pt x="1" y="10"/>
                  </a:cubicBezTo>
                  <a:cubicBezTo>
                    <a:pt x="0" y="8"/>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59" name="Freeform 165"/>
            <p:cNvSpPr/>
            <p:nvPr/>
          </p:nvSpPr>
          <p:spPr bwMode="auto">
            <a:xfrm>
              <a:off x="10085388" y="1993901"/>
              <a:ext cx="46038" cy="39688"/>
            </a:xfrm>
            <a:custGeom>
              <a:avLst/>
              <a:gdLst>
                <a:gd name="T0" fmla="*/ 17 w 17"/>
                <a:gd name="T1" fmla="*/ 15 h 15"/>
                <a:gd name="T2" fmla="*/ 13 w 17"/>
                <a:gd name="T3" fmla="*/ 1 h 15"/>
                <a:gd name="T4" fmla="*/ 1 w 17"/>
                <a:gd name="T5" fmla="*/ 2 h 15"/>
                <a:gd name="T6" fmla="*/ 10 w 17"/>
                <a:gd name="T7" fmla="*/ 12 h 15"/>
                <a:gd name="T8" fmla="*/ 17 w 17"/>
                <a:gd name="T9" fmla="*/ 15 h 15"/>
              </a:gdLst>
              <a:ahLst/>
              <a:cxnLst>
                <a:cxn ang="0">
                  <a:pos x="T0" y="T1"/>
                </a:cxn>
                <a:cxn ang="0">
                  <a:pos x="T2" y="T3"/>
                </a:cxn>
                <a:cxn ang="0">
                  <a:pos x="T4" y="T5"/>
                </a:cxn>
                <a:cxn ang="0">
                  <a:pos x="T6" y="T7"/>
                </a:cxn>
                <a:cxn ang="0">
                  <a:pos x="T8" y="T9"/>
                </a:cxn>
              </a:cxnLst>
              <a:rect l="0" t="0" r="r" b="b"/>
              <a:pathLst>
                <a:path w="17" h="15">
                  <a:moveTo>
                    <a:pt x="17" y="15"/>
                  </a:moveTo>
                  <a:cubicBezTo>
                    <a:pt x="16" y="11"/>
                    <a:pt x="15" y="1"/>
                    <a:pt x="13" y="1"/>
                  </a:cubicBezTo>
                  <a:cubicBezTo>
                    <a:pt x="11" y="0"/>
                    <a:pt x="2" y="1"/>
                    <a:pt x="1" y="2"/>
                  </a:cubicBezTo>
                  <a:cubicBezTo>
                    <a:pt x="0" y="4"/>
                    <a:pt x="10" y="12"/>
                    <a:pt x="10" y="12"/>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60" name="Freeform 166"/>
            <p:cNvSpPr/>
            <p:nvPr/>
          </p:nvSpPr>
          <p:spPr bwMode="auto">
            <a:xfrm>
              <a:off x="9880600" y="1806576"/>
              <a:ext cx="114300" cy="44450"/>
            </a:xfrm>
            <a:custGeom>
              <a:avLst/>
              <a:gdLst>
                <a:gd name="T0" fmla="*/ 32 w 43"/>
                <a:gd name="T1" fmla="*/ 17 h 17"/>
                <a:gd name="T2" fmla="*/ 16 w 43"/>
                <a:gd name="T3" fmla="*/ 13 h 17"/>
                <a:gd name="T4" fmla="*/ 8 w 43"/>
                <a:gd name="T5" fmla="*/ 9 h 17"/>
                <a:gd name="T6" fmla="*/ 19 w 43"/>
                <a:gd name="T7" fmla="*/ 1 h 17"/>
                <a:gd name="T8" fmla="*/ 29 w 43"/>
                <a:gd name="T9" fmla="*/ 3 h 17"/>
                <a:gd name="T10" fmla="*/ 41 w 43"/>
                <a:gd name="T11" fmla="*/ 10 h 17"/>
                <a:gd name="T12" fmla="*/ 40 w 43"/>
                <a:gd name="T13" fmla="*/ 14 h 17"/>
                <a:gd name="T14" fmla="*/ 32 w 43"/>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7">
                  <a:moveTo>
                    <a:pt x="32" y="17"/>
                  </a:moveTo>
                  <a:cubicBezTo>
                    <a:pt x="26" y="14"/>
                    <a:pt x="19" y="14"/>
                    <a:pt x="16" y="13"/>
                  </a:cubicBezTo>
                  <a:cubicBezTo>
                    <a:pt x="13" y="12"/>
                    <a:pt x="17" y="17"/>
                    <a:pt x="8" y="9"/>
                  </a:cubicBezTo>
                  <a:cubicBezTo>
                    <a:pt x="0" y="1"/>
                    <a:pt x="12" y="1"/>
                    <a:pt x="19" y="1"/>
                  </a:cubicBezTo>
                  <a:cubicBezTo>
                    <a:pt x="26" y="0"/>
                    <a:pt x="20" y="0"/>
                    <a:pt x="29" y="3"/>
                  </a:cubicBezTo>
                  <a:cubicBezTo>
                    <a:pt x="37" y="6"/>
                    <a:pt x="41" y="10"/>
                    <a:pt x="41" y="10"/>
                  </a:cubicBezTo>
                  <a:cubicBezTo>
                    <a:pt x="41" y="10"/>
                    <a:pt x="43" y="14"/>
                    <a:pt x="40" y="14"/>
                  </a:cubicBezTo>
                  <a:cubicBezTo>
                    <a:pt x="36" y="15"/>
                    <a:pt x="32" y="17"/>
                    <a:pt x="3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61" name="Freeform 167"/>
            <p:cNvSpPr/>
            <p:nvPr/>
          </p:nvSpPr>
          <p:spPr bwMode="auto">
            <a:xfrm>
              <a:off x="10158413" y="2297113"/>
              <a:ext cx="58738" cy="46038"/>
            </a:xfrm>
            <a:custGeom>
              <a:avLst/>
              <a:gdLst>
                <a:gd name="T0" fmla="*/ 18 w 22"/>
                <a:gd name="T1" fmla="*/ 0 h 17"/>
                <a:gd name="T2" fmla="*/ 10 w 22"/>
                <a:gd name="T3" fmla="*/ 7 h 17"/>
                <a:gd name="T4" fmla="*/ 1 w 22"/>
                <a:gd name="T5" fmla="*/ 10 h 17"/>
                <a:gd name="T6" fmla="*/ 7 w 22"/>
                <a:gd name="T7" fmla="*/ 17 h 17"/>
                <a:gd name="T8" fmla="*/ 7 w 22"/>
                <a:gd name="T9" fmla="*/ 13 h 17"/>
                <a:gd name="T10" fmla="*/ 17 w 22"/>
                <a:gd name="T11" fmla="*/ 11 h 17"/>
                <a:gd name="T12" fmla="*/ 21 w 22"/>
                <a:gd name="T13" fmla="*/ 6 h 17"/>
                <a:gd name="T14" fmla="*/ 21 w 22"/>
                <a:gd name="T15" fmla="*/ 2 h 17"/>
                <a:gd name="T16" fmla="*/ 18 w 22"/>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7">
                  <a:moveTo>
                    <a:pt x="18" y="0"/>
                  </a:moveTo>
                  <a:cubicBezTo>
                    <a:pt x="16" y="3"/>
                    <a:pt x="13" y="9"/>
                    <a:pt x="10" y="7"/>
                  </a:cubicBezTo>
                  <a:cubicBezTo>
                    <a:pt x="8" y="6"/>
                    <a:pt x="0" y="9"/>
                    <a:pt x="1" y="10"/>
                  </a:cubicBezTo>
                  <a:cubicBezTo>
                    <a:pt x="2" y="11"/>
                    <a:pt x="7" y="17"/>
                    <a:pt x="7" y="17"/>
                  </a:cubicBezTo>
                  <a:cubicBezTo>
                    <a:pt x="7" y="17"/>
                    <a:pt x="5" y="16"/>
                    <a:pt x="7" y="13"/>
                  </a:cubicBezTo>
                  <a:cubicBezTo>
                    <a:pt x="9" y="9"/>
                    <a:pt x="14" y="12"/>
                    <a:pt x="17" y="11"/>
                  </a:cubicBezTo>
                  <a:cubicBezTo>
                    <a:pt x="20" y="9"/>
                    <a:pt x="21" y="7"/>
                    <a:pt x="21" y="6"/>
                  </a:cubicBezTo>
                  <a:cubicBezTo>
                    <a:pt x="22" y="4"/>
                    <a:pt x="22" y="4"/>
                    <a:pt x="21" y="2"/>
                  </a:cubicBezTo>
                  <a:cubicBezTo>
                    <a:pt x="21" y="1"/>
                    <a:pt x="18"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62" name="Freeform 168"/>
            <p:cNvSpPr/>
            <p:nvPr/>
          </p:nvSpPr>
          <p:spPr bwMode="auto">
            <a:xfrm>
              <a:off x="9999663" y="2343151"/>
              <a:ext cx="65088" cy="39688"/>
            </a:xfrm>
            <a:custGeom>
              <a:avLst/>
              <a:gdLst>
                <a:gd name="T0" fmla="*/ 16 w 24"/>
                <a:gd name="T1" fmla="*/ 12 h 15"/>
                <a:gd name="T2" fmla="*/ 9 w 24"/>
                <a:gd name="T3" fmla="*/ 15 h 15"/>
                <a:gd name="T4" fmla="*/ 1 w 24"/>
                <a:gd name="T5" fmla="*/ 10 h 15"/>
                <a:gd name="T6" fmla="*/ 8 w 24"/>
                <a:gd name="T7" fmla="*/ 5 h 15"/>
                <a:gd name="T8" fmla="*/ 14 w 24"/>
                <a:gd name="T9" fmla="*/ 5 h 15"/>
                <a:gd name="T10" fmla="*/ 16 w 24"/>
                <a:gd name="T11" fmla="*/ 12 h 15"/>
              </a:gdLst>
              <a:ahLst/>
              <a:cxnLst>
                <a:cxn ang="0">
                  <a:pos x="T0" y="T1"/>
                </a:cxn>
                <a:cxn ang="0">
                  <a:pos x="T2" y="T3"/>
                </a:cxn>
                <a:cxn ang="0">
                  <a:pos x="T4" y="T5"/>
                </a:cxn>
                <a:cxn ang="0">
                  <a:pos x="T6" y="T7"/>
                </a:cxn>
                <a:cxn ang="0">
                  <a:pos x="T8" y="T9"/>
                </a:cxn>
                <a:cxn ang="0">
                  <a:pos x="T10" y="T11"/>
                </a:cxn>
              </a:cxnLst>
              <a:rect l="0" t="0" r="r" b="b"/>
              <a:pathLst>
                <a:path w="24" h="15">
                  <a:moveTo>
                    <a:pt x="16" y="12"/>
                  </a:moveTo>
                  <a:cubicBezTo>
                    <a:pt x="11" y="12"/>
                    <a:pt x="11" y="15"/>
                    <a:pt x="9" y="15"/>
                  </a:cubicBezTo>
                  <a:cubicBezTo>
                    <a:pt x="6" y="15"/>
                    <a:pt x="0" y="10"/>
                    <a:pt x="1" y="10"/>
                  </a:cubicBezTo>
                  <a:cubicBezTo>
                    <a:pt x="3" y="9"/>
                    <a:pt x="6" y="5"/>
                    <a:pt x="8" y="5"/>
                  </a:cubicBezTo>
                  <a:cubicBezTo>
                    <a:pt x="9" y="4"/>
                    <a:pt x="5" y="0"/>
                    <a:pt x="14" y="5"/>
                  </a:cubicBezTo>
                  <a:cubicBezTo>
                    <a:pt x="24" y="10"/>
                    <a:pt x="16"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63" name="Freeform 169"/>
            <p:cNvSpPr/>
            <p:nvPr/>
          </p:nvSpPr>
          <p:spPr bwMode="auto">
            <a:xfrm>
              <a:off x="9931400" y="2378076"/>
              <a:ext cx="55563" cy="20638"/>
            </a:xfrm>
            <a:custGeom>
              <a:avLst/>
              <a:gdLst>
                <a:gd name="T0" fmla="*/ 21 w 21"/>
                <a:gd name="T1" fmla="*/ 6 h 8"/>
                <a:gd name="T2" fmla="*/ 8 w 21"/>
                <a:gd name="T3" fmla="*/ 6 h 8"/>
                <a:gd name="T4" fmla="*/ 3 w 21"/>
                <a:gd name="T5" fmla="*/ 1 h 8"/>
                <a:gd name="T6" fmla="*/ 12 w 21"/>
                <a:gd name="T7" fmla="*/ 1 h 8"/>
                <a:gd name="T8" fmla="*/ 20 w 21"/>
                <a:gd name="T9" fmla="*/ 2 h 8"/>
                <a:gd name="T10" fmla="*/ 21 w 21"/>
                <a:gd name="T11" fmla="*/ 6 h 8"/>
              </a:gdLst>
              <a:ahLst/>
              <a:cxnLst>
                <a:cxn ang="0">
                  <a:pos x="T0" y="T1"/>
                </a:cxn>
                <a:cxn ang="0">
                  <a:pos x="T2" y="T3"/>
                </a:cxn>
                <a:cxn ang="0">
                  <a:pos x="T4" y="T5"/>
                </a:cxn>
                <a:cxn ang="0">
                  <a:pos x="T6" y="T7"/>
                </a:cxn>
                <a:cxn ang="0">
                  <a:pos x="T8" y="T9"/>
                </a:cxn>
                <a:cxn ang="0">
                  <a:pos x="T10" y="T11"/>
                </a:cxn>
              </a:cxnLst>
              <a:rect l="0" t="0" r="r" b="b"/>
              <a:pathLst>
                <a:path w="21" h="8">
                  <a:moveTo>
                    <a:pt x="21" y="6"/>
                  </a:moveTo>
                  <a:cubicBezTo>
                    <a:pt x="16" y="8"/>
                    <a:pt x="8" y="6"/>
                    <a:pt x="8" y="6"/>
                  </a:cubicBezTo>
                  <a:cubicBezTo>
                    <a:pt x="8" y="6"/>
                    <a:pt x="0" y="2"/>
                    <a:pt x="3" y="1"/>
                  </a:cubicBezTo>
                  <a:cubicBezTo>
                    <a:pt x="6" y="0"/>
                    <a:pt x="9" y="1"/>
                    <a:pt x="12" y="1"/>
                  </a:cubicBezTo>
                  <a:cubicBezTo>
                    <a:pt x="15" y="2"/>
                    <a:pt x="20" y="2"/>
                    <a:pt x="20" y="2"/>
                  </a:cubicBezTo>
                  <a:lnTo>
                    <a:pt x="2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64" name="Freeform 170"/>
            <p:cNvSpPr/>
            <p:nvPr/>
          </p:nvSpPr>
          <p:spPr bwMode="auto">
            <a:xfrm>
              <a:off x="9847263" y="2379663"/>
              <a:ext cx="46038" cy="26988"/>
            </a:xfrm>
            <a:custGeom>
              <a:avLst/>
              <a:gdLst>
                <a:gd name="T0" fmla="*/ 10 w 17"/>
                <a:gd name="T1" fmla="*/ 10 h 10"/>
                <a:gd name="T2" fmla="*/ 3 w 17"/>
                <a:gd name="T3" fmla="*/ 1 h 10"/>
                <a:gd name="T4" fmla="*/ 15 w 17"/>
                <a:gd name="T5" fmla="*/ 5 h 10"/>
                <a:gd name="T6" fmla="*/ 10 w 17"/>
                <a:gd name="T7" fmla="*/ 10 h 10"/>
              </a:gdLst>
              <a:ahLst/>
              <a:cxnLst>
                <a:cxn ang="0">
                  <a:pos x="T0" y="T1"/>
                </a:cxn>
                <a:cxn ang="0">
                  <a:pos x="T2" y="T3"/>
                </a:cxn>
                <a:cxn ang="0">
                  <a:pos x="T4" y="T5"/>
                </a:cxn>
                <a:cxn ang="0">
                  <a:pos x="T6" y="T7"/>
                </a:cxn>
              </a:cxnLst>
              <a:rect l="0" t="0" r="r" b="b"/>
              <a:pathLst>
                <a:path w="17" h="10">
                  <a:moveTo>
                    <a:pt x="10" y="10"/>
                  </a:moveTo>
                  <a:cubicBezTo>
                    <a:pt x="8" y="8"/>
                    <a:pt x="0" y="0"/>
                    <a:pt x="3" y="1"/>
                  </a:cubicBezTo>
                  <a:cubicBezTo>
                    <a:pt x="6" y="2"/>
                    <a:pt x="17" y="4"/>
                    <a:pt x="15" y="5"/>
                  </a:cubicBezTo>
                  <a:cubicBezTo>
                    <a:pt x="13" y="6"/>
                    <a:pt x="10" y="10"/>
                    <a:pt x="1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65" name="Freeform 171"/>
            <p:cNvSpPr/>
            <p:nvPr/>
          </p:nvSpPr>
          <p:spPr bwMode="auto">
            <a:xfrm>
              <a:off x="9485313" y="2174876"/>
              <a:ext cx="63500" cy="61913"/>
            </a:xfrm>
            <a:custGeom>
              <a:avLst/>
              <a:gdLst>
                <a:gd name="T0" fmla="*/ 20 w 24"/>
                <a:gd name="T1" fmla="*/ 23 h 23"/>
                <a:gd name="T2" fmla="*/ 5 w 24"/>
                <a:gd name="T3" fmla="*/ 16 h 23"/>
                <a:gd name="T4" fmla="*/ 5 w 24"/>
                <a:gd name="T5" fmla="*/ 5 h 23"/>
                <a:gd name="T6" fmla="*/ 14 w 24"/>
                <a:gd name="T7" fmla="*/ 17 h 23"/>
                <a:gd name="T8" fmla="*/ 24 w 24"/>
                <a:gd name="T9" fmla="*/ 23 h 23"/>
                <a:gd name="T10" fmla="*/ 20 w 24"/>
                <a:gd name="T11" fmla="*/ 23 h 23"/>
              </a:gdLst>
              <a:ahLst/>
              <a:cxnLst>
                <a:cxn ang="0">
                  <a:pos x="T0" y="T1"/>
                </a:cxn>
                <a:cxn ang="0">
                  <a:pos x="T2" y="T3"/>
                </a:cxn>
                <a:cxn ang="0">
                  <a:pos x="T4" y="T5"/>
                </a:cxn>
                <a:cxn ang="0">
                  <a:pos x="T6" y="T7"/>
                </a:cxn>
                <a:cxn ang="0">
                  <a:pos x="T8" y="T9"/>
                </a:cxn>
                <a:cxn ang="0">
                  <a:pos x="T10" y="T11"/>
                </a:cxn>
              </a:cxnLst>
              <a:rect l="0" t="0" r="r" b="b"/>
              <a:pathLst>
                <a:path w="24" h="23">
                  <a:moveTo>
                    <a:pt x="20" y="23"/>
                  </a:moveTo>
                  <a:cubicBezTo>
                    <a:pt x="17" y="22"/>
                    <a:pt x="7" y="19"/>
                    <a:pt x="5" y="16"/>
                  </a:cubicBezTo>
                  <a:cubicBezTo>
                    <a:pt x="4" y="12"/>
                    <a:pt x="0" y="0"/>
                    <a:pt x="5" y="5"/>
                  </a:cubicBezTo>
                  <a:cubicBezTo>
                    <a:pt x="9" y="11"/>
                    <a:pt x="10" y="16"/>
                    <a:pt x="14" y="17"/>
                  </a:cubicBezTo>
                  <a:cubicBezTo>
                    <a:pt x="18" y="19"/>
                    <a:pt x="24" y="23"/>
                    <a:pt x="24" y="23"/>
                  </a:cubicBezTo>
                  <a:lnTo>
                    <a:pt x="2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66" name="Freeform 172"/>
            <p:cNvSpPr/>
            <p:nvPr/>
          </p:nvSpPr>
          <p:spPr bwMode="auto">
            <a:xfrm>
              <a:off x="9544050" y="2206626"/>
              <a:ext cx="50800" cy="39688"/>
            </a:xfrm>
            <a:custGeom>
              <a:avLst/>
              <a:gdLst>
                <a:gd name="T0" fmla="*/ 12 w 19"/>
                <a:gd name="T1" fmla="*/ 15 h 15"/>
                <a:gd name="T2" fmla="*/ 15 w 19"/>
                <a:gd name="T3" fmla="*/ 10 h 15"/>
                <a:gd name="T4" fmla="*/ 7 w 19"/>
                <a:gd name="T5" fmla="*/ 6 h 15"/>
                <a:gd name="T6" fmla="*/ 2 w 19"/>
                <a:gd name="T7" fmla="*/ 2 h 15"/>
                <a:gd name="T8" fmla="*/ 7 w 19"/>
                <a:gd name="T9" fmla="*/ 11 h 15"/>
                <a:gd name="T10" fmla="*/ 12 w 19"/>
                <a:gd name="T11" fmla="*/ 15 h 15"/>
              </a:gdLst>
              <a:ahLst/>
              <a:cxnLst>
                <a:cxn ang="0">
                  <a:pos x="T0" y="T1"/>
                </a:cxn>
                <a:cxn ang="0">
                  <a:pos x="T2" y="T3"/>
                </a:cxn>
                <a:cxn ang="0">
                  <a:pos x="T4" y="T5"/>
                </a:cxn>
                <a:cxn ang="0">
                  <a:pos x="T6" y="T7"/>
                </a:cxn>
                <a:cxn ang="0">
                  <a:pos x="T8" y="T9"/>
                </a:cxn>
                <a:cxn ang="0">
                  <a:pos x="T10" y="T11"/>
                </a:cxn>
              </a:cxnLst>
              <a:rect l="0" t="0" r="r" b="b"/>
              <a:pathLst>
                <a:path w="19" h="15">
                  <a:moveTo>
                    <a:pt x="12" y="15"/>
                  </a:moveTo>
                  <a:cubicBezTo>
                    <a:pt x="16" y="13"/>
                    <a:pt x="19" y="11"/>
                    <a:pt x="15" y="10"/>
                  </a:cubicBezTo>
                  <a:cubicBezTo>
                    <a:pt x="11" y="9"/>
                    <a:pt x="13" y="9"/>
                    <a:pt x="7" y="6"/>
                  </a:cubicBezTo>
                  <a:cubicBezTo>
                    <a:pt x="2" y="2"/>
                    <a:pt x="4" y="0"/>
                    <a:pt x="2" y="2"/>
                  </a:cubicBezTo>
                  <a:cubicBezTo>
                    <a:pt x="0" y="4"/>
                    <a:pt x="7" y="11"/>
                    <a:pt x="7" y="11"/>
                  </a:cubicBezTo>
                  <a:lnTo>
                    <a:pt x="12"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67" name="Freeform 173"/>
            <p:cNvSpPr/>
            <p:nvPr/>
          </p:nvSpPr>
          <p:spPr bwMode="auto">
            <a:xfrm>
              <a:off x="8923338" y="2244726"/>
              <a:ext cx="147638" cy="330200"/>
            </a:xfrm>
            <a:custGeom>
              <a:avLst/>
              <a:gdLst>
                <a:gd name="T0" fmla="*/ 28 w 55"/>
                <a:gd name="T1" fmla="*/ 123 h 124"/>
                <a:gd name="T2" fmla="*/ 23 w 55"/>
                <a:gd name="T3" fmla="*/ 109 h 124"/>
                <a:gd name="T4" fmla="*/ 17 w 55"/>
                <a:gd name="T5" fmla="*/ 80 h 124"/>
                <a:gd name="T6" fmla="*/ 13 w 55"/>
                <a:gd name="T7" fmla="*/ 65 h 124"/>
                <a:gd name="T8" fmla="*/ 7 w 55"/>
                <a:gd name="T9" fmla="*/ 47 h 124"/>
                <a:gd name="T10" fmla="*/ 2 w 55"/>
                <a:gd name="T11" fmla="*/ 18 h 124"/>
                <a:gd name="T12" fmla="*/ 1 w 55"/>
                <a:gd name="T13" fmla="*/ 0 h 124"/>
                <a:gd name="T14" fmla="*/ 12 w 55"/>
                <a:gd name="T15" fmla="*/ 9 h 124"/>
                <a:gd name="T16" fmla="*/ 21 w 55"/>
                <a:gd name="T17" fmla="*/ 41 h 124"/>
                <a:gd name="T18" fmla="*/ 26 w 55"/>
                <a:gd name="T19" fmla="*/ 55 h 124"/>
                <a:gd name="T20" fmla="*/ 31 w 55"/>
                <a:gd name="T21" fmla="*/ 58 h 124"/>
                <a:gd name="T22" fmla="*/ 35 w 55"/>
                <a:gd name="T23" fmla="*/ 67 h 124"/>
                <a:gd name="T24" fmla="*/ 33 w 55"/>
                <a:gd name="T25" fmla="*/ 71 h 124"/>
                <a:gd name="T26" fmla="*/ 45 w 55"/>
                <a:gd name="T27" fmla="*/ 79 h 124"/>
                <a:gd name="T28" fmla="*/ 50 w 55"/>
                <a:gd name="T29" fmla="*/ 88 h 124"/>
                <a:gd name="T30" fmla="*/ 39 w 55"/>
                <a:gd name="T31" fmla="*/ 86 h 124"/>
                <a:gd name="T32" fmla="*/ 32 w 55"/>
                <a:gd name="T33" fmla="*/ 80 h 124"/>
                <a:gd name="T34" fmla="*/ 29 w 55"/>
                <a:gd name="T35" fmla="*/ 81 h 124"/>
                <a:gd name="T36" fmla="*/ 29 w 55"/>
                <a:gd name="T37" fmla="*/ 90 h 124"/>
                <a:gd name="T38" fmla="*/ 30 w 55"/>
                <a:gd name="T39" fmla="*/ 104 h 124"/>
                <a:gd name="T40" fmla="*/ 35 w 55"/>
                <a:gd name="T41" fmla="*/ 113 h 124"/>
                <a:gd name="T42" fmla="*/ 40 w 55"/>
                <a:gd name="T43" fmla="*/ 118 h 124"/>
                <a:gd name="T44" fmla="*/ 43 w 55"/>
                <a:gd name="T45" fmla="*/ 123 h 124"/>
                <a:gd name="T46" fmla="*/ 33 w 55"/>
                <a:gd name="T47" fmla="*/ 122 h 124"/>
                <a:gd name="T48" fmla="*/ 28 w 55"/>
                <a:gd name="T49"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24">
                  <a:moveTo>
                    <a:pt x="28" y="123"/>
                  </a:moveTo>
                  <a:cubicBezTo>
                    <a:pt x="29" y="121"/>
                    <a:pt x="27" y="121"/>
                    <a:pt x="23" y="109"/>
                  </a:cubicBezTo>
                  <a:cubicBezTo>
                    <a:pt x="18" y="97"/>
                    <a:pt x="17" y="86"/>
                    <a:pt x="17" y="80"/>
                  </a:cubicBezTo>
                  <a:cubicBezTo>
                    <a:pt x="17" y="73"/>
                    <a:pt x="16" y="73"/>
                    <a:pt x="13" y="65"/>
                  </a:cubicBezTo>
                  <a:cubicBezTo>
                    <a:pt x="10" y="57"/>
                    <a:pt x="6" y="51"/>
                    <a:pt x="7" y="47"/>
                  </a:cubicBezTo>
                  <a:cubicBezTo>
                    <a:pt x="7" y="43"/>
                    <a:pt x="3" y="22"/>
                    <a:pt x="2" y="18"/>
                  </a:cubicBezTo>
                  <a:cubicBezTo>
                    <a:pt x="1" y="14"/>
                    <a:pt x="0" y="0"/>
                    <a:pt x="1" y="0"/>
                  </a:cubicBezTo>
                  <a:cubicBezTo>
                    <a:pt x="3" y="0"/>
                    <a:pt x="10" y="5"/>
                    <a:pt x="12" y="9"/>
                  </a:cubicBezTo>
                  <a:cubicBezTo>
                    <a:pt x="14" y="12"/>
                    <a:pt x="18" y="36"/>
                    <a:pt x="21" y="41"/>
                  </a:cubicBezTo>
                  <a:cubicBezTo>
                    <a:pt x="24" y="47"/>
                    <a:pt x="21" y="53"/>
                    <a:pt x="26" y="55"/>
                  </a:cubicBezTo>
                  <a:cubicBezTo>
                    <a:pt x="31" y="58"/>
                    <a:pt x="31" y="50"/>
                    <a:pt x="31" y="58"/>
                  </a:cubicBezTo>
                  <a:cubicBezTo>
                    <a:pt x="31" y="66"/>
                    <a:pt x="38" y="67"/>
                    <a:pt x="35" y="67"/>
                  </a:cubicBezTo>
                  <a:cubicBezTo>
                    <a:pt x="32" y="67"/>
                    <a:pt x="33" y="71"/>
                    <a:pt x="33" y="71"/>
                  </a:cubicBezTo>
                  <a:cubicBezTo>
                    <a:pt x="33" y="71"/>
                    <a:pt x="43" y="77"/>
                    <a:pt x="45" y="79"/>
                  </a:cubicBezTo>
                  <a:cubicBezTo>
                    <a:pt x="47" y="81"/>
                    <a:pt x="55" y="89"/>
                    <a:pt x="50" y="88"/>
                  </a:cubicBezTo>
                  <a:cubicBezTo>
                    <a:pt x="44" y="87"/>
                    <a:pt x="42" y="91"/>
                    <a:pt x="39" y="86"/>
                  </a:cubicBezTo>
                  <a:cubicBezTo>
                    <a:pt x="35" y="82"/>
                    <a:pt x="35" y="82"/>
                    <a:pt x="32" y="80"/>
                  </a:cubicBezTo>
                  <a:cubicBezTo>
                    <a:pt x="30" y="78"/>
                    <a:pt x="28" y="77"/>
                    <a:pt x="29" y="81"/>
                  </a:cubicBezTo>
                  <a:cubicBezTo>
                    <a:pt x="30" y="84"/>
                    <a:pt x="29" y="84"/>
                    <a:pt x="29" y="90"/>
                  </a:cubicBezTo>
                  <a:cubicBezTo>
                    <a:pt x="30" y="96"/>
                    <a:pt x="31" y="101"/>
                    <a:pt x="30" y="104"/>
                  </a:cubicBezTo>
                  <a:cubicBezTo>
                    <a:pt x="29" y="106"/>
                    <a:pt x="33" y="112"/>
                    <a:pt x="35" y="113"/>
                  </a:cubicBezTo>
                  <a:cubicBezTo>
                    <a:pt x="37" y="114"/>
                    <a:pt x="40" y="116"/>
                    <a:pt x="40" y="118"/>
                  </a:cubicBezTo>
                  <a:cubicBezTo>
                    <a:pt x="41" y="119"/>
                    <a:pt x="48" y="123"/>
                    <a:pt x="43" y="123"/>
                  </a:cubicBezTo>
                  <a:cubicBezTo>
                    <a:pt x="38" y="124"/>
                    <a:pt x="33" y="122"/>
                    <a:pt x="33" y="122"/>
                  </a:cubicBezTo>
                  <a:lnTo>
                    <a:pt x="28"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68" name="Freeform 174"/>
            <p:cNvSpPr/>
            <p:nvPr/>
          </p:nvSpPr>
          <p:spPr bwMode="auto">
            <a:xfrm>
              <a:off x="8963025" y="2543176"/>
              <a:ext cx="276225" cy="198438"/>
            </a:xfrm>
            <a:custGeom>
              <a:avLst/>
              <a:gdLst>
                <a:gd name="T0" fmla="*/ 39 w 103"/>
                <a:gd name="T1" fmla="*/ 39 h 74"/>
                <a:gd name="T2" fmla="*/ 23 w 103"/>
                <a:gd name="T3" fmla="*/ 30 h 74"/>
                <a:gd name="T4" fmla="*/ 14 w 103"/>
                <a:gd name="T5" fmla="*/ 22 h 74"/>
                <a:gd name="T6" fmla="*/ 7 w 103"/>
                <a:gd name="T7" fmla="*/ 25 h 74"/>
                <a:gd name="T8" fmla="*/ 13 w 103"/>
                <a:gd name="T9" fmla="*/ 35 h 74"/>
                <a:gd name="T10" fmla="*/ 13 w 103"/>
                <a:gd name="T11" fmla="*/ 40 h 74"/>
                <a:gd name="T12" fmla="*/ 10 w 103"/>
                <a:gd name="T13" fmla="*/ 48 h 74"/>
                <a:gd name="T14" fmla="*/ 6 w 103"/>
                <a:gd name="T15" fmla="*/ 51 h 74"/>
                <a:gd name="T16" fmla="*/ 3 w 103"/>
                <a:gd name="T17" fmla="*/ 55 h 74"/>
                <a:gd name="T18" fmla="*/ 8 w 103"/>
                <a:gd name="T19" fmla="*/ 65 h 74"/>
                <a:gd name="T20" fmla="*/ 3 w 103"/>
                <a:gd name="T21" fmla="*/ 70 h 74"/>
                <a:gd name="T22" fmla="*/ 10 w 103"/>
                <a:gd name="T23" fmla="*/ 72 h 74"/>
                <a:gd name="T24" fmla="*/ 16 w 103"/>
                <a:gd name="T25" fmla="*/ 66 h 74"/>
                <a:gd name="T26" fmla="*/ 20 w 103"/>
                <a:gd name="T27" fmla="*/ 59 h 74"/>
                <a:gd name="T28" fmla="*/ 28 w 103"/>
                <a:gd name="T29" fmla="*/ 60 h 74"/>
                <a:gd name="T30" fmla="*/ 32 w 103"/>
                <a:gd name="T31" fmla="*/ 62 h 74"/>
                <a:gd name="T32" fmla="*/ 39 w 103"/>
                <a:gd name="T33" fmla="*/ 65 h 74"/>
                <a:gd name="T34" fmla="*/ 40 w 103"/>
                <a:gd name="T35" fmla="*/ 60 h 74"/>
                <a:gd name="T36" fmla="*/ 48 w 103"/>
                <a:gd name="T37" fmla="*/ 54 h 74"/>
                <a:gd name="T38" fmla="*/ 56 w 103"/>
                <a:gd name="T39" fmla="*/ 53 h 74"/>
                <a:gd name="T40" fmla="*/ 56 w 103"/>
                <a:gd name="T41" fmla="*/ 44 h 74"/>
                <a:gd name="T42" fmla="*/ 53 w 103"/>
                <a:gd name="T43" fmla="*/ 39 h 74"/>
                <a:gd name="T44" fmla="*/ 74 w 103"/>
                <a:gd name="T45" fmla="*/ 32 h 74"/>
                <a:gd name="T46" fmla="*/ 85 w 103"/>
                <a:gd name="T47" fmla="*/ 28 h 74"/>
                <a:gd name="T48" fmla="*/ 90 w 103"/>
                <a:gd name="T49" fmla="*/ 15 h 74"/>
                <a:gd name="T50" fmla="*/ 102 w 103"/>
                <a:gd name="T51" fmla="*/ 8 h 74"/>
                <a:gd name="T52" fmla="*/ 96 w 103"/>
                <a:gd name="T53" fmla="*/ 5 h 74"/>
                <a:gd name="T54" fmla="*/ 81 w 103"/>
                <a:gd name="T55" fmla="*/ 18 h 74"/>
                <a:gd name="T56" fmla="*/ 67 w 103"/>
                <a:gd name="T57" fmla="*/ 27 h 74"/>
                <a:gd name="T58" fmla="*/ 58 w 103"/>
                <a:gd name="T59" fmla="*/ 34 h 74"/>
                <a:gd name="T60" fmla="*/ 41 w 103"/>
                <a:gd name="T61" fmla="*/ 36 h 74"/>
                <a:gd name="T62" fmla="*/ 39 w 103"/>
                <a:gd name="T63" fmla="*/ 3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74">
                  <a:moveTo>
                    <a:pt x="39" y="39"/>
                  </a:moveTo>
                  <a:cubicBezTo>
                    <a:pt x="28" y="33"/>
                    <a:pt x="29" y="37"/>
                    <a:pt x="23" y="30"/>
                  </a:cubicBezTo>
                  <a:cubicBezTo>
                    <a:pt x="17" y="24"/>
                    <a:pt x="14" y="22"/>
                    <a:pt x="14" y="22"/>
                  </a:cubicBezTo>
                  <a:cubicBezTo>
                    <a:pt x="7" y="25"/>
                    <a:pt x="7" y="25"/>
                    <a:pt x="7" y="25"/>
                  </a:cubicBezTo>
                  <a:cubicBezTo>
                    <a:pt x="13" y="35"/>
                    <a:pt x="13" y="35"/>
                    <a:pt x="13" y="35"/>
                  </a:cubicBezTo>
                  <a:cubicBezTo>
                    <a:pt x="13" y="35"/>
                    <a:pt x="15" y="38"/>
                    <a:pt x="13" y="40"/>
                  </a:cubicBezTo>
                  <a:cubicBezTo>
                    <a:pt x="12" y="41"/>
                    <a:pt x="12" y="48"/>
                    <a:pt x="10" y="48"/>
                  </a:cubicBezTo>
                  <a:cubicBezTo>
                    <a:pt x="9" y="49"/>
                    <a:pt x="9" y="52"/>
                    <a:pt x="6" y="51"/>
                  </a:cubicBezTo>
                  <a:cubicBezTo>
                    <a:pt x="3" y="51"/>
                    <a:pt x="4" y="52"/>
                    <a:pt x="3" y="55"/>
                  </a:cubicBezTo>
                  <a:cubicBezTo>
                    <a:pt x="2" y="57"/>
                    <a:pt x="11" y="64"/>
                    <a:pt x="8" y="65"/>
                  </a:cubicBezTo>
                  <a:cubicBezTo>
                    <a:pt x="4" y="66"/>
                    <a:pt x="0" y="69"/>
                    <a:pt x="3" y="70"/>
                  </a:cubicBezTo>
                  <a:cubicBezTo>
                    <a:pt x="6" y="71"/>
                    <a:pt x="8" y="74"/>
                    <a:pt x="10" y="72"/>
                  </a:cubicBezTo>
                  <a:cubicBezTo>
                    <a:pt x="13" y="71"/>
                    <a:pt x="18" y="69"/>
                    <a:pt x="16" y="66"/>
                  </a:cubicBezTo>
                  <a:cubicBezTo>
                    <a:pt x="14" y="64"/>
                    <a:pt x="18" y="59"/>
                    <a:pt x="20" y="59"/>
                  </a:cubicBezTo>
                  <a:cubicBezTo>
                    <a:pt x="23" y="59"/>
                    <a:pt x="25" y="59"/>
                    <a:pt x="28" y="60"/>
                  </a:cubicBezTo>
                  <a:cubicBezTo>
                    <a:pt x="31" y="60"/>
                    <a:pt x="30" y="62"/>
                    <a:pt x="32" y="62"/>
                  </a:cubicBezTo>
                  <a:cubicBezTo>
                    <a:pt x="34" y="63"/>
                    <a:pt x="35" y="66"/>
                    <a:pt x="39" y="65"/>
                  </a:cubicBezTo>
                  <a:cubicBezTo>
                    <a:pt x="43" y="64"/>
                    <a:pt x="37" y="62"/>
                    <a:pt x="40" y="60"/>
                  </a:cubicBezTo>
                  <a:cubicBezTo>
                    <a:pt x="43" y="58"/>
                    <a:pt x="46" y="55"/>
                    <a:pt x="48" y="54"/>
                  </a:cubicBezTo>
                  <a:cubicBezTo>
                    <a:pt x="51" y="53"/>
                    <a:pt x="56" y="53"/>
                    <a:pt x="56" y="53"/>
                  </a:cubicBezTo>
                  <a:cubicBezTo>
                    <a:pt x="56" y="44"/>
                    <a:pt x="56" y="44"/>
                    <a:pt x="56" y="44"/>
                  </a:cubicBezTo>
                  <a:cubicBezTo>
                    <a:pt x="56" y="44"/>
                    <a:pt x="53" y="41"/>
                    <a:pt x="53" y="39"/>
                  </a:cubicBezTo>
                  <a:cubicBezTo>
                    <a:pt x="54" y="36"/>
                    <a:pt x="72" y="33"/>
                    <a:pt x="74" y="32"/>
                  </a:cubicBezTo>
                  <a:cubicBezTo>
                    <a:pt x="75" y="31"/>
                    <a:pt x="82" y="32"/>
                    <a:pt x="85" y="28"/>
                  </a:cubicBezTo>
                  <a:cubicBezTo>
                    <a:pt x="87" y="24"/>
                    <a:pt x="88" y="17"/>
                    <a:pt x="90" y="15"/>
                  </a:cubicBezTo>
                  <a:cubicBezTo>
                    <a:pt x="93" y="14"/>
                    <a:pt x="102" y="10"/>
                    <a:pt x="102" y="8"/>
                  </a:cubicBezTo>
                  <a:cubicBezTo>
                    <a:pt x="101" y="7"/>
                    <a:pt x="103" y="0"/>
                    <a:pt x="96" y="5"/>
                  </a:cubicBezTo>
                  <a:cubicBezTo>
                    <a:pt x="90" y="10"/>
                    <a:pt x="90" y="13"/>
                    <a:pt x="81" y="18"/>
                  </a:cubicBezTo>
                  <a:cubicBezTo>
                    <a:pt x="72" y="22"/>
                    <a:pt x="69" y="25"/>
                    <a:pt x="67" y="27"/>
                  </a:cubicBezTo>
                  <a:cubicBezTo>
                    <a:pt x="65" y="29"/>
                    <a:pt x="68" y="34"/>
                    <a:pt x="58" y="34"/>
                  </a:cubicBezTo>
                  <a:cubicBezTo>
                    <a:pt x="47" y="34"/>
                    <a:pt x="41" y="36"/>
                    <a:pt x="41" y="36"/>
                  </a:cubicBezTo>
                  <a:lnTo>
                    <a:pt x="39"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69" name="Freeform 175"/>
            <p:cNvSpPr/>
            <p:nvPr/>
          </p:nvSpPr>
          <p:spPr bwMode="auto">
            <a:xfrm>
              <a:off x="8755063" y="2735263"/>
              <a:ext cx="320675" cy="360363"/>
            </a:xfrm>
            <a:custGeom>
              <a:avLst/>
              <a:gdLst>
                <a:gd name="T0" fmla="*/ 98 w 120"/>
                <a:gd name="T1" fmla="*/ 0 h 135"/>
                <a:gd name="T2" fmla="*/ 91 w 120"/>
                <a:gd name="T3" fmla="*/ 6 h 135"/>
                <a:gd name="T4" fmla="*/ 85 w 120"/>
                <a:gd name="T5" fmla="*/ 12 h 135"/>
                <a:gd name="T6" fmla="*/ 89 w 120"/>
                <a:gd name="T7" fmla="*/ 29 h 135"/>
                <a:gd name="T8" fmla="*/ 92 w 120"/>
                <a:gd name="T9" fmla="*/ 41 h 135"/>
                <a:gd name="T10" fmla="*/ 86 w 120"/>
                <a:gd name="T11" fmla="*/ 45 h 135"/>
                <a:gd name="T12" fmla="*/ 81 w 120"/>
                <a:gd name="T13" fmla="*/ 51 h 135"/>
                <a:gd name="T14" fmla="*/ 78 w 120"/>
                <a:gd name="T15" fmla="*/ 55 h 135"/>
                <a:gd name="T16" fmla="*/ 70 w 120"/>
                <a:gd name="T17" fmla="*/ 48 h 135"/>
                <a:gd name="T18" fmla="*/ 65 w 120"/>
                <a:gd name="T19" fmla="*/ 55 h 135"/>
                <a:gd name="T20" fmla="*/ 63 w 120"/>
                <a:gd name="T21" fmla="*/ 60 h 135"/>
                <a:gd name="T22" fmla="*/ 60 w 120"/>
                <a:gd name="T23" fmla="*/ 66 h 135"/>
                <a:gd name="T24" fmla="*/ 51 w 120"/>
                <a:gd name="T25" fmla="*/ 72 h 135"/>
                <a:gd name="T26" fmla="*/ 49 w 120"/>
                <a:gd name="T27" fmla="*/ 77 h 135"/>
                <a:gd name="T28" fmla="*/ 28 w 120"/>
                <a:gd name="T29" fmla="*/ 79 h 135"/>
                <a:gd name="T30" fmla="*/ 21 w 120"/>
                <a:gd name="T31" fmla="*/ 84 h 135"/>
                <a:gd name="T32" fmla="*/ 18 w 120"/>
                <a:gd name="T33" fmla="*/ 90 h 135"/>
                <a:gd name="T34" fmla="*/ 14 w 120"/>
                <a:gd name="T35" fmla="*/ 99 h 135"/>
                <a:gd name="T36" fmla="*/ 2 w 120"/>
                <a:gd name="T37" fmla="*/ 101 h 135"/>
                <a:gd name="T38" fmla="*/ 6 w 120"/>
                <a:gd name="T39" fmla="*/ 109 h 135"/>
                <a:gd name="T40" fmla="*/ 17 w 120"/>
                <a:gd name="T41" fmla="*/ 115 h 135"/>
                <a:gd name="T42" fmla="*/ 21 w 120"/>
                <a:gd name="T43" fmla="*/ 129 h 135"/>
                <a:gd name="T44" fmla="*/ 21 w 120"/>
                <a:gd name="T45" fmla="*/ 130 h 135"/>
                <a:gd name="T46" fmla="*/ 30 w 120"/>
                <a:gd name="T47" fmla="*/ 120 h 135"/>
                <a:gd name="T48" fmla="*/ 36 w 120"/>
                <a:gd name="T49" fmla="*/ 100 h 135"/>
                <a:gd name="T50" fmla="*/ 46 w 120"/>
                <a:gd name="T51" fmla="*/ 103 h 135"/>
                <a:gd name="T52" fmla="*/ 55 w 120"/>
                <a:gd name="T53" fmla="*/ 93 h 135"/>
                <a:gd name="T54" fmla="*/ 58 w 120"/>
                <a:gd name="T55" fmla="*/ 93 h 135"/>
                <a:gd name="T56" fmla="*/ 65 w 120"/>
                <a:gd name="T57" fmla="*/ 98 h 135"/>
                <a:gd name="T58" fmla="*/ 78 w 120"/>
                <a:gd name="T59" fmla="*/ 90 h 135"/>
                <a:gd name="T60" fmla="*/ 77 w 120"/>
                <a:gd name="T61" fmla="*/ 81 h 135"/>
                <a:gd name="T62" fmla="*/ 84 w 120"/>
                <a:gd name="T63" fmla="*/ 78 h 135"/>
                <a:gd name="T64" fmla="*/ 91 w 120"/>
                <a:gd name="T65" fmla="*/ 84 h 135"/>
                <a:gd name="T66" fmla="*/ 112 w 120"/>
                <a:gd name="T67" fmla="*/ 80 h 135"/>
                <a:gd name="T68" fmla="*/ 108 w 120"/>
                <a:gd name="T69" fmla="*/ 67 h 135"/>
                <a:gd name="T70" fmla="*/ 111 w 120"/>
                <a:gd name="T71" fmla="*/ 61 h 135"/>
                <a:gd name="T72" fmla="*/ 108 w 120"/>
                <a:gd name="T73" fmla="*/ 42 h 135"/>
                <a:gd name="T74" fmla="*/ 117 w 120"/>
                <a:gd name="T75" fmla="*/ 33 h 135"/>
                <a:gd name="T76" fmla="*/ 117 w 120"/>
                <a:gd name="T77" fmla="*/ 27 h 135"/>
                <a:gd name="T78" fmla="*/ 109 w 120"/>
                <a:gd name="T79" fmla="*/ 11 h 135"/>
                <a:gd name="T80" fmla="*/ 101 w 120"/>
                <a:gd name="T81" fmla="*/ 4 h 135"/>
                <a:gd name="T82" fmla="*/ 98 w 120"/>
                <a:gd name="T8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 h="135">
                  <a:moveTo>
                    <a:pt x="98" y="0"/>
                  </a:moveTo>
                  <a:cubicBezTo>
                    <a:pt x="97" y="1"/>
                    <a:pt x="93" y="4"/>
                    <a:pt x="91" y="6"/>
                  </a:cubicBezTo>
                  <a:cubicBezTo>
                    <a:pt x="88" y="8"/>
                    <a:pt x="85" y="8"/>
                    <a:pt x="85" y="12"/>
                  </a:cubicBezTo>
                  <a:cubicBezTo>
                    <a:pt x="85" y="17"/>
                    <a:pt x="90" y="22"/>
                    <a:pt x="89" y="29"/>
                  </a:cubicBezTo>
                  <a:cubicBezTo>
                    <a:pt x="87" y="35"/>
                    <a:pt x="97" y="40"/>
                    <a:pt x="92" y="41"/>
                  </a:cubicBezTo>
                  <a:cubicBezTo>
                    <a:pt x="87" y="43"/>
                    <a:pt x="88" y="44"/>
                    <a:pt x="86" y="45"/>
                  </a:cubicBezTo>
                  <a:cubicBezTo>
                    <a:pt x="83" y="47"/>
                    <a:pt x="81" y="51"/>
                    <a:pt x="81" y="51"/>
                  </a:cubicBezTo>
                  <a:cubicBezTo>
                    <a:pt x="81" y="51"/>
                    <a:pt x="84" y="60"/>
                    <a:pt x="78" y="55"/>
                  </a:cubicBezTo>
                  <a:cubicBezTo>
                    <a:pt x="71" y="50"/>
                    <a:pt x="71" y="48"/>
                    <a:pt x="70" y="48"/>
                  </a:cubicBezTo>
                  <a:cubicBezTo>
                    <a:pt x="68" y="48"/>
                    <a:pt x="67" y="54"/>
                    <a:pt x="65" y="55"/>
                  </a:cubicBezTo>
                  <a:cubicBezTo>
                    <a:pt x="63" y="56"/>
                    <a:pt x="64" y="58"/>
                    <a:pt x="63" y="60"/>
                  </a:cubicBezTo>
                  <a:cubicBezTo>
                    <a:pt x="62" y="61"/>
                    <a:pt x="68" y="62"/>
                    <a:pt x="60" y="66"/>
                  </a:cubicBezTo>
                  <a:cubicBezTo>
                    <a:pt x="51" y="69"/>
                    <a:pt x="50" y="70"/>
                    <a:pt x="51" y="72"/>
                  </a:cubicBezTo>
                  <a:cubicBezTo>
                    <a:pt x="51" y="73"/>
                    <a:pt x="64" y="76"/>
                    <a:pt x="49" y="77"/>
                  </a:cubicBezTo>
                  <a:cubicBezTo>
                    <a:pt x="34" y="78"/>
                    <a:pt x="33" y="78"/>
                    <a:pt x="28" y="79"/>
                  </a:cubicBezTo>
                  <a:cubicBezTo>
                    <a:pt x="23" y="79"/>
                    <a:pt x="23" y="81"/>
                    <a:pt x="21" y="84"/>
                  </a:cubicBezTo>
                  <a:cubicBezTo>
                    <a:pt x="18" y="86"/>
                    <a:pt x="20" y="88"/>
                    <a:pt x="18" y="90"/>
                  </a:cubicBezTo>
                  <a:cubicBezTo>
                    <a:pt x="16" y="91"/>
                    <a:pt x="20" y="100"/>
                    <a:pt x="14" y="99"/>
                  </a:cubicBezTo>
                  <a:cubicBezTo>
                    <a:pt x="8" y="98"/>
                    <a:pt x="3" y="99"/>
                    <a:pt x="2" y="101"/>
                  </a:cubicBezTo>
                  <a:cubicBezTo>
                    <a:pt x="1" y="102"/>
                    <a:pt x="0" y="106"/>
                    <a:pt x="6" y="109"/>
                  </a:cubicBezTo>
                  <a:cubicBezTo>
                    <a:pt x="12" y="112"/>
                    <a:pt x="19" y="112"/>
                    <a:pt x="17" y="115"/>
                  </a:cubicBezTo>
                  <a:cubicBezTo>
                    <a:pt x="15" y="118"/>
                    <a:pt x="20" y="128"/>
                    <a:pt x="21" y="129"/>
                  </a:cubicBezTo>
                  <a:cubicBezTo>
                    <a:pt x="21" y="130"/>
                    <a:pt x="18" y="133"/>
                    <a:pt x="21" y="130"/>
                  </a:cubicBezTo>
                  <a:cubicBezTo>
                    <a:pt x="25" y="127"/>
                    <a:pt x="26" y="135"/>
                    <a:pt x="30" y="120"/>
                  </a:cubicBezTo>
                  <a:cubicBezTo>
                    <a:pt x="33" y="105"/>
                    <a:pt x="26" y="98"/>
                    <a:pt x="36" y="100"/>
                  </a:cubicBezTo>
                  <a:cubicBezTo>
                    <a:pt x="46" y="103"/>
                    <a:pt x="44" y="105"/>
                    <a:pt x="46" y="103"/>
                  </a:cubicBezTo>
                  <a:cubicBezTo>
                    <a:pt x="48" y="100"/>
                    <a:pt x="54" y="97"/>
                    <a:pt x="55" y="93"/>
                  </a:cubicBezTo>
                  <a:cubicBezTo>
                    <a:pt x="55" y="90"/>
                    <a:pt x="56" y="90"/>
                    <a:pt x="58" y="93"/>
                  </a:cubicBezTo>
                  <a:cubicBezTo>
                    <a:pt x="61" y="95"/>
                    <a:pt x="59" y="98"/>
                    <a:pt x="65" y="98"/>
                  </a:cubicBezTo>
                  <a:cubicBezTo>
                    <a:pt x="70" y="98"/>
                    <a:pt x="78" y="94"/>
                    <a:pt x="78" y="90"/>
                  </a:cubicBezTo>
                  <a:cubicBezTo>
                    <a:pt x="77" y="87"/>
                    <a:pt x="79" y="82"/>
                    <a:pt x="77" y="81"/>
                  </a:cubicBezTo>
                  <a:cubicBezTo>
                    <a:pt x="76" y="80"/>
                    <a:pt x="80" y="76"/>
                    <a:pt x="84" y="78"/>
                  </a:cubicBezTo>
                  <a:cubicBezTo>
                    <a:pt x="89" y="80"/>
                    <a:pt x="86" y="83"/>
                    <a:pt x="91" y="84"/>
                  </a:cubicBezTo>
                  <a:cubicBezTo>
                    <a:pt x="96" y="84"/>
                    <a:pt x="114" y="84"/>
                    <a:pt x="112" y="80"/>
                  </a:cubicBezTo>
                  <a:cubicBezTo>
                    <a:pt x="109" y="76"/>
                    <a:pt x="110" y="69"/>
                    <a:pt x="108" y="67"/>
                  </a:cubicBezTo>
                  <a:cubicBezTo>
                    <a:pt x="106" y="64"/>
                    <a:pt x="111" y="69"/>
                    <a:pt x="111" y="61"/>
                  </a:cubicBezTo>
                  <a:cubicBezTo>
                    <a:pt x="111" y="53"/>
                    <a:pt x="109" y="53"/>
                    <a:pt x="108" y="42"/>
                  </a:cubicBezTo>
                  <a:cubicBezTo>
                    <a:pt x="108" y="31"/>
                    <a:pt x="117" y="35"/>
                    <a:pt x="117" y="33"/>
                  </a:cubicBezTo>
                  <a:cubicBezTo>
                    <a:pt x="117" y="30"/>
                    <a:pt x="120" y="34"/>
                    <a:pt x="117" y="27"/>
                  </a:cubicBezTo>
                  <a:cubicBezTo>
                    <a:pt x="114" y="20"/>
                    <a:pt x="111" y="12"/>
                    <a:pt x="109" y="11"/>
                  </a:cubicBezTo>
                  <a:cubicBezTo>
                    <a:pt x="107" y="9"/>
                    <a:pt x="101" y="4"/>
                    <a:pt x="101" y="4"/>
                  </a:cubicBezTo>
                  <a:lnTo>
                    <a:pt x="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70" name="Freeform 176"/>
            <p:cNvSpPr/>
            <p:nvPr/>
          </p:nvSpPr>
          <p:spPr bwMode="auto">
            <a:xfrm>
              <a:off x="8555038" y="3227388"/>
              <a:ext cx="61913" cy="95250"/>
            </a:xfrm>
            <a:custGeom>
              <a:avLst/>
              <a:gdLst>
                <a:gd name="T0" fmla="*/ 15 w 23"/>
                <a:gd name="T1" fmla="*/ 0 h 36"/>
                <a:gd name="T2" fmla="*/ 5 w 23"/>
                <a:gd name="T3" fmla="*/ 11 h 36"/>
                <a:gd name="T4" fmla="*/ 13 w 23"/>
                <a:gd name="T5" fmla="*/ 34 h 36"/>
                <a:gd name="T6" fmla="*/ 16 w 23"/>
                <a:gd name="T7" fmla="*/ 29 h 36"/>
                <a:gd name="T8" fmla="*/ 20 w 23"/>
                <a:gd name="T9" fmla="*/ 24 h 36"/>
                <a:gd name="T10" fmla="*/ 21 w 23"/>
                <a:gd name="T11" fmla="*/ 17 h 36"/>
                <a:gd name="T12" fmla="*/ 20 w 23"/>
                <a:gd name="T13" fmla="*/ 10 h 36"/>
                <a:gd name="T14" fmla="*/ 15 w 23"/>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6">
                  <a:moveTo>
                    <a:pt x="15" y="0"/>
                  </a:moveTo>
                  <a:cubicBezTo>
                    <a:pt x="8" y="4"/>
                    <a:pt x="0" y="4"/>
                    <a:pt x="5" y="11"/>
                  </a:cubicBezTo>
                  <a:cubicBezTo>
                    <a:pt x="11" y="17"/>
                    <a:pt x="15" y="36"/>
                    <a:pt x="13" y="34"/>
                  </a:cubicBezTo>
                  <a:cubicBezTo>
                    <a:pt x="12" y="32"/>
                    <a:pt x="13" y="33"/>
                    <a:pt x="16" y="29"/>
                  </a:cubicBezTo>
                  <a:cubicBezTo>
                    <a:pt x="19" y="26"/>
                    <a:pt x="22" y="26"/>
                    <a:pt x="20" y="24"/>
                  </a:cubicBezTo>
                  <a:cubicBezTo>
                    <a:pt x="18" y="22"/>
                    <a:pt x="19" y="19"/>
                    <a:pt x="21" y="17"/>
                  </a:cubicBezTo>
                  <a:cubicBezTo>
                    <a:pt x="23" y="15"/>
                    <a:pt x="22" y="15"/>
                    <a:pt x="20" y="10"/>
                  </a:cubicBezTo>
                  <a:cubicBezTo>
                    <a:pt x="19" y="5"/>
                    <a:pt x="15"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71" name="Freeform 177"/>
            <p:cNvSpPr/>
            <p:nvPr/>
          </p:nvSpPr>
          <p:spPr bwMode="auto">
            <a:xfrm>
              <a:off x="8667750" y="3227388"/>
              <a:ext cx="50800" cy="42863"/>
            </a:xfrm>
            <a:custGeom>
              <a:avLst/>
              <a:gdLst>
                <a:gd name="T0" fmla="*/ 1 w 19"/>
                <a:gd name="T1" fmla="*/ 12 h 16"/>
                <a:gd name="T2" fmla="*/ 17 w 19"/>
                <a:gd name="T3" fmla="*/ 11 h 16"/>
                <a:gd name="T4" fmla="*/ 14 w 19"/>
                <a:gd name="T5" fmla="*/ 3 h 16"/>
                <a:gd name="T6" fmla="*/ 4 w 19"/>
                <a:gd name="T7" fmla="*/ 10 h 16"/>
                <a:gd name="T8" fmla="*/ 1 w 19"/>
                <a:gd name="T9" fmla="*/ 12 h 16"/>
              </a:gdLst>
              <a:ahLst/>
              <a:cxnLst>
                <a:cxn ang="0">
                  <a:pos x="T0" y="T1"/>
                </a:cxn>
                <a:cxn ang="0">
                  <a:pos x="T2" y="T3"/>
                </a:cxn>
                <a:cxn ang="0">
                  <a:pos x="T4" y="T5"/>
                </a:cxn>
                <a:cxn ang="0">
                  <a:pos x="T6" y="T7"/>
                </a:cxn>
                <a:cxn ang="0">
                  <a:pos x="T8" y="T9"/>
                </a:cxn>
              </a:cxnLst>
              <a:rect l="0" t="0" r="r" b="b"/>
              <a:pathLst>
                <a:path w="19" h="16">
                  <a:moveTo>
                    <a:pt x="1" y="12"/>
                  </a:moveTo>
                  <a:cubicBezTo>
                    <a:pt x="0" y="13"/>
                    <a:pt x="19" y="16"/>
                    <a:pt x="17" y="11"/>
                  </a:cubicBezTo>
                  <a:cubicBezTo>
                    <a:pt x="14" y="7"/>
                    <a:pt x="19" y="6"/>
                    <a:pt x="14" y="3"/>
                  </a:cubicBezTo>
                  <a:cubicBezTo>
                    <a:pt x="10" y="0"/>
                    <a:pt x="4" y="10"/>
                    <a:pt x="4" y="10"/>
                  </a:cubicBezTo>
                  <a:lnTo>
                    <a:pt x="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72" name="Freeform 178"/>
            <p:cNvSpPr/>
            <p:nvPr/>
          </p:nvSpPr>
          <p:spPr bwMode="auto">
            <a:xfrm>
              <a:off x="8758238" y="3179763"/>
              <a:ext cx="23813" cy="23813"/>
            </a:xfrm>
            <a:custGeom>
              <a:avLst/>
              <a:gdLst>
                <a:gd name="T0" fmla="*/ 3 w 9"/>
                <a:gd name="T1" fmla="*/ 9 h 9"/>
                <a:gd name="T2" fmla="*/ 9 w 9"/>
                <a:gd name="T3" fmla="*/ 5 h 9"/>
                <a:gd name="T4" fmla="*/ 3 w 9"/>
                <a:gd name="T5" fmla="*/ 1 h 9"/>
                <a:gd name="T6" fmla="*/ 3 w 9"/>
                <a:gd name="T7" fmla="*/ 9 h 9"/>
              </a:gdLst>
              <a:ahLst/>
              <a:cxnLst>
                <a:cxn ang="0">
                  <a:pos x="T0" y="T1"/>
                </a:cxn>
                <a:cxn ang="0">
                  <a:pos x="T2" y="T3"/>
                </a:cxn>
                <a:cxn ang="0">
                  <a:pos x="T4" y="T5"/>
                </a:cxn>
                <a:cxn ang="0">
                  <a:pos x="T6" y="T7"/>
                </a:cxn>
              </a:cxnLst>
              <a:rect l="0" t="0" r="r" b="b"/>
              <a:pathLst>
                <a:path w="9" h="9">
                  <a:moveTo>
                    <a:pt x="3" y="9"/>
                  </a:moveTo>
                  <a:cubicBezTo>
                    <a:pt x="4" y="9"/>
                    <a:pt x="9" y="8"/>
                    <a:pt x="9" y="5"/>
                  </a:cubicBezTo>
                  <a:cubicBezTo>
                    <a:pt x="9" y="3"/>
                    <a:pt x="5" y="0"/>
                    <a:pt x="3" y="1"/>
                  </a:cubicBezTo>
                  <a:cubicBezTo>
                    <a:pt x="0" y="2"/>
                    <a:pt x="3" y="9"/>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73" name="Freeform 179"/>
            <p:cNvSpPr/>
            <p:nvPr/>
          </p:nvSpPr>
          <p:spPr bwMode="auto">
            <a:xfrm>
              <a:off x="8763000" y="3136901"/>
              <a:ext cx="49213" cy="34925"/>
            </a:xfrm>
            <a:custGeom>
              <a:avLst/>
              <a:gdLst>
                <a:gd name="T0" fmla="*/ 16 w 18"/>
                <a:gd name="T1" fmla="*/ 13 h 13"/>
                <a:gd name="T2" fmla="*/ 4 w 18"/>
                <a:gd name="T3" fmla="*/ 9 h 13"/>
                <a:gd name="T4" fmla="*/ 6 w 18"/>
                <a:gd name="T5" fmla="*/ 2 h 13"/>
                <a:gd name="T6" fmla="*/ 16 w 18"/>
                <a:gd name="T7" fmla="*/ 5 h 13"/>
                <a:gd name="T8" fmla="*/ 16 w 18"/>
                <a:gd name="T9" fmla="*/ 13 h 13"/>
              </a:gdLst>
              <a:ahLst/>
              <a:cxnLst>
                <a:cxn ang="0">
                  <a:pos x="T0" y="T1"/>
                </a:cxn>
                <a:cxn ang="0">
                  <a:pos x="T2" y="T3"/>
                </a:cxn>
                <a:cxn ang="0">
                  <a:pos x="T4" y="T5"/>
                </a:cxn>
                <a:cxn ang="0">
                  <a:pos x="T6" y="T7"/>
                </a:cxn>
                <a:cxn ang="0">
                  <a:pos x="T8" y="T9"/>
                </a:cxn>
              </a:cxnLst>
              <a:rect l="0" t="0" r="r" b="b"/>
              <a:pathLst>
                <a:path w="18" h="13">
                  <a:moveTo>
                    <a:pt x="16" y="13"/>
                  </a:moveTo>
                  <a:cubicBezTo>
                    <a:pt x="13" y="12"/>
                    <a:pt x="9" y="13"/>
                    <a:pt x="4" y="9"/>
                  </a:cubicBezTo>
                  <a:cubicBezTo>
                    <a:pt x="0" y="5"/>
                    <a:pt x="5" y="3"/>
                    <a:pt x="6" y="2"/>
                  </a:cubicBezTo>
                  <a:cubicBezTo>
                    <a:pt x="6" y="0"/>
                    <a:pt x="18" y="4"/>
                    <a:pt x="16" y="5"/>
                  </a:cubicBezTo>
                  <a:cubicBezTo>
                    <a:pt x="15" y="6"/>
                    <a:pt x="16" y="13"/>
                    <a:pt x="1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74" name="Freeform 180"/>
            <p:cNvSpPr/>
            <p:nvPr/>
          </p:nvSpPr>
          <p:spPr bwMode="auto">
            <a:xfrm>
              <a:off x="8605838" y="3408363"/>
              <a:ext cx="136525" cy="168275"/>
            </a:xfrm>
            <a:custGeom>
              <a:avLst/>
              <a:gdLst>
                <a:gd name="T0" fmla="*/ 19 w 51"/>
                <a:gd name="T1" fmla="*/ 38 h 63"/>
                <a:gd name="T2" fmla="*/ 19 w 51"/>
                <a:gd name="T3" fmla="*/ 29 h 63"/>
                <a:gd name="T4" fmla="*/ 28 w 51"/>
                <a:gd name="T5" fmla="*/ 22 h 63"/>
                <a:gd name="T6" fmla="*/ 20 w 51"/>
                <a:gd name="T7" fmla="*/ 5 h 63"/>
                <a:gd name="T8" fmla="*/ 12 w 51"/>
                <a:gd name="T9" fmla="*/ 2 h 63"/>
                <a:gd name="T10" fmla="*/ 3 w 51"/>
                <a:gd name="T11" fmla="*/ 14 h 63"/>
                <a:gd name="T12" fmla="*/ 2 w 51"/>
                <a:gd name="T13" fmla="*/ 21 h 63"/>
                <a:gd name="T14" fmla="*/ 1 w 51"/>
                <a:gd name="T15" fmla="*/ 25 h 63"/>
                <a:gd name="T16" fmla="*/ 9 w 51"/>
                <a:gd name="T17" fmla="*/ 34 h 63"/>
                <a:gd name="T18" fmla="*/ 7 w 51"/>
                <a:gd name="T19" fmla="*/ 41 h 63"/>
                <a:gd name="T20" fmla="*/ 14 w 51"/>
                <a:gd name="T21" fmla="*/ 47 h 63"/>
                <a:gd name="T22" fmla="*/ 12 w 51"/>
                <a:gd name="T23" fmla="*/ 53 h 63"/>
                <a:gd name="T24" fmla="*/ 12 w 51"/>
                <a:gd name="T25" fmla="*/ 55 h 63"/>
                <a:gd name="T26" fmla="*/ 24 w 51"/>
                <a:gd name="T27" fmla="*/ 62 h 63"/>
                <a:gd name="T28" fmla="*/ 19 w 51"/>
                <a:gd name="T29" fmla="*/ 54 h 63"/>
                <a:gd name="T30" fmla="*/ 27 w 51"/>
                <a:gd name="T31" fmla="*/ 50 h 63"/>
                <a:gd name="T32" fmla="*/ 47 w 51"/>
                <a:gd name="T33" fmla="*/ 63 h 63"/>
                <a:gd name="T34" fmla="*/ 49 w 51"/>
                <a:gd name="T35" fmla="*/ 59 h 63"/>
                <a:gd name="T36" fmla="*/ 48 w 51"/>
                <a:gd name="T37" fmla="*/ 50 h 63"/>
                <a:gd name="T38" fmla="*/ 44 w 51"/>
                <a:gd name="T39" fmla="*/ 48 h 63"/>
                <a:gd name="T40" fmla="*/ 34 w 51"/>
                <a:gd name="T41" fmla="*/ 45 h 63"/>
                <a:gd name="T42" fmla="*/ 27 w 51"/>
                <a:gd name="T43" fmla="*/ 44 h 63"/>
                <a:gd name="T44" fmla="*/ 19 w 51"/>
                <a:gd name="T45"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63">
                  <a:moveTo>
                    <a:pt x="19" y="38"/>
                  </a:moveTo>
                  <a:cubicBezTo>
                    <a:pt x="17" y="35"/>
                    <a:pt x="15" y="32"/>
                    <a:pt x="19" y="29"/>
                  </a:cubicBezTo>
                  <a:cubicBezTo>
                    <a:pt x="24" y="26"/>
                    <a:pt x="30" y="27"/>
                    <a:pt x="28" y="22"/>
                  </a:cubicBezTo>
                  <a:cubicBezTo>
                    <a:pt x="26" y="19"/>
                    <a:pt x="20" y="7"/>
                    <a:pt x="20" y="5"/>
                  </a:cubicBezTo>
                  <a:cubicBezTo>
                    <a:pt x="20" y="4"/>
                    <a:pt x="13" y="0"/>
                    <a:pt x="12" y="2"/>
                  </a:cubicBezTo>
                  <a:cubicBezTo>
                    <a:pt x="10" y="4"/>
                    <a:pt x="3" y="14"/>
                    <a:pt x="3" y="14"/>
                  </a:cubicBezTo>
                  <a:cubicBezTo>
                    <a:pt x="2" y="21"/>
                    <a:pt x="2" y="21"/>
                    <a:pt x="2" y="21"/>
                  </a:cubicBezTo>
                  <a:cubicBezTo>
                    <a:pt x="2" y="21"/>
                    <a:pt x="2" y="24"/>
                    <a:pt x="1" y="25"/>
                  </a:cubicBezTo>
                  <a:cubicBezTo>
                    <a:pt x="0" y="27"/>
                    <a:pt x="6" y="33"/>
                    <a:pt x="9" y="34"/>
                  </a:cubicBezTo>
                  <a:cubicBezTo>
                    <a:pt x="12" y="36"/>
                    <a:pt x="6" y="38"/>
                    <a:pt x="7" y="41"/>
                  </a:cubicBezTo>
                  <a:cubicBezTo>
                    <a:pt x="8" y="43"/>
                    <a:pt x="14" y="47"/>
                    <a:pt x="14" y="47"/>
                  </a:cubicBezTo>
                  <a:cubicBezTo>
                    <a:pt x="12" y="53"/>
                    <a:pt x="12" y="53"/>
                    <a:pt x="12" y="53"/>
                  </a:cubicBezTo>
                  <a:cubicBezTo>
                    <a:pt x="12" y="53"/>
                    <a:pt x="5" y="53"/>
                    <a:pt x="12" y="55"/>
                  </a:cubicBezTo>
                  <a:cubicBezTo>
                    <a:pt x="19" y="58"/>
                    <a:pt x="24" y="63"/>
                    <a:pt x="24" y="62"/>
                  </a:cubicBezTo>
                  <a:cubicBezTo>
                    <a:pt x="23" y="61"/>
                    <a:pt x="19" y="54"/>
                    <a:pt x="19" y="54"/>
                  </a:cubicBezTo>
                  <a:cubicBezTo>
                    <a:pt x="27" y="50"/>
                    <a:pt x="27" y="50"/>
                    <a:pt x="27" y="50"/>
                  </a:cubicBezTo>
                  <a:cubicBezTo>
                    <a:pt x="47" y="63"/>
                    <a:pt x="47" y="63"/>
                    <a:pt x="47" y="63"/>
                  </a:cubicBezTo>
                  <a:cubicBezTo>
                    <a:pt x="47" y="63"/>
                    <a:pt x="47" y="60"/>
                    <a:pt x="49" y="59"/>
                  </a:cubicBezTo>
                  <a:cubicBezTo>
                    <a:pt x="51" y="57"/>
                    <a:pt x="48" y="50"/>
                    <a:pt x="48" y="50"/>
                  </a:cubicBezTo>
                  <a:cubicBezTo>
                    <a:pt x="48" y="50"/>
                    <a:pt x="51" y="49"/>
                    <a:pt x="44" y="48"/>
                  </a:cubicBezTo>
                  <a:cubicBezTo>
                    <a:pt x="37" y="46"/>
                    <a:pt x="37" y="45"/>
                    <a:pt x="34" y="45"/>
                  </a:cubicBezTo>
                  <a:cubicBezTo>
                    <a:pt x="32" y="45"/>
                    <a:pt x="31" y="47"/>
                    <a:pt x="27" y="44"/>
                  </a:cubicBezTo>
                  <a:cubicBezTo>
                    <a:pt x="24" y="42"/>
                    <a:pt x="19" y="38"/>
                    <a:pt x="1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75" name="Freeform 181"/>
            <p:cNvSpPr/>
            <p:nvPr/>
          </p:nvSpPr>
          <p:spPr bwMode="auto">
            <a:xfrm>
              <a:off x="8680450" y="3641726"/>
              <a:ext cx="168275" cy="111125"/>
            </a:xfrm>
            <a:custGeom>
              <a:avLst/>
              <a:gdLst>
                <a:gd name="T0" fmla="*/ 44 w 63"/>
                <a:gd name="T1" fmla="*/ 0 h 42"/>
                <a:gd name="T2" fmla="*/ 31 w 63"/>
                <a:gd name="T3" fmla="*/ 13 h 42"/>
                <a:gd name="T4" fmla="*/ 23 w 63"/>
                <a:gd name="T5" fmla="*/ 11 h 42"/>
                <a:gd name="T6" fmla="*/ 14 w 63"/>
                <a:gd name="T7" fmla="*/ 14 h 42"/>
                <a:gd name="T8" fmla="*/ 13 w 63"/>
                <a:gd name="T9" fmla="*/ 20 h 42"/>
                <a:gd name="T10" fmla="*/ 6 w 63"/>
                <a:gd name="T11" fmla="*/ 29 h 42"/>
                <a:gd name="T12" fmla="*/ 26 w 63"/>
                <a:gd name="T13" fmla="*/ 26 h 42"/>
                <a:gd name="T14" fmla="*/ 35 w 63"/>
                <a:gd name="T15" fmla="*/ 29 h 42"/>
                <a:gd name="T16" fmla="*/ 43 w 63"/>
                <a:gd name="T17" fmla="*/ 39 h 42"/>
                <a:gd name="T18" fmla="*/ 53 w 63"/>
                <a:gd name="T19" fmla="*/ 40 h 42"/>
                <a:gd name="T20" fmla="*/ 52 w 63"/>
                <a:gd name="T21" fmla="*/ 30 h 42"/>
                <a:gd name="T22" fmla="*/ 61 w 63"/>
                <a:gd name="T23" fmla="*/ 25 h 42"/>
                <a:gd name="T24" fmla="*/ 62 w 63"/>
                <a:gd name="T25" fmla="*/ 15 h 42"/>
                <a:gd name="T26" fmla="*/ 54 w 63"/>
                <a:gd name="T27" fmla="*/ 7 h 42"/>
                <a:gd name="T28" fmla="*/ 44 w 63"/>
                <a:gd name="T2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2">
                  <a:moveTo>
                    <a:pt x="44" y="0"/>
                  </a:moveTo>
                  <a:cubicBezTo>
                    <a:pt x="38" y="5"/>
                    <a:pt x="38" y="15"/>
                    <a:pt x="31" y="13"/>
                  </a:cubicBezTo>
                  <a:cubicBezTo>
                    <a:pt x="23" y="11"/>
                    <a:pt x="33" y="14"/>
                    <a:pt x="23" y="11"/>
                  </a:cubicBezTo>
                  <a:cubicBezTo>
                    <a:pt x="14" y="8"/>
                    <a:pt x="16" y="11"/>
                    <a:pt x="14" y="14"/>
                  </a:cubicBezTo>
                  <a:cubicBezTo>
                    <a:pt x="12" y="16"/>
                    <a:pt x="13" y="20"/>
                    <a:pt x="13" y="20"/>
                  </a:cubicBezTo>
                  <a:cubicBezTo>
                    <a:pt x="13" y="20"/>
                    <a:pt x="0" y="29"/>
                    <a:pt x="6" y="29"/>
                  </a:cubicBezTo>
                  <a:cubicBezTo>
                    <a:pt x="12" y="28"/>
                    <a:pt x="18" y="27"/>
                    <a:pt x="26" y="26"/>
                  </a:cubicBezTo>
                  <a:cubicBezTo>
                    <a:pt x="35" y="24"/>
                    <a:pt x="38" y="27"/>
                    <a:pt x="35" y="29"/>
                  </a:cubicBezTo>
                  <a:cubicBezTo>
                    <a:pt x="33" y="30"/>
                    <a:pt x="38" y="37"/>
                    <a:pt x="43" y="39"/>
                  </a:cubicBezTo>
                  <a:cubicBezTo>
                    <a:pt x="47" y="40"/>
                    <a:pt x="54" y="42"/>
                    <a:pt x="53" y="40"/>
                  </a:cubicBezTo>
                  <a:cubicBezTo>
                    <a:pt x="53" y="37"/>
                    <a:pt x="52" y="35"/>
                    <a:pt x="52" y="30"/>
                  </a:cubicBezTo>
                  <a:cubicBezTo>
                    <a:pt x="51" y="26"/>
                    <a:pt x="61" y="25"/>
                    <a:pt x="61" y="25"/>
                  </a:cubicBezTo>
                  <a:cubicBezTo>
                    <a:pt x="61" y="25"/>
                    <a:pt x="63" y="16"/>
                    <a:pt x="62" y="15"/>
                  </a:cubicBezTo>
                  <a:cubicBezTo>
                    <a:pt x="60" y="14"/>
                    <a:pt x="56" y="9"/>
                    <a:pt x="54" y="7"/>
                  </a:cubicBezTo>
                  <a:cubicBezTo>
                    <a:pt x="52" y="4"/>
                    <a:pt x="44"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76" name="Freeform 182"/>
            <p:cNvSpPr/>
            <p:nvPr/>
          </p:nvSpPr>
          <p:spPr bwMode="auto">
            <a:xfrm>
              <a:off x="8366125" y="3705226"/>
              <a:ext cx="298450" cy="274638"/>
            </a:xfrm>
            <a:custGeom>
              <a:avLst/>
              <a:gdLst>
                <a:gd name="T0" fmla="*/ 94 w 112"/>
                <a:gd name="T1" fmla="*/ 29 h 103"/>
                <a:gd name="T2" fmla="*/ 97 w 112"/>
                <a:gd name="T3" fmla="*/ 42 h 103"/>
                <a:gd name="T4" fmla="*/ 107 w 112"/>
                <a:gd name="T5" fmla="*/ 51 h 103"/>
                <a:gd name="T6" fmla="*/ 102 w 112"/>
                <a:gd name="T7" fmla="*/ 58 h 103"/>
                <a:gd name="T8" fmla="*/ 94 w 112"/>
                <a:gd name="T9" fmla="*/ 67 h 103"/>
                <a:gd name="T10" fmla="*/ 99 w 112"/>
                <a:gd name="T11" fmla="*/ 83 h 103"/>
                <a:gd name="T12" fmla="*/ 91 w 112"/>
                <a:gd name="T13" fmla="*/ 84 h 103"/>
                <a:gd name="T14" fmla="*/ 89 w 112"/>
                <a:gd name="T15" fmla="*/ 88 h 103"/>
                <a:gd name="T16" fmla="*/ 91 w 112"/>
                <a:gd name="T17" fmla="*/ 100 h 103"/>
                <a:gd name="T18" fmla="*/ 82 w 112"/>
                <a:gd name="T19" fmla="*/ 101 h 103"/>
                <a:gd name="T20" fmla="*/ 65 w 112"/>
                <a:gd name="T21" fmla="*/ 101 h 103"/>
                <a:gd name="T22" fmla="*/ 49 w 112"/>
                <a:gd name="T23" fmla="*/ 96 h 103"/>
                <a:gd name="T24" fmla="*/ 36 w 112"/>
                <a:gd name="T25" fmla="*/ 95 h 103"/>
                <a:gd name="T26" fmla="*/ 22 w 112"/>
                <a:gd name="T27" fmla="*/ 88 h 103"/>
                <a:gd name="T28" fmla="*/ 9 w 112"/>
                <a:gd name="T29" fmla="*/ 81 h 103"/>
                <a:gd name="T30" fmla="*/ 2 w 112"/>
                <a:gd name="T31" fmla="*/ 67 h 103"/>
                <a:gd name="T32" fmla="*/ 9 w 112"/>
                <a:gd name="T33" fmla="*/ 47 h 103"/>
                <a:gd name="T34" fmla="*/ 23 w 112"/>
                <a:gd name="T35" fmla="*/ 57 h 103"/>
                <a:gd name="T36" fmla="*/ 37 w 112"/>
                <a:gd name="T37" fmla="*/ 43 h 103"/>
                <a:gd name="T38" fmla="*/ 56 w 112"/>
                <a:gd name="T39" fmla="*/ 30 h 103"/>
                <a:gd name="T40" fmla="*/ 61 w 112"/>
                <a:gd name="T41" fmla="*/ 27 h 103"/>
                <a:gd name="T42" fmla="*/ 65 w 112"/>
                <a:gd name="T43" fmla="*/ 15 h 103"/>
                <a:gd name="T44" fmla="*/ 76 w 112"/>
                <a:gd name="T45" fmla="*/ 3 h 103"/>
                <a:gd name="T46" fmla="*/ 102 w 112"/>
                <a:gd name="T47" fmla="*/ 15 h 103"/>
                <a:gd name="T48" fmla="*/ 94 w 112"/>
                <a:gd name="T49" fmla="*/ 2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103">
                  <a:moveTo>
                    <a:pt x="94" y="29"/>
                  </a:moveTo>
                  <a:cubicBezTo>
                    <a:pt x="91" y="34"/>
                    <a:pt x="96" y="40"/>
                    <a:pt x="97" y="42"/>
                  </a:cubicBezTo>
                  <a:cubicBezTo>
                    <a:pt x="98" y="44"/>
                    <a:pt x="112" y="45"/>
                    <a:pt x="107" y="51"/>
                  </a:cubicBezTo>
                  <a:cubicBezTo>
                    <a:pt x="103" y="56"/>
                    <a:pt x="100" y="56"/>
                    <a:pt x="102" y="58"/>
                  </a:cubicBezTo>
                  <a:cubicBezTo>
                    <a:pt x="105" y="60"/>
                    <a:pt x="95" y="60"/>
                    <a:pt x="94" y="67"/>
                  </a:cubicBezTo>
                  <a:cubicBezTo>
                    <a:pt x="93" y="74"/>
                    <a:pt x="100" y="83"/>
                    <a:pt x="99" y="83"/>
                  </a:cubicBezTo>
                  <a:cubicBezTo>
                    <a:pt x="97" y="83"/>
                    <a:pt x="93" y="83"/>
                    <a:pt x="91" y="84"/>
                  </a:cubicBezTo>
                  <a:cubicBezTo>
                    <a:pt x="88" y="84"/>
                    <a:pt x="89" y="83"/>
                    <a:pt x="89" y="88"/>
                  </a:cubicBezTo>
                  <a:cubicBezTo>
                    <a:pt x="90" y="93"/>
                    <a:pt x="91" y="100"/>
                    <a:pt x="91" y="100"/>
                  </a:cubicBezTo>
                  <a:cubicBezTo>
                    <a:pt x="91" y="100"/>
                    <a:pt x="85" y="103"/>
                    <a:pt x="82" y="101"/>
                  </a:cubicBezTo>
                  <a:cubicBezTo>
                    <a:pt x="79" y="99"/>
                    <a:pt x="69" y="100"/>
                    <a:pt x="65" y="101"/>
                  </a:cubicBezTo>
                  <a:cubicBezTo>
                    <a:pt x="61" y="102"/>
                    <a:pt x="53" y="96"/>
                    <a:pt x="49" y="96"/>
                  </a:cubicBezTo>
                  <a:cubicBezTo>
                    <a:pt x="45" y="96"/>
                    <a:pt x="45" y="97"/>
                    <a:pt x="36" y="95"/>
                  </a:cubicBezTo>
                  <a:cubicBezTo>
                    <a:pt x="27" y="92"/>
                    <a:pt x="29" y="90"/>
                    <a:pt x="22" y="88"/>
                  </a:cubicBezTo>
                  <a:cubicBezTo>
                    <a:pt x="16" y="86"/>
                    <a:pt x="14" y="92"/>
                    <a:pt x="9" y="81"/>
                  </a:cubicBezTo>
                  <a:cubicBezTo>
                    <a:pt x="4" y="71"/>
                    <a:pt x="3" y="71"/>
                    <a:pt x="2" y="67"/>
                  </a:cubicBezTo>
                  <a:cubicBezTo>
                    <a:pt x="0" y="64"/>
                    <a:pt x="9" y="49"/>
                    <a:pt x="9" y="47"/>
                  </a:cubicBezTo>
                  <a:cubicBezTo>
                    <a:pt x="10" y="45"/>
                    <a:pt x="23" y="56"/>
                    <a:pt x="23" y="57"/>
                  </a:cubicBezTo>
                  <a:cubicBezTo>
                    <a:pt x="24" y="58"/>
                    <a:pt x="39" y="45"/>
                    <a:pt x="37" y="43"/>
                  </a:cubicBezTo>
                  <a:cubicBezTo>
                    <a:pt x="35" y="41"/>
                    <a:pt x="56" y="34"/>
                    <a:pt x="56" y="30"/>
                  </a:cubicBezTo>
                  <a:cubicBezTo>
                    <a:pt x="57" y="27"/>
                    <a:pt x="59" y="26"/>
                    <a:pt x="61" y="27"/>
                  </a:cubicBezTo>
                  <a:cubicBezTo>
                    <a:pt x="64" y="29"/>
                    <a:pt x="65" y="19"/>
                    <a:pt x="65" y="15"/>
                  </a:cubicBezTo>
                  <a:cubicBezTo>
                    <a:pt x="65" y="10"/>
                    <a:pt x="72" y="5"/>
                    <a:pt x="76" y="3"/>
                  </a:cubicBezTo>
                  <a:cubicBezTo>
                    <a:pt x="80" y="0"/>
                    <a:pt x="103" y="17"/>
                    <a:pt x="102" y="15"/>
                  </a:cubicBezTo>
                  <a:cubicBezTo>
                    <a:pt x="101" y="12"/>
                    <a:pt x="94" y="29"/>
                    <a:pt x="9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77" name="Freeform 183"/>
            <p:cNvSpPr/>
            <p:nvPr/>
          </p:nvSpPr>
          <p:spPr bwMode="auto">
            <a:xfrm>
              <a:off x="9009063" y="3881438"/>
              <a:ext cx="644525" cy="273050"/>
            </a:xfrm>
            <a:custGeom>
              <a:avLst/>
              <a:gdLst>
                <a:gd name="T0" fmla="*/ 35 w 241"/>
                <a:gd name="T1" fmla="*/ 39 h 102"/>
                <a:gd name="T2" fmla="*/ 70 w 241"/>
                <a:gd name="T3" fmla="*/ 45 h 102"/>
                <a:gd name="T4" fmla="*/ 93 w 241"/>
                <a:gd name="T5" fmla="*/ 59 h 102"/>
                <a:gd name="T6" fmla="*/ 95 w 241"/>
                <a:gd name="T7" fmla="*/ 68 h 102"/>
                <a:gd name="T8" fmla="*/ 87 w 241"/>
                <a:gd name="T9" fmla="*/ 78 h 102"/>
                <a:gd name="T10" fmla="*/ 99 w 241"/>
                <a:gd name="T11" fmla="*/ 81 h 102"/>
                <a:gd name="T12" fmla="*/ 117 w 241"/>
                <a:gd name="T13" fmla="*/ 79 h 102"/>
                <a:gd name="T14" fmla="*/ 133 w 241"/>
                <a:gd name="T15" fmla="*/ 87 h 102"/>
                <a:gd name="T16" fmla="*/ 139 w 241"/>
                <a:gd name="T17" fmla="*/ 89 h 102"/>
                <a:gd name="T18" fmla="*/ 150 w 241"/>
                <a:gd name="T19" fmla="*/ 86 h 102"/>
                <a:gd name="T20" fmla="*/ 162 w 241"/>
                <a:gd name="T21" fmla="*/ 77 h 102"/>
                <a:gd name="T22" fmla="*/ 184 w 241"/>
                <a:gd name="T23" fmla="*/ 80 h 102"/>
                <a:gd name="T24" fmla="*/ 194 w 241"/>
                <a:gd name="T25" fmla="*/ 91 h 102"/>
                <a:gd name="T26" fmla="*/ 219 w 241"/>
                <a:gd name="T27" fmla="*/ 102 h 102"/>
                <a:gd name="T28" fmla="*/ 236 w 241"/>
                <a:gd name="T29" fmla="*/ 102 h 102"/>
                <a:gd name="T30" fmla="*/ 238 w 241"/>
                <a:gd name="T31" fmla="*/ 94 h 102"/>
                <a:gd name="T32" fmla="*/ 230 w 241"/>
                <a:gd name="T33" fmla="*/ 91 h 102"/>
                <a:gd name="T34" fmla="*/ 206 w 241"/>
                <a:gd name="T35" fmla="*/ 81 h 102"/>
                <a:gd name="T36" fmla="*/ 194 w 241"/>
                <a:gd name="T37" fmla="*/ 70 h 102"/>
                <a:gd name="T38" fmla="*/ 192 w 241"/>
                <a:gd name="T39" fmla="*/ 62 h 102"/>
                <a:gd name="T40" fmla="*/ 190 w 241"/>
                <a:gd name="T41" fmla="*/ 60 h 102"/>
                <a:gd name="T42" fmla="*/ 170 w 241"/>
                <a:gd name="T43" fmla="*/ 44 h 102"/>
                <a:gd name="T44" fmla="*/ 153 w 241"/>
                <a:gd name="T45" fmla="*/ 37 h 102"/>
                <a:gd name="T46" fmla="*/ 119 w 241"/>
                <a:gd name="T47" fmla="*/ 25 h 102"/>
                <a:gd name="T48" fmla="*/ 95 w 241"/>
                <a:gd name="T49" fmla="*/ 19 h 102"/>
                <a:gd name="T50" fmla="*/ 67 w 241"/>
                <a:gd name="T51" fmla="*/ 14 h 102"/>
                <a:gd name="T52" fmla="*/ 61 w 241"/>
                <a:gd name="T53" fmla="*/ 23 h 102"/>
                <a:gd name="T54" fmla="*/ 52 w 241"/>
                <a:gd name="T55" fmla="*/ 33 h 102"/>
                <a:gd name="T56" fmla="*/ 41 w 241"/>
                <a:gd name="T57" fmla="*/ 28 h 102"/>
                <a:gd name="T58" fmla="*/ 39 w 241"/>
                <a:gd name="T59" fmla="*/ 19 h 102"/>
                <a:gd name="T60" fmla="*/ 28 w 241"/>
                <a:gd name="T61" fmla="*/ 10 h 102"/>
                <a:gd name="T62" fmla="*/ 2 w 241"/>
                <a:gd name="T63" fmla="*/ 6 h 102"/>
                <a:gd name="T64" fmla="*/ 8 w 241"/>
                <a:gd name="T65" fmla="*/ 15 h 102"/>
                <a:gd name="T66" fmla="*/ 23 w 241"/>
                <a:gd name="T67" fmla="*/ 23 h 102"/>
                <a:gd name="T68" fmla="*/ 28 w 241"/>
                <a:gd name="T69" fmla="*/ 26 h 102"/>
                <a:gd name="T70" fmla="*/ 21 w 241"/>
                <a:gd name="T71" fmla="*/ 30 h 102"/>
                <a:gd name="T72" fmla="*/ 35 w 241"/>
                <a:gd name="T73"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1" h="102">
                  <a:moveTo>
                    <a:pt x="35" y="39"/>
                  </a:moveTo>
                  <a:cubicBezTo>
                    <a:pt x="37" y="39"/>
                    <a:pt x="51" y="36"/>
                    <a:pt x="70" y="45"/>
                  </a:cubicBezTo>
                  <a:cubicBezTo>
                    <a:pt x="88" y="54"/>
                    <a:pt x="94" y="57"/>
                    <a:pt x="93" y="59"/>
                  </a:cubicBezTo>
                  <a:cubicBezTo>
                    <a:pt x="93" y="61"/>
                    <a:pt x="99" y="68"/>
                    <a:pt x="95" y="68"/>
                  </a:cubicBezTo>
                  <a:cubicBezTo>
                    <a:pt x="91" y="68"/>
                    <a:pt x="80" y="75"/>
                    <a:pt x="87" y="78"/>
                  </a:cubicBezTo>
                  <a:cubicBezTo>
                    <a:pt x="93" y="81"/>
                    <a:pt x="91" y="84"/>
                    <a:pt x="99" y="81"/>
                  </a:cubicBezTo>
                  <a:cubicBezTo>
                    <a:pt x="106" y="78"/>
                    <a:pt x="102" y="75"/>
                    <a:pt x="117" y="79"/>
                  </a:cubicBezTo>
                  <a:cubicBezTo>
                    <a:pt x="131" y="84"/>
                    <a:pt x="133" y="87"/>
                    <a:pt x="133" y="87"/>
                  </a:cubicBezTo>
                  <a:cubicBezTo>
                    <a:pt x="133" y="87"/>
                    <a:pt x="128" y="91"/>
                    <a:pt x="139" y="89"/>
                  </a:cubicBezTo>
                  <a:cubicBezTo>
                    <a:pt x="149" y="88"/>
                    <a:pt x="148" y="88"/>
                    <a:pt x="150" y="86"/>
                  </a:cubicBezTo>
                  <a:cubicBezTo>
                    <a:pt x="153" y="84"/>
                    <a:pt x="162" y="80"/>
                    <a:pt x="162" y="77"/>
                  </a:cubicBezTo>
                  <a:cubicBezTo>
                    <a:pt x="162" y="75"/>
                    <a:pt x="182" y="78"/>
                    <a:pt x="184" y="80"/>
                  </a:cubicBezTo>
                  <a:cubicBezTo>
                    <a:pt x="187" y="82"/>
                    <a:pt x="191" y="90"/>
                    <a:pt x="194" y="91"/>
                  </a:cubicBezTo>
                  <a:cubicBezTo>
                    <a:pt x="196" y="91"/>
                    <a:pt x="212" y="102"/>
                    <a:pt x="219" y="102"/>
                  </a:cubicBezTo>
                  <a:cubicBezTo>
                    <a:pt x="226" y="102"/>
                    <a:pt x="236" y="102"/>
                    <a:pt x="236" y="102"/>
                  </a:cubicBezTo>
                  <a:cubicBezTo>
                    <a:pt x="236" y="102"/>
                    <a:pt x="241" y="96"/>
                    <a:pt x="238" y="94"/>
                  </a:cubicBezTo>
                  <a:cubicBezTo>
                    <a:pt x="236" y="92"/>
                    <a:pt x="236" y="93"/>
                    <a:pt x="230" y="91"/>
                  </a:cubicBezTo>
                  <a:cubicBezTo>
                    <a:pt x="223" y="89"/>
                    <a:pt x="214" y="86"/>
                    <a:pt x="206" y="81"/>
                  </a:cubicBezTo>
                  <a:cubicBezTo>
                    <a:pt x="198" y="76"/>
                    <a:pt x="194" y="73"/>
                    <a:pt x="194" y="70"/>
                  </a:cubicBezTo>
                  <a:cubicBezTo>
                    <a:pt x="193" y="67"/>
                    <a:pt x="192" y="62"/>
                    <a:pt x="192" y="62"/>
                  </a:cubicBezTo>
                  <a:cubicBezTo>
                    <a:pt x="192" y="62"/>
                    <a:pt x="205" y="71"/>
                    <a:pt x="190" y="60"/>
                  </a:cubicBezTo>
                  <a:cubicBezTo>
                    <a:pt x="176" y="49"/>
                    <a:pt x="174" y="44"/>
                    <a:pt x="170" y="44"/>
                  </a:cubicBezTo>
                  <a:cubicBezTo>
                    <a:pt x="166" y="44"/>
                    <a:pt x="165" y="43"/>
                    <a:pt x="153" y="37"/>
                  </a:cubicBezTo>
                  <a:cubicBezTo>
                    <a:pt x="142" y="32"/>
                    <a:pt x="127" y="27"/>
                    <a:pt x="119" y="25"/>
                  </a:cubicBezTo>
                  <a:cubicBezTo>
                    <a:pt x="111" y="23"/>
                    <a:pt x="107" y="21"/>
                    <a:pt x="95" y="19"/>
                  </a:cubicBezTo>
                  <a:cubicBezTo>
                    <a:pt x="84" y="16"/>
                    <a:pt x="70" y="12"/>
                    <a:pt x="67" y="14"/>
                  </a:cubicBezTo>
                  <a:cubicBezTo>
                    <a:pt x="64" y="15"/>
                    <a:pt x="63" y="20"/>
                    <a:pt x="61" y="23"/>
                  </a:cubicBezTo>
                  <a:cubicBezTo>
                    <a:pt x="60" y="25"/>
                    <a:pt x="60" y="37"/>
                    <a:pt x="52" y="33"/>
                  </a:cubicBezTo>
                  <a:cubicBezTo>
                    <a:pt x="44" y="28"/>
                    <a:pt x="44" y="32"/>
                    <a:pt x="41" y="28"/>
                  </a:cubicBezTo>
                  <a:cubicBezTo>
                    <a:pt x="39" y="23"/>
                    <a:pt x="42" y="26"/>
                    <a:pt x="39" y="19"/>
                  </a:cubicBezTo>
                  <a:cubicBezTo>
                    <a:pt x="36" y="12"/>
                    <a:pt x="34" y="10"/>
                    <a:pt x="28" y="10"/>
                  </a:cubicBezTo>
                  <a:cubicBezTo>
                    <a:pt x="22" y="10"/>
                    <a:pt x="0" y="0"/>
                    <a:pt x="2" y="6"/>
                  </a:cubicBezTo>
                  <a:cubicBezTo>
                    <a:pt x="4" y="12"/>
                    <a:pt x="8" y="15"/>
                    <a:pt x="8" y="15"/>
                  </a:cubicBezTo>
                  <a:cubicBezTo>
                    <a:pt x="8" y="15"/>
                    <a:pt x="25" y="23"/>
                    <a:pt x="23" y="23"/>
                  </a:cubicBezTo>
                  <a:cubicBezTo>
                    <a:pt x="22" y="23"/>
                    <a:pt x="29" y="22"/>
                    <a:pt x="28" y="26"/>
                  </a:cubicBezTo>
                  <a:cubicBezTo>
                    <a:pt x="27" y="31"/>
                    <a:pt x="20" y="28"/>
                    <a:pt x="21" y="30"/>
                  </a:cubicBezTo>
                  <a:cubicBezTo>
                    <a:pt x="22" y="31"/>
                    <a:pt x="21" y="40"/>
                    <a:pt x="3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78" name="Freeform 184"/>
            <p:cNvSpPr/>
            <p:nvPr/>
          </p:nvSpPr>
          <p:spPr bwMode="auto">
            <a:xfrm>
              <a:off x="9115425" y="4006851"/>
              <a:ext cx="53975" cy="46038"/>
            </a:xfrm>
            <a:custGeom>
              <a:avLst/>
              <a:gdLst>
                <a:gd name="T0" fmla="*/ 8 w 20"/>
                <a:gd name="T1" fmla="*/ 0 h 17"/>
                <a:gd name="T2" fmla="*/ 2 w 20"/>
                <a:gd name="T3" fmla="*/ 8 h 17"/>
                <a:gd name="T4" fmla="*/ 5 w 20"/>
                <a:gd name="T5" fmla="*/ 17 h 17"/>
                <a:gd name="T6" fmla="*/ 15 w 20"/>
                <a:gd name="T7" fmla="*/ 15 h 17"/>
                <a:gd name="T8" fmla="*/ 18 w 20"/>
                <a:gd name="T9" fmla="*/ 11 h 17"/>
                <a:gd name="T10" fmla="*/ 8 w 20"/>
                <a:gd name="T11" fmla="*/ 0 h 17"/>
              </a:gdLst>
              <a:ahLst/>
              <a:cxnLst>
                <a:cxn ang="0">
                  <a:pos x="T0" y="T1"/>
                </a:cxn>
                <a:cxn ang="0">
                  <a:pos x="T2" y="T3"/>
                </a:cxn>
                <a:cxn ang="0">
                  <a:pos x="T4" y="T5"/>
                </a:cxn>
                <a:cxn ang="0">
                  <a:pos x="T6" y="T7"/>
                </a:cxn>
                <a:cxn ang="0">
                  <a:pos x="T8" y="T9"/>
                </a:cxn>
                <a:cxn ang="0">
                  <a:pos x="T10" y="T11"/>
                </a:cxn>
              </a:cxnLst>
              <a:rect l="0" t="0" r="r" b="b"/>
              <a:pathLst>
                <a:path w="20" h="17">
                  <a:moveTo>
                    <a:pt x="8" y="0"/>
                  </a:moveTo>
                  <a:cubicBezTo>
                    <a:pt x="6" y="0"/>
                    <a:pt x="0" y="6"/>
                    <a:pt x="2" y="8"/>
                  </a:cubicBezTo>
                  <a:cubicBezTo>
                    <a:pt x="4" y="9"/>
                    <a:pt x="5" y="17"/>
                    <a:pt x="5" y="17"/>
                  </a:cubicBezTo>
                  <a:cubicBezTo>
                    <a:pt x="5" y="17"/>
                    <a:pt x="10" y="17"/>
                    <a:pt x="15" y="15"/>
                  </a:cubicBezTo>
                  <a:cubicBezTo>
                    <a:pt x="20" y="14"/>
                    <a:pt x="20" y="13"/>
                    <a:pt x="18" y="11"/>
                  </a:cubicBezTo>
                  <a:cubicBezTo>
                    <a:pt x="16" y="9"/>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79" name="Freeform 185"/>
            <p:cNvSpPr/>
            <p:nvPr/>
          </p:nvSpPr>
          <p:spPr bwMode="auto">
            <a:xfrm>
              <a:off x="8836025" y="4089401"/>
              <a:ext cx="117475" cy="65088"/>
            </a:xfrm>
            <a:custGeom>
              <a:avLst/>
              <a:gdLst>
                <a:gd name="T0" fmla="*/ 10 w 44"/>
                <a:gd name="T1" fmla="*/ 21 h 24"/>
                <a:gd name="T2" fmla="*/ 33 w 44"/>
                <a:gd name="T3" fmla="*/ 7 h 24"/>
                <a:gd name="T4" fmla="*/ 37 w 44"/>
                <a:gd name="T5" fmla="*/ 1 h 24"/>
                <a:gd name="T6" fmla="*/ 16 w 44"/>
                <a:gd name="T7" fmla="*/ 1 h 24"/>
                <a:gd name="T8" fmla="*/ 5 w 44"/>
                <a:gd name="T9" fmla="*/ 10 h 24"/>
                <a:gd name="T10" fmla="*/ 1 w 44"/>
                <a:gd name="T11" fmla="*/ 13 h 24"/>
                <a:gd name="T12" fmla="*/ 10 w 44"/>
                <a:gd name="T13" fmla="*/ 21 h 24"/>
              </a:gdLst>
              <a:ahLst/>
              <a:cxnLst>
                <a:cxn ang="0">
                  <a:pos x="T0" y="T1"/>
                </a:cxn>
                <a:cxn ang="0">
                  <a:pos x="T2" y="T3"/>
                </a:cxn>
                <a:cxn ang="0">
                  <a:pos x="T4" y="T5"/>
                </a:cxn>
                <a:cxn ang="0">
                  <a:pos x="T6" y="T7"/>
                </a:cxn>
                <a:cxn ang="0">
                  <a:pos x="T8" y="T9"/>
                </a:cxn>
                <a:cxn ang="0">
                  <a:pos x="T10" y="T11"/>
                </a:cxn>
                <a:cxn ang="0">
                  <a:pos x="T12" y="T13"/>
                </a:cxn>
              </a:cxnLst>
              <a:rect l="0" t="0" r="r" b="b"/>
              <a:pathLst>
                <a:path w="44" h="24">
                  <a:moveTo>
                    <a:pt x="10" y="21"/>
                  </a:moveTo>
                  <a:cubicBezTo>
                    <a:pt x="16" y="18"/>
                    <a:pt x="30" y="9"/>
                    <a:pt x="33" y="7"/>
                  </a:cubicBezTo>
                  <a:cubicBezTo>
                    <a:pt x="37" y="5"/>
                    <a:pt x="44" y="1"/>
                    <a:pt x="37" y="1"/>
                  </a:cubicBezTo>
                  <a:cubicBezTo>
                    <a:pt x="31" y="1"/>
                    <a:pt x="20" y="0"/>
                    <a:pt x="16" y="1"/>
                  </a:cubicBezTo>
                  <a:cubicBezTo>
                    <a:pt x="12" y="2"/>
                    <a:pt x="6" y="8"/>
                    <a:pt x="5" y="10"/>
                  </a:cubicBezTo>
                  <a:cubicBezTo>
                    <a:pt x="4" y="12"/>
                    <a:pt x="3" y="13"/>
                    <a:pt x="1" y="13"/>
                  </a:cubicBezTo>
                  <a:cubicBezTo>
                    <a:pt x="0" y="13"/>
                    <a:pt x="4" y="24"/>
                    <a:pt x="1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80" name="Freeform 186"/>
            <p:cNvSpPr/>
            <p:nvPr/>
          </p:nvSpPr>
          <p:spPr bwMode="auto">
            <a:xfrm>
              <a:off x="8704263" y="4113213"/>
              <a:ext cx="80963" cy="33338"/>
            </a:xfrm>
            <a:custGeom>
              <a:avLst/>
              <a:gdLst>
                <a:gd name="T0" fmla="*/ 20 w 30"/>
                <a:gd name="T1" fmla="*/ 11 h 12"/>
                <a:gd name="T2" fmla="*/ 0 w 30"/>
                <a:gd name="T3" fmla="*/ 4 h 12"/>
                <a:gd name="T4" fmla="*/ 9 w 30"/>
                <a:gd name="T5" fmla="*/ 1 h 12"/>
                <a:gd name="T6" fmla="*/ 20 w 30"/>
                <a:gd name="T7" fmla="*/ 11 h 12"/>
              </a:gdLst>
              <a:ahLst/>
              <a:cxnLst>
                <a:cxn ang="0">
                  <a:pos x="T0" y="T1"/>
                </a:cxn>
                <a:cxn ang="0">
                  <a:pos x="T2" y="T3"/>
                </a:cxn>
                <a:cxn ang="0">
                  <a:pos x="T4" y="T5"/>
                </a:cxn>
                <a:cxn ang="0">
                  <a:pos x="T6" y="T7"/>
                </a:cxn>
              </a:cxnLst>
              <a:rect l="0" t="0" r="r" b="b"/>
              <a:pathLst>
                <a:path w="30" h="12">
                  <a:moveTo>
                    <a:pt x="20" y="11"/>
                  </a:moveTo>
                  <a:cubicBezTo>
                    <a:pt x="13" y="12"/>
                    <a:pt x="0" y="4"/>
                    <a:pt x="0" y="4"/>
                  </a:cubicBezTo>
                  <a:cubicBezTo>
                    <a:pt x="0" y="4"/>
                    <a:pt x="6" y="0"/>
                    <a:pt x="9" y="1"/>
                  </a:cubicBezTo>
                  <a:cubicBezTo>
                    <a:pt x="12" y="3"/>
                    <a:pt x="30" y="10"/>
                    <a:pt x="2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81" name="Freeform 187"/>
            <p:cNvSpPr/>
            <p:nvPr/>
          </p:nvSpPr>
          <p:spPr bwMode="auto">
            <a:xfrm>
              <a:off x="8293100" y="4029076"/>
              <a:ext cx="536575" cy="82550"/>
            </a:xfrm>
            <a:custGeom>
              <a:avLst/>
              <a:gdLst>
                <a:gd name="T0" fmla="*/ 18 w 201"/>
                <a:gd name="T1" fmla="*/ 1 h 31"/>
                <a:gd name="T2" fmla="*/ 5 w 201"/>
                <a:gd name="T3" fmla="*/ 13 h 31"/>
                <a:gd name="T4" fmla="*/ 27 w 201"/>
                <a:gd name="T5" fmla="*/ 20 h 31"/>
                <a:gd name="T6" fmla="*/ 55 w 201"/>
                <a:gd name="T7" fmla="*/ 23 h 31"/>
                <a:gd name="T8" fmla="*/ 80 w 201"/>
                <a:gd name="T9" fmla="*/ 25 h 31"/>
                <a:gd name="T10" fmla="*/ 92 w 201"/>
                <a:gd name="T11" fmla="*/ 28 h 31"/>
                <a:gd name="T12" fmla="*/ 117 w 201"/>
                <a:gd name="T13" fmla="*/ 28 h 31"/>
                <a:gd name="T14" fmla="*/ 130 w 201"/>
                <a:gd name="T15" fmla="*/ 30 h 31"/>
                <a:gd name="T16" fmla="*/ 143 w 201"/>
                <a:gd name="T17" fmla="*/ 29 h 31"/>
                <a:gd name="T18" fmla="*/ 177 w 201"/>
                <a:gd name="T19" fmla="*/ 28 h 31"/>
                <a:gd name="T20" fmla="*/ 189 w 201"/>
                <a:gd name="T21" fmla="*/ 29 h 31"/>
                <a:gd name="T22" fmla="*/ 200 w 201"/>
                <a:gd name="T23" fmla="*/ 25 h 31"/>
                <a:gd name="T24" fmla="*/ 172 w 201"/>
                <a:gd name="T25" fmla="*/ 27 h 31"/>
                <a:gd name="T26" fmla="*/ 153 w 201"/>
                <a:gd name="T27" fmla="*/ 24 h 31"/>
                <a:gd name="T28" fmla="*/ 130 w 201"/>
                <a:gd name="T29" fmla="*/ 24 h 31"/>
                <a:gd name="T30" fmla="*/ 122 w 201"/>
                <a:gd name="T31" fmla="*/ 24 h 31"/>
                <a:gd name="T32" fmla="*/ 98 w 201"/>
                <a:gd name="T33" fmla="*/ 17 h 31"/>
                <a:gd name="T34" fmla="*/ 91 w 201"/>
                <a:gd name="T35" fmla="*/ 11 h 31"/>
                <a:gd name="T36" fmla="*/ 77 w 201"/>
                <a:gd name="T37" fmla="*/ 12 h 31"/>
                <a:gd name="T38" fmla="*/ 67 w 201"/>
                <a:gd name="T39" fmla="*/ 10 h 31"/>
                <a:gd name="T40" fmla="*/ 43 w 201"/>
                <a:gd name="T41" fmla="*/ 7 h 31"/>
                <a:gd name="T42" fmla="*/ 27 w 201"/>
                <a:gd name="T43" fmla="*/ 3 h 31"/>
                <a:gd name="T44" fmla="*/ 18 w 201"/>
                <a:gd name="T4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1" h="31">
                  <a:moveTo>
                    <a:pt x="18" y="1"/>
                  </a:moveTo>
                  <a:cubicBezTo>
                    <a:pt x="9" y="5"/>
                    <a:pt x="0" y="11"/>
                    <a:pt x="5" y="13"/>
                  </a:cubicBezTo>
                  <a:cubicBezTo>
                    <a:pt x="9" y="15"/>
                    <a:pt x="17" y="21"/>
                    <a:pt x="27" y="20"/>
                  </a:cubicBezTo>
                  <a:cubicBezTo>
                    <a:pt x="38" y="20"/>
                    <a:pt x="40" y="23"/>
                    <a:pt x="55" y="23"/>
                  </a:cubicBezTo>
                  <a:cubicBezTo>
                    <a:pt x="70" y="22"/>
                    <a:pt x="77" y="25"/>
                    <a:pt x="80" y="25"/>
                  </a:cubicBezTo>
                  <a:cubicBezTo>
                    <a:pt x="83" y="25"/>
                    <a:pt x="82" y="28"/>
                    <a:pt x="92" y="28"/>
                  </a:cubicBezTo>
                  <a:cubicBezTo>
                    <a:pt x="101" y="29"/>
                    <a:pt x="112" y="28"/>
                    <a:pt x="117" y="28"/>
                  </a:cubicBezTo>
                  <a:cubicBezTo>
                    <a:pt x="122" y="28"/>
                    <a:pt x="123" y="29"/>
                    <a:pt x="130" y="30"/>
                  </a:cubicBezTo>
                  <a:cubicBezTo>
                    <a:pt x="137" y="31"/>
                    <a:pt x="126" y="29"/>
                    <a:pt x="143" y="29"/>
                  </a:cubicBezTo>
                  <a:cubicBezTo>
                    <a:pt x="159" y="30"/>
                    <a:pt x="170" y="27"/>
                    <a:pt x="177" y="28"/>
                  </a:cubicBezTo>
                  <a:cubicBezTo>
                    <a:pt x="184" y="28"/>
                    <a:pt x="186" y="29"/>
                    <a:pt x="189" y="29"/>
                  </a:cubicBezTo>
                  <a:cubicBezTo>
                    <a:pt x="191" y="29"/>
                    <a:pt x="201" y="27"/>
                    <a:pt x="200" y="25"/>
                  </a:cubicBezTo>
                  <a:cubicBezTo>
                    <a:pt x="198" y="22"/>
                    <a:pt x="177" y="29"/>
                    <a:pt x="172" y="27"/>
                  </a:cubicBezTo>
                  <a:cubicBezTo>
                    <a:pt x="168" y="25"/>
                    <a:pt x="156" y="24"/>
                    <a:pt x="153" y="24"/>
                  </a:cubicBezTo>
                  <a:cubicBezTo>
                    <a:pt x="150" y="25"/>
                    <a:pt x="136" y="24"/>
                    <a:pt x="130" y="24"/>
                  </a:cubicBezTo>
                  <a:cubicBezTo>
                    <a:pt x="124" y="24"/>
                    <a:pt x="137" y="27"/>
                    <a:pt x="122" y="24"/>
                  </a:cubicBezTo>
                  <a:cubicBezTo>
                    <a:pt x="107" y="21"/>
                    <a:pt x="98" y="17"/>
                    <a:pt x="98" y="17"/>
                  </a:cubicBezTo>
                  <a:cubicBezTo>
                    <a:pt x="98" y="17"/>
                    <a:pt x="102" y="11"/>
                    <a:pt x="91" y="11"/>
                  </a:cubicBezTo>
                  <a:cubicBezTo>
                    <a:pt x="79" y="12"/>
                    <a:pt x="77" y="12"/>
                    <a:pt x="77" y="12"/>
                  </a:cubicBezTo>
                  <a:cubicBezTo>
                    <a:pt x="77" y="12"/>
                    <a:pt x="84" y="12"/>
                    <a:pt x="67" y="10"/>
                  </a:cubicBezTo>
                  <a:cubicBezTo>
                    <a:pt x="51" y="7"/>
                    <a:pt x="49" y="7"/>
                    <a:pt x="43" y="7"/>
                  </a:cubicBezTo>
                  <a:cubicBezTo>
                    <a:pt x="38" y="7"/>
                    <a:pt x="31" y="6"/>
                    <a:pt x="27" y="3"/>
                  </a:cubicBezTo>
                  <a:cubicBezTo>
                    <a:pt x="22" y="0"/>
                    <a:pt x="18" y="1"/>
                    <a:pt x="1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82" name="Freeform 188"/>
            <p:cNvSpPr/>
            <p:nvPr/>
          </p:nvSpPr>
          <p:spPr bwMode="auto">
            <a:xfrm>
              <a:off x="7967663" y="3748088"/>
              <a:ext cx="365125" cy="290513"/>
            </a:xfrm>
            <a:custGeom>
              <a:avLst/>
              <a:gdLst>
                <a:gd name="T0" fmla="*/ 122 w 137"/>
                <a:gd name="T1" fmla="*/ 103 h 109"/>
                <a:gd name="T2" fmla="*/ 101 w 137"/>
                <a:gd name="T3" fmla="*/ 94 h 109"/>
                <a:gd name="T4" fmla="*/ 79 w 137"/>
                <a:gd name="T5" fmla="*/ 81 h 109"/>
                <a:gd name="T6" fmla="*/ 51 w 137"/>
                <a:gd name="T7" fmla="*/ 47 h 109"/>
                <a:gd name="T8" fmla="*/ 27 w 137"/>
                <a:gd name="T9" fmla="*/ 30 h 109"/>
                <a:gd name="T10" fmla="*/ 0 w 137"/>
                <a:gd name="T11" fmla="*/ 4 h 109"/>
                <a:gd name="T12" fmla="*/ 23 w 137"/>
                <a:gd name="T13" fmla="*/ 1 h 109"/>
                <a:gd name="T14" fmla="*/ 52 w 137"/>
                <a:gd name="T15" fmla="*/ 24 h 109"/>
                <a:gd name="T16" fmla="*/ 117 w 137"/>
                <a:gd name="T17" fmla="*/ 66 h 109"/>
                <a:gd name="T18" fmla="*/ 123 w 137"/>
                <a:gd name="T19" fmla="*/ 87 h 109"/>
                <a:gd name="T20" fmla="*/ 122 w 137"/>
                <a:gd name="T21" fmla="*/ 10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9">
                  <a:moveTo>
                    <a:pt x="122" y="103"/>
                  </a:moveTo>
                  <a:cubicBezTo>
                    <a:pt x="121" y="103"/>
                    <a:pt x="112" y="100"/>
                    <a:pt x="101" y="94"/>
                  </a:cubicBezTo>
                  <a:cubicBezTo>
                    <a:pt x="90" y="87"/>
                    <a:pt x="87" y="89"/>
                    <a:pt x="79" y="81"/>
                  </a:cubicBezTo>
                  <a:cubicBezTo>
                    <a:pt x="70" y="73"/>
                    <a:pt x="59" y="55"/>
                    <a:pt x="51" y="47"/>
                  </a:cubicBezTo>
                  <a:cubicBezTo>
                    <a:pt x="43" y="40"/>
                    <a:pt x="47" y="44"/>
                    <a:pt x="27" y="30"/>
                  </a:cubicBezTo>
                  <a:cubicBezTo>
                    <a:pt x="7" y="16"/>
                    <a:pt x="0" y="4"/>
                    <a:pt x="0" y="4"/>
                  </a:cubicBezTo>
                  <a:cubicBezTo>
                    <a:pt x="0" y="4"/>
                    <a:pt x="19" y="0"/>
                    <a:pt x="23" y="1"/>
                  </a:cubicBezTo>
                  <a:cubicBezTo>
                    <a:pt x="27" y="3"/>
                    <a:pt x="31" y="11"/>
                    <a:pt x="52" y="24"/>
                  </a:cubicBezTo>
                  <a:cubicBezTo>
                    <a:pt x="72" y="37"/>
                    <a:pt x="112" y="58"/>
                    <a:pt x="117" y="66"/>
                  </a:cubicBezTo>
                  <a:cubicBezTo>
                    <a:pt x="122" y="74"/>
                    <a:pt x="119" y="82"/>
                    <a:pt x="123" y="87"/>
                  </a:cubicBezTo>
                  <a:cubicBezTo>
                    <a:pt x="127" y="92"/>
                    <a:pt x="137" y="109"/>
                    <a:pt x="122"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83" name="Freeform 189"/>
            <p:cNvSpPr/>
            <p:nvPr/>
          </p:nvSpPr>
          <p:spPr bwMode="auto">
            <a:xfrm>
              <a:off x="7500938" y="3651251"/>
              <a:ext cx="111125" cy="92075"/>
            </a:xfrm>
            <a:custGeom>
              <a:avLst/>
              <a:gdLst>
                <a:gd name="T0" fmla="*/ 11 w 42"/>
                <a:gd name="T1" fmla="*/ 0 h 34"/>
                <a:gd name="T2" fmla="*/ 6 w 42"/>
                <a:gd name="T3" fmla="*/ 15 h 34"/>
                <a:gd name="T4" fmla="*/ 14 w 42"/>
                <a:gd name="T5" fmla="*/ 31 h 34"/>
                <a:gd name="T6" fmla="*/ 23 w 42"/>
                <a:gd name="T7" fmla="*/ 32 h 34"/>
                <a:gd name="T8" fmla="*/ 35 w 42"/>
                <a:gd name="T9" fmla="*/ 25 h 34"/>
                <a:gd name="T10" fmla="*/ 42 w 42"/>
                <a:gd name="T11" fmla="*/ 23 h 34"/>
                <a:gd name="T12" fmla="*/ 17 w 42"/>
                <a:gd name="T13" fmla="*/ 6 h 34"/>
                <a:gd name="T14" fmla="*/ 11 w 42"/>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4">
                  <a:moveTo>
                    <a:pt x="11" y="0"/>
                  </a:moveTo>
                  <a:cubicBezTo>
                    <a:pt x="2" y="3"/>
                    <a:pt x="0" y="4"/>
                    <a:pt x="6" y="15"/>
                  </a:cubicBezTo>
                  <a:cubicBezTo>
                    <a:pt x="12" y="26"/>
                    <a:pt x="10" y="30"/>
                    <a:pt x="14" y="31"/>
                  </a:cubicBezTo>
                  <a:cubicBezTo>
                    <a:pt x="19" y="31"/>
                    <a:pt x="20" y="34"/>
                    <a:pt x="23" y="32"/>
                  </a:cubicBezTo>
                  <a:cubicBezTo>
                    <a:pt x="27" y="31"/>
                    <a:pt x="32" y="27"/>
                    <a:pt x="35" y="25"/>
                  </a:cubicBezTo>
                  <a:cubicBezTo>
                    <a:pt x="38" y="23"/>
                    <a:pt x="42" y="23"/>
                    <a:pt x="42" y="23"/>
                  </a:cubicBezTo>
                  <a:cubicBezTo>
                    <a:pt x="42" y="23"/>
                    <a:pt x="20" y="9"/>
                    <a:pt x="17" y="6"/>
                  </a:cubicBezTo>
                  <a:cubicBezTo>
                    <a:pt x="14" y="4"/>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84" name="Freeform 190"/>
            <p:cNvSpPr/>
            <p:nvPr/>
          </p:nvSpPr>
          <p:spPr bwMode="auto">
            <a:xfrm>
              <a:off x="10390188" y="4995863"/>
              <a:ext cx="203200" cy="200025"/>
            </a:xfrm>
            <a:custGeom>
              <a:avLst/>
              <a:gdLst>
                <a:gd name="T0" fmla="*/ 14 w 76"/>
                <a:gd name="T1" fmla="*/ 69 h 75"/>
                <a:gd name="T2" fmla="*/ 37 w 76"/>
                <a:gd name="T3" fmla="*/ 74 h 75"/>
                <a:gd name="T4" fmla="*/ 57 w 76"/>
                <a:gd name="T5" fmla="*/ 62 h 75"/>
                <a:gd name="T6" fmla="*/ 57 w 76"/>
                <a:gd name="T7" fmla="*/ 48 h 75"/>
                <a:gd name="T8" fmla="*/ 71 w 76"/>
                <a:gd name="T9" fmla="*/ 33 h 75"/>
                <a:gd name="T10" fmla="*/ 72 w 76"/>
                <a:gd name="T11" fmla="*/ 20 h 75"/>
                <a:gd name="T12" fmla="*/ 69 w 76"/>
                <a:gd name="T13" fmla="*/ 9 h 75"/>
                <a:gd name="T14" fmla="*/ 51 w 76"/>
                <a:gd name="T15" fmla="*/ 0 h 75"/>
                <a:gd name="T16" fmla="*/ 50 w 76"/>
                <a:gd name="T17" fmla="*/ 10 h 75"/>
                <a:gd name="T18" fmla="*/ 47 w 76"/>
                <a:gd name="T19" fmla="*/ 30 h 75"/>
                <a:gd name="T20" fmla="*/ 27 w 76"/>
                <a:gd name="T21" fmla="*/ 38 h 75"/>
                <a:gd name="T22" fmla="*/ 20 w 76"/>
                <a:gd name="T23" fmla="*/ 48 h 75"/>
                <a:gd name="T24" fmla="*/ 1 w 76"/>
                <a:gd name="T25" fmla="*/ 65 h 75"/>
                <a:gd name="T26" fmla="*/ 14 w 76"/>
                <a:gd name="T27"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75">
                  <a:moveTo>
                    <a:pt x="14" y="69"/>
                  </a:moveTo>
                  <a:cubicBezTo>
                    <a:pt x="22" y="70"/>
                    <a:pt x="29" y="75"/>
                    <a:pt x="37" y="74"/>
                  </a:cubicBezTo>
                  <a:cubicBezTo>
                    <a:pt x="46" y="74"/>
                    <a:pt x="61" y="64"/>
                    <a:pt x="57" y="62"/>
                  </a:cubicBezTo>
                  <a:cubicBezTo>
                    <a:pt x="54" y="60"/>
                    <a:pt x="52" y="58"/>
                    <a:pt x="57" y="48"/>
                  </a:cubicBezTo>
                  <a:cubicBezTo>
                    <a:pt x="61" y="38"/>
                    <a:pt x="72" y="38"/>
                    <a:pt x="71" y="33"/>
                  </a:cubicBezTo>
                  <a:cubicBezTo>
                    <a:pt x="70" y="28"/>
                    <a:pt x="72" y="24"/>
                    <a:pt x="72" y="20"/>
                  </a:cubicBezTo>
                  <a:cubicBezTo>
                    <a:pt x="71" y="15"/>
                    <a:pt x="76" y="13"/>
                    <a:pt x="69" y="9"/>
                  </a:cubicBezTo>
                  <a:cubicBezTo>
                    <a:pt x="63" y="5"/>
                    <a:pt x="51" y="0"/>
                    <a:pt x="51" y="0"/>
                  </a:cubicBezTo>
                  <a:cubicBezTo>
                    <a:pt x="51" y="0"/>
                    <a:pt x="48" y="0"/>
                    <a:pt x="50" y="10"/>
                  </a:cubicBezTo>
                  <a:cubicBezTo>
                    <a:pt x="52" y="20"/>
                    <a:pt x="59" y="29"/>
                    <a:pt x="47" y="30"/>
                  </a:cubicBezTo>
                  <a:cubicBezTo>
                    <a:pt x="35" y="30"/>
                    <a:pt x="34" y="35"/>
                    <a:pt x="27" y="38"/>
                  </a:cubicBezTo>
                  <a:cubicBezTo>
                    <a:pt x="20" y="40"/>
                    <a:pt x="31" y="45"/>
                    <a:pt x="20" y="48"/>
                  </a:cubicBezTo>
                  <a:cubicBezTo>
                    <a:pt x="8" y="51"/>
                    <a:pt x="0" y="61"/>
                    <a:pt x="1" y="65"/>
                  </a:cubicBezTo>
                  <a:cubicBezTo>
                    <a:pt x="2" y="68"/>
                    <a:pt x="14" y="69"/>
                    <a:pt x="14"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85" name="Freeform 191"/>
            <p:cNvSpPr/>
            <p:nvPr/>
          </p:nvSpPr>
          <p:spPr bwMode="auto">
            <a:xfrm>
              <a:off x="10475913" y="4795838"/>
              <a:ext cx="228600" cy="223838"/>
            </a:xfrm>
            <a:custGeom>
              <a:avLst/>
              <a:gdLst>
                <a:gd name="T0" fmla="*/ 57 w 86"/>
                <a:gd name="T1" fmla="*/ 80 h 84"/>
                <a:gd name="T2" fmla="*/ 51 w 86"/>
                <a:gd name="T3" fmla="*/ 68 h 84"/>
                <a:gd name="T4" fmla="*/ 40 w 86"/>
                <a:gd name="T5" fmla="*/ 61 h 84"/>
                <a:gd name="T6" fmla="*/ 32 w 86"/>
                <a:gd name="T7" fmla="*/ 53 h 84"/>
                <a:gd name="T8" fmla="*/ 45 w 86"/>
                <a:gd name="T9" fmla="*/ 51 h 84"/>
                <a:gd name="T10" fmla="*/ 34 w 86"/>
                <a:gd name="T11" fmla="*/ 34 h 84"/>
                <a:gd name="T12" fmla="*/ 0 w 86"/>
                <a:gd name="T13" fmla="*/ 0 h 84"/>
                <a:gd name="T14" fmla="*/ 32 w 86"/>
                <a:gd name="T15" fmla="*/ 17 h 84"/>
                <a:gd name="T16" fmla="*/ 57 w 86"/>
                <a:gd name="T17" fmla="*/ 35 h 84"/>
                <a:gd name="T18" fmla="*/ 70 w 86"/>
                <a:gd name="T19" fmla="*/ 43 h 84"/>
                <a:gd name="T20" fmla="*/ 79 w 86"/>
                <a:gd name="T21" fmla="*/ 34 h 84"/>
                <a:gd name="T22" fmla="*/ 80 w 86"/>
                <a:gd name="T23" fmla="*/ 43 h 84"/>
                <a:gd name="T24" fmla="*/ 80 w 86"/>
                <a:gd name="T25" fmla="*/ 57 h 84"/>
                <a:gd name="T26" fmla="*/ 69 w 86"/>
                <a:gd name="T27" fmla="*/ 59 h 84"/>
                <a:gd name="T28" fmla="*/ 69 w 86"/>
                <a:gd name="T29" fmla="*/ 66 h 84"/>
                <a:gd name="T30" fmla="*/ 57 w 86"/>
                <a:gd name="T31"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84">
                  <a:moveTo>
                    <a:pt x="57" y="80"/>
                  </a:moveTo>
                  <a:cubicBezTo>
                    <a:pt x="53" y="79"/>
                    <a:pt x="52" y="71"/>
                    <a:pt x="51" y="68"/>
                  </a:cubicBezTo>
                  <a:cubicBezTo>
                    <a:pt x="50" y="64"/>
                    <a:pt x="40" y="61"/>
                    <a:pt x="40" y="61"/>
                  </a:cubicBezTo>
                  <a:cubicBezTo>
                    <a:pt x="40" y="61"/>
                    <a:pt x="32" y="55"/>
                    <a:pt x="32" y="53"/>
                  </a:cubicBezTo>
                  <a:cubicBezTo>
                    <a:pt x="33" y="51"/>
                    <a:pt x="47" y="53"/>
                    <a:pt x="45" y="51"/>
                  </a:cubicBezTo>
                  <a:cubicBezTo>
                    <a:pt x="43" y="48"/>
                    <a:pt x="44" y="41"/>
                    <a:pt x="34" y="34"/>
                  </a:cubicBezTo>
                  <a:cubicBezTo>
                    <a:pt x="25" y="28"/>
                    <a:pt x="0" y="0"/>
                    <a:pt x="0" y="0"/>
                  </a:cubicBezTo>
                  <a:cubicBezTo>
                    <a:pt x="0" y="0"/>
                    <a:pt x="15" y="10"/>
                    <a:pt x="32" y="17"/>
                  </a:cubicBezTo>
                  <a:cubicBezTo>
                    <a:pt x="50" y="24"/>
                    <a:pt x="56" y="32"/>
                    <a:pt x="57" y="35"/>
                  </a:cubicBezTo>
                  <a:cubicBezTo>
                    <a:pt x="58" y="39"/>
                    <a:pt x="71" y="47"/>
                    <a:pt x="70" y="43"/>
                  </a:cubicBezTo>
                  <a:cubicBezTo>
                    <a:pt x="70" y="39"/>
                    <a:pt x="77" y="31"/>
                    <a:pt x="79" y="34"/>
                  </a:cubicBezTo>
                  <a:cubicBezTo>
                    <a:pt x="80" y="36"/>
                    <a:pt x="84" y="41"/>
                    <a:pt x="80" y="43"/>
                  </a:cubicBezTo>
                  <a:cubicBezTo>
                    <a:pt x="76" y="45"/>
                    <a:pt x="86" y="56"/>
                    <a:pt x="80" y="57"/>
                  </a:cubicBezTo>
                  <a:cubicBezTo>
                    <a:pt x="75" y="57"/>
                    <a:pt x="69" y="59"/>
                    <a:pt x="69" y="59"/>
                  </a:cubicBezTo>
                  <a:cubicBezTo>
                    <a:pt x="69" y="66"/>
                    <a:pt x="69" y="66"/>
                    <a:pt x="69" y="66"/>
                  </a:cubicBezTo>
                  <a:cubicBezTo>
                    <a:pt x="69" y="66"/>
                    <a:pt x="72" y="84"/>
                    <a:pt x="57"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86" name="Freeform 192"/>
            <p:cNvSpPr/>
            <p:nvPr/>
          </p:nvSpPr>
          <p:spPr bwMode="auto">
            <a:xfrm>
              <a:off x="8632825" y="4151313"/>
              <a:ext cx="1241425" cy="809625"/>
            </a:xfrm>
            <a:custGeom>
              <a:avLst/>
              <a:gdLst>
                <a:gd name="T0" fmla="*/ 254 w 465"/>
                <a:gd name="T1" fmla="*/ 230 h 303"/>
                <a:gd name="T2" fmla="*/ 211 w 465"/>
                <a:gd name="T3" fmla="*/ 217 h 303"/>
                <a:gd name="T4" fmla="*/ 146 w 465"/>
                <a:gd name="T5" fmla="*/ 232 h 303"/>
                <a:gd name="T6" fmla="*/ 126 w 465"/>
                <a:gd name="T7" fmla="*/ 244 h 303"/>
                <a:gd name="T8" fmla="*/ 106 w 465"/>
                <a:gd name="T9" fmla="*/ 244 h 303"/>
                <a:gd name="T10" fmla="*/ 88 w 465"/>
                <a:gd name="T11" fmla="*/ 251 h 303"/>
                <a:gd name="T12" fmla="*/ 77 w 465"/>
                <a:gd name="T13" fmla="*/ 256 h 303"/>
                <a:gd name="T14" fmla="*/ 45 w 465"/>
                <a:gd name="T15" fmla="*/ 248 h 303"/>
                <a:gd name="T16" fmla="*/ 38 w 465"/>
                <a:gd name="T17" fmla="*/ 232 h 303"/>
                <a:gd name="T18" fmla="*/ 27 w 465"/>
                <a:gd name="T19" fmla="*/ 201 h 303"/>
                <a:gd name="T20" fmla="*/ 14 w 465"/>
                <a:gd name="T21" fmla="*/ 180 h 303"/>
                <a:gd name="T22" fmla="*/ 0 w 465"/>
                <a:gd name="T23" fmla="*/ 155 h 303"/>
                <a:gd name="T24" fmla="*/ 5 w 465"/>
                <a:gd name="T25" fmla="*/ 145 h 303"/>
                <a:gd name="T26" fmla="*/ 11 w 465"/>
                <a:gd name="T27" fmla="*/ 108 h 303"/>
                <a:gd name="T28" fmla="*/ 80 w 465"/>
                <a:gd name="T29" fmla="*/ 65 h 303"/>
                <a:gd name="T30" fmla="*/ 96 w 465"/>
                <a:gd name="T31" fmla="*/ 59 h 303"/>
                <a:gd name="T32" fmla="*/ 104 w 465"/>
                <a:gd name="T33" fmla="*/ 38 h 303"/>
                <a:gd name="T34" fmla="*/ 145 w 465"/>
                <a:gd name="T35" fmla="*/ 41 h 303"/>
                <a:gd name="T36" fmla="*/ 152 w 465"/>
                <a:gd name="T37" fmla="*/ 30 h 303"/>
                <a:gd name="T38" fmla="*/ 166 w 465"/>
                <a:gd name="T39" fmla="*/ 16 h 303"/>
                <a:gd name="T40" fmla="*/ 171 w 465"/>
                <a:gd name="T41" fmla="*/ 6 h 303"/>
                <a:gd name="T42" fmla="*/ 200 w 465"/>
                <a:gd name="T43" fmla="*/ 11 h 303"/>
                <a:gd name="T44" fmla="*/ 230 w 465"/>
                <a:gd name="T45" fmla="*/ 16 h 303"/>
                <a:gd name="T46" fmla="*/ 234 w 465"/>
                <a:gd name="T47" fmla="*/ 47 h 303"/>
                <a:gd name="T48" fmla="*/ 266 w 465"/>
                <a:gd name="T49" fmla="*/ 64 h 303"/>
                <a:gd name="T50" fmla="*/ 290 w 465"/>
                <a:gd name="T51" fmla="*/ 59 h 303"/>
                <a:gd name="T52" fmla="*/ 282 w 465"/>
                <a:gd name="T53" fmla="*/ 12 h 303"/>
                <a:gd name="T54" fmla="*/ 288 w 465"/>
                <a:gd name="T55" fmla="*/ 1 h 303"/>
                <a:gd name="T56" fmla="*/ 310 w 465"/>
                <a:gd name="T57" fmla="*/ 29 h 303"/>
                <a:gd name="T58" fmla="*/ 337 w 465"/>
                <a:gd name="T59" fmla="*/ 51 h 303"/>
                <a:gd name="T60" fmla="*/ 348 w 465"/>
                <a:gd name="T61" fmla="*/ 75 h 303"/>
                <a:gd name="T62" fmla="*/ 372 w 465"/>
                <a:gd name="T63" fmla="*/ 91 h 303"/>
                <a:gd name="T64" fmla="*/ 406 w 465"/>
                <a:gd name="T65" fmla="*/ 118 h 303"/>
                <a:gd name="T66" fmla="*/ 430 w 465"/>
                <a:gd name="T67" fmla="*/ 133 h 303"/>
                <a:gd name="T68" fmla="*/ 456 w 465"/>
                <a:gd name="T69" fmla="*/ 189 h 303"/>
                <a:gd name="T70" fmla="*/ 456 w 465"/>
                <a:gd name="T71" fmla="*/ 228 h 303"/>
                <a:gd name="T72" fmla="*/ 444 w 465"/>
                <a:gd name="T73" fmla="*/ 265 h 303"/>
                <a:gd name="T74" fmla="*/ 420 w 465"/>
                <a:gd name="T75" fmla="*/ 281 h 303"/>
                <a:gd name="T76" fmla="*/ 410 w 465"/>
                <a:gd name="T77" fmla="*/ 296 h 303"/>
                <a:gd name="T78" fmla="*/ 391 w 465"/>
                <a:gd name="T79" fmla="*/ 283 h 303"/>
                <a:gd name="T80" fmla="*/ 373 w 465"/>
                <a:gd name="T81" fmla="*/ 298 h 303"/>
                <a:gd name="T82" fmla="*/ 341 w 465"/>
                <a:gd name="T83" fmla="*/ 286 h 303"/>
                <a:gd name="T84" fmla="*/ 324 w 465"/>
                <a:gd name="T85" fmla="*/ 259 h 303"/>
                <a:gd name="T86" fmla="*/ 296 w 465"/>
                <a:gd name="T87" fmla="*/ 259 h 303"/>
                <a:gd name="T88" fmla="*/ 269 w 465"/>
                <a:gd name="T89" fmla="*/ 2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5" h="303">
                  <a:moveTo>
                    <a:pt x="269" y="251"/>
                  </a:moveTo>
                  <a:cubicBezTo>
                    <a:pt x="259" y="244"/>
                    <a:pt x="264" y="238"/>
                    <a:pt x="254" y="230"/>
                  </a:cubicBezTo>
                  <a:cubicBezTo>
                    <a:pt x="244" y="223"/>
                    <a:pt x="263" y="223"/>
                    <a:pt x="237" y="220"/>
                  </a:cubicBezTo>
                  <a:cubicBezTo>
                    <a:pt x="211" y="217"/>
                    <a:pt x="211" y="214"/>
                    <a:pt x="211" y="217"/>
                  </a:cubicBezTo>
                  <a:cubicBezTo>
                    <a:pt x="211" y="219"/>
                    <a:pt x="171" y="224"/>
                    <a:pt x="168" y="225"/>
                  </a:cubicBezTo>
                  <a:cubicBezTo>
                    <a:pt x="164" y="226"/>
                    <a:pt x="157" y="228"/>
                    <a:pt x="146" y="232"/>
                  </a:cubicBezTo>
                  <a:cubicBezTo>
                    <a:pt x="135" y="235"/>
                    <a:pt x="139" y="239"/>
                    <a:pt x="136" y="241"/>
                  </a:cubicBezTo>
                  <a:cubicBezTo>
                    <a:pt x="132" y="243"/>
                    <a:pt x="130" y="246"/>
                    <a:pt x="126" y="244"/>
                  </a:cubicBezTo>
                  <a:cubicBezTo>
                    <a:pt x="122" y="242"/>
                    <a:pt x="119" y="240"/>
                    <a:pt x="116" y="240"/>
                  </a:cubicBezTo>
                  <a:cubicBezTo>
                    <a:pt x="113" y="240"/>
                    <a:pt x="112" y="244"/>
                    <a:pt x="106" y="244"/>
                  </a:cubicBezTo>
                  <a:cubicBezTo>
                    <a:pt x="99" y="244"/>
                    <a:pt x="98" y="243"/>
                    <a:pt x="94" y="245"/>
                  </a:cubicBezTo>
                  <a:cubicBezTo>
                    <a:pt x="90" y="247"/>
                    <a:pt x="90" y="250"/>
                    <a:pt x="88" y="251"/>
                  </a:cubicBezTo>
                  <a:cubicBezTo>
                    <a:pt x="85" y="251"/>
                    <a:pt x="87" y="253"/>
                    <a:pt x="84" y="254"/>
                  </a:cubicBezTo>
                  <a:cubicBezTo>
                    <a:pt x="80" y="255"/>
                    <a:pt x="89" y="257"/>
                    <a:pt x="77" y="256"/>
                  </a:cubicBezTo>
                  <a:cubicBezTo>
                    <a:pt x="64" y="255"/>
                    <a:pt x="72" y="257"/>
                    <a:pt x="60" y="254"/>
                  </a:cubicBezTo>
                  <a:cubicBezTo>
                    <a:pt x="47" y="251"/>
                    <a:pt x="49" y="251"/>
                    <a:pt x="45" y="248"/>
                  </a:cubicBezTo>
                  <a:cubicBezTo>
                    <a:pt x="42" y="245"/>
                    <a:pt x="40" y="251"/>
                    <a:pt x="35" y="242"/>
                  </a:cubicBezTo>
                  <a:cubicBezTo>
                    <a:pt x="29" y="232"/>
                    <a:pt x="39" y="234"/>
                    <a:pt x="38" y="232"/>
                  </a:cubicBezTo>
                  <a:cubicBezTo>
                    <a:pt x="38" y="230"/>
                    <a:pt x="34" y="215"/>
                    <a:pt x="34" y="215"/>
                  </a:cubicBezTo>
                  <a:cubicBezTo>
                    <a:pt x="34" y="215"/>
                    <a:pt x="32" y="204"/>
                    <a:pt x="27" y="201"/>
                  </a:cubicBezTo>
                  <a:cubicBezTo>
                    <a:pt x="21" y="197"/>
                    <a:pt x="23" y="198"/>
                    <a:pt x="22" y="192"/>
                  </a:cubicBezTo>
                  <a:cubicBezTo>
                    <a:pt x="22" y="186"/>
                    <a:pt x="23" y="187"/>
                    <a:pt x="14" y="180"/>
                  </a:cubicBezTo>
                  <a:cubicBezTo>
                    <a:pt x="6" y="174"/>
                    <a:pt x="6" y="173"/>
                    <a:pt x="3" y="168"/>
                  </a:cubicBezTo>
                  <a:cubicBezTo>
                    <a:pt x="0" y="163"/>
                    <a:pt x="0" y="157"/>
                    <a:pt x="0" y="155"/>
                  </a:cubicBezTo>
                  <a:cubicBezTo>
                    <a:pt x="1" y="152"/>
                    <a:pt x="0" y="156"/>
                    <a:pt x="5" y="153"/>
                  </a:cubicBezTo>
                  <a:cubicBezTo>
                    <a:pt x="10" y="151"/>
                    <a:pt x="10" y="147"/>
                    <a:pt x="5" y="145"/>
                  </a:cubicBezTo>
                  <a:cubicBezTo>
                    <a:pt x="0" y="142"/>
                    <a:pt x="0" y="138"/>
                    <a:pt x="2" y="129"/>
                  </a:cubicBezTo>
                  <a:cubicBezTo>
                    <a:pt x="4" y="120"/>
                    <a:pt x="1" y="116"/>
                    <a:pt x="11" y="108"/>
                  </a:cubicBezTo>
                  <a:cubicBezTo>
                    <a:pt x="21" y="100"/>
                    <a:pt x="23" y="96"/>
                    <a:pt x="49" y="93"/>
                  </a:cubicBezTo>
                  <a:cubicBezTo>
                    <a:pt x="75" y="89"/>
                    <a:pt x="80" y="81"/>
                    <a:pt x="80" y="65"/>
                  </a:cubicBezTo>
                  <a:cubicBezTo>
                    <a:pt x="81" y="49"/>
                    <a:pt x="85" y="55"/>
                    <a:pt x="85" y="55"/>
                  </a:cubicBezTo>
                  <a:cubicBezTo>
                    <a:pt x="96" y="59"/>
                    <a:pt x="96" y="59"/>
                    <a:pt x="96" y="59"/>
                  </a:cubicBezTo>
                  <a:cubicBezTo>
                    <a:pt x="96" y="59"/>
                    <a:pt x="101" y="60"/>
                    <a:pt x="100" y="53"/>
                  </a:cubicBezTo>
                  <a:cubicBezTo>
                    <a:pt x="100" y="47"/>
                    <a:pt x="99" y="38"/>
                    <a:pt x="104" y="38"/>
                  </a:cubicBezTo>
                  <a:cubicBezTo>
                    <a:pt x="110" y="38"/>
                    <a:pt x="130" y="27"/>
                    <a:pt x="133" y="28"/>
                  </a:cubicBezTo>
                  <a:cubicBezTo>
                    <a:pt x="136" y="30"/>
                    <a:pt x="137" y="34"/>
                    <a:pt x="145" y="41"/>
                  </a:cubicBezTo>
                  <a:cubicBezTo>
                    <a:pt x="153" y="47"/>
                    <a:pt x="150" y="37"/>
                    <a:pt x="153" y="39"/>
                  </a:cubicBezTo>
                  <a:cubicBezTo>
                    <a:pt x="155" y="41"/>
                    <a:pt x="151" y="33"/>
                    <a:pt x="152" y="30"/>
                  </a:cubicBezTo>
                  <a:cubicBezTo>
                    <a:pt x="152" y="28"/>
                    <a:pt x="157" y="21"/>
                    <a:pt x="157" y="21"/>
                  </a:cubicBezTo>
                  <a:cubicBezTo>
                    <a:pt x="166" y="16"/>
                    <a:pt x="166" y="16"/>
                    <a:pt x="166" y="16"/>
                  </a:cubicBezTo>
                  <a:cubicBezTo>
                    <a:pt x="178" y="13"/>
                    <a:pt x="178" y="13"/>
                    <a:pt x="178" y="13"/>
                  </a:cubicBezTo>
                  <a:cubicBezTo>
                    <a:pt x="178" y="13"/>
                    <a:pt x="169" y="9"/>
                    <a:pt x="171" y="6"/>
                  </a:cubicBezTo>
                  <a:cubicBezTo>
                    <a:pt x="173" y="4"/>
                    <a:pt x="174" y="5"/>
                    <a:pt x="181" y="5"/>
                  </a:cubicBezTo>
                  <a:cubicBezTo>
                    <a:pt x="188" y="5"/>
                    <a:pt x="197" y="11"/>
                    <a:pt x="200" y="11"/>
                  </a:cubicBezTo>
                  <a:cubicBezTo>
                    <a:pt x="203" y="11"/>
                    <a:pt x="223" y="13"/>
                    <a:pt x="223" y="13"/>
                  </a:cubicBezTo>
                  <a:cubicBezTo>
                    <a:pt x="230" y="16"/>
                    <a:pt x="230" y="16"/>
                    <a:pt x="230" y="16"/>
                  </a:cubicBezTo>
                  <a:cubicBezTo>
                    <a:pt x="230" y="16"/>
                    <a:pt x="230" y="36"/>
                    <a:pt x="227" y="36"/>
                  </a:cubicBezTo>
                  <a:cubicBezTo>
                    <a:pt x="225" y="36"/>
                    <a:pt x="223" y="44"/>
                    <a:pt x="234" y="47"/>
                  </a:cubicBezTo>
                  <a:cubicBezTo>
                    <a:pt x="244" y="51"/>
                    <a:pt x="249" y="54"/>
                    <a:pt x="249" y="54"/>
                  </a:cubicBezTo>
                  <a:cubicBezTo>
                    <a:pt x="266" y="64"/>
                    <a:pt x="266" y="64"/>
                    <a:pt x="266" y="64"/>
                  </a:cubicBezTo>
                  <a:cubicBezTo>
                    <a:pt x="266" y="64"/>
                    <a:pt x="291" y="72"/>
                    <a:pt x="284" y="68"/>
                  </a:cubicBezTo>
                  <a:cubicBezTo>
                    <a:pt x="277" y="65"/>
                    <a:pt x="293" y="73"/>
                    <a:pt x="290" y="59"/>
                  </a:cubicBezTo>
                  <a:cubicBezTo>
                    <a:pt x="286" y="45"/>
                    <a:pt x="288" y="37"/>
                    <a:pt x="285" y="31"/>
                  </a:cubicBezTo>
                  <a:cubicBezTo>
                    <a:pt x="283" y="26"/>
                    <a:pt x="281" y="15"/>
                    <a:pt x="282" y="12"/>
                  </a:cubicBezTo>
                  <a:cubicBezTo>
                    <a:pt x="284" y="10"/>
                    <a:pt x="284" y="8"/>
                    <a:pt x="286" y="4"/>
                  </a:cubicBezTo>
                  <a:cubicBezTo>
                    <a:pt x="288" y="1"/>
                    <a:pt x="281" y="0"/>
                    <a:pt x="288" y="1"/>
                  </a:cubicBezTo>
                  <a:cubicBezTo>
                    <a:pt x="294" y="1"/>
                    <a:pt x="298" y="6"/>
                    <a:pt x="298" y="6"/>
                  </a:cubicBezTo>
                  <a:cubicBezTo>
                    <a:pt x="298" y="6"/>
                    <a:pt x="304" y="26"/>
                    <a:pt x="310" y="29"/>
                  </a:cubicBezTo>
                  <a:cubicBezTo>
                    <a:pt x="315" y="32"/>
                    <a:pt x="325" y="35"/>
                    <a:pt x="325" y="35"/>
                  </a:cubicBezTo>
                  <a:cubicBezTo>
                    <a:pt x="325" y="35"/>
                    <a:pt x="336" y="47"/>
                    <a:pt x="337" y="51"/>
                  </a:cubicBezTo>
                  <a:cubicBezTo>
                    <a:pt x="338" y="56"/>
                    <a:pt x="353" y="60"/>
                    <a:pt x="348" y="64"/>
                  </a:cubicBezTo>
                  <a:cubicBezTo>
                    <a:pt x="344" y="69"/>
                    <a:pt x="345" y="74"/>
                    <a:pt x="348" y="75"/>
                  </a:cubicBezTo>
                  <a:cubicBezTo>
                    <a:pt x="352" y="76"/>
                    <a:pt x="361" y="83"/>
                    <a:pt x="361" y="83"/>
                  </a:cubicBezTo>
                  <a:cubicBezTo>
                    <a:pt x="361" y="83"/>
                    <a:pt x="365" y="88"/>
                    <a:pt x="372" y="91"/>
                  </a:cubicBezTo>
                  <a:cubicBezTo>
                    <a:pt x="378" y="93"/>
                    <a:pt x="382" y="101"/>
                    <a:pt x="382" y="101"/>
                  </a:cubicBezTo>
                  <a:cubicBezTo>
                    <a:pt x="406" y="118"/>
                    <a:pt x="406" y="118"/>
                    <a:pt x="406" y="118"/>
                  </a:cubicBezTo>
                  <a:cubicBezTo>
                    <a:pt x="406" y="118"/>
                    <a:pt x="392" y="117"/>
                    <a:pt x="400" y="120"/>
                  </a:cubicBezTo>
                  <a:cubicBezTo>
                    <a:pt x="408" y="124"/>
                    <a:pt x="429" y="131"/>
                    <a:pt x="430" y="133"/>
                  </a:cubicBezTo>
                  <a:cubicBezTo>
                    <a:pt x="430" y="135"/>
                    <a:pt x="446" y="143"/>
                    <a:pt x="448" y="153"/>
                  </a:cubicBezTo>
                  <a:cubicBezTo>
                    <a:pt x="450" y="163"/>
                    <a:pt x="458" y="180"/>
                    <a:pt x="456" y="189"/>
                  </a:cubicBezTo>
                  <a:cubicBezTo>
                    <a:pt x="454" y="197"/>
                    <a:pt x="458" y="210"/>
                    <a:pt x="460" y="214"/>
                  </a:cubicBezTo>
                  <a:cubicBezTo>
                    <a:pt x="462" y="218"/>
                    <a:pt x="465" y="224"/>
                    <a:pt x="456" y="228"/>
                  </a:cubicBezTo>
                  <a:cubicBezTo>
                    <a:pt x="447" y="233"/>
                    <a:pt x="449" y="242"/>
                    <a:pt x="445" y="247"/>
                  </a:cubicBezTo>
                  <a:cubicBezTo>
                    <a:pt x="441" y="252"/>
                    <a:pt x="447" y="264"/>
                    <a:pt x="444" y="265"/>
                  </a:cubicBezTo>
                  <a:cubicBezTo>
                    <a:pt x="440" y="265"/>
                    <a:pt x="451" y="277"/>
                    <a:pt x="443" y="279"/>
                  </a:cubicBezTo>
                  <a:cubicBezTo>
                    <a:pt x="435" y="280"/>
                    <a:pt x="420" y="281"/>
                    <a:pt x="420" y="281"/>
                  </a:cubicBezTo>
                  <a:cubicBezTo>
                    <a:pt x="420" y="281"/>
                    <a:pt x="419" y="286"/>
                    <a:pt x="417" y="290"/>
                  </a:cubicBezTo>
                  <a:cubicBezTo>
                    <a:pt x="415" y="294"/>
                    <a:pt x="420" y="297"/>
                    <a:pt x="410" y="296"/>
                  </a:cubicBezTo>
                  <a:cubicBezTo>
                    <a:pt x="401" y="296"/>
                    <a:pt x="396" y="303"/>
                    <a:pt x="395" y="292"/>
                  </a:cubicBezTo>
                  <a:cubicBezTo>
                    <a:pt x="394" y="282"/>
                    <a:pt x="396" y="280"/>
                    <a:pt x="391" y="283"/>
                  </a:cubicBezTo>
                  <a:cubicBezTo>
                    <a:pt x="386" y="286"/>
                    <a:pt x="377" y="288"/>
                    <a:pt x="376" y="291"/>
                  </a:cubicBezTo>
                  <a:cubicBezTo>
                    <a:pt x="375" y="294"/>
                    <a:pt x="378" y="298"/>
                    <a:pt x="373" y="298"/>
                  </a:cubicBezTo>
                  <a:cubicBezTo>
                    <a:pt x="369" y="299"/>
                    <a:pt x="358" y="296"/>
                    <a:pt x="350" y="291"/>
                  </a:cubicBezTo>
                  <a:cubicBezTo>
                    <a:pt x="341" y="286"/>
                    <a:pt x="353" y="294"/>
                    <a:pt x="341" y="286"/>
                  </a:cubicBezTo>
                  <a:cubicBezTo>
                    <a:pt x="329" y="279"/>
                    <a:pt x="322" y="269"/>
                    <a:pt x="322" y="267"/>
                  </a:cubicBezTo>
                  <a:cubicBezTo>
                    <a:pt x="323" y="264"/>
                    <a:pt x="332" y="266"/>
                    <a:pt x="324" y="259"/>
                  </a:cubicBezTo>
                  <a:cubicBezTo>
                    <a:pt x="316" y="251"/>
                    <a:pt x="311" y="263"/>
                    <a:pt x="306" y="261"/>
                  </a:cubicBezTo>
                  <a:cubicBezTo>
                    <a:pt x="301" y="259"/>
                    <a:pt x="303" y="264"/>
                    <a:pt x="296" y="259"/>
                  </a:cubicBezTo>
                  <a:cubicBezTo>
                    <a:pt x="290" y="255"/>
                    <a:pt x="286" y="251"/>
                    <a:pt x="286" y="251"/>
                  </a:cubicBezTo>
                  <a:lnTo>
                    <a:pt x="269"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sp>
          <p:nvSpPr>
            <p:cNvPr id="87" name="Freeform 193"/>
            <p:cNvSpPr/>
            <p:nvPr/>
          </p:nvSpPr>
          <p:spPr bwMode="auto">
            <a:xfrm>
              <a:off x="9653588" y="4995863"/>
              <a:ext cx="165100" cy="103188"/>
            </a:xfrm>
            <a:custGeom>
              <a:avLst/>
              <a:gdLst>
                <a:gd name="T0" fmla="*/ 37 w 62"/>
                <a:gd name="T1" fmla="*/ 11 h 39"/>
                <a:gd name="T2" fmla="*/ 9 w 62"/>
                <a:gd name="T3" fmla="*/ 3 h 39"/>
                <a:gd name="T4" fmla="*/ 13 w 62"/>
                <a:gd name="T5" fmla="*/ 17 h 39"/>
                <a:gd name="T6" fmla="*/ 25 w 62"/>
                <a:gd name="T7" fmla="*/ 27 h 39"/>
                <a:gd name="T8" fmla="*/ 36 w 62"/>
                <a:gd name="T9" fmla="*/ 38 h 39"/>
                <a:gd name="T10" fmla="*/ 55 w 62"/>
                <a:gd name="T11" fmla="*/ 31 h 39"/>
                <a:gd name="T12" fmla="*/ 57 w 62"/>
                <a:gd name="T13" fmla="*/ 11 h 39"/>
                <a:gd name="T14" fmla="*/ 49 w 62"/>
                <a:gd name="T15" fmla="*/ 2 h 39"/>
                <a:gd name="T16" fmla="*/ 37 w 62"/>
                <a:gd name="T17"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9">
                  <a:moveTo>
                    <a:pt x="37" y="11"/>
                  </a:moveTo>
                  <a:cubicBezTo>
                    <a:pt x="19" y="8"/>
                    <a:pt x="19" y="3"/>
                    <a:pt x="9" y="3"/>
                  </a:cubicBezTo>
                  <a:cubicBezTo>
                    <a:pt x="0" y="3"/>
                    <a:pt x="7" y="14"/>
                    <a:pt x="13" y="17"/>
                  </a:cubicBezTo>
                  <a:cubicBezTo>
                    <a:pt x="20" y="20"/>
                    <a:pt x="20" y="21"/>
                    <a:pt x="25" y="27"/>
                  </a:cubicBezTo>
                  <a:cubicBezTo>
                    <a:pt x="30" y="33"/>
                    <a:pt x="25" y="38"/>
                    <a:pt x="36" y="38"/>
                  </a:cubicBezTo>
                  <a:cubicBezTo>
                    <a:pt x="48" y="39"/>
                    <a:pt x="54" y="34"/>
                    <a:pt x="55" y="31"/>
                  </a:cubicBezTo>
                  <a:cubicBezTo>
                    <a:pt x="56" y="28"/>
                    <a:pt x="62" y="18"/>
                    <a:pt x="57" y="11"/>
                  </a:cubicBezTo>
                  <a:cubicBezTo>
                    <a:pt x="51" y="5"/>
                    <a:pt x="54" y="0"/>
                    <a:pt x="49" y="2"/>
                  </a:cubicBezTo>
                  <a:cubicBezTo>
                    <a:pt x="44" y="4"/>
                    <a:pt x="37" y="11"/>
                    <a:pt x="3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lt"/>
                <a:ea typeface="+mn-ea"/>
              </a:endParaRPr>
            </a:p>
          </p:txBody>
        </p:sp>
      </p:gr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hf sldNum="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2023/6/29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10778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hf sldNum="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2023/6/29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194664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9739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76614870"/>
      </p:ext>
    </p:extLst>
  </p:cSld>
  <p:clrMapOvr>
    <a:masterClrMapping/>
  </p:clrMapOvr>
  <p:hf sldNum="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49241874"/>
      </p:ext>
    </p:extLst>
  </p:cSld>
  <p:clrMapOvr>
    <a:masterClrMapping/>
  </p:clrMapOvr>
  <p:hf sldNum="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89445331"/>
      </p:ext>
    </p:extLst>
  </p:cSld>
  <p:clrMapOvr>
    <a:masterClrMapping/>
  </p:clrMapOvr>
  <p:hf sldNum="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29561432"/>
      </p:ext>
    </p:extLst>
  </p:cSld>
  <p:clrMapOvr>
    <a:masterClrMapping/>
  </p:clrMapOvr>
  <p:hf sldNum="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jpe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0">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2023/6/29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 id="2147483684" r:id="rId29"/>
    <p:sldLayoutId id="2147483685" r:id="rId30"/>
    <p:sldLayoutId id="2147483686" r:id="rId31"/>
    <p:sldLayoutId id="2147483687" r:id="rId32"/>
    <p:sldLayoutId id="2147483688" r:id="rId33"/>
    <p:sldLayoutId id="2147483689" r:id="rId34"/>
    <p:sldLayoutId id="2147483690" r:id="rId35"/>
    <p:sldLayoutId id="2147483691" r:id="rId36"/>
    <p:sldLayoutId id="2147483692" r:id="rId37"/>
    <p:sldLayoutId id="2147483693" r:id="rId38"/>
    <p:sldLayoutId id="2147483694" r:id="rId39"/>
    <p:sldLayoutId id="2147483695" r:id="rId40"/>
    <p:sldLayoutId id="2147483696" r:id="rId41"/>
    <p:sldLayoutId id="2147483654" r:id="rId42"/>
    <p:sldLayoutId id="2147483655" r:id="rId43"/>
    <p:sldLayoutId id="2147483656" r:id="rId44"/>
    <p:sldLayoutId id="2147483657" r:id="rId45"/>
    <p:sldLayoutId id="2147483658" r:id="rId46"/>
    <p:sldLayoutId id="2147483659" r:id="rId47"/>
    <p:sldLayoutId id="2147483660" r:id="rId48"/>
  </p:sldLayoutIdLst>
  <p:hf sldNum="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92315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3.xml"/><Relationship Id="rId1" Type="http://schemas.openxmlformats.org/officeDocument/2006/relationships/tags" Target="../tags/tag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3.xml"/><Relationship Id="rId1" Type="http://schemas.openxmlformats.org/officeDocument/2006/relationships/tags" Target="../tags/tag5.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6.xml"/><Relationship Id="rId7" Type="http://schemas.openxmlformats.org/officeDocument/2006/relationships/image" Target="../media/image5.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4.png"/><Relationship Id="rId5" Type="http://schemas.openxmlformats.org/officeDocument/2006/relationships/notesSlide" Target="../notesSlides/notesSlide39.xml"/><Relationship Id="rId4"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_图片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285998" y="0"/>
            <a:ext cx="7620004" cy="6858000"/>
          </a:xfrm>
          <a:prstGeom prst="rect">
            <a:avLst/>
          </a:prstGeom>
        </p:spPr>
      </p:pic>
      <p:pic>
        <p:nvPicPr>
          <p:cNvPr id="6" name="PA_图片 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0580438" y="-240239"/>
            <a:ext cx="1611562" cy="2293377"/>
          </a:xfrm>
          <a:prstGeom prst="rect">
            <a:avLst/>
          </a:prstGeom>
        </p:spPr>
      </p:pic>
      <p:sp>
        <p:nvSpPr>
          <p:cNvPr id="4" name="TextBox 2"/>
          <p:cNvSpPr txBox="1"/>
          <p:nvPr/>
        </p:nvSpPr>
        <p:spPr>
          <a:xfrm>
            <a:off x="3400940" y="2688776"/>
            <a:ext cx="5445978" cy="707886"/>
          </a:xfrm>
          <a:prstGeom prst="rect">
            <a:avLst/>
          </a:prstGeom>
          <a:noFill/>
        </p:spPr>
        <p:txBody>
          <a:bodyPr wrap="none" rtlCol="0">
            <a:spAutoFit/>
          </a:bodyPr>
          <a:lstStyle/>
          <a:p>
            <a:pPr algn="ctr"/>
            <a:r>
              <a:rPr lang="en-US" altLang="zh-CN" sz="4000" dirty="0">
                <a:solidFill>
                  <a:srgbClr val="2395AD"/>
                </a:solidFill>
                <a:latin typeface="印品黑体" panose="00000500000000000000" pitchFamily="2" charset="-122"/>
                <a:ea typeface="印品黑体" panose="00000500000000000000" pitchFamily="2" charset="-122"/>
                <a:sym typeface="Arial"/>
              </a:rPr>
              <a:t>FREE PPT TEMPLATES</a:t>
            </a:r>
            <a:endParaRPr lang="zh-CN" altLang="en-US" sz="4000" dirty="0">
              <a:solidFill>
                <a:srgbClr val="2395AD"/>
              </a:solidFill>
              <a:latin typeface="印品黑体" panose="00000500000000000000" pitchFamily="2" charset="-122"/>
              <a:ea typeface="印品黑体" panose="00000500000000000000" pitchFamily="2" charset="-122"/>
              <a:sym typeface="Arial"/>
            </a:endParaRPr>
          </a:p>
        </p:txBody>
      </p:sp>
      <p:sp>
        <p:nvSpPr>
          <p:cNvPr id="7" name="TextBox 4"/>
          <p:cNvSpPr txBox="1"/>
          <p:nvPr/>
        </p:nvSpPr>
        <p:spPr>
          <a:xfrm>
            <a:off x="3648378" y="3597732"/>
            <a:ext cx="4951099" cy="400110"/>
          </a:xfrm>
          <a:prstGeom prst="rect">
            <a:avLst/>
          </a:prstGeom>
          <a:noFill/>
        </p:spPr>
        <p:txBody>
          <a:bodyPr wrap="none" rtlCol="0">
            <a:spAutoFit/>
          </a:bodyPr>
          <a:lstStyle/>
          <a:p>
            <a:pPr algn="ctr"/>
            <a:r>
              <a:rPr lang="en-US" altLang="zh-CN" sz="2000" dirty="0">
                <a:ln w="12700">
                  <a:noFill/>
                  <a:prstDash val="solid"/>
                </a:ln>
                <a:solidFill>
                  <a:srgbClr val="2395AD"/>
                </a:solidFill>
                <a:latin typeface="Aa之云体" panose="02010600010101010101" pitchFamily="2" charset="-122"/>
                <a:ea typeface="Aa之云体" panose="02010600010101010101" pitchFamily="2" charset="-122"/>
                <a:sym typeface="Arial"/>
              </a:rPr>
              <a:t>Insert the Subtitle of Your Presentation</a:t>
            </a:r>
          </a:p>
        </p:txBody>
      </p:sp>
      <p:cxnSp>
        <p:nvCxnSpPr>
          <p:cNvPr id="8" name="直接连接符 7"/>
          <p:cNvCxnSpPr/>
          <p:nvPr/>
        </p:nvCxnSpPr>
        <p:spPr>
          <a:xfrm>
            <a:off x="3869378" y="3412232"/>
            <a:ext cx="4509103" cy="0"/>
          </a:xfrm>
          <a:prstGeom prst="line">
            <a:avLst/>
          </a:prstGeom>
          <a:ln>
            <a:solidFill>
              <a:srgbClr val="2395AD"/>
            </a:solidFill>
          </a:ln>
        </p:spPr>
        <p:style>
          <a:lnRef idx="1">
            <a:schemeClr val="accent1"/>
          </a:lnRef>
          <a:fillRef idx="0">
            <a:schemeClr val="accent1"/>
          </a:fillRef>
          <a:effectRef idx="0">
            <a:schemeClr val="accent1"/>
          </a:effectRef>
          <a:fontRef idx="minor">
            <a:schemeClr val="tx1"/>
          </a:fontRef>
        </p:style>
      </p:cxnSp>
      <p:grpSp>
        <p:nvGrpSpPr>
          <p:cNvPr id="3" name="组合 2">
            <a:extLst>
              <a:ext uri="{FF2B5EF4-FFF2-40B4-BE49-F238E27FC236}">
                <a16:creationId xmlns:a16="http://schemas.microsoft.com/office/drawing/2014/main" id="{EB983DC5-9952-986E-EF87-9DDB0879E29F}"/>
              </a:ext>
            </a:extLst>
          </p:cNvPr>
          <p:cNvGrpSpPr/>
          <p:nvPr/>
        </p:nvGrpSpPr>
        <p:grpSpPr>
          <a:xfrm>
            <a:off x="4229961" y="4649351"/>
            <a:ext cx="3857112" cy="318653"/>
            <a:chOff x="4414802" y="4741055"/>
            <a:chExt cx="3857112" cy="318653"/>
          </a:xfrm>
        </p:grpSpPr>
        <p:grpSp>
          <p:nvGrpSpPr>
            <p:cNvPr id="10" name="组合 9">
              <a:extLst>
                <a:ext uri="{FF2B5EF4-FFF2-40B4-BE49-F238E27FC236}">
                  <a16:creationId xmlns:a16="http://schemas.microsoft.com/office/drawing/2014/main" id="{D2A0D304-3C0C-5117-7880-03D5C337547F}"/>
                </a:ext>
              </a:extLst>
            </p:cNvPr>
            <p:cNvGrpSpPr/>
            <p:nvPr/>
          </p:nvGrpSpPr>
          <p:grpSpPr>
            <a:xfrm>
              <a:off x="6816060" y="4763888"/>
              <a:ext cx="290407" cy="290407"/>
              <a:chOff x="2794389" y="5543873"/>
              <a:chExt cx="290407" cy="290407"/>
            </a:xfrm>
            <a:solidFill>
              <a:schemeClr val="bg1"/>
            </a:solidFill>
          </p:grpSpPr>
          <p:sp>
            <p:nvSpPr>
              <p:cNvPr id="18" name="Oval 15">
                <a:extLst>
                  <a:ext uri="{FF2B5EF4-FFF2-40B4-BE49-F238E27FC236}">
                    <a16:creationId xmlns:a16="http://schemas.microsoft.com/office/drawing/2014/main" id="{B29FABC7-86A1-6E2C-7F09-AB9C7D63FE2A}"/>
                  </a:ext>
                </a:extLst>
              </p:cNvPr>
              <p:cNvSpPr>
                <a:spLocks/>
              </p:cNvSpPr>
              <p:nvPr/>
            </p:nvSpPr>
            <p:spPr bwMode="auto">
              <a:xfrm>
                <a:off x="2794389" y="5543873"/>
                <a:ext cx="290407" cy="290407"/>
              </a:xfrm>
              <a:prstGeom prst="ellipse">
                <a:avLst/>
              </a:prstGeom>
              <a:solidFill>
                <a:srgbClr val="B8D9D2"/>
              </a:solidFill>
              <a:ln>
                <a:noFill/>
              </a:ln>
              <a:effectLst/>
            </p:spPr>
            <p:txBody>
              <a:bodyPr wrap="none" anchor="ctr"/>
              <a:lstStyle/>
              <a:p>
                <a:pPr algn="ctr" fontAlgn="base">
                  <a:spcBef>
                    <a:spcPct val="0"/>
                  </a:spcBef>
                  <a:spcAft>
                    <a:spcPct val="0"/>
                  </a:spcAft>
                </a:pPr>
                <a:endParaRPr lang="zh-CN" altLang="en-US" sz="800">
                  <a:solidFill>
                    <a:schemeClr val="bg1"/>
                  </a:solidFill>
                  <a:cs typeface="+mn-ea"/>
                  <a:sym typeface="+mn-lt"/>
                </a:endParaRPr>
              </a:p>
            </p:txBody>
          </p:sp>
          <p:grpSp>
            <p:nvGrpSpPr>
              <p:cNvPr id="19" name="Group 16">
                <a:extLst>
                  <a:ext uri="{FF2B5EF4-FFF2-40B4-BE49-F238E27FC236}">
                    <a16:creationId xmlns:a16="http://schemas.microsoft.com/office/drawing/2014/main" id="{55D8DDD3-7FE9-2131-8D0C-4240A536ED13}"/>
                  </a:ext>
                </a:extLst>
              </p:cNvPr>
              <p:cNvGrpSpPr>
                <a:grpSpLocks/>
              </p:cNvGrpSpPr>
              <p:nvPr/>
            </p:nvGrpSpPr>
            <p:grpSpPr bwMode="auto">
              <a:xfrm>
                <a:off x="2889067" y="5602052"/>
                <a:ext cx="104062" cy="167263"/>
                <a:chOff x="4777" y="3144"/>
                <a:chExt cx="215" cy="345"/>
              </a:xfrm>
              <a:grpFill/>
            </p:grpSpPr>
            <p:sp>
              <p:nvSpPr>
                <p:cNvPr id="20" name="Freeform 17">
                  <a:extLst>
                    <a:ext uri="{FF2B5EF4-FFF2-40B4-BE49-F238E27FC236}">
                      <a16:creationId xmlns:a16="http://schemas.microsoft.com/office/drawing/2014/main" id="{A5E17C28-2989-ECCB-5510-6A02FBB2F83C}"/>
                    </a:ext>
                  </a:extLst>
                </p:cNvPr>
                <p:cNvSpPr>
                  <a:spLocks/>
                </p:cNvSpPr>
                <p:nvPr/>
              </p:nvSpPr>
              <p:spPr bwMode="auto">
                <a:xfrm>
                  <a:off x="4810"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21" name="Freeform 18">
                  <a:extLst>
                    <a:ext uri="{FF2B5EF4-FFF2-40B4-BE49-F238E27FC236}">
                      <a16:creationId xmlns:a16="http://schemas.microsoft.com/office/drawing/2014/main" id="{889FDD7A-78FC-120C-4E4A-8CDDDA96A593}"/>
                    </a:ext>
                  </a:extLst>
                </p:cNvPr>
                <p:cNvSpPr>
                  <a:spLocks/>
                </p:cNvSpPr>
                <p:nvPr/>
              </p:nvSpPr>
              <p:spPr bwMode="auto">
                <a:xfrm>
                  <a:off x="4777"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grpSp>
          <p:nvGrpSpPr>
            <p:cNvPr id="11" name="组合 10">
              <a:extLst>
                <a:ext uri="{FF2B5EF4-FFF2-40B4-BE49-F238E27FC236}">
                  <a16:creationId xmlns:a16="http://schemas.microsoft.com/office/drawing/2014/main" id="{7C12A96B-FD54-06DC-F03D-35CA0B448352}"/>
                </a:ext>
              </a:extLst>
            </p:cNvPr>
            <p:cNvGrpSpPr/>
            <p:nvPr/>
          </p:nvGrpSpPr>
          <p:grpSpPr>
            <a:xfrm>
              <a:off x="4414802" y="4745227"/>
              <a:ext cx="290407" cy="290407"/>
              <a:chOff x="732769" y="5535598"/>
              <a:chExt cx="290407" cy="290407"/>
            </a:xfrm>
            <a:solidFill>
              <a:schemeClr val="bg1"/>
            </a:solidFill>
          </p:grpSpPr>
          <p:sp>
            <p:nvSpPr>
              <p:cNvPr id="14" name="Oval 10">
                <a:extLst>
                  <a:ext uri="{FF2B5EF4-FFF2-40B4-BE49-F238E27FC236}">
                    <a16:creationId xmlns:a16="http://schemas.microsoft.com/office/drawing/2014/main" id="{FD14829A-6979-534D-9D0A-0A2D91532878}"/>
                  </a:ext>
                </a:extLst>
              </p:cNvPr>
              <p:cNvSpPr>
                <a:spLocks/>
              </p:cNvSpPr>
              <p:nvPr/>
            </p:nvSpPr>
            <p:spPr bwMode="auto">
              <a:xfrm>
                <a:off x="732769" y="5535598"/>
                <a:ext cx="290407" cy="290407"/>
              </a:xfrm>
              <a:prstGeom prst="ellipse">
                <a:avLst/>
              </a:prstGeom>
              <a:solidFill>
                <a:srgbClr val="B8D9D2"/>
              </a:solidFill>
              <a:ln>
                <a:noFill/>
              </a:ln>
              <a:effectLst/>
            </p:spPr>
            <p:txBody>
              <a:bodyPr wrap="none" anchor="ctr"/>
              <a:lstStyle/>
              <a:p>
                <a:pPr algn="ctr" fontAlgn="base">
                  <a:spcBef>
                    <a:spcPct val="0"/>
                  </a:spcBef>
                  <a:spcAft>
                    <a:spcPct val="0"/>
                  </a:spcAft>
                </a:pPr>
                <a:endParaRPr lang="zh-CN" altLang="en-US" sz="800" dirty="0">
                  <a:solidFill>
                    <a:schemeClr val="bg1"/>
                  </a:solidFill>
                  <a:cs typeface="+mn-ea"/>
                  <a:sym typeface="+mn-lt"/>
                </a:endParaRPr>
              </a:p>
            </p:txBody>
          </p:sp>
          <p:grpSp>
            <p:nvGrpSpPr>
              <p:cNvPr id="15" name="组合 14">
                <a:extLst>
                  <a:ext uri="{FF2B5EF4-FFF2-40B4-BE49-F238E27FC236}">
                    <a16:creationId xmlns:a16="http://schemas.microsoft.com/office/drawing/2014/main" id="{464B8387-5B72-86C2-0C96-76823F69502E}"/>
                  </a:ext>
                </a:extLst>
              </p:cNvPr>
              <p:cNvGrpSpPr/>
              <p:nvPr/>
            </p:nvGrpSpPr>
            <p:grpSpPr>
              <a:xfrm>
                <a:off x="811795" y="5598991"/>
                <a:ext cx="132841" cy="151011"/>
                <a:chOff x="860980" y="3583766"/>
                <a:chExt cx="100336" cy="114060"/>
              </a:xfrm>
              <a:grpFill/>
            </p:grpSpPr>
            <p:sp>
              <p:nvSpPr>
                <p:cNvPr id="16" name="Freeform 12">
                  <a:extLst>
                    <a:ext uri="{FF2B5EF4-FFF2-40B4-BE49-F238E27FC236}">
                      <a16:creationId xmlns:a16="http://schemas.microsoft.com/office/drawing/2014/main" id="{B71907FD-BD0E-2823-CF6A-8F3AE2D23F7C}"/>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17" name="Freeform 13">
                  <a:extLst>
                    <a:ext uri="{FF2B5EF4-FFF2-40B4-BE49-F238E27FC236}">
                      <a16:creationId xmlns:a16="http://schemas.microsoft.com/office/drawing/2014/main" id="{7BE9CE5F-848D-B61A-B070-7F55F69C4EC7}"/>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sp>
          <p:nvSpPr>
            <p:cNvPr id="12" name="Text Box 20">
              <a:extLst>
                <a:ext uri="{FF2B5EF4-FFF2-40B4-BE49-F238E27FC236}">
                  <a16:creationId xmlns:a16="http://schemas.microsoft.com/office/drawing/2014/main" id="{849232D3-CE06-078F-4647-D1F7CCF32D5C}"/>
                </a:ext>
              </a:extLst>
            </p:cNvPr>
            <p:cNvSpPr txBox="1">
              <a:spLocks/>
            </p:cNvSpPr>
            <p:nvPr/>
          </p:nvSpPr>
          <p:spPr bwMode="auto">
            <a:xfrm>
              <a:off x="7067738" y="4751931"/>
              <a:ext cx="12041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rgbClr val="2395AD"/>
                  </a:solidFill>
                  <a:cs typeface="+mn-ea"/>
                  <a:sym typeface="+mn-lt"/>
                </a:rPr>
                <a:t>XX.XX.20XX</a:t>
              </a:r>
              <a:endParaRPr lang="zh-CN" altLang="en-US" sz="1400" dirty="0">
                <a:solidFill>
                  <a:srgbClr val="2395AD"/>
                </a:solidFill>
                <a:cs typeface="+mn-ea"/>
                <a:sym typeface="+mn-lt"/>
              </a:endParaRPr>
            </a:p>
          </p:txBody>
        </p:sp>
        <p:sp>
          <p:nvSpPr>
            <p:cNvPr id="13" name="矩形 12">
              <a:extLst>
                <a:ext uri="{FF2B5EF4-FFF2-40B4-BE49-F238E27FC236}">
                  <a16:creationId xmlns:a16="http://schemas.microsoft.com/office/drawing/2014/main" id="{845C4653-E811-6158-E2AD-D73E9A86EF9F}"/>
                </a:ext>
              </a:extLst>
            </p:cNvPr>
            <p:cNvSpPr/>
            <p:nvPr/>
          </p:nvSpPr>
          <p:spPr>
            <a:xfrm>
              <a:off x="4680881" y="4741055"/>
              <a:ext cx="199445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rgbClr val="2395AD"/>
                  </a:solidFill>
                  <a:cs typeface="+mn-ea"/>
                  <a:sym typeface="+mn-lt"/>
                </a:rPr>
                <a:t>Report </a:t>
              </a:r>
              <a:r>
                <a:rPr lang="zh-CN" altLang="en-US" sz="1400" dirty="0">
                  <a:solidFill>
                    <a:srgbClr val="2395AD"/>
                  </a:solidFill>
                  <a:cs typeface="+mn-ea"/>
                  <a:sym typeface="+mn-lt"/>
                </a:rPr>
                <a:t>：</a:t>
              </a:r>
              <a:r>
                <a:rPr lang="en-US" altLang="zh-CN" sz="1400" dirty="0">
                  <a:solidFill>
                    <a:srgbClr val="2395AD"/>
                  </a:solidFill>
                  <a:cs typeface="+mn-ea"/>
                  <a:sym typeface="+mn-lt"/>
                </a:rPr>
                <a:t>freeppt7.com</a:t>
              </a:r>
              <a:endParaRPr lang="zh-CN" altLang="en-US" sz="1400" dirty="0">
                <a:solidFill>
                  <a:srgbClr val="2395AD"/>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60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par>
                          <p:cTn id="13" fill="hold">
                            <p:stCondLst>
                              <p:cond delay="2600"/>
                            </p:stCondLst>
                            <p:childTnLst>
                              <p:par>
                                <p:cTn id="14" presetID="38" presetClass="entr" presetSubtype="0" accel="50000" fill="hold" grpId="0" nodeType="afterEffect">
                                  <p:stCondLst>
                                    <p:cond delay="0"/>
                                  </p:stCondLst>
                                  <p:iterate type="lt">
                                    <p:tmPct val="13333"/>
                                  </p:iterate>
                                  <p:childTnLst>
                                    <p:set>
                                      <p:cBhvr>
                                        <p:cTn id="15" dur="1" fill="hold">
                                          <p:stCondLst>
                                            <p:cond delay="0"/>
                                          </p:stCondLst>
                                        </p:cTn>
                                        <p:tgtEl>
                                          <p:spTgt spid="4"/>
                                        </p:tgtEl>
                                        <p:attrNameLst>
                                          <p:attrName>style.visibility</p:attrName>
                                        </p:attrNameLst>
                                      </p:cBhvr>
                                      <p:to>
                                        <p:strVal val="visible"/>
                                      </p:to>
                                    </p:set>
                                    <p:set>
                                      <p:cBhvr>
                                        <p:cTn id="16" dur="455" fill="hold">
                                          <p:stCondLst>
                                            <p:cond delay="0"/>
                                          </p:stCondLst>
                                        </p:cTn>
                                        <p:tgtEl>
                                          <p:spTgt spid="4"/>
                                        </p:tgtEl>
                                        <p:attrNameLst>
                                          <p:attrName>style.rotation</p:attrName>
                                        </p:attrNameLst>
                                      </p:cBhvr>
                                      <p:to>
                                        <p:strVal val="-45.0"/>
                                      </p:to>
                                    </p:set>
                                    <p:anim calcmode="lin" valueType="num">
                                      <p:cBhvr>
                                        <p:cTn id="17"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21" fill="hold">
                            <p:stCondLst>
                              <p:cond delay="5600"/>
                            </p:stCondLst>
                            <p:childTnLst>
                              <p:par>
                                <p:cTn id="22" presetID="16" presetClass="entr" presetSubtype="21"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1000"/>
                                        <p:tgtEl>
                                          <p:spTgt spid="8"/>
                                        </p:tgtEl>
                                      </p:cBhvr>
                                    </p:animEffect>
                                  </p:childTnLst>
                                </p:cTn>
                              </p:par>
                            </p:childTnLst>
                          </p:cTn>
                        </p:par>
                        <p:par>
                          <p:cTn id="25" fill="hold">
                            <p:stCondLst>
                              <p:cond delay="6600"/>
                            </p:stCondLst>
                            <p:childTnLst>
                              <p:par>
                                <p:cTn id="26" presetID="53" presetClass="entr" presetSubtype="528" fill="hold" grpId="0" nodeType="afterEffect">
                                  <p:stCondLst>
                                    <p:cond delay="0"/>
                                  </p:stCondLst>
                                  <p:iterate type="lt">
                                    <p:tmPct val="10000"/>
                                  </p:iterate>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fltVal val="0.5"/>
                                          </p:val>
                                        </p:tav>
                                        <p:tav tm="100000">
                                          <p:val>
                                            <p:strVal val="#ppt_x"/>
                                          </p:val>
                                        </p:tav>
                                      </p:tavLst>
                                    </p:anim>
                                    <p:anim calcmode="lin" valueType="num">
                                      <p:cBhvr>
                                        <p:cTn id="32" dur="10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AutoShape 5"/>
          <p:cNvSpPr/>
          <p:nvPr/>
        </p:nvSpPr>
        <p:spPr bwMode="auto">
          <a:xfrm>
            <a:off x="2210307" y="3261297"/>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r>
              <a:rPr lang="en-US" altLang="zh-CN" sz="1200" dirty="0">
                <a:solidFill>
                  <a:schemeClr val="tx1">
                    <a:lumMod val="50000"/>
                    <a:lumOff val="50000"/>
                  </a:schemeClr>
                </a:solidFill>
                <a:latin typeface="Arial"/>
                <a:ea typeface="微软雅黑"/>
                <a:sym typeface="Arial"/>
              </a:rPr>
              <a:t>Click here to add content, content to match the title. </a:t>
            </a:r>
          </a:p>
        </p:txBody>
      </p:sp>
      <p:sp>
        <p:nvSpPr>
          <p:cNvPr id="14342" name="AutoShape 6"/>
          <p:cNvSpPr/>
          <p:nvPr/>
        </p:nvSpPr>
        <p:spPr bwMode="auto">
          <a:xfrm>
            <a:off x="1355551" y="1777578"/>
            <a:ext cx="9406301" cy="6867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Aft>
                <a:spcPts val="800"/>
              </a:spcAft>
            </a:pPr>
            <a:r>
              <a:rPr lang="en-US" altLang="zh-CN" sz="1600" dirty="0">
                <a:solidFill>
                  <a:schemeClr val="tx1">
                    <a:lumMod val="50000"/>
                    <a:lumOff val="50000"/>
                  </a:schemeClr>
                </a:solidFill>
                <a:latin typeface="Arial"/>
                <a:ea typeface="微软雅黑"/>
                <a:sym typeface="Arial"/>
              </a:rPr>
              <a:t>Click here to add text content, such as keywords, some brief introductions, etc.</a:t>
            </a:r>
            <a:endParaRPr lang="zh-CN" altLang="en-US" sz="1600" dirty="0">
              <a:solidFill>
                <a:schemeClr val="tx1">
                  <a:lumMod val="50000"/>
                  <a:lumOff val="50000"/>
                </a:schemeClr>
              </a:solidFill>
              <a:latin typeface="Arial"/>
              <a:ea typeface="微软雅黑"/>
              <a:sym typeface="Arial"/>
            </a:endParaRPr>
          </a:p>
          <a:p>
            <a:pPr>
              <a:spcAft>
                <a:spcPts val="800"/>
              </a:spcAft>
            </a:pPr>
            <a:r>
              <a:rPr lang="en-US" altLang="zh-CN" sz="1600" dirty="0">
                <a:solidFill>
                  <a:schemeClr val="tx1">
                    <a:lumMod val="50000"/>
                    <a:lumOff val="50000"/>
                  </a:schemeClr>
                </a:solidFill>
                <a:latin typeface="Arial"/>
                <a:ea typeface="微软雅黑"/>
                <a:sym typeface="Arial"/>
              </a:rPr>
              <a:t>Click here to add text content, such as keywords, some brief introductions, etc.</a:t>
            </a:r>
            <a:endParaRPr lang="zh-CN" altLang="en-US" sz="1600" dirty="0">
              <a:solidFill>
                <a:schemeClr val="tx1">
                  <a:lumMod val="50000"/>
                  <a:lumOff val="50000"/>
                </a:schemeClr>
              </a:solidFill>
              <a:latin typeface="Arial"/>
              <a:ea typeface="微软雅黑"/>
              <a:sym typeface="Arial"/>
            </a:endParaRPr>
          </a:p>
          <a:p>
            <a:pPr>
              <a:spcAft>
                <a:spcPts val="800"/>
              </a:spcAft>
            </a:pPr>
            <a:endParaRPr lang="zh-CN" altLang="en-US" sz="1600" dirty="0">
              <a:solidFill>
                <a:schemeClr val="tx1">
                  <a:lumMod val="50000"/>
                  <a:lumOff val="50000"/>
                </a:schemeClr>
              </a:solidFill>
              <a:latin typeface="Arial"/>
              <a:ea typeface="微软雅黑"/>
              <a:sym typeface="Arial"/>
            </a:endParaRPr>
          </a:p>
        </p:txBody>
      </p:sp>
      <p:grpSp>
        <p:nvGrpSpPr>
          <p:cNvPr id="2" name="组合 1"/>
          <p:cNvGrpSpPr/>
          <p:nvPr/>
        </p:nvGrpSpPr>
        <p:grpSpPr>
          <a:xfrm>
            <a:off x="1378566" y="2920776"/>
            <a:ext cx="743647" cy="744538"/>
            <a:chOff x="1033463" y="2133663"/>
            <a:chExt cx="557808" cy="558576"/>
          </a:xfrm>
        </p:grpSpPr>
        <p:sp>
          <p:nvSpPr>
            <p:cNvPr id="14343" name="AutoShape 7"/>
            <p:cNvSpPr/>
            <p:nvPr/>
          </p:nvSpPr>
          <p:spPr bwMode="auto">
            <a:xfrm>
              <a:off x="1033463" y="2133663"/>
              <a:ext cx="557808" cy="558576"/>
            </a:xfrm>
            <a:custGeom>
              <a:avLst/>
              <a:gdLst>
                <a:gd name="T0" fmla="*/ 743706 w 19679"/>
                <a:gd name="T1" fmla="*/ 817217 h 19679"/>
                <a:gd name="T2" fmla="*/ 743706 w 19679"/>
                <a:gd name="T3" fmla="*/ 817217 h 19679"/>
                <a:gd name="T4" fmla="*/ 743706 w 19679"/>
                <a:gd name="T5" fmla="*/ 817217 h 19679"/>
                <a:gd name="T6" fmla="*/ 743706 w 19679"/>
                <a:gd name="T7" fmla="*/ 81721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endParaRPr lang="zh-CN" altLang="en-US">
                <a:solidFill>
                  <a:schemeClr val="tx1">
                    <a:lumMod val="50000"/>
                    <a:lumOff val="50000"/>
                  </a:schemeClr>
                </a:solidFill>
                <a:latin typeface="Arial"/>
                <a:ea typeface="微软雅黑"/>
                <a:sym typeface="Arial"/>
              </a:endParaRPr>
            </a:p>
          </p:txBody>
        </p:sp>
        <p:sp>
          <p:nvSpPr>
            <p:cNvPr id="14344" name="AutoShape 8"/>
            <p:cNvSpPr/>
            <p:nvPr/>
          </p:nvSpPr>
          <p:spPr bwMode="auto">
            <a:xfrm>
              <a:off x="1186458" y="2294447"/>
              <a:ext cx="257770" cy="214379"/>
            </a:xfrm>
            <a:custGeom>
              <a:avLst/>
              <a:gdLst>
                <a:gd name="T0" fmla="*/ 343694 w 21600"/>
                <a:gd name="T1" fmla="*/ 285750 h 21600"/>
                <a:gd name="T2" fmla="*/ 343694 w 21600"/>
                <a:gd name="T3" fmla="*/ 285750 h 21600"/>
                <a:gd name="T4" fmla="*/ 343694 w 21600"/>
                <a:gd name="T5" fmla="*/ 285750 h 21600"/>
                <a:gd name="T6" fmla="*/ 343694 w 21600"/>
                <a:gd name="T7" fmla="*/ 2857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a:ea typeface="微软雅黑"/>
                <a:sym typeface="Arial"/>
              </a:endParaRPr>
            </a:p>
          </p:txBody>
        </p:sp>
      </p:grpSp>
      <p:grpSp>
        <p:nvGrpSpPr>
          <p:cNvPr id="3" name="组合 2"/>
          <p:cNvGrpSpPr/>
          <p:nvPr/>
        </p:nvGrpSpPr>
        <p:grpSpPr>
          <a:xfrm>
            <a:off x="1378566" y="3966145"/>
            <a:ext cx="743647" cy="744538"/>
            <a:chOff x="1033463" y="2917932"/>
            <a:chExt cx="557808" cy="558576"/>
          </a:xfrm>
        </p:grpSpPr>
        <p:sp>
          <p:nvSpPr>
            <p:cNvPr id="14345" name="AutoShape 9"/>
            <p:cNvSpPr/>
            <p:nvPr/>
          </p:nvSpPr>
          <p:spPr bwMode="auto">
            <a:xfrm>
              <a:off x="1033463" y="2917932"/>
              <a:ext cx="557808" cy="558576"/>
            </a:xfrm>
            <a:custGeom>
              <a:avLst/>
              <a:gdLst>
                <a:gd name="T0" fmla="*/ 743706 w 19679"/>
                <a:gd name="T1" fmla="*/ 817217 h 19679"/>
                <a:gd name="T2" fmla="*/ 743706 w 19679"/>
                <a:gd name="T3" fmla="*/ 817217 h 19679"/>
                <a:gd name="T4" fmla="*/ 743706 w 19679"/>
                <a:gd name="T5" fmla="*/ 817217 h 19679"/>
                <a:gd name="T6" fmla="*/ 743706 w 19679"/>
                <a:gd name="T7" fmla="*/ 81721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2"/>
            </a:solidFill>
            <a:ln w="25400" cap="flat" cmpd="sng">
              <a:solidFill>
                <a:srgbClr val="000000">
                  <a:alpha val="0"/>
                </a:srgbClr>
              </a:solidFill>
              <a:prstDash val="solid"/>
              <a:miter lim="0"/>
            </a:ln>
            <a:effectLst/>
          </p:spPr>
          <p:txBody>
            <a:bodyPr lIns="0" tIns="0" rIns="0" bIns="0" anchor="ctr"/>
            <a:lstStyle/>
            <a:p>
              <a:endParaRPr lang="zh-CN" altLang="en-US">
                <a:solidFill>
                  <a:schemeClr val="tx1">
                    <a:lumMod val="50000"/>
                    <a:lumOff val="50000"/>
                  </a:schemeClr>
                </a:solidFill>
                <a:latin typeface="Arial"/>
                <a:ea typeface="微软雅黑"/>
                <a:sym typeface="Arial"/>
              </a:endParaRPr>
            </a:p>
          </p:txBody>
        </p:sp>
        <p:sp>
          <p:nvSpPr>
            <p:cNvPr id="14347" name="AutoShape 11"/>
            <p:cNvSpPr/>
            <p:nvPr/>
          </p:nvSpPr>
          <p:spPr bwMode="auto">
            <a:xfrm>
              <a:off x="1191221" y="3101345"/>
              <a:ext cx="257175" cy="214379"/>
            </a:xfrm>
            <a:custGeom>
              <a:avLst/>
              <a:gdLst>
                <a:gd name="T0" fmla="*/ 342900 w 21600"/>
                <a:gd name="T1" fmla="*/ 285750 h 21600"/>
                <a:gd name="T2" fmla="*/ 342900 w 21600"/>
                <a:gd name="T3" fmla="*/ 285750 h 21600"/>
                <a:gd name="T4" fmla="*/ 342900 w 21600"/>
                <a:gd name="T5" fmla="*/ 285750 h 21600"/>
                <a:gd name="T6" fmla="*/ 342900 w 21600"/>
                <a:gd name="T7" fmla="*/ 2857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0"/>
                  </a:moveTo>
                  <a:cubicBezTo>
                    <a:pt x="20630" y="0"/>
                    <a:pt x="20943" y="161"/>
                    <a:pt x="21205" y="478"/>
                  </a:cubicBezTo>
                  <a:cubicBezTo>
                    <a:pt x="21467" y="798"/>
                    <a:pt x="21600" y="1177"/>
                    <a:pt x="21600" y="1618"/>
                  </a:cubicBezTo>
                  <a:lnTo>
                    <a:pt x="21600" y="19981"/>
                  </a:lnTo>
                  <a:cubicBezTo>
                    <a:pt x="21600"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3"/>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a:ea typeface="微软雅黑"/>
                <a:sym typeface="Arial"/>
              </a:endParaRPr>
            </a:p>
          </p:txBody>
        </p:sp>
      </p:grpSp>
      <p:grpSp>
        <p:nvGrpSpPr>
          <p:cNvPr id="4" name="组合 3"/>
          <p:cNvGrpSpPr/>
          <p:nvPr/>
        </p:nvGrpSpPr>
        <p:grpSpPr>
          <a:xfrm>
            <a:off x="1378566" y="5060726"/>
            <a:ext cx="743647" cy="744538"/>
            <a:chOff x="1033463" y="3739121"/>
            <a:chExt cx="557808" cy="558576"/>
          </a:xfrm>
        </p:grpSpPr>
        <p:sp>
          <p:nvSpPr>
            <p:cNvPr id="14346" name="AutoShape 10"/>
            <p:cNvSpPr/>
            <p:nvPr/>
          </p:nvSpPr>
          <p:spPr bwMode="auto">
            <a:xfrm>
              <a:off x="1033463" y="3739121"/>
              <a:ext cx="557808" cy="558576"/>
            </a:xfrm>
            <a:custGeom>
              <a:avLst/>
              <a:gdLst>
                <a:gd name="T0" fmla="*/ 743706 w 19679"/>
                <a:gd name="T1" fmla="*/ 817217 h 19679"/>
                <a:gd name="T2" fmla="*/ 743706 w 19679"/>
                <a:gd name="T3" fmla="*/ 817217 h 19679"/>
                <a:gd name="T4" fmla="*/ 743706 w 19679"/>
                <a:gd name="T5" fmla="*/ 817217 h 19679"/>
                <a:gd name="T6" fmla="*/ 743706 w 19679"/>
                <a:gd name="T7" fmla="*/ 81721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3"/>
            </a:solidFill>
            <a:ln w="25400" cap="flat" cmpd="sng">
              <a:solidFill>
                <a:srgbClr val="000000">
                  <a:alpha val="0"/>
                </a:srgbClr>
              </a:solidFill>
              <a:prstDash val="solid"/>
              <a:miter lim="0"/>
            </a:ln>
            <a:effectLst/>
          </p:spPr>
          <p:txBody>
            <a:bodyPr lIns="0" tIns="0" rIns="0" bIns="0" anchor="ctr"/>
            <a:lstStyle/>
            <a:p>
              <a:endParaRPr lang="zh-CN" altLang="en-US">
                <a:solidFill>
                  <a:schemeClr val="tx1">
                    <a:lumMod val="50000"/>
                    <a:lumOff val="50000"/>
                  </a:schemeClr>
                </a:solidFill>
                <a:latin typeface="Arial"/>
                <a:ea typeface="微软雅黑"/>
                <a:sym typeface="Arial"/>
              </a:endParaRPr>
            </a:p>
          </p:txBody>
        </p:sp>
        <p:sp>
          <p:nvSpPr>
            <p:cNvPr id="14348" name="AutoShape 12"/>
            <p:cNvSpPr/>
            <p:nvPr/>
          </p:nvSpPr>
          <p:spPr bwMode="auto">
            <a:xfrm>
              <a:off x="1187648" y="3885613"/>
              <a:ext cx="256580" cy="256659"/>
            </a:xfrm>
            <a:custGeom>
              <a:avLst/>
              <a:gdLst>
                <a:gd name="T0" fmla="*/ 342106 w 21600"/>
                <a:gd name="T1" fmla="*/ 342106 h 21600"/>
                <a:gd name="T2" fmla="*/ 342106 w 21600"/>
                <a:gd name="T3" fmla="*/ 342106 h 21600"/>
                <a:gd name="T4" fmla="*/ 342106 w 21600"/>
                <a:gd name="T5" fmla="*/ 342106 h 21600"/>
                <a:gd name="T6" fmla="*/ 342106 w 21600"/>
                <a:gd name="T7" fmla="*/ 3421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897" y="0"/>
                  </a:moveTo>
                  <a:cubicBezTo>
                    <a:pt x="19649" y="0"/>
                    <a:pt x="20287" y="264"/>
                    <a:pt x="20812" y="796"/>
                  </a:cubicBezTo>
                  <a:cubicBezTo>
                    <a:pt x="21335" y="1321"/>
                    <a:pt x="21600" y="1962"/>
                    <a:pt x="21600" y="2711"/>
                  </a:cubicBezTo>
                  <a:lnTo>
                    <a:pt x="21600" y="18882"/>
                  </a:lnTo>
                  <a:cubicBezTo>
                    <a:pt x="21600" y="19267"/>
                    <a:pt x="21526" y="19623"/>
                    <a:pt x="21382" y="19952"/>
                  </a:cubicBezTo>
                  <a:cubicBezTo>
                    <a:pt x="21235" y="20281"/>
                    <a:pt x="21041" y="20563"/>
                    <a:pt x="20803" y="20804"/>
                  </a:cubicBezTo>
                  <a:cubicBezTo>
                    <a:pt x="20566" y="21042"/>
                    <a:pt x="20278" y="21232"/>
                    <a:pt x="19940" y="21376"/>
                  </a:cubicBezTo>
                  <a:cubicBezTo>
                    <a:pt x="19602" y="21523"/>
                    <a:pt x="19256" y="21594"/>
                    <a:pt x="18897" y="21594"/>
                  </a:cubicBezTo>
                  <a:lnTo>
                    <a:pt x="12065" y="21594"/>
                  </a:lnTo>
                  <a:lnTo>
                    <a:pt x="12065" y="12552"/>
                  </a:lnTo>
                  <a:lnTo>
                    <a:pt x="14486" y="12552"/>
                  </a:lnTo>
                  <a:cubicBezTo>
                    <a:pt x="14594" y="12552"/>
                    <a:pt x="14697" y="12516"/>
                    <a:pt x="14788" y="12440"/>
                  </a:cubicBezTo>
                  <a:cubicBezTo>
                    <a:pt x="14876" y="12367"/>
                    <a:pt x="14920" y="12267"/>
                    <a:pt x="14920" y="12143"/>
                  </a:cubicBezTo>
                  <a:lnTo>
                    <a:pt x="15088" y="9779"/>
                  </a:lnTo>
                  <a:cubicBezTo>
                    <a:pt x="15088" y="9649"/>
                    <a:pt x="15050" y="9538"/>
                    <a:pt x="14976" y="9444"/>
                  </a:cubicBezTo>
                  <a:cubicBezTo>
                    <a:pt x="14882" y="9350"/>
                    <a:pt x="14773" y="9303"/>
                    <a:pt x="14653" y="9303"/>
                  </a:cubicBezTo>
                  <a:lnTo>
                    <a:pt x="12065" y="9303"/>
                  </a:lnTo>
                  <a:lnTo>
                    <a:pt x="12065" y="8263"/>
                  </a:lnTo>
                  <a:cubicBezTo>
                    <a:pt x="12065" y="7878"/>
                    <a:pt x="12115" y="7622"/>
                    <a:pt x="12215" y="7496"/>
                  </a:cubicBezTo>
                  <a:cubicBezTo>
                    <a:pt x="12312" y="7370"/>
                    <a:pt x="12565" y="7308"/>
                    <a:pt x="12964" y="7308"/>
                  </a:cubicBezTo>
                  <a:cubicBezTo>
                    <a:pt x="13202" y="7308"/>
                    <a:pt x="13458" y="7326"/>
                    <a:pt x="13745" y="7367"/>
                  </a:cubicBezTo>
                  <a:cubicBezTo>
                    <a:pt x="14033" y="7405"/>
                    <a:pt x="14306" y="7455"/>
                    <a:pt x="14568" y="7520"/>
                  </a:cubicBezTo>
                  <a:cubicBezTo>
                    <a:pt x="14624" y="7520"/>
                    <a:pt x="14685" y="7514"/>
                    <a:pt x="14759" y="7499"/>
                  </a:cubicBezTo>
                  <a:cubicBezTo>
                    <a:pt x="14829" y="7484"/>
                    <a:pt x="14882" y="7458"/>
                    <a:pt x="14920" y="7423"/>
                  </a:cubicBezTo>
                  <a:cubicBezTo>
                    <a:pt x="15014" y="7367"/>
                    <a:pt x="15079" y="7264"/>
                    <a:pt x="15117" y="7114"/>
                  </a:cubicBezTo>
                  <a:lnTo>
                    <a:pt x="15437" y="4837"/>
                  </a:lnTo>
                  <a:cubicBezTo>
                    <a:pt x="15478" y="4564"/>
                    <a:pt x="15361" y="4403"/>
                    <a:pt x="15088" y="4347"/>
                  </a:cubicBezTo>
                  <a:cubicBezTo>
                    <a:pt x="14245" y="4112"/>
                    <a:pt x="13364" y="4000"/>
                    <a:pt x="12444" y="4009"/>
                  </a:cubicBezTo>
                  <a:cubicBezTo>
                    <a:pt x="9625" y="4009"/>
                    <a:pt x="8212" y="5384"/>
                    <a:pt x="8212" y="8128"/>
                  </a:cubicBezTo>
                  <a:lnTo>
                    <a:pt x="8212" y="9308"/>
                  </a:lnTo>
                  <a:lnTo>
                    <a:pt x="6764" y="9308"/>
                  </a:lnTo>
                  <a:cubicBezTo>
                    <a:pt x="6455" y="9308"/>
                    <a:pt x="6306" y="9458"/>
                    <a:pt x="6317" y="9758"/>
                  </a:cubicBezTo>
                  <a:lnTo>
                    <a:pt x="6317" y="12120"/>
                  </a:lnTo>
                  <a:cubicBezTo>
                    <a:pt x="6317" y="12234"/>
                    <a:pt x="6356" y="12334"/>
                    <a:pt x="6444" y="12425"/>
                  </a:cubicBezTo>
                  <a:cubicBezTo>
                    <a:pt x="6526" y="12514"/>
                    <a:pt x="6632" y="12558"/>
                    <a:pt x="6764" y="12558"/>
                  </a:cubicBezTo>
                  <a:lnTo>
                    <a:pt x="8212" y="12558"/>
                  </a:lnTo>
                  <a:lnTo>
                    <a:pt x="8212" y="21600"/>
                  </a:lnTo>
                  <a:lnTo>
                    <a:pt x="2684" y="21600"/>
                  </a:lnTo>
                  <a:cubicBezTo>
                    <a:pt x="2320" y="21600"/>
                    <a:pt x="1973" y="21529"/>
                    <a:pt x="1647" y="21382"/>
                  </a:cubicBezTo>
                  <a:cubicBezTo>
                    <a:pt x="1321" y="21238"/>
                    <a:pt x="1033" y="21047"/>
                    <a:pt x="795" y="20809"/>
                  </a:cubicBezTo>
                  <a:cubicBezTo>
                    <a:pt x="558" y="20569"/>
                    <a:pt x="364" y="20287"/>
                    <a:pt x="220" y="19957"/>
                  </a:cubicBezTo>
                  <a:cubicBezTo>
                    <a:pt x="76" y="19628"/>
                    <a:pt x="0" y="19273"/>
                    <a:pt x="0" y="18888"/>
                  </a:cubicBezTo>
                  <a:lnTo>
                    <a:pt x="0" y="2717"/>
                  </a:lnTo>
                  <a:cubicBezTo>
                    <a:pt x="0" y="2352"/>
                    <a:pt x="76" y="2000"/>
                    <a:pt x="220" y="1662"/>
                  </a:cubicBezTo>
                  <a:cubicBezTo>
                    <a:pt x="364" y="1327"/>
                    <a:pt x="558" y="1036"/>
                    <a:pt x="795" y="801"/>
                  </a:cubicBezTo>
                  <a:cubicBezTo>
                    <a:pt x="1033" y="557"/>
                    <a:pt x="1321" y="369"/>
                    <a:pt x="1647" y="222"/>
                  </a:cubicBezTo>
                  <a:cubicBezTo>
                    <a:pt x="1973" y="75"/>
                    <a:pt x="2320" y="5"/>
                    <a:pt x="2684" y="5"/>
                  </a:cubicBezTo>
                  <a:lnTo>
                    <a:pt x="18897" y="5"/>
                  </a:lnTo>
                  <a:lnTo>
                    <a:pt x="18897" y="0"/>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a:ea typeface="微软雅黑"/>
                <a:sym typeface="Arial"/>
              </a:endParaRPr>
            </a:p>
          </p:txBody>
        </p:sp>
      </p:grpSp>
      <p:grpSp>
        <p:nvGrpSpPr>
          <p:cNvPr id="5" name="组合 4"/>
          <p:cNvGrpSpPr/>
          <p:nvPr/>
        </p:nvGrpSpPr>
        <p:grpSpPr>
          <a:xfrm>
            <a:off x="4580931" y="2920776"/>
            <a:ext cx="744440" cy="744538"/>
            <a:chOff x="3435549" y="2133663"/>
            <a:chExt cx="558403" cy="558576"/>
          </a:xfrm>
        </p:grpSpPr>
        <p:sp>
          <p:nvSpPr>
            <p:cNvPr id="14349" name="AutoShape 13"/>
            <p:cNvSpPr/>
            <p:nvPr/>
          </p:nvSpPr>
          <p:spPr bwMode="auto">
            <a:xfrm>
              <a:off x="3435549" y="2133663"/>
              <a:ext cx="558403" cy="558576"/>
            </a:xfrm>
            <a:custGeom>
              <a:avLst/>
              <a:gdLst>
                <a:gd name="T0" fmla="*/ 744500 w 19679"/>
                <a:gd name="T1" fmla="*/ 817217 h 19679"/>
                <a:gd name="T2" fmla="*/ 744500 w 19679"/>
                <a:gd name="T3" fmla="*/ 817217 h 19679"/>
                <a:gd name="T4" fmla="*/ 744500 w 19679"/>
                <a:gd name="T5" fmla="*/ 817217 h 19679"/>
                <a:gd name="T6" fmla="*/ 744500 w 19679"/>
                <a:gd name="T7" fmla="*/ 81721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2"/>
            </a:solidFill>
            <a:ln w="25400" cap="flat" cmpd="sng">
              <a:solidFill>
                <a:srgbClr val="000000">
                  <a:alpha val="0"/>
                </a:srgbClr>
              </a:solidFill>
              <a:prstDash val="solid"/>
              <a:miter lim="0"/>
            </a:ln>
            <a:effectLst/>
          </p:spPr>
          <p:txBody>
            <a:bodyPr lIns="0" tIns="0" rIns="0" bIns="0" anchor="ctr"/>
            <a:lstStyle/>
            <a:p>
              <a:endParaRPr lang="zh-CN" altLang="en-US">
                <a:solidFill>
                  <a:schemeClr val="tx1">
                    <a:lumMod val="50000"/>
                    <a:lumOff val="50000"/>
                  </a:schemeClr>
                </a:solidFill>
                <a:latin typeface="Arial"/>
                <a:ea typeface="微软雅黑"/>
                <a:sym typeface="Arial"/>
              </a:endParaRPr>
            </a:p>
          </p:txBody>
        </p:sp>
        <p:sp>
          <p:nvSpPr>
            <p:cNvPr id="14352" name="AutoShape 16"/>
            <p:cNvSpPr/>
            <p:nvPr/>
          </p:nvSpPr>
          <p:spPr bwMode="auto">
            <a:xfrm>
              <a:off x="3599259" y="2293257"/>
              <a:ext cx="257175" cy="214974"/>
            </a:xfrm>
            <a:custGeom>
              <a:avLst/>
              <a:gdLst>
                <a:gd name="T0" fmla="*/ 342900 w 21600"/>
                <a:gd name="T1" fmla="*/ 286530 h 21579"/>
                <a:gd name="T2" fmla="*/ 342900 w 21600"/>
                <a:gd name="T3" fmla="*/ 286530 h 21579"/>
                <a:gd name="T4" fmla="*/ 342900 w 21600"/>
                <a:gd name="T5" fmla="*/ 286530 h 21579"/>
                <a:gd name="T6" fmla="*/ 342900 w 21600"/>
                <a:gd name="T7" fmla="*/ 286530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600"/>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a:ea typeface="微软雅黑"/>
                <a:sym typeface="Arial"/>
              </a:endParaRPr>
            </a:p>
          </p:txBody>
        </p:sp>
      </p:grpSp>
      <p:grpSp>
        <p:nvGrpSpPr>
          <p:cNvPr id="6" name="组合 5"/>
          <p:cNvGrpSpPr/>
          <p:nvPr/>
        </p:nvGrpSpPr>
        <p:grpSpPr>
          <a:xfrm>
            <a:off x="4580931" y="3966145"/>
            <a:ext cx="744440" cy="744538"/>
            <a:chOff x="3435549" y="2917932"/>
            <a:chExt cx="558403" cy="558576"/>
          </a:xfrm>
        </p:grpSpPr>
        <p:sp>
          <p:nvSpPr>
            <p:cNvPr id="14350" name="AutoShape 14"/>
            <p:cNvSpPr/>
            <p:nvPr/>
          </p:nvSpPr>
          <p:spPr bwMode="auto">
            <a:xfrm>
              <a:off x="3435549" y="2917932"/>
              <a:ext cx="558403" cy="558576"/>
            </a:xfrm>
            <a:custGeom>
              <a:avLst/>
              <a:gdLst>
                <a:gd name="T0" fmla="*/ 744500 w 19679"/>
                <a:gd name="T1" fmla="*/ 817217 h 19679"/>
                <a:gd name="T2" fmla="*/ 744500 w 19679"/>
                <a:gd name="T3" fmla="*/ 817217 h 19679"/>
                <a:gd name="T4" fmla="*/ 744500 w 19679"/>
                <a:gd name="T5" fmla="*/ 817217 h 19679"/>
                <a:gd name="T6" fmla="*/ 744500 w 19679"/>
                <a:gd name="T7" fmla="*/ 81721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endParaRPr lang="zh-CN" altLang="en-US">
                <a:solidFill>
                  <a:schemeClr val="tx1">
                    <a:lumMod val="50000"/>
                    <a:lumOff val="50000"/>
                  </a:schemeClr>
                </a:solidFill>
                <a:latin typeface="Arial"/>
                <a:ea typeface="微软雅黑"/>
                <a:sym typeface="Arial"/>
              </a:endParaRPr>
            </a:p>
          </p:txBody>
        </p:sp>
        <p:sp>
          <p:nvSpPr>
            <p:cNvPr id="14353" name="AutoShape 17"/>
            <p:cNvSpPr/>
            <p:nvPr/>
          </p:nvSpPr>
          <p:spPr bwMode="auto">
            <a:xfrm>
              <a:off x="3599259" y="3070975"/>
              <a:ext cx="257175" cy="257254"/>
            </a:xfrm>
            <a:custGeom>
              <a:avLst/>
              <a:gdLst>
                <a:gd name="T0" fmla="*/ 342900 w 21600"/>
                <a:gd name="T1" fmla="*/ 342900 h 21600"/>
                <a:gd name="T2" fmla="*/ 342900 w 21600"/>
                <a:gd name="T3" fmla="*/ 342900 h 21600"/>
                <a:gd name="T4" fmla="*/ 342900 w 21600"/>
                <a:gd name="T5" fmla="*/ 342900 h 21600"/>
                <a:gd name="T6" fmla="*/ 342900 w 21600"/>
                <a:gd name="T7" fmla="*/ 3429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57" y="18801"/>
                  </a:moveTo>
                  <a:cubicBezTo>
                    <a:pt x="21518" y="18965"/>
                    <a:pt x="21600" y="19177"/>
                    <a:pt x="21600" y="19436"/>
                  </a:cubicBezTo>
                  <a:cubicBezTo>
                    <a:pt x="21600"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a:ea typeface="微软雅黑"/>
                <a:sym typeface="Arial"/>
              </a:endParaRPr>
            </a:p>
          </p:txBody>
        </p:sp>
      </p:grpSp>
      <p:grpSp>
        <p:nvGrpSpPr>
          <p:cNvPr id="7" name="组合 6"/>
          <p:cNvGrpSpPr/>
          <p:nvPr/>
        </p:nvGrpSpPr>
        <p:grpSpPr>
          <a:xfrm>
            <a:off x="4580931" y="5060726"/>
            <a:ext cx="744440" cy="744538"/>
            <a:chOff x="3435549" y="3739121"/>
            <a:chExt cx="558403" cy="558576"/>
          </a:xfrm>
        </p:grpSpPr>
        <p:sp>
          <p:nvSpPr>
            <p:cNvPr id="14351" name="AutoShape 15"/>
            <p:cNvSpPr/>
            <p:nvPr/>
          </p:nvSpPr>
          <p:spPr bwMode="auto">
            <a:xfrm>
              <a:off x="3435549" y="3739121"/>
              <a:ext cx="558403" cy="558576"/>
            </a:xfrm>
            <a:custGeom>
              <a:avLst/>
              <a:gdLst>
                <a:gd name="T0" fmla="*/ 744500 w 19679"/>
                <a:gd name="T1" fmla="*/ 817217 h 19679"/>
                <a:gd name="T2" fmla="*/ 744500 w 19679"/>
                <a:gd name="T3" fmla="*/ 817217 h 19679"/>
                <a:gd name="T4" fmla="*/ 744500 w 19679"/>
                <a:gd name="T5" fmla="*/ 817217 h 19679"/>
                <a:gd name="T6" fmla="*/ 744500 w 19679"/>
                <a:gd name="T7" fmla="*/ 81721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4"/>
            </a:solidFill>
            <a:ln w="25400" cap="flat" cmpd="sng">
              <a:solidFill>
                <a:srgbClr val="000000">
                  <a:alpha val="0"/>
                </a:srgbClr>
              </a:solidFill>
              <a:prstDash val="solid"/>
              <a:miter lim="0"/>
            </a:ln>
            <a:effectLst/>
          </p:spPr>
          <p:txBody>
            <a:bodyPr lIns="0" tIns="0" rIns="0" bIns="0" anchor="ctr"/>
            <a:lstStyle/>
            <a:p>
              <a:endParaRPr lang="zh-CN" altLang="en-US">
                <a:solidFill>
                  <a:schemeClr val="tx1">
                    <a:lumMod val="50000"/>
                    <a:lumOff val="50000"/>
                  </a:schemeClr>
                </a:solidFill>
                <a:latin typeface="Arial"/>
                <a:ea typeface="微软雅黑"/>
                <a:sym typeface="Arial"/>
              </a:endParaRPr>
            </a:p>
          </p:txBody>
        </p:sp>
        <p:sp>
          <p:nvSpPr>
            <p:cNvPr id="14354" name="AutoShape 18"/>
            <p:cNvSpPr/>
            <p:nvPr/>
          </p:nvSpPr>
          <p:spPr bwMode="auto">
            <a:xfrm>
              <a:off x="3595092" y="3883232"/>
              <a:ext cx="257175" cy="257850"/>
            </a:xfrm>
            <a:custGeom>
              <a:avLst/>
              <a:gdLst>
                <a:gd name="T0" fmla="*/ 342900 w 21600"/>
                <a:gd name="T1" fmla="*/ 343694 h 21600"/>
                <a:gd name="T2" fmla="*/ 342900 w 21600"/>
                <a:gd name="T3" fmla="*/ 343694 h 21600"/>
                <a:gd name="T4" fmla="*/ 342900 w 21600"/>
                <a:gd name="T5" fmla="*/ 343694 h 21600"/>
                <a:gd name="T6" fmla="*/ 342900 w 21600"/>
                <a:gd name="T7" fmla="*/ 3436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600"/>
                    <a:pt x="14380" y="21600"/>
                  </a:cubicBezTo>
                  <a:cubicBezTo>
                    <a:pt x="13730" y="21600"/>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3"/>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a:ea typeface="微软雅黑"/>
                <a:sym typeface="Arial"/>
              </a:endParaRPr>
            </a:p>
          </p:txBody>
        </p:sp>
      </p:grpSp>
      <p:grpSp>
        <p:nvGrpSpPr>
          <p:cNvPr id="8" name="组合 7"/>
          <p:cNvGrpSpPr/>
          <p:nvPr/>
        </p:nvGrpSpPr>
        <p:grpSpPr>
          <a:xfrm>
            <a:off x="7809485" y="2920776"/>
            <a:ext cx="743647" cy="744538"/>
            <a:chOff x="5857280" y="2133663"/>
            <a:chExt cx="557808" cy="558576"/>
          </a:xfrm>
        </p:grpSpPr>
        <p:sp>
          <p:nvSpPr>
            <p:cNvPr id="14355" name="AutoShape 19"/>
            <p:cNvSpPr/>
            <p:nvPr/>
          </p:nvSpPr>
          <p:spPr bwMode="auto">
            <a:xfrm>
              <a:off x="5857280" y="2133663"/>
              <a:ext cx="557808" cy="558576"/>
            </a:xfrm>
            <a:custGeom>
              <a:avLst/>
              <a:gdLst>
                <a:gd name="T0" fmla="*/ 743706 w 19679"/>
                <a:gd name="T1" fmla="*/ 817217 h 19679"/>
                <a:gd name="T2" fmla="*/ 743706 w 19679"/>
                <a:gd name="T3" fmla="*/ 817217 h 19679"/>
                <a:gd name="T4" fmla="*/ 743706 w 19679"/>
                <a:gd name="T5" fmla="*/ 817217 h 19679"/>
                <a:gd name="T6" fmla="*/ 743706 w 19679"/>
                <a:gd name="T7" fmla="*/ 81721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3"/>
            </a:solidFill>
            <a:ln w="25400" cap="flat" cmpd="sng">
              <a:solidFill>
                <a:srgbClr val="000000">
                  <a:alpha val="0"/>
                </a:srgbClr>
              </a:solidFill>
              <a:prstDash val="solid"/>
              <a:miter lim="0"/>
            </a:ln>
            <a:effectLst/>
          </p:spPr>
          <p:txBody>
            <a:bodyPr lIns="0" tIns="0" rIns="0" bIns="0" anchor="ctr"/>
            <a:lstStyle/>
            <a:p>
              <a:endParaRPr lang="zh-CN" altLang="en-US">
                <a:solidFill>
                  <a:schemeClr val="tx1">
                    <a:lumMod val="50000"/>
                    <a:lumOff val="50000"/>
                  </a:schemeClr>
                </a:solidFill>
                <a:latin typeface="Arial"/>
                <a:ea typeface="微软雅黑"/>
                <a:sym typeface="Arial"/>
              </a:endParaRPr>
            </a:p>
          </p:txBody>
        </p:sp>
        <p:sp>
          <p:nvSpPr>
            <p:cNvPr id="14356" name="AutoShape 20"/>
            <p:cNvSpPr/>
            <p:nvPr/>
          </p:nvSpPr>
          <p:spPr bwMode="auto">
            <a:xfrm>
              <a:off x="6010275" y="2294447"/>
              <a:ext cx="257771" cy="214379"/>
            </a:xfrm>
            <a:custGeom>
              <a:avLst/>
              <a:gdLst>
                <a:gd name="T0" fmla="*/ 343694 w 21600"/>
                <a:gd name="T1" fmla="*/ 285750 h 21600"/>
                <a:gd name="T2" fmla="*/ 343694 w 21600"/>
                <a:gd name="T3" fmla="*/ 285750 h 21600"/>
                <a:gd name="T4" fmla="*/ 343694 w 21600"/>
                <a:gd name="T5" fmla="*/ 285750 h 21600"/>
                <a:gd name="T6" fmla="*/ 343694 w 21600"/>
                <a:gd name="T7" fmla="*/ 2857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a:ea typeface="微软雅黑"/>
                <a:sym typeface="Arial"/>
              </a:endParaRPr>
            </a:p>
          </p:txBody>
        </p:sp>
      </p:grpSp>
      <p:grpSp>
        <p:nvGrpSpPr>
          <p:cNvPr id="9" name="组合 8"/>
          <p:cNvGrpSpPr/>
          <p:nvPr/>
        </p:nvGrpSpPr>
        <p:grpSpPr>
          <a:xfrm>
            <a:off x="7809485" y="3966145"/>
            <a:ext cx="743647" cy="744538"/>
            <a:chOff x="5857280" y="2917932"/>
            <a:chExt cx="557808" cy="558576"/>
          </a:xfrm>
        </p:grpSpPr>
        <p:sp>
          <p:nvSpPr>
            <p:cNvPr id="14357" name="AutoShape 21"/>
            <p:cNvSpPr/>
            <p:nvPr/>
          </p:nvSpPr>
          <p:spPr bwMode="auto">
            <a:xfrm>
              <a:off x="5857280" y="2917932"/>
              <a:ext cx="557808" cy="558576"/>
            </a:xfrm>
            <a:custGeom>
              <a:avLst/>
              <a:gdLst>
                <a:gd name="T0" fmla="*/ 743706 w 19679"/>
                <a:gd name="T1" fmla="*/ 817217 h 19679"/>
                <a:gd name="T2" fmla="*/ 743706 w 19679"/>
                <a:gd name="T3" fmla="*/ 817217 h 19679"/>
                <a:gd name="T4" fmla="*/ 743706 w 19679"/>
                <a:gd name="T5" fmla="*/ 817217 h 19679"/>
                <a:gd name="T6" fmla="*/ 743706 w 19679"/>
                <a:gd name="T7" fmla="*/ 81721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4"/>
            </a:solidFill>
            <a:ln w="25400" cap="flat" cmpd="sng">
              <a:solidFill>
                <a:srgbClr val="000000">
                  <a:alpha val="0"/>
                </a:srgbClr>
              </a:solidFill>
              <a:prstDash val="solid"/>
              <a:miter lim="0"/>
            </a:ln>
            <a:effectLst/>
          </p:spPr>
          <p:txBody>
            <a:bodyPr lIns="0" tIns="0" rIns="0" bIns="0" anchor="ctr"/>
            <a:lstStyle/>
            <a:p>
              <a:endParaRPr lang="zh-CN" altLang="en-US">
                <a:solidFill>
                  <a:schemeClr val="tx1">
                    <a:lumMod val="50000"/>
                    <a:lumOff val="50000"/>
                  </a:schemeClr>
                </a:solidFill>
                <a:latin typeface="Arial"/>
                <a:ea typeface="微软雅黑"/>
                <a:sym typeface="Arial"/>
              </a:endParaRPr>
            </a:p>
          </p:txBody>
        </p:sp>
        <p:sp>
          <p:nvSpPr>
            <p:cNvPr id="14359" name="AutoShape 23"/>
            <p:cNvSpPr/>
            <p:nvPr/>
          </p:nvSpPr>
          <p:spPr bwMode="auto">
            <a:xfrm>
              <a:off x="6015038" y="3101345"/>
              <a:ext cx="257175" cy="214379"/>
            </a:xfrm>
            <a:custGeom>
              <a:avLst/>
              <a:gdLst>
                <a:gd name="T0" fmla="*/ 342900 w 21600"/>
                <a:gd name="T1" fmla="*/ 285750 h 21600"/>
                <a:gd name="T2" fmla="*/ 342900 w 21600"/>
                <a:gd name="T3" fmla="*/ 285750 h 21600"/>
                <a:gd name="T4" fmla="*/ 342900 w 21600"/>
                <a:gd name="T5" fmla="*/ 285750 h 21600"/>
                <a:gd name="T6" fmla="*/ 342900 w 21600"/>
                <a:gd name="T7" fmla="*/ 2857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0"/>
                  </a:moveTo>
                  <a:cubicBezTo>
                    <a:pt x="20630" y="0"/>
                    <a:pt x="20943" y="161"/>
                    <a:pt x="21205" y="478"/>
                  </a:cubicBezTo>
                  <a:cubicBezTo>
                    <a:pt x="21467" y="798"/>
                    <a:pt x="21600" y="1177"/>
                    <a:pt x="21600" y="1618"/>
                  </a:cubicBezTo>
                  <a:lnTo>
                    <a:pt x="21600" y="19981"/>
                  </a:lnTo>
                  <a:cubicBezTo>
                    <a:pt x="21600"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3"/>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a:ea typeface="微软雅黑"/>
                <a:sym typeface="Arial"/>
              </a:endParaRPr>
            </a:p>
          </p:txBody>
        </p:sp>
      </p:grpSp>
      <p:grpSp>
        <p:nvGrpSpPr>
          <p:cNvPr id="10" name="组合 9"/>
          <p:cNvGrpSpPr/>
          <p:nvPr/>
        </p:nvGrpSpPr>
        <p:grpSpPr>
          <a:xfrm>
            <a:off x="7809485" y="5060726"/>
            <a:ext cx="743647" cy="744538"/>
            <a:chOff x="5857280" y="3739121"/>
            <a:chExt cx="557808" cy="558576"/>
          </a:xfrm>
        </p:grpSpPr>
        <p:sp>
          <p:nvSpPr>
            <p:cNvPr id="14358" name="AutoShape 22"/>
            <p:cNvSpPr/>
            <p:nvPr/>
          </p:nvSpPr>
          <p:spPr bwMode="auto">
            <a:xfrm>
              <a:off x="5857280" y="3739121"/>
              <a:ext cx="557808" cy="558576"/>
            </a:xfrm>
            <a:custGeom>
              <a:avLst/>
              <a:gdLst>
                <a:gd name="T0" fmla="*/ 743706 w 19679"/>
                <a:gd name="T1" fmla="*/ 817217 h 19679"/>
                <a:gd name="T2" fmla="*/ 743706 w 19679"/>
                <a:gd name="T3" fmla="*/ 817217 h 19679"/>
                <a:gd name="T4" fmla="*/ 743706 w 19679"/>
                <a:gd name="T5" fmla="*/ 817217 h 19679"/>
                <a:gd name="T6" fmla="*/ 743706 w 19679"/>
                <a:gd name="T7" fmla="*/ 81721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endParaRPr lang="zh-CN" altLang="en-US">
                <a:solidFill>
                  <a:schemeClr val="tx1">
                    <a:lumMod val="50000"/>
                    <a:lumOff val="50000"/>
                  </a:schemeClr>
                </a:solidFill>
                <a:latin typeface="Arial"/>
                <a:ea typeface="微软雅黑"/>
                <a:sym typeface="Arial"/>
              </a:endParaRPr>
            </a:p>
          </p:txBody>
        </p:sp>
        <p:sp>
          <p:nvSpPr>
            <p:cNvPr id="14360" name="AutoShape 24"/>
            <p:cNvSpPr/>
            <p:nvPr/>
          </p:nvSpPr>
          <p:spPr bwMode="auto">
            <a:xfrm>
              <a:off x="6011466" y="3885613"/>
              <a:ext cx="256580" cy="256659"/>
            </a:xfrm>
            <a:custGeom>
              <a:avLst/>
              <a:gdLst>
                <a:gd name="T0" fmla="*/ 342107 w 21600"/>
                <a:gd name="T1" fmla="*/ 342106 h 21600"/>
                <a:gd name="T2" fmla="*/ 342107 w 21600"/>
                <a:gd name="T3" fmla="*/ 342106 h 21600"/>
                <a:gd name="T4" fmla="*/ 342107 w 21600"/>
                <a:gd name="T5" fmla="*/ 342106 h 21600"/>
                <a:gd name="T6" fmla="*/ 342107 w 21600"/>
                <a:gd name="T7" fmla="*/ 3421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897" y="0"/>
                  </a:moveTo>
                  <a:cubicBezTo>
                    <a:pt x="19649" y="0"/>
                    <a:pt x="20287" y="264"/>
                    <a:pt x="20812" y="796"/>
                  </a:cubicBezTo>
                  <a:cubicBezTo>
                    <a:pt x="21335" y="1321"/>
                    <a:pt x="21600" y="1962"/>
                    <a:pt x="21600" y="2711"/>
                  </a:cubicBezTo>
                  <a:lnTo>
                    <a:pt x="21600" y="18882"/>
                  </a:lnTo>
                  <a:cubicBezTo>
                    <a:pt x="21600" y="19267"/>
                    <a:pt x="21526" y="19623"/>
                    <a:pt x="21382" y="19952"/>
                  </a:cubicBezTo>
                  <a:cubicBezTo>
                    <a:pt x="21235" y="20281"/>
                    <a:pt x="21041" y="20563"/>
                    <a:pt x="20803" y="20804"/>
                  </a:cubicBezTo>
                  <a:cubicBezTo>
                    <a:pt x="20566" y="21042"/>
                    <a:pt x="20278" y="21232"/>
                    <a:pt x="19940" y="21376"/>
                  </a:cubicBezTo>
                  <a:cubicBezTo>
                    <a:pt x="19602" y="21523"/>
                    <a:pt x="19256" y="21594"/>
                    <a:pt x="18897" y="21594"/>
                  </a:cubicBezTo>
                  <a:lnTo>
                    <a:pt x="12065" y="21594"/>
                  </a:lnTo>
                  <a:lnTo>
                    <a:pt x="12065" y="12552"/>
                  </a:lnTo>
                  <a:lnTo>
                    <a:pt x="14486" y="12552"/>
                  </a:lnTo>
                  <a:cubicBezTo>
                    <a:pt x="14594" y="12552"/>
                    <a:pt x="14697" y="12516"/>
                    <a:pt x="14788" y="12440"/>
                  </a:cubicBezTo>
                  <a:cubicBezTo>
                    <a:pt x="14876" y="12367"/>
                    <a:pt x="14920" y="12267"/>
                    <a:pt x="14920" y="12143"/>
                  </a:cubicBezTo>
                  <a:lnTo>
                    <a:pt x="15088" y="9779"/>
                  </a:lnTo>
                  <a:cubicBezTo>
                    <a:pt x="15088" y="9649"/>
                    <a:pt x="15050" y="9538"/>
                    <a:pt x="14976" y="9444"/>
                  </a:cubicBezTo>
                  <a:cubicBezTo>
                    <a:pt x="14882" y="9350"/>
                    <a:pt x="14773" y="9303"/>
                    <a:pt x="14653" y="9303"/>
                  </a:cubicBezTo>
                  <a:lnTo>
                    <a:pt x="12065" y="9303"/>
                  </a:lnTo>
                  <a:lnTo>
                    <a:pt x="12065" y="8263"/>
                  </a:lnTo>
                  <a:cubicBezTo>
                    <a:pt x="12065" y="7878"/>
                    <a:pt x="12115" y="7622"/>
                    <a:pt x="12215" y="7496"/>
                  </a:cubicBezTo>
                  <a:cubicBezTo>
                    <a:pt x="12312" y="7370"/>
                    <a:pt x="12565" y="7308"/>
                    <a:pt x="12964" y="7308"/>
                  </a:cubicBezTo>
                  <a:cubicBezTo>
                    <a:pt x="13202" y="7308"/>
                    <a:pt x="13458" y="7326"/>
                    <a:pt x="13745" y="7367"/>
                  </a:cubicBezTo>
                  <a:cubicBezTo>
                    <a:pt x="14033" y="7405"/>
                    <a:pt x="14306" y="7455"/>
                    <a:pt x="14568" y="7520"/>
                  </a:cubicBezTo>
                  <a:cubicBezTo>
                    <a:pt x="14624" y="7520"/>
                    <a:pt x="14685" y="7514"/>
                    <a:pt x="14759" y="7499"/>
                  </a:cubicBezTo>
                  <a:cubicBezTo>
                    <a:pt x="14829" y="7484"/>
                    <a:pt x="14882" y="7458"/>
                    <a:pt x="14920" y="7423"/>
                  </a:cubicBezTo>
                  <a:cubicBezTo>
                    <a:pt x="15014" y="7367"/>
                    <a:pt x="15079" y="7264"/>
                    <a:pt x="15117" y="7114"/>
                  </a:cubicBezTo>
                  <a:lnTo>
                    <a:pt x="15437" y="4837"/>
                  </a:lnTo>
                  <a:cubicBezTo>
                    <a:pt x="15478" y="4564"/>
                    <a:pt x="15361" y="4403"/>
                    <a:pt x="15088" y="4347"/>
                  </a:cubicBezTo>
                  <a:cubicBezTo>
                    <a:pt x="14245" y="4112"/>
                    <a:pt x="13364" y="4000"/>
                    <a:pt x="12444" y="4009"/>
                  </a:cubicBezTo>
                  <a:cubicBezTo>
                    <a:pt x="9625" y="4009"/>
                    <a:pt x="8212" y="5384"/>
                    <a:pt x="8212" y="8128"/>
                  </a:cubicBezTo>
                  <a:lnTo>
                    <a:pt x="8212" y="9308"/>
                  </a:lnTo>
                  <a:lnTo>
                    <a:pt x="6764" y="9308"/>
                  </a:lnTo>
                  <a:cubicBezTo>
                    <a:pt x="6455" y="9308"/>
                    <a:pt x="6306" y="9458"/>
                    <a:pt x="6317" y="9758"/>
                  </a:cubicBezTo>
                  <a:lnTo>
                    <a:pt x="6317" y="12120"/>
                  </a:lnTo>
                  <a:cubicBezTo>
                    <a:pt x="6317" y="12234"/>
                    <a:pt x="6356" y="12334"/>
                    <a:pt x="6444" y="12425"/>
                  </a:cubicBezTo>
                  <a:cubicBezTo>
                    <a:pt x="6526" y="12514"/>
                    <a:pt x="6632" y="12558"/>
                    <a:pt x="6764" y="12558"/>
                  </a:cubicBezTo>
                  <a:lnTo>
                    <a:pt x="8212" y="12558"/>
                  </a:lnTo>
                  <a:lnTo>
                    <a:pt x="8212" y="21600"/>
                  </a:lnTo>
                  <a:lnTo>
                    <a:pt x="2684" y="21600"/>
                  </a:lnTo>
                  <a:cubicBezTo>
                    <a:pt x="2320" y="21600"/>
                    <a:pt x="1973" y="21529"/>
                    <a:pt x="1647" y="21382"/>
                  </a:cubicBezTo>
                  <a:cubicBezTo>
                    <a:pt x="1321" y="21238"/>
                    <a:pt x="1033" y="21047"/>
                    <a:pt x="795" y="20809"/>
                  </a:cubicBezTo>
                  <a:cubicBezTo>
                    <a:pt x="558" y="20569"/>
                    <a:pt x="364" y="20287"/>
                    <a:pt x="220" y="19957"/>
                  </a:cubicBezTo>
                  <a:cubicBezTo>
                    <a:pt x="76" y="19628"/>
                    <a:pt x="0" y="19273"/>
                    <a:pt x="0" y="18888"/>
                  </a:cubicBezTo>
                  <a:lnTo>
                    <a:pt x="0" y="2717"/>
                  </a:lnTo>
                  <a:cubicBezTo>
                    <a:pt x="0" y="2352"/>
                    <a:pt x="76" y="2000"/>
                    <a:pt x="220" y="1662"/>
                  </a:cubicBezTo>
                  <a:cubicBezTo>
                    <a:pt x="364" y="1327"/>
                    <a:pt x="558" y="1036"/>
                    <a:pt x="795" y="801"/>
                  </a:cubicBezTo>
                  <a:cubicBezTo>
                    <a:pt x="1033" y="557"/>
                    <a:pt x="1321" y="369"/>
                    <a:pt x="1647" y="222"/>
                  </a:cubicBezTo>
                  <a:cubicBezTo>
                    <a:pt x="1973" y="75"/>
                    <a:pt x="2320" y="5"/>
                    <a:pt x="2684" y="5"/>
                  </a:cubicBezTo>
                  <a:lnTo>
                    <a:pt x="18897" y="5"/>
                  </a:lnTo>
                  <a:lnTo>
                    <a:pt x="18897" y="0"/>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a:ea typeface="微软雅黑"/>
                <a:sym typeface="Arial"/>
              </a:endParaRPr>
            </a:p>
          </p:txBody>
        </p:sp>
      </p:grpSp>
      <p:sp>
        <p:nvSpPr>
          <p:cNvPr id="14361" name="AutoShape 25"/>
          <p:cNvSpPr/>
          <p:nvPr/>
        </p:nvSpPr>
        <p:spPr bwMode="auto">
          <a:xfrm>
            <a:off x="2211101" y="2954115"/>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algn="l"/>
            <a:r>
              <a:rPr lang="es-ES" altLang="zh-CN" sz="1700" dirty="0">
                <a:solidFill>
                  <a:schemeClr val="tx1">
                    <a:lumMod val="50000"/>
                    <a:lumOff val="50000"/>
                  </a:schemeClr>
                </a:solidFill>
                <a:latin typeface="Arial"/>
                <a:ea typeface="微软雅黑"/>
                <a:sym typeface="Arial"/>
              </a:rPr>
              <a:t>RESRCH</a:t>
            </a:r>
            <a:endParaRPr lang="es-ES" altLang="zh-CN" dirty="0">
              <a:solidFill>
                <a:schemeClr val="tx1">
                  <a:lumMod val="50000"/>
                  <a:lumOff val="50000"/>
                </a:schemeClr>
              </a:solidFill>
              <a:latin typeface="Arial"/>
              <a:ea typeface="微软雅黑"/>
              <a:sym typeface="Arial"/>
            </a:endParaRPr>
          </a:p>
        </p:txBody>
      </p:sp>
      <p:sp>
        <p:nvSpPr>
          <p:cNvPr id="14362" name="AutoShape 26"/>
          <p:cNvSpPr/>
          <p:nvPr/>
        </p:nvSpPr>
        <p:spPr bwMode="auto">
          <a:xfrm>
            <a:off x="5476957" y="3261297"/>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r>
              <a:rPr lang="en-US" altLang="zh-CN" sz="1200" dirty="0">
                <a:solidFill>
                  <a:schemeClr val="tx1">
                    <a:lumMod val="50000"/>
                    <a:lumOff val="50000"/>
                  </a:schemeClr>
                </a:solidFill>
                <a:latin typeface="Arial"/>
                <a:ea typeface="微软雅黑"/>
                <a:sym typeface="Arial"/>
              </a:rPr>
              <a:t>Click here to add content, content to match the title. </a:t>
            </a:r>
          </a:p>
        </p:txBody>
      </p:sp>
      <p:sp>
        <p:nvSpPr>
          <p:cNvPr id="14363" name="AutoShape 27"/>
          <p:cNvSpPr/>
          <p:nvPr/>
        </p:nvSpPr>
        <p:spPr bwMode="auto">
          <a:xfrm>
            <a:off x="5477750" y="2954115"/>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algn="l"/>
            <a:r>
              <a:rPr lang="es-ES" altLang="zh-CN" sz="1700" dirty="0">
                <a:solidFill>
                  <a:schemeClr val="tx1">
                    <a:lumMod val="50000"/>
                    <a:lumOff val="50000"/>
                  </a:schemeClr>
                </a:solidFill>
                <a:latin typeface="Arial"/>
                <a:ea typeface="微软雅黑"/>
                <a:sym typeface="Arial"/>
              </a:rPr>
              <a:t>RESRCH</a:t>
            </a:r>
            <a:endParaRPr lang="es-ES" altLang="zh-CN" dirty="0">
              <a:solidFill>
                <a:schemeClr val="tx1">
                  <a:lumMod val="50000"/>
                  <a:lumOff val="50000"/>
                </a:schemeClr>
              </a:solidFill>
              <a:latin typeface="Arial"/>
              <a:ea typeface="微软雅黑"/>
              <a:sym typeface="Arial"/>
            </a:endParaRPr>
          </a:p>
        </p:txBody>
      </p:sp>
      <p:sp>
        <p:nvSpPr>
          <p:cNvPr id="14364" name="AutoShape 28"/>
          <p:cNvSpPr/>
          <p:nvPr/>
        </p:nvSpPr>
        <p:spPr bwMode="auto">
          <a:xfrm>
            <a:off x="8744401" y="3261297"/>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r>
              <a:rPr lang="en-US" altLang="zh-CN" sz="1200" dirty="0">
                <a:solidFill>
                  <a:schemeClr val="tx1">
                    <a:lumMod val="50000"/>
                    <a:lumOff val="50000"/>
                  </a:schemeClr>
                </a:solidFill>
                <a:latin typeface="Arial"/>
                <a:ea typeface="微软雅黑"/>
                <a:sym typeface="Arial"/>
              </a:rPr>
              <a:t>Click here to add content, content to match the title. </a:t>
            </a:r>
          </a:p>
        </p:txBody>
      </p:sp>
      <p:sp>
        <p:nvSpPr>
          <p:cNvPr id="14365" name="AutoShape 29"/>
          <p:cNvSpPr/>
          <p:nvPr/>
        </p:nvSpPr>
        <p:spPr bwMode="auto">
          <a:xfrm>
            <a:off x="8745193" y="2954115"/>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algn="l"/>
            <a:r>
              <a:rPr lang="es-ES" altLang="zh-CN" sz="1700" dirty="0">
                <a:solidFill>
                  <a:schemeClr val="tx1">
                    <a:lumMod val="50000"/>
                    <a:lumOff val="50000"/>
                  </a:schemeClr>
                </a:solidFill>
                <a:latin typeface="Arial"/>
                <a:ea typeface="微软雅黑"/>
                <a:sym typeface="Arial"/>
              </a:rPr>
              <a:t>RESRCH</a:t>
            </a:r>
            <a:endParaRPr lang="es-ES" altLang="zh-CN" dirty="0">
              <a:solidFill>
                <a:schemeClr val="tx1">
                  <a:lumMod val="50000"/>
                  <a:lumOff val="50000"/>
                </a:schemeClr>
              </a:solidFill>
              <a:latin typeface="Arial"/>
              <a:ea typeface="微软雅黑"/>
              <a:sym typeface="Arial"/>
            </a:endParaRPr>
          </a:p>
        </p:txBody>
      </p:sp>
      <p:sp>
        <p:nvSpPr>
          <p:cNvPr id="14366" name="AutoShape 30"/>
          <p:cNvSpPr/>
          <p:nvPr/>
        </p:nvSpPr>
        <p:spPr bwMode="auto">
          <a:xfrm>
            <a:off x="2210307" y="4332066"/>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r>
              <a:rPr lang="en-US" altLang="zh-CN" sz="1200" dirty="0">
                <a:solidFill>
                  <a:schemeClr val="tx1">
                    <a:lumMod val="50000"/>
                    <a:lumOff val="50000"/>
                  </a:schemeClr>
                </a:solidFill>
                <a:latin typeface="Arial"/>
                <a:ea typeface="微软雅黑"/>
                <a:sym typeface="Arial"/>
              </a:rPr>
              <a:t>Click here to add content, content to match the title. </a:t>
            </a:r>
          </a:p>
        </p:txBody>
      </p:sp>
      <p:sp>
        <p:nvSpPr>
          <p:cNvPr id="14367" name="AutoShape 31"/>
          <p:cNvSpPr/>
          <p:nvPr/>
        </p:nvSpPr>
        <p:spPr bwMode="auto">
          <a:xfrm>
            <a:off x="2211101" y="4024883"/>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algn="l"/>
            <a:r>
              <a:rPr lang="es-ES" altLang="zh-CN" sz="1700" dirty="0">
                <a:solidFill>
                  <a:schemeClr val="tx1">
                    <a:lumMod val="50000"/>
                    <a:lumOff val="50000"/>
                  </a:schemeClr>
                </a:solidFill>
                <a:latin typeface="Arial"/>
                <a:ea typeface="微软雅黑"/>
                <a:sym typeface="Arial"/>
              </a:rPr>
              <a:t>RESRCH</a:t>
            </a:r>
            <a:endParaRPr lang="es-ES" altLang="zh-CN" dirty="0">
              <a:solidFill>
                <a:schemeClr val="tx1">
                  <a:lumMod val="50000"/>
                  <a:lumOff val="50000"/>
                </a:schemeClr>
              </a:solidFill>
              <a:latin typeface="Arial"/>
              <a:ea typeface="微软雅黑"/>
              <a:sym typeface="Arial"/>
            </a:endParaRPr>
          </a:p>
        </p:txBody>
      </p:sp>
      <p:sp>
        <p:nvSpPr>
          <p:cNvPr id="14368" name="AutoShape 32"/>
          <p:cNvSpPr/>
          <p:nvPr/>
        </p:nvSpPr>
        <p:spPr bwMode="auto">
          <a:xfrm>
            <a:off x="5476957" y="4332066"/>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r>
              <a:rPr lang="en-US" altLang="zh-CN" sz="1200" dirty="0">
                <a:solidFill>
                  <a:schemeClr val="tx1">
                    <a:lumMod val="50000"/>
                    <a:lumOff val="50000"/>
                  </a:schemeClr>
                </a:solidFill>
                <a:latin typeface="Arial"/>
                <a:ea typeface="微软雅黑"/>
                <a:sym typeface="Arial"/>
              </a:rPr>
              <a:t>Click here to add content, content to match the title. </a:t>
            </a:r>
          </a:p>
        </p:txBody>
      </p:sp>
      <p:sp>
        <p:nvSpPr>
          <p:cNvPr id="14369" name="AutoShape 33"/>
          <p:cNvSpPr/>
          <p:nvPr/>
        </p:nvSpPr>
        <p:spPr bwMode="auto">
          <a:xfrm>
            <a:off x="5477750" y="4024883"/>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algn="l"/>
            <a:r>
              <a:rPr lang="es-ES" altLang="zh-CN" sz="1700" dirty="0">
                <a:solidFill>
                  <a:schemeClr val="tx1">
                    <a:lumMod val="50000"/>
                    <a:lumOff val="50000"/>
                  </a:schemeClr>
                </a:solidFill>
                <a:latin typeface="Arial"/>
                <a:ea typeface="微软雅黑"/>
                <a:sym typeface="Arial"/>
              </a:rPr>
              <a:t>RESRCH</a:t>
            </a:r>
            <a:endParaRPr lang="es-ES" altLang="zh-CN" dirty="0">
              <a:solidFill>
                <a:schemeClr val="tx1">
                  <a:lumMod val="50000"/>
                  <a:lumOff val="50000"/>
                </a:schemeClr>
              </a:solidFill>
              <a:latin typeface="Arial"/>
              <a:ea typeface="微软雅黑"/>
              <a:sym typeface="Arial"/>
            </a:endParaRPr>
          </a:p>
        </p:txBody>
      </p:sp>
      <p:sp>
        <p:nvSpPr>
          <p:cNvPr id="14370" name="AutoShape 34"/>
          <p:cNvSpPr/>
          <p:nvPr/>
        </p:nvSpPr>
        <p:spPr bwMode="auto">
          <a:xfrm>
            <a:off x="8744401" y="4332066"/>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r>
              <a:rPr lang="en-US" altLang="zh-CN" sz="1200" dirty="0">
                <a:solidFill>
                  <a:schemeClr val="tx1">
                    <a:lumMod val="50000"/>
                    <a:lumOff val="50000"/>
                  </a:schemeClr>
                </a:solidFill>
                <a:latin typeface="Arial"/>
                <a:ea typeface="微软雅黑"/>
                <a:sym typeface="Arial"/>
              </a:rPr>
              <a:t>Click here to add content, content to match the title. </a:t>
            </a:r>
          </a:p>
        </p:txBody>
      </p:sp>
      <p:sp>
        <p:nvSpPr>
          <p:cNvPr id="14371" name="AutoShape 35"/>
          <p:cNvSpPr/>
          <p:nvPr/>
        </p:nvSpPr>
        <p:spPr bwMode="auto">
          <a:xfrm>
            <a:off x="8745193" y="4024883"/>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algn="l"/>
            <a:r>
              <a:rPr lang="es-ES" altLang="zh-CN" sz="1700" dirty="0">
                <a:solidFill>
                  <a:schemeClr val="tx1">
                    <a:lumMod val="50000"/>
                    <a:lumOff val="50000"/>
                  </a:schemeClr>
                </a:solidFill>
                <a:latin typeface="Arial"/>
                <a:ea typeface="微软雅黑"/>
                <a:sym typeface="Arial"/>
              </a:rPr>
              <a:t>RESRCH</a:t>
            </a:r>
            <a:endParaRPr lang="es-ES" altLang="zh-CN" dirty="0">
              <a:solidFill>
                <a:schemeClr val="tx1">
                  <a:lumMod val="50000"/>
                  <a:lumOff val="50000"/>
                </a:schemeClr>
              </a:solidFill>
              <a:latin typeface="Arial"/>
              <a:ea typeface="微软雅黑"/>
              <a:sym typeface="Arial"/>
            </a:endParaRPr>
          </a:p>
        </p:txBody>
      </p:sp>
      <p:sp>
        <p:nvSpPr>
          <p:cNvPr id="14372" name="AutoShape 36"/>
          <p:cNvSpPr/>
          <p:nvPr/>
        </p:nvSpPr>
        <p:spPr bwMode="auto">
          <a:xfrm>
            <a:off x="2210307" y="5435379"/>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r>
              <a:rPr lang="en-US" altLang="zh-CN" sz="1200" dirty="0">
                <a:solidFill>
                  <a:schemeClr val="tx1">
                    <a:lumMod val="50000"/>
                    <a:lumOff val="50000"/>
                  </a:schemeClr>
                </a:solidFill>
                <a:latin typeface="Arial"/>
                <a:ea typeface="微软雅黑"/>
                <a:sym typeface="Arial"/>
              </a:rPr>
              <a:t>Click here to add content, content to match the title. </a:t>
            </a:r>
          </a:p>
        </p:txBody>
      </p:sp>
      <p:sp>
        <p:nvSpPr>
          <p:cNvPr id="14373" name="AutoShape 37"/>
          <p:cNvSpPr/>
          <p:nvPr/>
        </p:nvSpPr>
        <p:spPr bwMode="auto">
          <a:xfrm>
            <a:off x="2211101" y="5128196"/>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algn="l"/>
            <a:r>
              <a:rPr lang="es-ES" altLang="zh-CN" sz="1700" dirty="0">
                <a:solidFill>
                  <a:schemeClr val="tx1">
                    <a:lumMod val="50000"/>
                    <a:lumOff val="50000"/>
                  </a:schemeClr>
                </a:solidFill>
                <a:latin typeface="Arial"/>
                <a:ea typeface="微软雅黑"/>
                <a:sym typeface="Arial"/>
              </a:rPr>
              <a:t>RESRCH</a:t>
            </a:r>
            <a:endParaRPr lang="es-ES" altLang="zh-CN" dirty="0">
              <a:solidFill>
                <a:schemeClr val="tx1">
                  <a:lumMod val="50000"/>
                  <a:lumOff val="50000"/>
                </a:schemeClr>
              </a:solidFill>
              <a:latin typeface="Arial"/>
              <a:ea typeface="微软雅黑"/>
              <a:sym typeface="Arial"/>
            </a:endParaRPr>
          </a:p>
        </p:txBody>
      </p:sp>
      <p:sp>
        <p:nvSpPr>
          <p:cNvPr id="14374" name="AutoShape 38"/>
          <p:cNvSpPr/>
          <p:nvPr/>
        </p:nvSpPr>
        <p:spPr bwMode="auto">
          <a:xfrm>
            <a:off x="5476957" y="5435379"/>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r>
              <a:rPr lang="en-US" altLang="zh-CN" sz="1200" dirty="0">
                <a:solidFill>
                  <a:schemeClr val="tx1">
                    <a:lumMod val="50000"/>
                    <a:lumOff val="50000"/>
                  </a:schemeClr>
                </a:solidFill>
                <a:latin typeface="Arial"/>
                <a:ea typeface="微软雅黑"/>
                <a:sym typeface="Arial"/>
              </a:rPr>
              <a:t>Click here to add content, content to match the title. </a:t>
            </a:r>
          </a:p>
        </p:txBody>
      </p:sp>
      <p:sp>
        <p:nvSpPr>
          <p:cNvPr id="14375" name="AutoShape 39"/>
          <p:cNvSpPr/>
          <p:nvPr/>
        </p:nvSpPr>
        <p:spPr bwMode="auto">
          <a:xfrm>
            <a:off x="5477750" y="5128196"/>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algn="l"/>
            <a:r>
              <a:rPr lang="es-ES" altLang="zh-CN" sz="1700" dirty="0">
                <a:solidFill>
                  <a:schemeClr val="tx1">
                    <a:lumMod val="50000"/>
                    <a:lumOff val="50000"/>
                  </a:schemeClr>
                </a:solidFill>
                <a:latin typeface="Arial"/>
                <a:ea typeface="微软雅黑"/>
                <a:sym typeface="Arial"/>
              </a:rPr>
              <a:t>RESRCH</a:t>
            </a:r>
            <a:endParaRPr lang="es-ES" altLang="zh-CN" dirty="0">
              <a:solidFill>
                <a:schemeClr val="tx1">
                  <a:lumMod val="50000"/>
                  <a:lumOff val="50000"/>
                </a:schemeClr>
              </a:solidFill>
              <a:latin typeface="Arial"/>
              <a:ea typeface="微软雅黑"/>
              <a:sym typeface="Arial"/>
            </a:endParaRPr>
          </a:p>
        </p:txBody>
      </p:sp>
      <p:sp>
        <p:nvSpPr>
          <p:cNvPr id="14376" name="AutoShape 40"/>
          <p:cNvSpPr/>
          <p:nvPr/>
        </p:nvSpPr>
        <p:spPr bwMode="auto">
          <a:xfrm>
            <a:off x="8744401" y="5435379"/>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r>
              <a:rPr lang="en-US" altLang="zh-CN" sz="1200" dirty="0">
                <a:solidFill>
                  <a:schemeClr val="tx1">
                    <a:lumMod val="50000"/>
                    <a:lumOff val="50000"/>
                  </a:schemeClr>
                </a:solidFill>
                <a:latin typeface="Arial"/>
                <a:ea typeface="微软雅黑"/>
                <a:sym typeface="Arial"/>
              </a:rPr>
              <a:t>Click here to add content, content to match the title. </a:t>
            </a:r>
          </a:p>
        </p:txBody>
      </p:sp>
      <p:sp>
        <p:nvSpPr>
          <p:cNvPr id="14377" name="AutoShape 41"/>
          <p:cNvSpPr/>
          <p:nvPr/>
        </p:nvSpPr>
        <p:spPr bwMode="auto">
          <a:xfrm>
            <a:off x="8745193" y="5128196"/>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algn="l"/>
            <a:r>
              <a:rPr lang="es-ES" altLang="zh-CN" sz="1700" dirty="0">
                <a:solidFill>
                  <a:schemeClr val="tx1">
                    <a:lumMod val="50000"/>
                    <a:lumOff val="50000"/>
                  </a:schemeClr>
                </a:solidFill>
                <a:latin typeface="Arial"/>
                <a:ea typeface="微软雅黑"/>
                <a:sym typeface="Arial"/>
              </a:rPr>
              <a:t>RESRCH</a:t>
            </a:r>
            <a:endParaRPr lang="es-ES" altLang="zh-CN" dirty="0">
              <a:solidFill>
                <a:schemeClr val="tx1">
                  <a:lumMod val="50000"/>
                  <a:lumOff val="50000"/>
                </a:schemeClr>
              </a:solidFill>
              <a:latin typeface="Arial"/>
              <a:ea typeface="微软雅黑"/>
              <a:sym typeface="Arial"/>
            </a:endParaRPr>
          </a:p>
        </p:txBody>
      </p:sp>
      <p:sp>
        <p:nvSpPr>
          <p:cNvPr id="11" name="标题 10"/>
          <p:cNvSpPr>
            <a:spLocks noGrp="1"/>
          </p:cNvSpPr>
          <p:nvPr>
            <p:ph type="title"/>
          </p:nvPr>
        </p:nvSpPr>
        <p:spPr/>
        <p:txBody>
          <a:bodyPr vert="horz" lIns="91440" tIns="45720" rIns="91440" bIns="45720" rtlCol="0" anchor="ctr">
            <a:normAutofit/>
          </a:bodyPr>
          <a:lstStyle/>
          <a:p>
            <a:r>
              <a:rPr lang="en-US" altLang="zh-CN" sz="3200" b="1" dirty="0">
                <a:latin typeface="Arial"/>
                <a:ea typeface="微软雅黑"/>
                <a:sym typeface="Arial"/>
              </a:rPr>
              <a:t>Add title text</a:t>
            </a:r>
            <a:endParaRPr lang="zh-CN" altLang="en-US" sz="3200" b="1" dirty="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wipe(left)">
                                      <p:cBhvr>
                                        <p:cTn id="7" dur="500"/>
                                        <p:tgtEl>
                                          <p:spTgt spid="14342"/>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250" fill="hold"/>
                                        <p:tgtEl>
                                          <p:spTgt spid="2"/>
                                        </p:tgtEl>
                                        <p:attrNameLst>
                                          <p:attrName>ppt_w</p:attrName>
                                        </p:attrNameLst>
                                      </p:cBhvr>
                                      <p:tavLst>
                                        <p:tav tm="0">
                                          <p:val>
                                            <p:fltVal val="0"/>
                                          </p:val>
                                        </p:tav>
                                        <p:tav tm="100000">
                                          <p:val>
                                            <p:strVal val="#ppt_w"/>
                                          </p:val>
                                        </p:tav>
                                      </p:tavLst>
                                    </p:anim>
                                    <p:anim calcmode="lin" valueType="num">
                                      <p:cBhvr>
                                        <p:cTn id="12" dur="250" fill="hold"/>
                                        <p:tgtEl>
                                          <p:spTgt spid="2"/>
                                        </p:tgtEl>
                                        <p:attrNameLst>
                                          <p:attrName>ppt_h</p:attrName>
                                        </p:attrNameLst>
                                      </p:cBhvr>
                                      <p:tavLst>
                                        <p:tav tm="0">
                                          <p:val>
                                            <p:fltVal val="0"/>
                                          </p:val>
                                        </p:tav>
                                        <p:tav tm="100000">
                                          <p:val>
                                            <p:strVal val="#ppt_h"/>
                                          </p:val>
                                        </p:tav>
                                      </p:tavLst>
                                    </p:anim>
                                    <p:anim calcmode="lin" valueType="num">
                                      <p:cBhvr>
                                        <p:cTn id="13" dur="250" fill="hold"/>
                                        <p:tgtEl>
                                          <p:spTgt spid="2"/>
                                        </p:tgtEl>
                                        <p:attrNameLst>
                                          <p:attrName>style.rotation</p:attrName>
                                        </p:attrNameLst>
                                      </p:cBhvr>
                                      <p:tavLst>
                                        <p:tav tm="0">
                                          <p:val>
                                            <p:fltVal val="90"/>
                                          </p:val>
                                        </p:tav>
                                        <p:tav tm="100000">
                                          <p:val>
                                            <p:fltVal val="0"/>
                                          </p:val>
                                        </p:tav>
                                      </p:tavLst>
                                    </p:anim>
                                    <p:animEffect transition="in" filter="fade">
                                      <p:cBhvr>
                                        <p:cTn id="14" dur="250"/>
                                        <p:tgtEl>
                                          <p:spTgt spid="2"/>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14341"/>
                                        </p:tgtEl>
                                        <p:attrNameLst>
                                          <p:attrName>style.visibility</p:attrName>
                                        </p:attrNameLst>
                                      </p:cBhvr>
                                      <p:to>
                                        <p:strVal val="visible"/>
                                      </p:to>
                                    </p:set>
                                    <p:animEffect transition="in" filter="dissolve">
                                      <p:cBhvr>
                                        <p:cTn id="18" dur="250"/>
                                        <p:tgtEl>
                                          <p:spTgt spid="14341"/>
                                        </p:tgtEl>
                                      </p:cBhvr>
                                    </p:animEffect>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4361"/>
                                        </p:tgtEl>
                                        <p:attrNameLst>
                                          <p:attrName>style.visibility</p:attrName>
                                        </p:attrNameLst>
                                      </p:cBhvr>
                                      <p:to>
                                        <p:strVal val="visible"/>
                                      </p:to>
                                    </p:set>
                                    <p:anim calcmode="lin" valueType="num">
                                      <p:cBhvr additive="base">
                                        <p:cTn id="22" dur="250" fill="hold"/>
                                        <p:tgtEl>
                                          <p:spTgt spid="14361"/>
                                        </p:tgtEl>
                                        <p:attrNameLst>
                                          <p:attrName>ppt_x</p:attrName>
                                        </p:attrNameLst>
                                      </p:cBhvr>
                                      <p:tavLst>
                                        <p:tav tm="0">
                                          <p:val>
                                            <p:strVal val="1+#ppt_w/2"/>
                                          </p:val>
                                        </p:tav>
                                        <p:tav tm="100000">
                                          <p:val>
                                            <p:strVal val="#ppt_x"/>
                                          </p:val>
                                        </p:tav>
                                      </p:tavLst>
                                    </p:anim>
                                    <p:anim calcmode="lin" valueType="num">
                                      <p:cBhvr additive="base">
                                        <p:cTn id="23" dur="250" fill="hold"/>
                                        <p:tgtEl>
                                          <p:spTgt spid="1436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31"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250" fill="hold"/>
                                        <p:tgtEl>
                                          <p:spTgt spid="5"/>
                                        </p:tgtEl>
                                        <p:attrNameLst>
                                          <p:attrName>ppt_w</p:attrName>
                                        </p:attrNameLst>
                                      </p:cBhvr>
                                      <p:tavLst>
                                        <p:tav tm="0">
                                          <p:val>
                                            <p:fltVal val="0"/>
                                          </p:val>
                                        </p:tav>
                                        <p:tav tm="100000">
                                          <p:val>
                                            <p:strVal val="#ppt_w"/>
                                          </p:val>
                                        </p:tav>
                                      </p:tavLst>
                                    </p:anim>
                                    <p:anim calcmode="lin" valueType="num">
                                      <p:cBhvr>
                                        <p:cTn id="28" dur="250" fill="hold"/>
                                        <p:tgtEl>
                                          <p:spTgt spid="5"/>
                                        </p:tgtEl>
                                        <p:attrNameLst>
                                          <p:attrName>ppt_h</p:attrName>
                                        </p:attrNameLst>
                                      </p:cBhvr>
                                      <p:tavLst>
                                        <p:tav tm="0">
                                          <p:val>
                                            <p:fltVal val="0"/>
                                          </p:val>
                                        </p:tav>
                                        <p:tav tm="100000">
                                          <p:val>
                                            <p:strVal val="#ppt_h"/>
                                          </p:val>
                                        </p:tav>
                                      </p:tavLst>
                                    </p:anim>
                                    <p:anim calcmode="lin" valueType="num">
                                      <p:cBhvr>
                                        <p:cTn id="29" dur="250" fill="hold"/>
                                        <p:tgtEl>
                                          <p:spTgt spid="5"/>
                                        </p:tgtEl>
                                        <p:attrNameLst>
                                          <p:attrName>style.rotation</p:attrName>
                                        </p:attrNameLst>
                                      </p:cBhvr>
                                      <p:tavLst>
                                        <p:tav tm="0">
                                          <p:val>
                                            <p:fltVal val="90"/>
                                          </p:val>
                                        </p:tav>
                                        <p:tav tm="100000">
                                          <p:val>
                                            <p:fltVal val="0"/>
                                          </p:val>
                                        </p:tav>
                                      </p:tavLst>
                                    </p:anim>
                                    <p:animEffect transition="in" filter="fade">
                                      <p:cBhvr>
                                        <p:cTn id="30" dur="250"/>
                                        <p:tgtEl>
                                          <p:spTgt spid="5"/>
                                        </p:tgtEl>
                                      </p:cBhvr>
                                    </p:animEffect>
                                  </p:childTnLst>
                                </p:cTn>
                              </p:par>
                            </p:childTnLst>
                          </p:cTn>
                        </p:par>
                        <p:par>
                          <p:cTn id="31" fill="hold">
                            <p:stCondLst>
                              <p:cond delay="2500"/>
                            </p:stCondLst>
                            <p:childTnLst>
                              <p:par>
                                <p:cTn id="32" presetID="9" presetClass="entr" presetSubtype="0" fill="hold" grpId="0" nodeType="afterEffect">
                                  <p:stCondLst>
                                    <p:cond delay="0"/>
                                  </p:stCondLst>
                                  <p:childTnLst>
                                    <p:set>
                                      <p:cBhvr>
                                        <p:cTn id="33" dur="1" fill="hold">
                                          <p:stCondLst>
                                            <p:cond delay="0"/>
                                          </p:stCondLst>
                                        </p:cTn>
                                        <p:tgtEl>
                                          <p:spTgt spid="14362"/>
                                        </p:tgtEl>
                                        <p:attrNameLst>
                                          <p:attrName>style.visibility</p:attrName>
                                        </p:attrNameLst>
                                      </p:cBhvr>
                                      <p:to>
                                        <p:strVal val="visible"/>
                                      </p:to>
                                    </p:set>
                                    <p:animEffect transition="in" filter="dissolve">
                                      <p:cBhvr>
                                        <p:cTn id="34" dur="250"/>
                                        <p:tgtEl>
                                          <p:spTgt spid="14362"/>
                                        </p:tgtEl>
                                      </p:cBhvr>
                                    </p:animEffect>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14363"/>
                                        </p:tgtEl>
                                        <p:attrNameLst>
                                          <p:attrName>style.visibility</p:attrName>
                                        </p:attrNameLst>
                                      </p:cBhvr>
                                      <p:to>
                                        <p:strVal val="visible"/>
                                      </p:to>
                                    </p:set>
                                    <p:anim calcmode="lin" valueType="num">
                                      <p:cBhvr additive="base">
                                        <p:cTn id="38" dur="250" fill="hold"/>
                                        <p:tgtEl>
                                          <p:spTgt spid="14363"/>
                                        </p:tgtEl>
                                        <p:attrNameLst>
                                          <p:attrName>ppt_x</p:attrName>
                                        </p:attrNameLst>
                                      </p:cBhvr>
                                      <p:tavLst>
                                        <p:tav tm="0">
                                          <p:val>
                                            <p:strVal val="1+#ppt_w/2"/>
                                          </p:val>
                                        </p:tav>
                                        <p:tav tm="100000">
                                          <p:val>
                                            <p:strVal val="#ppt_x"/>
                                          </p:val>
                                        </p:tav>
                                      </p:tavLst>
                                    </p:anim>
                                    <p:anim calcmode="lin" valueType="num">
                                      <p:cBhvr additive="base">
                                        <p:cTn id="39" dur="250" fill="hold"/>
                                        <p:tgtEl>
                                          <p:spTgt spid="14363"/>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31"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250" fill="hold"/>
                                        <p:tgtEl>
                                          <p:spTgt spid="8"/>
                                        </p:tgtEl>
                                        <p:attrNameLst>
                                          <p:attrName>ppt_w</p:attrName>
                                        </p:attrNameLst>
                                      </p:cBhvr>
                                      <p:tavLst>
                                        <p:tav tm="0">
                                          <p:val>
                                            <p:fltVal val="0"/>
                                          </p:val>
                                        </p:tav>
                                        <p:tav tm="100000">
                                          <p:val>
                                            <p:strVal val="#ppt_w"/>
                                          </p:val>
                                        </p:tav>
                                      </p:tavLst>
                                    </p:anim>
                                    <p:anim calcmode="lin" valueType="num">
                                      <p:cBhvr>
                                        <p:cTn id="44" dur="250" fill="hold"/>
                                        <p:tgtEl>
                                          <p:spTgt spid="8"/>
                                        </p:tgtEl>
                                        <p:attrNameLst>
                                          <p:attrName>ppt_h</p:attrName>
                                        </p:attrNameLst>
                                      </p:cBhvr>
                                      <p:tavLst>
                                        <p:tav tm="0">
                                          <p:val>
                                            <p:fltVal val="0"/>
                                          </p:val>
                                        </p:tav>
                                        <p:tav tm="100000">
                                          <p:val>
                                            <p:strVal val="#ppt_h"/>
                                          </p:val>
                                        </p:tav>
                                      </p:tavLst>
                                    </p:anim>
                                    <p:anim calcmode="lin" valueType="num">
                                      <p:cBhvr>
                                        <p:cTn id="45" dur="250" fill="hold"/>
                                        <p:tgtEl>
                                          <p:spTgt spid="8"/>
                                        </p:tgtEl>
                                        <p:attrNameLst>
                                          <p:attrName>style.rotation</p:attrName>
                                        </p:attrNameLst>
                                      </p:cBhvr>
                                      <p:tavLst>
                                        <p:tav tm="0">
                                          <p:val>
                                            <p:fltVal val="90"/>
                                          </p:val>
                                        </p:tav>
                                        <p:tav tm="100000">
                                          <p:val>
                                            <p:fltVal val="0"/>
                                          </p:val>
                                        </p:tav>
                                      </p:tavLst>
                                    </p:anim>
                                    <p:animEffect transition="in" filter="fade">
                                      <p:cBhvr>
                                        <p:cTn id="46" dur="250"/>
                                        <p:tgtEl>
                                          <p:spTgt spid="8"/>
                                        </p:tgtEl>
                                      </p:cBhvr>
                                    </p:animEffect>
                                  </p:childTnLst>
                                </p:cTn>
                              </p:par>
                            </p:childTnLst>
                          </p:cTn>
                        </p:par>
                        <p:par>
                          <p:cTn id="47" fill="hold">
                            <p:stCondLst>
                              <p:cond delay="4000"/>
                            </p:stCondLst>
                            <p:childTnLst>
                              <p:par>
                                <p:cTn id="48" presetID="9" presetClass="entr" presetSubtype="0" fill="hold" grpId="0" nodeType="afterEffect">
                                  <p:stCondLst>
                                    <p:cond delay="0"/>
                                  </p:stCondLst>
                                  <p:childTnLst>
                                    <p:set>
                                      <p:cBhvr>
                                        <p:cTn id="49" dur="1" fill="hold">
                                          <p:stCondLst>
                                            <p:cond delay="0"/>
                                          </p:stCondLst>
                                        </p:cTn>
                                        <p:tgtEl>
                                          <p:spTgt spid="14364"/>
                                        </p:tgtEl>
                                        <p:attrNameLst>
                                          <p:attrName>style.visibility</p:attrName>
                                        </p:attrNameLst>
                                      </p:cBhvr>
                                      <p:to>
                                        <p:strVal val="visible"/>
                                      </p:to>
                                    </p:set>
                                    <p:animEffect transition="in" filter="dissolve">
                                      <p:cBhvr>
                                        <p:cTn id="50" dur="250"/>
                                        <p:tgtEl>
                                          <p:spTgt spid="14364"/>
                                        </p:tgtEl>
                                      </p:cBhvr>
                                    </p:animEffect>
                                  </p:childTnLst>
                                </p:cTn>
                              </p:par>
                            </p:childTnLst>
                          </p:cTn>
                        </p:par>
                        <p:par>
                          <p:cTn id="51" fill="hold">
                            <p:stCondLst>
                              <p:cond delay="4500"/>
                            </p:stCondLst>
                            <p:childTnLst>
                              <p:par>
                                <p:cTn id="52" presetID="2" presetClass="entr" presetSubtype="2" fill="hold" grpId="0" nodeType="afterEffect">
                                  <p:stCondLst>
                                    <p:cond delay="0"/>
                                  </p:stCondLst>
                                  <p:childTnLst>
                                    <p:set>
                                      <p:cBhvr>
                                        <p:cTn id="53" dur="1" fill="hold">
                                          <p:stCondLst>
                                            <p:cond delay="0"/>
                                          </p:stCondLst>
                                        </p:cTn>
                                        <p:tgtEl>
                                          <p:spTgt spid="14365"/>
                                        </p:tgtEl>
                                        <p:attrNameLst>
                                          <p:attrName>style.visibility</p:attrName>
                                        </p:attrNameLst>
                                      </p:cBhvr>
                                      <p:to>
                                        <p:strVal val="visible"/>
                                      </p:to>
                                    </p:set>
                                    <p:anim calcmode="lin" valueType="num">
                                      <p:cBhvr additive="base">
                                        <p:cTn id="54" dur="250" fill="hold"/>
                                        <p:tgtEl>
                                          <p:spTgt spid="14365"/>
                                        </p:tgtEl>
                                        <p:attrNameLst>
                                          <p:attrName>ppt_x</p:attrName>
                                        </p:attrNameLst>
                                      </p:cBhvr>
                                      <p:tavLst>
                                        <p:tav tm="0">
                                          <p:val>
                                            <p:strVal val="1+#ppt_w/2"/>
                                          </p:val>
                                        </p:tav>
                                        <p:tav tm="100000">
                                          <p:val>
                                            <p:strVal val="#ppt_x"/>
                                          </p:val>
                                        </p:tav>
                                      </p:tavLst>
                                    </p:anim>
                                    <p:anim calcmode="lin" valueType="num">
                                      <p:cBhvr additive="base">
                                        <p:cTn id="55" dur="250" fill="hold"/>
                                        <p:tgtEl>
                                          <p:spTgt spid="14365"/>
                                        </p:tgtEl>
                                        <p:attrNameLst>
                                          <p:attrName>ppt_y</p:attrName>
                                        </p:attrNameLst>
                                      </p:cBhvr>
                                      <p:tavLst>
                                        <p:tav tm="0">
                                          <p:val>
                                            <p:strVal val="#ppt_y"/>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250" fill="hold"/>
                                        <p:tgtEl>
                                          <p:spTgt spid="3"/>
                                        </p:tgtEl>
                                        <p:attrNameLst>
                                          <p:attrName>ppt_w</p:attrName>
                                        </p:attrNameLst>
                                      </p:cBhvr>
                                      <p:tavLst>
                                        <p:tav tm="0">
                                          <p:val>
                                            <p:fltVal val="0"/>
                                          </p:val>
                                        </p:tav>
                                        <p:tav tm="100000">
                                          <p:val>
                                            <p:strVal val="#ppt_w"/>
                                          </p:val>
                                        </p:tav>
                                      </p:tavLst>
                                    </p:anim>
                                    <p:anim calcmode="lin" valueType="num">
                                      <p:cBhvr>
                                        <p:cTn id="60" dur="250" fill="hold"/>
                                        <p:tgtEl>
                                          <p:spTgt spid="3"/>
                                        </p:tgtEl>
                                        <p:attrNameLst>
                                          <p:attrName>ppt_h</p:attrName>
                                        </p:attrNameLst>
                                      </p:cBhvr>
                                      <p:tavLst>
                                        <p:tav tm="0">
                                          <p:val>
                                            <p:fltVal val="0"/>
                                          </p:val>
                                        </p:tav>
                                        <p:tav tm="100000">
                                          <p:val>
                                            <p:strVal val="#ppt_h"/>
                                          </p:val>
                                        </p:tav>
                                      </p:tavLst>
                                    </p:anim>
                                    <p:anim calcmode="lin" valueType="num">
                                      <p:cBhvr>
                                        <p:cTn id="61" dur="250" fill="hold"/>
                                        <p:tgtEl>
                                          <p:spTgt spid="3"/>
                                        </p:tgtEl>
                                        <p:attrNameLst>
                                          <p:attrName>style.rotation</p:attrName>
                                        </p:attrNameLst>
                                      </p:cBhvr>
                                      <p:tavLst>
                                        <p:tav tm="0">
                                          <p:val>
                                            <p:fltVal val="90"/>
                                          </p:val>
                                        </p:tav>
                                        <p:tav tm="100000">
                                          <p:val>
                                            <p:fltVal val="0"/>
                                          </p:val>
                                        </p:tav>
                                      </p:tavLst>
                                    </p:anim>
                                    <p:animEffect transition="in" filter="fade">
                                      <p:cBhvr>
                                        <p:cTn id="62" dur="250"/>
                                        <p:tgtEl>
                                          <p:spTgt spid="3"/>
                                        </p:tgtEl>
                                      </p:cBhvr>
                                    </p:animEffect>
                                  </p:childTnLst>
                                </p:cTn>
                              </p:par>
                            </p:childTnLst>
                          </p:cTn>
                        </p:par>
                        <p:par>
                          <p:cTn id="63" fill="hold">
                            <p:stCondLst>
                              <p:cond delay="5500"/>
                            </p:stCondLst>
                            <p:childTnLst>
                              <p:par>
                                <p:cTn id="64" presetID="9" presetClass="entr" presetSubtype="0" fill="hold" grpId="0" nodeType="afterEffect">
                                  <p:stCondLst>
                                    <p:cond delay="0"/>
                                  </p:stCondLst>
                                  <p:childTnLst>
                                    <p:set>
                                      <p:cBhvr>
                                        <p:cTn id="65" dur="1" fill="hold">
                                          <p:stCondLst>
                                            <p:cond delay="0"/>
                                          </p:stCondLst>
                                        </p:cTn>
                                        <p:tgtEl>
                                          <p:spTgt spid="14366"/>
                                        </p:tgtEl>
                                        <p:attrNameLst>
                                          <p:attrName>style.visibility</p:attrName>
                                        </p:attrNameLst>
                                      </p:cBhvr>
                                      <p:to>
                                        <p:strVal val="visible"/>
                                      </p:to>
                                    </p:set>
                                    <p:animEffect transition="in" filter="dissolve">
                                      <p:cBhvr>
                                        <p:cTn id="66" dur="250"/>
                                        <p:tgtEl>
                                          <p:spTgt spid="14366"/>
                                        </p:tgtEl>
                                      </p:cBhvr>
                                    </p:animEffect>
                                  </p:childTnLst>
                                </p:cTn>
                              </p:par>
                            </p:childTnLst>
                          </p:cTn>
                        </p:par>
                        <p:par>
                          <p:cTn id="67" fill="hold">
                            <p:stCondLst>
                              <p:cond delay="6000"/>
                            </p:stCondLst>
                            <p:childTnLst>
                              <p:par>
                                <p:cTn id="68" presetID="2" presetClass="entr" presetSubtype="2" fill="hold" grpId="0" nodeType="afterEffect">
                                  <p:stCondLst>
                                    <p:cond delay="0"/>
                                  </p:stCondLst>
                                  <p:childTnLst>
                                    <p:set>
                                      <p:cBhvr>
                                        <p:cTn id="69" dur="1" fill="hold">
                                          <p:stCondLst>
                                            <p:cond delay="0"/>
                                          </p:stCondLst>
                                        </p:cTn>
                                        <p:tgtEl>
                                          <p:spTgt spid="14367"/>
                                        </p:tgtEl>
                                        <p:attrNameLst>
                                          <p:attrName>style.visibility</p:attrName>
                                        </p:attrNameLst>
                                      </p:cBhvr>
                                      <p:to>
                                        <p:strVal val="visible"/>
                                      </p:to>
                                    </p:set>
                                    <p:anim calcmode="lin" valueType="num">
                                      <p:cBhvr additive="base">
                                        <p:cTn id="70" dur="250" fill="hold"/>
                                        <p:tgtEl>
                                          <p:spTgt spid="14367"/>
                                        </p:tgtEl>
                                        <p:attrNameLst>
                                          <p:attrName>ppt_x</p:attrName>
                                        </p:attrNameLst>
                                      </p:cBhvr>
                                      <p:tavLst>
                                        <p:tav tm="0">
                                          <p:val>
                                            <p:strVal val="1+#ppt_w/2"/>
                                          </p:val>
                                        </p:tav>
                                        <p:tav tm="100000">
                                          <p:val>
                                            <p:strVal val="#ppt_x"/>
                                          </p:val>
                                        </p:tav>
                                      </p:tavLst>
                                    </p:anim>
                                    <p:anim calcmode="lin" valueType="num">
                                      <p:cBhvr additive="base">
                                        <p:cTn id="71" dur="250" fill="hold"/>
                                        <p:tgtEl>
                                          <p:spTgt spid="1436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31" presetClass="entr" presetSubtype="0" fill="hold" nodeType="afterEffect">
                                  <p:stCondLst>
                                    <p:cond delay="0"/>
                                  </p:stCondLst>
                                  <p:childTnLst>
                                    <p:set>
                                      <p:cBhvr>
                                        <p:cTn id="74" dur="1" fill="hold">
                                          <p:stCondLst>
                                            <p:cond delay="0"/>
                                          </p:stCondLst>
                                        </p:cTn>
                                        <p:tgtEl>
                                          <p:spTgt spid="6"/>
                                        </p:tgtEl>
                                        <p:attrNameLst>
                                          <p:attrName>style.visibility</p:attrName>
                                        </p:attrNameLst>
                                      </p:cBhvr>
                                      <p:to>
                                        <p:strVal val="visible"/>
                                      </p:to>
                                    </p:set>
                                    <p:anim calcmode="lin" valueType="num">
                                      <p:cBhvr>
                                        <p:cTn id="75" dur="250" fill="hold"/>
                                        <p:tgtEl>
                                          <p:spTgt spid="6"/>
                                        </p:tgtEl>
                                        <p:attrNameLst>
                                          <p:attrName>ppt_w</p:attrName>
                                        </p:attrNameLst>
                                      </p:cBhvr>
                                      <p:tavLst>
                                        <p:tav tm="0">
                                          <p:val>
                                            <p:fltVal val="0"/>
                                          </p:val>
                                        </p:tav>
                                        <p:tav tm="100000">
                                          <p:val>
                                            <p:strVal val="#ppt_w"/>
                                          </p:val>
                                        </p:tav>
                                      </p:tavLst>
                                    </p:anim>
                                    <p:anim calcmode="lin" valueType="num">
                                      <p:cBhvr>
                                        <p:cTn id="76" dur="250" fill="hold"/>
                                        <p:tgtEl>
                                          <p:spTgt spid="6"/>
                                        </p:tgtEl>
                                        <p:attrNameLst>
                                          <p:attrName>ppt_h</p:attrName>
                                        </p:attrNameLst>
                                      </p:cBhvr>
                                      <p:tavLst>
                                        <p:tav tm="0">
                                          <p:val>
                                            <p:fltVal val="0"/>
                                          </p:val>
                                        </p:tav>
                                        <p:tav tm="100000">
                                          <p:val>
                                            <p:strVal val="#ppt_h"/>
                                          </p:val>
                                        </p:tav>
                                      </p:tavLst>
                                    </p:anim>
                                    <p:anim calcmode="lin" valueType="num">
                                      <p:cBhvr>
                                        <p:cTn id="77" dur="250" fill="hold"/>
                                        <p:tgtEl>
                                          <p:spTgt spid="6"/>
                                        </p:tgtEl>
                                        <p:attrNameLst>
                                          <p:attrName>style.rotation</p:attrName>
                                        </p:attrNameLst>
                                      </p:cBhvr>
                                      <p:tavLst>
                                        <p:tav tm="0">
                                          <p:val>
                                            <p:fltVal val="90"/>
                                          </p:val>
                                        </p:tav>
                                        <p:tav tm="100000">
                                          <p:val>
                                            <p:fltVal val="0"/>
                                          </p:val>
                                        </p:tav>
                                      </p:tavLst>
                                    </p:anim>
                                    <p:animEffect transition="in" filter="fade">
                                      <p:cBhvr>
                                        <p:cTn id="78" dur="250"/>
                                        <p:tgtEl>
                                          <p:spTgt spid="6"/>
                                        </p:tgtEl>
                                      </p:cBhvr>
                                    </p:animEffect>
                                  </p:childTnLst>
                                </p:cTn>
                              </p:par>
                            </p:childTnLst>
                          </p:cTn>
                        </p:par>
                        <p:par>
                          <p:cTn id="79" fill="hold">
                            <p:stCondLst>
                              <p:cond delay="7000"/>
                            </p:stCondLst>
                            <p:childTnLst>
                              <p:par>
                                <p:cTn id="80" presetID="9" presetClass="entr" presetSubtype="0" fill="hold" grpId="0" nodeType="afterEffect">
                                  <p:stCondLst>
                                    <p:cond delay="0"/>
                                  </p:stCondLst>
                                  <p:childTnLst>
                                    <p:set>
                                      <p:cBhvr>
                                        <p:cTn id="81" dur="1" fill="hold">
                                          <p:stCondLst>
                                            <p:cond delay="0"/>
                                          </p:stCondLst>
                                        </p:cTn>
                                        <p:tgtEl>
                                          <p:spTgt spid="14368"/>
                                        </p:tgtEl>
                                        <p:attrNameLst>
                                          <p:attrName>style.visibility</p:attrName>
                                        </p:attrNameLst>
                                      </p:cBhvr>
                                      <p:to>
                                        <p:strVal val="visible"/>
                                      </p:to>
                                    </p:set>
                                    <p:animEffect transition="in" filter="dissolve">
                                      <p:cBhvr>
                                        <p:cTn id="82" dur="250"/>
                                        <p:tgtEl>
                                          <p:spTgt spid="14368"/>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14369"/>
                                        </p:tgtEl>
                                        <p:attrNameLst>
                                          <p:attrName>style.visibility</p:attrName>
                                        </p:attrNameLst>
                                      </p:cBhvr>
                                      <p:to>
                                        <p:strVal val="visible"/>
                                      </p:to>
                                    </p:set>
                                    <p:anim calcmode="lin" valueType="num">
                                      <p:cBhvr additive="base">
                                        <p:cTn id="86" dur="250" fill="hold"/>
                                        <p:tgtEl>
                                          <p:spTgt spid="14369"/>
                                        </p:tgtEl>
                                        <p:attrNameLst>
                                          <p:attrName>ppt_x</p:attrName>
                                        </p:attrNameLst>
                                      </p:cBhvr>
                                      <p:tavLst>
                                        <p:tav tm="0">
                                          <p:val>
                                            <p:strVal val="1+#ppt_w/2"/>
                                          </p:val>
                                        </p:tav>
                                        <p:tav tm="100000">
                                          <p:val>
                                            <p:strVal val="#ppt_x"/>
                                          </p:val>
                                        </p:tav>
                                      </p:tavLst>
                                    </p:anim>
                                    <p:anim calcmode="lin" valueType="num">
                                      <p:cBhvr additive="base">
                                        <p:cTn id="87" dur="250" fill="hold"/>
                                        <p:tgtEl>
                                          <p:spTgt spid="14369"/>
                                        </p:tgtEl>
                                        <p:attrNameLst>
                                          <p:attrName>ppt_y</p:attrName>
                                        </p:attrNameLst>
                                      </p:cBhvr>
                                      <p:tavLst>
                                        <p:tav tm="0">
                                          <p:val>
                                            <p:strVal val="#ppt_y"/>
                                          </p:val>
                                        </p:tav>
                                        <p:tav tm="100000">
                                          <p:val>
                                            <p:strVal val="#ppt_y"/>
                                          </p:val>
                                        </p:tav>
                                      </p:tavLst>
                                    </p:anim>
                                  </p:childTnLst>
                                </p:cTn>
                              </p:par>
                            </p:childTnLst>
                          </p:cTn>
                        </p:par>
                        <p:par>
                          <p:cTn id="88" fill="hold">
                            <p:stCondLst>
                              <p:cond delay="8000"/>
                            </p:stCondLst>
                            <p:childTnLst>
                              <p:par>
                                <p:cTn id="89" presetID="31"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250" fill="hold"/>
                                        <p:tgtEl>
                                          <p:spTgt spid="9"/>
                                        </p:tgtEl>
                                        <p:attrNameLst>
                                          <p:attrName>ppt_w</p:attrName>
                                        </p:attrNameLst>
                                      </p:cBhvr>
                                      <p:tavLst>
                                        <p:tav tm="0">
                                          <p:val>
                                            <p:fltVal val="0"/>
                                          </p:val>
                                        </p:tav>
                                        <p:tav tm="100000">
                                          <p:val>
                                            <p:strVal val="#ppt_w"/>
                                          </p:val>
                                        </p:tav>
                                      </p:tavLst>
                                    </p:anim>
                                    <p:anim calcmode="lin" valueType="num">
                                      <p:cBhvr>
                                        <p:cTn id="92" dur="250" fill="hold"/>
                                        <p:tgtEl>
                                          <p:spTgt spid="9"/>
                                        </p:tgtEl>
                                        <p:attrNameLst>
                                          <p:attrName>ppt_h</p:attrName>
                                        </p:attrNameLst>
                                      </p:cBhvr>
                                      <p:tavLst>
                                        <p:tav tm="0">
                                          <p:val>
                                            <p:fltVal val="0"/>
                                          </p:val>
                                        </p:tav>
                                        <p:tav tm="100000">
                                          <p:val>
                                            <p:strVal val="#ppt_h"/>
                                          </p:val>
                                        </p:tav>
                                      </p:tavLst>
                                    </p:anim>
                                    <p:anim calcmode="lin" valueType="num">
                                      <p:cBhvr>
                                        <p:cTn id="93" dur="250" fill="hold"/>
                                        <p:tgtEl>
                                          <p:spTgt spid="9"/>
                                        </p:tgtEl>
                                        <p:attrNameLst>
                                          <p:attrName>style.rotation</p:attrName>
                                        </p:attrNameLst>
                                      </p:cBhvr>
                                      <p:tavLst>
                                        <p:tav tm="0">
                                          <p:val>
                                            <p:fltVal val="90"/>
                                          </p:val>
                                        </p:tav>
                                        <p:tav tm="100000">
                                          <p:val>
                                            <p:fltVal val="0"/>
                                          </p:val>
                                        </p:tav>
                                      </p:tavLst>
                                    </p:anim>
                                    <p:animEffect transition="in" filter="fade">
                                      <p:cBhvr>
                                        <p:cTn id="94" dur="250"/>
                                        <p:tgtEl>
                                          <p:spTgt spid="9"/>
                                        </p:tgtEl>
                                      </p:cBhvr>
                                    </p:animEffect>
                                  </p:childTnLst>
                                </p:cTn>
                              </p:par>
                            </p:childTnLst>
                          </p:cTn>
                        </p:par>
                        <p:par>
                          <p:cTn id="95" fill="hold">
                            <p:stCondLst>
                              <p:cond delay="8500"/>
                            </p:stCondLst>
                            <p:childTnLst>
                              <p:par>
                                <p:cTn id="96" presetID="9" presetClass="entr" presetSubtype="0" fill="hold" grpId="0" nodeType="afterEffect">
                                  <p:stCondLst>
                                    <p:cond delay="0"/>
                                  </p:stCondLst>
                                  <p:childTnLst>
                                    <p:set>
                                      <p:cBhvr>
                                        <p:cTn id="97" dur="1" fill="hold">
                                          <p:stCondLst>
                                            <p:cond delay="0"/>
                                          </p:stCondLst>
                                        </p:cTn>
                                        <p:tgtEl>
                                          <p:spTgt spid="14370"/>
                                        </p:tgtEl>
                                        <p:attrNameLst>
                                          <p:attrName>style.visibility</p:attrName>
                                        </p:attrNameLst>
                                      </p:cBhvr>
                                      <p:to>
                                        <p:strVal val="visible"/>
                                      </p:to>
                                    </p:set>
                                    <p:animEffect transition="in" filter="dissolve">
                                      <p:cBhvr>
                                        <p:cTn id="98" dur="250"/>
                                        <p:tgtEl>
                                          <p:spTgt spid="14370"/>
                                        </p:tgtEl>
                                      </p:cBhvr>
                                    </p:animEffect>
                                  </p:childTnLst>
                                </p:cTn>
                              </p:par>
                            </p:childTnLst>
                          </p:cTn>
                        </p:par>
                        <p:par>
                          <p:cTn id="99" fill="hold">
                            <p:stCondLst>
                              <p:cond delay="9000"/>
                            </p:stCondLst>
                            <p:childTnLst>
                              <p:par>
                                <p:cTn id="100" presetID="2" presetClass="entr" presetSubtype="2" fill="hold" grpId="0" nodeType="afterEffect">
                                  <p:stCondLst>
                                    <p:cond delay="0"/>
                                  </p:stCondLst>
                                  <p:childTnLst>
                                    <p:set>
                                      <p:cBhvr>
                                        <p:cTn id="101" dur="1" fill="hold">
                                          <p:stCondLst>
                                            <p:cond delay="0"/>
                                          </p:stCondLst>
                                        </p:cTn>
                                        <p:tgtEl>
                                          <p:spTgt spid="14371"/>
                                        </p:tgtEl>
                                        <p:attrNameLst>
                                          <p:attrName>style.visibility</p:attrName>
                                        </p:attrNameLst>
                                      </p:cBhvr>
                                      <p:to>
                                        <p:strVal val="visible"/>
                                      </p:to>
                                    </p:set>
                                    <p:anim calcmode="lin" valueType="num">
                                      <p:cBhvr additive="base">
                                        <p:cTn id="102" dur="250" fill="hold"/>
                                        <p:tgtEl>
                                          <p:spTgt spid="14371"/>
                                        </p:tgtEl>
                                        <p:attrNameLst>
                                          <p:attrName>ppt_x</p:attrName>
                                        </p:attrNameLst>
                                      </p:cBhvr>
                                      <p:tavLst>
                                        <p:tav tm="0">
                                          <p:val>
                                            <p:strVal val="1+#ppt_w/2"/>
                                          </p:val>
                                        </p:tav>
                                        <p:tav tm="100000">
                                          <p:val>
                                            <p:strVal val="#ppt_x"/>
                                          </p:val>
                                        </p:tav>
                                      </p:tavLst>
                                    </p:anim>
                                    <p:anim calcmode="lin" valueType="num">
                                      <p:cBhvr additive="base">
                                        <p:cTn id="103" dur="250" fill="hold"/>
                                        <p:tgtEl>
                                          <p:spTgt spid="14371"/>
                                        </p:tgtEl>
                                        <p:attrNameLst>
                                          <p:attrName>ppt_y</p:attrName>
                                        </p:attrNameLst>
                                      </p:cBhvr>
                                      <p:tavLst>
                                        <p:tav tm="0">
                                          <p:val>
                                            <p:strVal val="#ppt_y"/>
                                          </p:val>
                                        </p:tav>
                                        <p:tav tm="100000">
                                          <p:val>
                                            <p:strVal val="#ppt_y"/>
                                          </p:val>
                                        </p:tav>
                                      </p:tavLst>
                                    </p:anim>
                                  </p:childTnLst>
                                </p:cTn>
                              </p:par>
                            </p:childTnLst>
                          </p:cTn>
                        </p:par>
                        <p:par>
                          <p:cTn id="104" fill="hold">
                            <p:stCondLst>
                              <p:cond delay="9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250" fill="hold"/>
                                        <p:tgtEl>
                                          <p:spTgt spid="4"/>
                                        </p:tgtEl>
                                        <p:attrNameLst>
                                          <p:attrName>ppt_w</p:attrName>
                                        </p:attrNameLst>
                                      </p:cBhvr>
                                      <p:tavLst>
                                        <p:tav tm="0">
                                          <p:val>
                                            <p:fltVal val="0"/>
                                          </p:val>
                                        </p:tav>
                                        <p:tav tm="100000">
                                          <p:val>
                                            <p:strVal val="#ppt_w"/>
                                          </p:val>
                                        </p:tav>
                                      </p:tavLst>
                                    </p:anim>
                                    <p:anim calcmode="lin" valueType="num">
                                      <p:cBhvr>
                                        <p:cTn id="108" dur="250" fill="hold"/>
                                        <p:tgtEl>
                                          <p:spTgt spid="4"/>
                                        </p:tgtEl>
                                        <p:attrNameLst>
                                          <p:attrName>ppt_h</p:attrName>
                                        </p:attrNameLst>
                                      </p:cBhvr>
                                      <p:tavLst>
                                        <p:tav tm="0">
                                          <p:val>
                                            <p:fltVal val="0"/>
                                          </p:val>
                                        </p:tav>
                                        <p:tav tm="100000">
                                          <p:val>
                                            <p:strVal val="#ppt_h"/>
                                          </p:val>
                                        </p:tav>
                                      </p:tavLst>
                                    </p:anim>
                                    <p:anim calcmode="lin" valueType="num">
                                      <p:cBhvr>
                                        <p:cTn id="109" dur="250" fill="hold"/>
                                        <p:tgtEl>
                                          <p:spTgt spid="4"/>
                                        </p:tgtEl>
                                        <p:attrNameLst>
                                          <p:attrName>style.rotation</p:attrName>
                                        </p:attrNameLst>
                                      </p:cBhvr>
                                      <p:tavLst>
                                        <p:tav tm="0">
                                          <p:val>
                                            <p:fltVal val="90"/>
                                          </p:val>
                                        </p:tav>
                                        <p:tav tm="100000">
                                          <p:val>
                                            <p:fltVal val="0"/>
                                          </p:val>
                                        </p:tav>
                                      </p:tavLst>
                                    </p:anim>
                                    <p:animEffect transition="in" filter="fade">
                                      <p:cBhvr>
                                        <p:cTn id="110" dur="250"/>
                                        <p:tgtEl>
                                          <p:spTgt spid="4"/>
                                        </p:tgtEl>
                                      </p:cBhvr>
                                    </p:animEffect>
                                  </p:childTnLst>
                                </p:cTn>
                              </p:par>
                            </p:childTnLst>
                          </p:cTn>
                        </p:par>
                        <p:par>
                          <p:cTn id="111" fill="hold">
                            <p:stCondLst>
                              <p:cond delay="10000"/>
                            </p:stCondLst>
                            <p:childTnLst>
                              <p:par>
                                <p:cTn id="112" presetID="9" presetClass="entr" presetSubtype="0" fill="hold" grpId="0" nodeType="afterEffect">
                                  <p:stCondLst>
                                    <p:cond delay="0"/>
                                  </p:stCondLst>
                                  <p:childTnLst>
                                    <p:set>
                                      <p:cBhvr>
                                        <p:cTn id="113" dur="1" fill="hold">
                                          <p:stCondLst>
                                            <p:cond delay="0"/>
                                          </p:stCondLst>
                                        </p:cTn>
                                        <p:tgtEl>
                                          <p:spTgt spid="14372"/>
                                        </p:tgtEl>
                                        <p:attrNameLst>
                                          <p:attrName>style.visibility</p:attrName>
                                        </p:attrNameLst>
                                      </p:cBhvr>
                                      <p:to>
                                        <p:strVal val="visible"/>
                                      </p:to>
                                    </p:set>
                                    <p:animEffect transition="in" filter="dissolve">
                                      <p:cBhvr>
                                        <p:cTn id="114" dur="250"/>
                                        <p:tgtEl>
                                          <p:spTgt spid="14372"/>
                                        </p:tgtEl>
                                      </p:cBhvr>
                                    </p:animEffect>
                                  </p:childTnLst>
                                </p:cTn>
                              </p:par>
                            </p:childTnLst>
                          </p:cTn>
                        </p:par>
                        <p:par>
                          <p:cTn id="115" fill="hold">
                            <p:stCondLst>
                              <p:cond delay="10500"/>
                            </p:stCondLst>
                            <p:childTnLst>
                              <p:par>
                                <p:cTn id="116" presetID="2" presetClass="entr" presetSubtype="2" fill="hold" grpId="0" nodeType="afterEffect">
                                  <p:stCondLst>
                                    <p:cond delay="0"/>
                                  </p:stCondLst>
                                  <p:childTnLst>
                                    <p:set>
                                      <p:cBhvr>
                                        <p:cTn id="117" dur="1" fill="hold">
                                          <p:stCondLst>
                                            <p:cond delay="0"/>
                                          </p:stCondLst>
                                        </p:cTn>
                                        <p:tgtEl>
                                          <p:spTgt spid="14373"/>
                                        </p:tgtEl>
                                        <p:attrNameLst>
                                          <p:attrName>style.visibility</p:attrName>
                                        </p:attrNameLst>
                                      </p:cBhvr>
                                      <p:to>
                                        <p:strVal val="visible"/>
                                      </p:to>
                                    </p:set>
                                    <p:anim calcmode="lin" valueType="num">
                                      <p:cBhvr additive="base">
                                        <p:cTn id="118" dur="250" fill="hold"/>
                                        <p:tgtEl>
                                          <p:spTgt spid="14373"/>
                                        </p:tgtEl>
                                        <p:attrNameLst>
                                          <p:attrName>ppt_x</p:attrName>
                                        </p:attrNameLst>
                                      </p:cBhvr>
                                      <p:tavLst>
                                        <p:tav tm="0">
                                          <p:val>
                                            <p:strVal val="1+#ppt_w/2"/>
                                          </p:val>
                                        </p:tav>
                                        <p:tav tm="100000">
                                          <p:val>
                                            <p:strVal val="#ppt_x"/>
                                          </p:val>
                                        </p:tav>
                                      </p:tavLst>
                                    </p:anim>
                                    <p:anim calcmode="lin" valueType="num">
                                      <p:cBhvr additive="base">
                                        <p:cTn id="119" dur="250" fill="hold"/>
                                        <p:tgtEl>
                                          <p:spTgt spid="14373"/>
                                        </p:tgtEl>
                                        <p:attrNameLst>
                                          <p:attrName>ppt_y</p:attrName>
                                        </p:attrNameLst>
                                      </p:cBhvr>
                                      <p:tavLst>
                                        <p:tav tm="0">
                                          <p:val>
                                            <p:strVal val="#ppt_y"/>
                                          </p:val>
                                        </p:tav>
                                        <p:tav tm="100000">
                                          <p:val>
                                            <p:strVal val="#ppt_y"/>
                                          </p:val>
                                        </p:tav>
                                      </p:tavLst>
                                    </p:anim>
                                  </p:childTnLst>
                                </p:cTn>
                              </p:par>
                            </p:childTnLst>
                          </p:cTn>
                        </p:par>
                        <p:par>
                          <p:cTn id="120" fill="hold">
                            <p:stCondLst>
                              <p:cond delay="11000"/>
                            </p:stCondLst>
                            <p:childTnLst>
                              <p:par>
                                <p:cTn id="121" presetID="31" presetClass="entr" presetSubtype="0" fill="hold" nodeType="afterEffect">
                                  <p:stCondLst>
                                    <p:cond delay="0"/>
                                  </p:stCondLst>
                                  <p:childTnLst>
                                    <p:set>
                                      <p:cBhvr>
                                        <p:cTn id="122" dur="1" fill="hold">
                                          <p:stCondLst>
                                            <p:cond delay="0"/>
                                          </p:stCondLst>
                                        </p:cTn>
                                        <p:tgtEl>
                                          <p:spTgt spid="7"/>
                                        </p:tgtEl>
                                        <p:attrNameLst>
                                          <p:attrName>style.visibility</p:attrName>
                                        </p:attrNameLst>
                                      </p:cBhvr>
                                      <p:to>
                                        <p:strVal val="visible"/>
                                      </p:to>
                                    </p:set>
                                    <p:anim calcmode="lin" valueType="num">
                                      <p:cBhvr>
                                        <p:cTn id="123" dur="250" fill="hold"/>
                                        <p:tgtEl>
                                          <p:spTgt spid="7"/>
                                        </p:tgtEl>
                                        <p:attrNameLst>
                                          <p:attrName>ppt_w</p:attrName>
                                        </p:attrNameLst>
                                      </p:cBhvr>
                                      <p:tavLst>
                                        <p:tav tm="0">
                                          <p:val>
                                            <p:fltVal val="0"/>
                                          </p:val>
                                        </p:tav>
                                        <p:tav tm="100000">
                                          <p:val>
                                            <p:strVal val="#ppt_w"/>
                                          </p:val>
                                        </p:tav>
                                      </p:tavLst>
                                    </p:anim>
                                    <p:anim calcmode="lin" valueType="num">
                                      <p:cBhvr>
                                        <p:cTn id="124" dur="250" fill="hold"/>
                                        <p:tgtEl>
                                          <p:spTgt spid="7"/>
                                        </p:tgtEl>
                                        <p:attrNameLst>
                                          <p:attrName>ppt_h</p:attrName>
                                        </p:attrNameLst>
                                      </p:cBhvr>
                                      <p:tavLst>
                                        <p:tav tm="0">
                                          <p:val>
                                            <p:fltVal val="0"/>
                                          </p:val>
                                        </p:tav>
                                        <p:tav tm="100000">
                                          <p:val>
                                            <p:strVal val="#ppt_h"/>
                                          </p:val>
                                        </p:tav>
                                      </p:tavLst>
                                    </p:anim>
                                    <p:anim calcmode="lin" valueType="num">
                                      <p:cBhvr>
                                        <p:cTn id="125" dur="250" fill="hold"/>
                                        <p:tgtEl>
                                          <p:spTgt spid="7"/>
                                        </p:tgtEl>
                                        <p:attrNameLst>
                                          <p:attrName>style.rotation</p:attrName>
                                        </p:attrNameLst>
                                      </p:cBhvr>
                                      <p:tavLst>
                                        <p:tav tm="0">
                                          <p:val>
                                            <p:fltVal val="90"/>
                                          </p:val>
                                        </p:tav>
                                        <p:tav tm="100000">
                                          <p:val>
                                            <p:fltVal val="0"/>
                                          </p:val>
                                        </p:tav>
                                      </p:tavLst>
                                    </p:anim>
                                    <p:animEffect transition="in" filter="fade">
                                      <p:cBhvr>
                                        <p:cTn id="126" dur="250"/>
                                        <p:tgtEl>
                                          <p:spTgt spid="7"/>
                                        </p:tgtEl>
                                      </p:cBhvr>
                                    </p:animEffect>
                                  </p:childTnLst>
                                </p:cTn>
                              </p:par>
                            </p:childTnLst>
                          </p:cTn>
                        </p:par>
                        <p:par>
                          <p:cTn id="127" fill="hold">
                            <p:stCondLst>
                              <p:cond delay="11500"/>
                            </p:stCondLst>
                            <p:childTnLst>
                              <p:par>
                                <p:cTn id="128" presetID="9" presetClass="entr" presetSubtype="0" fill="hold" grpId="0" nodeType="afterEffect">
                                  <p:stCondLst>
                                    <p:cond delay="0"/>
                                  </p:stCondLst>
                                  <p:childTnLst>
                                    <p:set>
                                      <p:cBhvr>
                                        <p:cTn id="129" dur="1" fill="hold">
                                          <p:stCondLst>
                                            <p:cond delay="0"/>
                                          </p:stCondLst>
                                        </p:cTn>
                                        <p:tgtEl>
                                          <p:spTgt spid="14374"/>
                                        </p:tgtEl>
                                        <p:attrNameLst>
                                          <p:attrName>style.visibility</p:attrName>
                                        </p:attrNameLst>
                                      </p:cBhvr>
                                      <p:to>
                                        <p:strVal val="visible"/>
                                      </p:to>
                                    </p:set>
                                    <p:animEffect transition="in" filter="dissolve">
                                      <p:cBhvr>
                                        <p:cTn id="130" dur="250"/>
                                        <p:tgtEl>
                                          <p:spTgt spid="14374"/>
                                        </p:tgtEl>
                                      </p:cBhvr>
                                    </p:animEffect>
                                  </p:childTnLst>
                                </p:cTn>
                              </p:par>
                            </p:childTnLst>
                          </p:cTn>
                        </p:par>
                        <p:par>
                          <p:cTn id="131" fill="hold">
                            <p:stCondLst>
                              <p:cond delay="12000"/>
                            </p:stCondLst>
                            <p:childTnLst>
                              <p:par>
                                <p:cTn id="132" presetID="2" presetClass="entr" presetSubtype="2" fill="hold" grpId="0" nodeType="afterEffect">
                                  <p:stCondLst>
                                    <p:cond delay="0"/>
                                  </p:stCondLst>
                                  <p:childTnLst>
                                    <p:set>
                                      <p:cBhvr>
                                        <p:cTn id="133" dur="1" fill="hold">
                                          <p:stCondLst>
                                            <p:cond delay="0"/>
                                          </p:stCondLst>
                                        </p:cTn>
                                        <p:tgtEl>
                                          <p:spTgt spid="14375"/>
                                        </p:tgtEl>
                                        <p:attrNameLst>
                                          <p:attrName>style.visibility</p:attrName>
                                        </p:attrNameLst>
                                      </p:cBhvr>
                                      <p:to>
                                        <p:strVal val="visible"/>
                                      </p:to>
                                    </p:set>
                                    <p:anim calcmode="lin" valueType="num">
                                      <p:cBhvr additive="base">
                                        <p:cTn id="134" dur="250" fill="hold"/>
                                        <p:tgtEl>
                                          <p:spTgt spid="14375"/>
                                        </p:tgtEl>
                                        <p:attrNameLst>
                                          <p:attrName>ppt_x</p:attrName>
                                        </p:attrNameLst>
                                      </p:cBhvr>
                                      <p:tavLst>
                                        <p:tav tm="0">
                                          <p:val>
                                            <p:strVal val="1+#ppt_w/2"/>
                                          </p:val>
                                        </p:tav>
                                        <p:tav tm="100000">
                                          <p:val>
                                            <p:strVal val="#ppt_x"/>
                                          </p:val>
                                        </p:tav>
                                      </p:tavLst>
                                    </p:anim>
                                    <p:anim calcmode="lin" valueType="num">
                                      <p:cBhvr additive="base">
                                        <p:cTn id="135" dur="250" fill="hold"/>
                                        <p:tgtEl>
                                          <p:spTgt spid="14375"/>
                                        </p:tgtEl>
                                        <p:attrNameLst>
                                          <p:attrName>ppt_y</p:attrName>
                                        </p:attrNameLst>
                                      </p:cBhvr>
                                      <p:tavLst>
                                        <p:tav tm="0">
                                          <p:val>
                                            <p:strVal val="#ppt_y"/>
                                          </p:val>
                                        </p:tav>
                                        <p:tav tm="100000">
                                          <p:val>
                                            <p:strVal val="#ppt_y"/>
                                          </p:val>
                                        </p:tav>
                                      </p:tavLst>
                                    </p:anim>
                                  </p:childTnLst>
                                </p:cTn>
                              </p:par>
                            </p:childTnLst>
                          </p:cTn>
                        </p:par>
                        <p:par>
                          <p:cTn id="136" fill="hold">
                            <p:stCondLst>
                              <p:cond delay="12500"/>
                            </p:stCondLst>
                            <p:childTnLst>
                              <p:par>
                                <p:cTn id="137" presetID="31" presetClass="entr" presetSubtype="0" fill="hold" nodeType="afterEffect">
                                  <p:stCondLst>
                                    <p:cond delay="0"/>
                                  </p:stCondLst>
                                  <p:childTnLst>
                                    <p:set>
                                      <p:cBhvr>
                                        <p:cTn id="138" dur="1" fill="hold">
                                          <p:stCondLst>
                                            <p:cond delay="0"/>
                                          </p:stCondLst>
                                        </p:cTn>
                                        <p:tgtEl>
                                          <p:spTgt spid="10"/>
                                        </p:tgtEl>
                                        <p:attrNameLst>
                                          <p:attrName>style.visibility</p:attrName>
                                        </p:attrNameLst>
                                      </p:cBhvr>
                                      <p:to>
                                        <p:strVal val="visible"/>
                                      </p:to>
                                    </p:set>
                                    <p:anim calcmode="lin" valueType="num">
                                      <p:cBhvr>
                                        <p:cTn id="139" dur="250" fill="hold"/>
                                        <p:tgtEl>
                                          <p:spTgt spid="10"/>
                                        </p:tgtEl>
                                        <p:attrNameLst>
                                          <p:attrName>ppt_w</p:attrName>
                                        </p:attrNameLst>
                                      </p:cBhvr>
                                      <p:tavLst>
                                        <p:tav tm="0">
                                          <p:val>
                                            <p:fltVal val="0"/>
                                          </p:val>
                                        </p:tav>
                                        <p:tav tm="100000">
                                          <p:val>
                                            <p:strVal val="#ppt_w"/>
                                          </p:val>
                                        </p:tav>
                                      </p:tavLst>
                                    </p:anim>
                                    <p:anim calcmode="lin" valueType="num">
                                      <p:cBhvr>
                                        <p:cTn id="140" dur="250" fill="hold"/>
                                        <p:tgtEl>
                                          <p:spTgt spid="10"/>
                                        </p:tgtEl>
                                        <p:attrNameLst>
                                          <p:attrName>ppt_h</p:attrName>
                                        </p:attrNameLst>
                                      </p:cBhvr>
                                      <p:tavLst>
                                        <p:tav tm="0">
                                          <p:val>
                                            <p:fltVal val="0"/>
                                          </p:val>
                                        </p:tav>
                                        <p:tav tm="100000">
                                          <p:val>
                                            <p:strVal val="#ppt_h"/>
                                          </p:val>
                                        </p:tav>
                                      </p:tavLst>
                                    </p:anim>
                                    <p:anim calcmode="lin" valueType="num">
                                      <p:cBhvr>
                                        <p:cTn id="141" dur="250" fill="hold"/>
                                        <p:tgtEl>
                                          <p:spTgt spid="10"/>
                                        </p:tgtEl>
                                        <p:attrNameLst>
                                          <p:attrName>style.rotation</p:attrName>
                                        </p:attrNameLst>
                                      </p:cBhvr>
                                      <p:tavLst>
                                        <p:tav tm="0">
                                          <p:val>
                                            <p:fltVal val="90"/>
                                          </p:val>
                                        </p:tav>
                                        <p:tav tm="100000">
                                          <p:val>
                                            <p:fltVal val="0"/>
                                          </p:val>
                                        </p:tav>
                                      </p:tavLst>
                                    </p:anim>
                                    <p:animEffect transition="in" filter="fade">
                                      <p:cBhvr>
                                        <p:cTn id="142" dur="250"/>
                                        <p:tgtEl>
                                          <p:spTgt spid="10"/>
                                        </p:tgtEl>
                                      </p:cBhvr>
                                    </p:animEffect>
                                  </p:childTnLst>
                                </p:cTn>
                              </p:par>
                            </p:childTnLst>
                          </p:cTn>
                        </p:par>
                        <p:par>
                          <p:cTn id="143" fill="hold">
                            <p:stCondLst>
                              <p:cond delay="13000"/>
                            </p:stCondLst>
                            <p:childTnLst>
                              <p:par>
                                <p:cTn id="144" presetID="9" presetClass="entr" presetSubtype="0" fill="hold" grpId="0" nodeType="afterEffect">
                                  <p:stCondLst>
                                    <p:cond delay="0"/>
                                  </p:stCondLst>
                                  <p:childTnLst>
                                    <p:set>
                                      <p:cBhvr>
                                        <p:cTn id="145" dur="1" fill="hold">
                                          <p:stCondLst>
                                            <p:cond delay="0"/>
                                          </p:stCondLst>
                                        </p:cTn>
                                        <p:tgtEl>
                                          <p:spTgt spid="14376"/>
                                        </p:tgtEl>
                                        <p:attrNameLst>
                                          <p:attrName>style.visibility</p:attrName>
                                        </p:attrNameLst>
                                      </p:cBhvr>
                                      <p:to>
                                        <p:strVal val="visible"/>
                                      </p:to>
                                    </p:set>
                                    <p:animEffect transition="in" filter="dissolve">
                                      <p:cBhvr>
                                        <p:cTn id="146" dur="250"/>
                                        <p:tgtEl>
                                          <p:spTgt spid="14376"/>
                                        </p:tgtEl>
                                      </p:cBhvr>
                                    </p:animEffect>
                                  </p:childTnLst>
                                </p:cTn>
                              </p:par>
                            </p:childTnLst>
                          </p:cTn>
                        </p:par>
                        <p:par>
                          <p:cTn id="147" fill="hold">
                            <p:stCondLst>
                              <p:cond delay="13500"/>
                            </p:stCondLst>
                            <p:childTnLst>
                              <p:par>
                                <p:cTn id="148" presetID="2" presetClass="entr" presetSubtype="2" fill="hold" grpId="0" nodeType="afterEffect">
                                  <p:stCondLst>
                                    <p:cond delay="0"/>
                                  </p:stCondLst>
                                  <p:childTnLst>
                                    <p:set>
                                      <p:cBhvr>
                                        <p:cTn id="149" dur="1" fill="hold">
                                          <p:stCondLst>
                                            <p:cond delay="0"/>
                                          </p:stCondLst>
                                        </p:cTn>
                                        <p:tgtEl>
                                          <p:spTgt spid="14377"/>
                                        </p:tgtEl>
                                        <p:attrNameLst>
                                          <p:attrName>style.visibility</p:attrName>
                                        </p:attrNameLst>
                                      </p:cBhvr>
                                      <p:to>
                                        <p:strVal val="visible"/>
                                      </p:to>
                                    </p:set>
                                    <p:anim calcmode="lin" valueType="num">
                                      <p:cBhvr additive="base">
                                        <p:cTn id="150" dur="250" fill="hold"/>
                                        <p:tgtEl>
                                          <p:spTgt spid="14377"/>
                                        </p:tgtEl>
                                        <p:attrNameLst>
                                          <p:attrName>ppt_x</p:attrName>
                                        </p:attrNameLst>
                                      </p:cBhvr>
                                      <p:tavLst>
                                        <p:tav tm="0">
                                          <p:val>
                                            <p:strVal val="1+#ppt_w/2"/>
                                          </p:val>
                                        </p:tav>
                                        <p:tav tm="100000">
                                          <p:val>
                                            <p:strVal val="#ppt_x"/>
                                          </p:val>
                                        </p:tav>
                                      </p:tavLst>
                                    </p:anim>
                                    <p:anim calcmode="lin" valueType="num">
                                      <p:cBhvr additive="base">
                                        <p:cTn id="151" dur="250" fill="hold"/>
                                        <p:tgtEl>
                                          <p:spTgt spid="143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utoUpdateAnimBg="0"/>
      <p:bldP spid="14342" grpId="0"/>
      <p:bldP spid="14361" grpId="0" autoUpdateAnimBg="0"/>
      <p:bldP spid="14362" grpId="0" autoUpdateAnimBg="0"/>
      <p:bldP spid="14363" grpId="0" autoUpdateAnimBg="0"/>
      <p:bldP spid="14364" grpId="0" autoUpdateAnimBg="0"/>
      <p:bldP spid="14365" grpId="0" autoUpdateAnimBg="0"/>
      <p:bldP spid="14366" grpId="0" autoUpdateAnimBg="0"/>
      <p:bldP spid="14367" grpId="0" autoUpdateAnimBg="0"/>
      <p:bldP spid="14368" grpId="0" autoUpdateAnimBg="0"/>
      <p:bldP spid="14369" grpId="0" autoUpdateAnimBg="0"/>
      <p:bldP spid="14370" grpId="0" autoUpdateAnimBg="0"/>
      <p:bldP spid="14371" grpId="0" autoUpdateAnimBg="0"/>
      <p:bldP spid="14372" grpId="0" autoUpdateAnimBg="0"/>
      <p:bldP spid="14373" grpId="0" autoUpdateAnimBg="0"/>
      <p:bldP spid="14374" grpId="0" autoUpdateAnimBg="0"/>
      <p:bldP spid="14375" grpId="0" autoUpdateAnimBg="0"/>
      <p:bldP spid="14376" grpId="0" autoUpdateAnimBg="0"/>
      <p:bldP spid="1437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p:cNvSpPr/>
          <p:nvPr/>
        </p:nvSpPr>
        <p:spPr bwMode="auto">
          <a:xfrm>
            <a:off x="3894426" y="2070669"/>
            <a:ext cx="2622209" cy="2212975"/>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chemeClr val="accent1"/>
          </a:solidFill>
          <a:ln w="19050">
            <a:noFill/>
            <a:round/>
          </a:ln>
        </p:spPr>
        <p:txBody>
          <a:bodyPr lIns="121890" tIns="60945" rIns="121890" bIns="60945"/>
          <a:lstStyle/>
          <a:p>
            <a:pPr>
              <a:defRPr/>
            </a:pPr>
            <a:endParaRPr lang="en-US" sz="2400">
              <a:solidFill>
                <a:schemeClr val="tx1">
                  <a:lumMod val="50000"/>
                  <a:lumOff val="50000"/>
                </a:schemeClr>
              </a:solidFill>
              <a:latin typeface="Arial"/>
              <a:ea typeface="微软雅黑"/>
              <a:sym typeface="Arial"/>
            </a:endParaRPr>
          </a:p>
        </p:txBody>
      </p:sp>
      <p:sp>
        <p:nvSpPr>
          <p:cNvPr id="5" name="Freeform 10"/>
          <p:cNvSpPr/>
          <p:nvPr/>
        </p:nvSpPr>
        <p:spPr bwMode="auto">
          <a:xfrm>
            <a:off x="6086476" y="2064319"/>
            <a:ext cx="2203164" cy="2633663"/>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chemeClr val="accent3"/>
          </a:solidFill>
          <a:ln w="19050">
            <a:noFill/>
            <a:round/>
          </a:ln>
        </p:spPr>
        <p:txBody>
          <a:bodyPr lIns="121890" tIns="60945" rIns="121890" bIns="60945"/>
          <a:lstStyle/>
          <a:p>
            <a:pPr>
              <a:defRPr/>
            </a:pPr>
            <a:endParaRPr lang="en-US" sz="2400">
              <a:solidFill>
                <a:schemeClr val="tx1">
                  <a:lumMod val="50000"/>
                  <a:lumOff val="50000"/>
                </a:schemeClr>
              </a:solidFill>
              <a:latin typeface="Arial"/>
              <a:ea typeface="微软雅黑"/>
              <a:sym typeface="Arial"/>
            </a:endParaRPr>
          </a:p>
        </p:txBody>
      </p:sp>
      <p:sp>
        <p:nvSpPr>
          <p:cNvPr id="6" name="Freeform 11"/>
          <p:cNvSpPr/>
          <p:nvPr/>
        </p:nvSpPr>
        <p:spPr bwMode="auto">
          <a:xfrm>
            <a:off x="5649973" y="4283642"/>
            <a:ext cx="2647606" cy="2192338"/>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chemeClr val="accent4"/>
          </a:solidFill>
          <a:ln w="19050">
            <a:noFill/>
            <a:round/>
          </a:ln>
        </p:spPr>
        <p:txBody>
          <a:bodyPr lIns="121890" tIns="60945" rIns="121890" bIns="60945"/>
          <a:lstStyle/>
          <a:p>
            <a:pPr>
              <a:defRPr/>
            </a:pPr>
            <a:endParaRPr lang="en-US" sz="2400">
              <a:solidFill>
                <a:schemeClr val="tx1">
                  <a:lumMod val="50000"/>
                  <a:lumOff val="50000"/>
                </a:schemeClr>
              </a:solidFill>
              <a:latin typeface="Arial"/>
              <a:ea typeface="微软雅黑"/>
              <a:sym typeface="Arial"/>
            </a:endParaRPr>
          </a:p>
        </p:txBody>
      </p:sp>
      <p:sp>
        <p:nvSpPr>
          <p:cNvPr id="7" name="Freeform 12"/>
          <p:cNvSpPr/>
          <p:nvPr/>
        </p:nvSpPr>
        <p:spPr bwMode="auto">
          <a:xfrm>
            <a:off x="3894426" y="3835969"/>
            <a:ext cx="2192052" cy="2633663"/>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chemeClr val="accent2"/>
          </a:solidFill>
          <a:ln w="19050">
            <a:noFill/>
            <a:round/>
          </a:ln>
        </p:spPr>
        <p:txBody>
          <a:bodyPr lIns="121890" tIns="60945" rIns="121890" bIns="60945"/>
          <a:lstStyle/>
          <a:p>
            <a:pPr>
              <a:defRPr/>
            </a:pPr>
            <a:endParaRPr lang="en-US" sz="2400">
              <a:solidFill>
                <a:schemeClr val="tx1">
                  <a:lumMod val="50000"/>
                  <a:lumOff val="50000"/>
                </a:schemeClr>
              </a:solidFill>
              <a:latin typeface="Arial"/>
              <a:ea typeface="微软雅黑"/>
              <a:sym typeface="Arial"/>
            </a:endParaRPr>
          </a:p>
        </p:txBody>
      </p:sp>
      <p:grpSp>
        <p:nvGrpSpPr>
          <p:cNvPr id="8" name="Group 59"/>
          <p:cNvGrpSpPr/>
          <p:nvPr/>
        </p:nvGrpSpPr>
        <p:grpSpPr bwMode="auto">
          <a:xfrm>
            <a:off x="8361270" y="4851661"/>
            <a:ext cx="3034700" cy="862041"/>
            <a:chOff x="7154105" y="3139242"/>
            <a:chExt cx="2276194" cy="646818"/>
          </a:xfrm>
        </p:grpSpPr>
        <p:sp>
          <p:nvSpPr>
            <p:cNvPr id="110615" name="TextBox 8"/>
            <p:cNvSpPr txBox="1">
              <a:spLocks noChangeArrowheads="1"/>
            </p:cNvSpPr>
            <p:nvPr/>
          </p:nvSpPr>
          <p:spPr bwMode="auto">
            <a:xfrm>
              <a:off x="7154105" y="3396020"/>
              <a:ext cx="2276194" cy="39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nSpc>
                  <a:spcPct val="150000"/>
                </a:lnSpc>
                <a:defRPr/>
              </a:pPr>
              <a:r>
                <a:rPr lang="en-US" altLang="zh-CN" sz="1200" dirty="0">
                  <a:solidFill>
                    <a:schemeClr val="tx1">
                      <a:lumMod val="50000"/>
                      <a:lumOff val="50000"/>
                    </a:schemeClr>
                  </a:solidFill>
                  <a:latin typeface="Arial"/>
                  <a:ea typeface="微软雅黑"/>
                  <a:sym typeface="Arial"/>
                </a:rPr>
                <a:t>Click here to add content, content to match the title. </a:t>
              </a:r>
            </a:p>
          </p:txBody>
        </p:sp>
        <p:sp>
          <p:nvSpPr>
            <p:cNvPr id="10" name="Rectangle 9"/>
            <p:cNvSpPr/>
            <p:nvPr/>
          </p:nvSpPr>
          <p:spPr>
            <a:xfrm>
              <a:off x="7283677" y="3139242"/>
              <a:ext cx="952254" cy="207842"/>
            </a:xfrm>
            <a:prstGeom prst="rect">
              <a:avLst/>
            </a:prstGeom>
          </p:spPr>
          <p:txBody>
            <a:bodyPr wrap="none" lIns="0" tIns="0" rIns="0" bIns="0">
              <a:spAutoFit/>
            </a:bodyPr>
            <a:lstStyle/>
            <a:p>
              <a:pPr defTabSz="609600">
                <a:defRPr/>
              </a:pPr>
              <a:r>
                <a:rPr lang="en-US" altLang="zh-CN" dirty="0">
                  <a:solidFill>
                    <a:schemeClr val="tx1">
                      <a:lumMod val="50000"/>
                      <a:lumOff val="50000"/>
                    </a:schemeClr>
                  </a:solidFill>
                  <a:latin typeface="Arial"/>
                  <a:ea typeface="微软雅黑"/>
                  <a:sym typeface="Arial"/>
                </a:rPr>
                <a:t>Add title text</a:t>
              </a:r>
              <a:endParaRPr lang="en-AU" altLang="zh-CN" dirty="0">
                <a:solidFill>
                  <a:schemeClr val="tx1">
                    <a:lumMod val="50000"/>
                    <a:lumOff val="50000"/>
                  </a:schemeClr>
                </a:solidFill>
                <a:latin typeface="Arial"/>
                <a:ea typeface="微软雅黑"/>
                <a:cs typeface="Arial" panose="020B0604020202020204"/>
                <a:sym typeface="Arial"/>
              </a:endParaRPr>
            </a:p>
          </p:txBody>
        </p:sp>
      </p:grpSp>
      <p:grpSp>
        <p:nvGrpSpPr>
          <p:cNvPr id="11" name="Group 58"/>
          <p:cNvGrpSpPr/>
          <p:nvPr/>
        </p:nvGrpSpPr>
        <p:grpSpPr bwMode="auto">
          <a:xfrm>
            <a:off x="8361269" y="2210948"/>
            <a:ext cx="3034701" cy="918308"/>
            <a:chOff x="7174424" y="1243439"/>
            <a:chExt cx="2276195" cy="689036"/>
          </a:xfrm>
        </p:grpSpPr>
        <p:sp>
          <p:nvSpPr>
            <p:cNvPr id="110613" name="TextBox 11"/>
            <p:cNvSpPr txBox="1">
              <a:spLocks noChangeArrowheads="1"/>
            </p:cNvSpPr>
            <p:nvPr/>
          </p:nvSpPr>
          <p:spPr bwMode="auto">
            <a:xfrm>
              <a:off x="7174424" y="1542436"/>
              <a:ext cx="2276195" cy="39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nSpc>
                  <a:spcPct val="150000"/>
                </a:lnSpc>
                <a:defRPr/>
              </a:pPr>
              <a:r>
                <a:rPr lang="en-US" altLang="zh-CN" sz="1200" dirty="0">
                  <a:solidFill>
                    <a:schemeClr val="tx1">
                      <a:lumMod val="50000"/>
                      <a:lumOff val="50000"/>
                    </a:schemeClr>
                  </a:solidFill>
                  <a:latin typeface="Arial"/>
                  <a:ea typeface="微软雅黑"/>
                  <a:sym typeface="Arial"/>
                </a:rPr>
                <a:t>Click here to add content, content to match the title. </a:t>
              </a:r>
            </a:p>
          </p:txBody>
        </p:sp>
        <p:sp>
          <p:nvSpPr>
            <p:cNvPr id="13" name="Rectangle 12"/>
            <p:cNvSpPr/>
            <p:nvPr/>
          </p:nvSpPr>
          <p:spPr>
            <a:xfrm>
              <a:off x="7303997" y="1243439"/>
              <a:ext cx="952254" cy="207841"/>
            </a:xfrm>
            <a:prstGeom prst="rect">
              <a:avLst/>
            </a:prstGeom>
          </p:spPr>
          <p:txBody>
            <a:bodyPr wrap="none" lIns="0" tIns="0" rIns="0" bIns="0">
              <a:spAutoFit/>
            </a:bodyPr>
            <a:lstStyle/>
            <a:p>
              <a:pPr defTabSz="609600">
                <a:defRPr/>
              </a:pPr>
              <a:r>
                <a:rPr lang="en-US" altLang="zh-CN" dirty="0">
                  <a:solidFill>
                    <a:schemeClr val="tx1">
                      <a:lumMod val="50000"/>
                      <a:lumOff val="50000"/>
                    </a:schemeClr>
                  </a:solidFill>
                  <a:latin typeface="Arial"/>
                  <a:ea typeface="微软雅黑"/>
                  <a:sym typeface="Arial"/>
                </a:rPr>
                <a:t>Add title text</a:t>
              </a:r>
              <a:endParaRPr lang="en-AU" altLang="zh-CN" dirty="0">
                <a:solidFill>
                  <a:schemeClr val="tx1">
                    <a:lumMod val="50000"/>
                    <a:lumOff val="50000"/>
                  </a:schemeClr>
                </a:solidFill>
                <a:latin typeface="Arial"/>
                <a:ea typeface="微软雅黑"/>
                <a:cs typeface="Arial" panose="020B0604020202020204"/>
                <a:sym typeface="Arial"/>
              </a:endParaRPr>
            </a:p>
          </p:txBody>
        </p:sp>
      </p:grpSp>
      <p:grpSp>
        <p:nvGrpSpPr>
          <p:cNvPr id="14" name="Group 56"/>
          <p:cNvGrpSpPr/>
          <p:nvPr/>
        </p:nvGrpSpPr>
        <p:grpSpPr bwMode="auto">
          <a:xfrm>
            <a:off x="756347" y="2407703"/>
            <a:ext cx="3034244" cy="858211"/>
            <a:chOff x="-296510" y="1309060"/>
            <a:chExt cx="2276196" cy="644034"/>
          </a:xfrm>
        </p:grpSpPr>
        <p:sp>
          <p:nvSpPr>
            <p:cNvPr id="110611" name="TextBox 14"/>
            <p:cNvSpPr txBox="1">
              <a:spLocks noChangeArrowheads="1"/>
            </p:cNvSpPr>
            <p:nvPr/>
          </p:nvSpPr>
          <p:spPr bwMode="auto">
            <a:xfrm>
              <a:off x="-296510" y="1563000"/>
              <a:ext cx="2276196" cy="39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r">
                <a:lnSpc>
                  <a:spcPct val="150000"/>
                </a:lnSpc>
                <a:defRPr/>
              </a:pPr>
              <a:r>
                <a:rPr lang="en-US" altLang="zh-CN" sz="1200" dirty="0">
                  <a:solidFill>
                    <a:schemeClr val="tx1">
                      <a:lumMod val="50000"/>
                      <a:lumOff val="50000"/>
                    </a:schemeClr>
                  </a:solidFill>
                  <a:latin typeface="Arial"/>
                  <a:ea typeface="微软雅黑"/>
                  <a:sym typeface="Arial"/>
                </a:rPr>
                <a:t>Click here to add content, content to match the title. </a:t>
              </a:r>
            </a:p>
          </p:txBody>
        </p:sp>
        <p:sp>
          <p:nvSpPr>
            <p:cNvPr id="16" name="Rectangle 15"/>
            <p:cNvSpPr/>
            <p:nvPr/>
          </p:nvSpPr>
          <p:spPr>
            <a:xfrm>
              <a:off x="984712" y="1309060"/>
              <a:ext cx="952398" cy="207871"/>
            </a:xfrm>
            <a:prstGeom prst="rect">
              <a:avLst/>
            </a:prstGeom>
          </p:spPr>
          <p:txBody>
            <a:bodyPr wrap="none" lIns="0" tIns="0" rIns="0" bIns="0">
              <a:spAutoFit/>
            </a:bodyPr>
            <a:lstStyle/>
            <a:p>
              <a:pPr defTabSz="609600">
                <a:defRPr/>
              </a:pPr>
              <a:r>
                <a:rPr lang="en-US" altLang="zh-CN" dirty="0">
                  <a:solidFill>
                    <a:schemeClr val="tx1">
                      <a:lumMod val="50000"/>
                      <a:lumOff val="50000"/>
                    </a:schemeClr>
                  </a:solidFill>
                  <a:latin typeface="Arial"/>
                  <a:ea typeface="微软雅黑"/>
                  <a:sym typeface="Arial"/>
                </a:rPr>
                <a:t>Add title text</a:t>
              </a:r>
              <a:endParaRPr lang="en-AU" altLang="zh-CN" dirty="0">
                <a:solidFill>
                  <a:schemeClr val="tx1">
                    <a:lumMod val="50000"/>
                    <a:lumOff val="50000"/>
                  </a:schemeClr>
                </a:solidFill>
                <a:latin typeface="Arial"/>
                <a:ea typeface="微软雅黑"/>
                <a:cs typeface="Arial" panose="020B0604020202020204"/>
                <a:sym typeface="Arial"/>
              </a:endParaRPr>
            </a:p>
          </p:txBody>
        </p:sp>
      </p:grpSp>
      <p:grpSp>
        <p:nvGrpSpPr>
          <p:cNvPr id="17" name="Group 56"/>
          <p:cNvGrpSpPr/>
          <p:nvPr/>
        </p:nvGrpSpPr>
        <p:grpSpPr bwMode="auto">
          <a:xfrm>
            <a:off x="756347" y="4904455"/>
            <a:ext cx="3034244" cy="795099"/>
            <a:chOff x="-296510" y="1356426"/>
            <a:chExt cx="2276196" cy="596674"/>
          </a:xfrm>
        </p:grpSpPr>
        <p:sp>
          <p:nvSpPr>
            <p:cNvPr id="110609" name="TextBox 17"/>
            <p:cNvSpPr txBox="1">
              <a:spLocks noChangeArrowheads="1"/>
            </p:cNvSpPr>
            <p:nvPr/>
          </p:nvSpPr>
          <p:spPr bwMode="auto">
            <a:xfrm>
              <a:off x="-296510" y="1563005"/>
              <a:ext cx="2276196" cy="39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r">
                <a:lnSpc>
                  <a:spcPct val="150000"/>
                </a:lnSpc>
                <a:defRPr/>
              </a:pPr>
              <a:r>
                <a:rPr lang="en-US" altLang="zh-CN" sz="1200" dirty="0">
                  <a:solidFill>
                    <a:schemeClr val="tx1">
                      <a:lumMod val="50000"/>
                      <a:lumOff val="50000"/>
                    </a:schemeClr>
                  </a:solidFill>
                  <a:latin typeface="Arial"/>
                  <a:ea typeface="微软雅黑"/>
                  <a:sym typeface="Arial"/>
                </a:rPr>
                <a:t>Click here to add content, content to match the title. </a:t>
              </a:r>
            </a:p>
          </p:txBody>
        </p:sp>
        <p:sp>
          <p:nvSpPr>
            <p:cNvPr id="19" name="Rectangle 18"/>
            <p:cNvSpPr/>
            <p:nvPr/>
          </p:nvSpPr>
          <p:spPr>
            <a:xfrm>
              <a:off x="1016497" y="1356426"/>
              <a:ext cx="952398" cy="207871"/>
            </a:xfrm>
            <a:prstGeom prst="rect">
              <a:avLst/>
            </a:prstGeom>
          </p:spPr>
          <p:txBody>
            <a:bodyPr wrap="none" lIns="0" tIns="0" rIns="0" bIns="0">
              <a:spAutoFit/>
            </a:bodyPr>
            <a:lstStyle/>
            <a:p>
              <a:pPr defTabSz="609600">
                <a:defRPr/>
              </a:pPr>
              <a:r>
                <a:rPr lang="en-US" altLang="zh-CN" dirty="0">
                  <a:solidFill>
                    <a:schemeClr val="tx1">
                      <a:lumMod val="50000"/>
                      <a:lumOff val="50000"/>
                    </a:schemeClr>
                  </a:solidFill>
                  <a:latin typeface="Arial"/>
                  <a:ea typeface="微软雅黑"/>
                  <a:sym typeface="Arial"/>
                </a:rPr>
                <a:t>Add title text</a:t>
              </a:r>
              <a:endParaRPr lang="en-AU" altLang="zh-CN" dirty="0">
                <a:solidFill>
                  <a:schemeClr val="tx1">
                    <a:lumMod val="50000"/>
                    <a:lumOff val="50000"/>
                  </a:schemeClr>
                </a:solidFill>
                <a:latin typeface="Arial"/>
                <a:ea typeface="微软雅黑"/>
                <a:cs typeface="Arial" panose="020B0604020202020204"/>
                <a:sym typeface="Arial"/>
              </a:endParaRPr>
            </a:p>
          </p:txBody>
        </p:sp>
      </p:grpSp>
      <p:sp>
        <p:nvSpPr>
          <p:cNvPr id="20" name="Freeform 119"/>
          <p:cNvSpPr>
            <a:spLocks noChangeArrowheads="1"/>
          </p:cNvSpPr>
          <p:nvPr/>
        </p:nvSpPr>
        <p:spPr bwMode="auto">
          <a:xfrm>
            <a:off x="5822988" y="3986782"/>
            <a:ext cx="619045" cy="554037"/>
          </a:xfrm>
          <a:custGeom>
            <a:avLst/>
            <a:gdLst>
              <a:gd name="T0" fmla="*/ 551609 w 497"/>
              <a:gd name="T1" fmla="*/ 87205 h 444"/>
              <a:gd name="T2" fmla="*/ 551609 w 497"/>
              <a:gd name="T3" fmla="*/ 87205 h 444"/>
              <a:gd name="T4" fmla="*/ 530441 w 497"/>
              <a:gd name="T5" fmla="*/ 87205 h 444"/>
              <a:gd name="T6" fmla="*/ 530441 w 497"/>
              <a:gd name="T7" fmla="*/ 551883 h 444"/>
              <a:gd name="T8" fmla="*/ 551609 w 497"/>
              <a:gd name="T9" fmla="*/ 551883 h 444"/>
              <a:gd name="T10" fmla="*/ 617603 w 497"/>
              <a:gd name="T11" fmla="*/ 495823 h 444"/>
              <a:gd name="T12" fmla="*/ 617603 w 497"/>
              <a:gd name="T13" fmla="*/ 154477 h 444"/>
              <a:gd name="T14" fmla="*/ 551609 w 497"/>
              <a:gd name="T15" fmla="*/ 87205 h 444"/>
              <a:gd name="T16" fmla="*/ 0 w 497"/>
              <a:gd name="T17" fmla="*/ 154477 h 444"/>
              <a:gd name="T18" fmla="*/ 0 w 497"/>
              <a:gd name="T19" fmla="*/ 154477 h 444"/>
              <a:gd name="T20" fmla="*/ 0 w 497"/>
              <a:gd name="T21" fmla="*/ 495823 h 444"/>
              <a:gd name="T22" fmla="*/ 65994 w 497"/>
              <a:gd name="T23" fmla="*/ 551883 h 444"/>
              <a:gd name="T24" fmla="*/ 88407 w 497"/>
              <a:gd name="T25" fmla="*/ 551883 h 444"/>
              <a:gd name="T26" fmla="*/ 88407 w 497"/>
              <a:gd name="T27" fmla="*/ 87205 h 444"/>
              <a:gd name="T28" fmla="*/ 65994 w 497"/>
              <a:gd name="T29" fmla="*/ 87205 h 444"/>
              <a:gd name="T30" fmla="*/ 0 w 497"/>
              <a:gd name="T31" fmla="*/ 154477 h 444"/>
              <a:gd name="T32" fmla="*/ 419621 w 497"/>
              <a:gd name="T33" fmla="*/ 32390 h 444"/>
              <a:gd name="T34" fmla="*/ 419621 w 497"/>
              <a:gd name="T35" fmla="*/ 32390 h 444"/>
              <a:gd name="T36" fmla="*/ 308801 w 497"/>
              <a:gd name="T37" fmla="*/ 0 h 444"/>
              <a:gd name="T38" fmla="*/ 199227 w 497"/>
              <a:gd name="T39" fmla="*/ 32390 h 444"/>
              <a:gd name="T40" fmla="*/ 199227 w 497"/>
              <a:gd name="T41" fmla="*/ 87205 h 444"/>
              <a:gd name="T42" fmla="*/ 133233 w 497"/>
              <a:gd name="T43" fmla="*/ 87205 h 444"/>
              <a:gd name="T44" fmla="*/ 133233 w 497"/>
              <a:gd name="T45" fmla="*/ 551883 h 444"/>
              <a:gd name="T46" fmla="*/ 485615 w 497"/>
              <a:gd name="T47" fmla="*/ 551883 h 444"/>
              <a:gd name="T48" fmla="*/ 485615 w 497"/>
              <a:gd name="T49" fmla="*/ 87205 h 444"/>
              <a:gd name="T50" fmla="*/ 419621 w 497"/>
              <a:gd name="T51" fmla="*/ 87205 h 444"/>
              <a:gd name="T52" fmla="*/ 419621 w 497"/>
              <a:gd name="T53" fmla="*/ 32390 h 444"/>
              <a:gd name="T54" fmla="*/ 374795 w 497"/>
              <a:gd name="T55" fmla="*/ 87205 h 444"/>
              <a:gd name="T56" fmla="*/ 374795 w 497"/>
              <a:gd name="T57" fmla="*/ 87205 h 444"/>
              <a:gd name="T58" fmla="*/ 242808 w 497"/>
              <a:gd name="T59" fmla="*/ 87205 h 444"/>
              <a:gd name="T60" fmla="*/ 242808 w 497"/>
              <a:gd name="T61" fmla="*/ 54815 h 444"/>
              <a:gd name="T62" fmla="*/ 308801 w 497"/>
              <a:gd name="T63" fmla="*/ 32390 h 444"/>
              <a:gd name="T64" fmla="*/ 374795 w 497"/>
              <a:gd name="T65" fmla="*/ 54815 h 444"/>
              <a:gd name="T66" fmla="*/ 374795 w 497"/>
              <a:gd name="T67" fmla="*/ 87205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tx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7" tIns="45709" rIns="91417" bIns="45709" anchor="ctr"/>
          <a:lstStyle/>
          <a:p>
            <a:endParaRPr lang="zh-CN" altLang="en-US">
              <a:solidFill>
                <a:schemeClr val="tx1">
                  <a:lumMod val="50000"/>
                  <a:lumOff val="50000"/>
                </a:schemeClr>
              </a:solidFill>
              <a:latin typeface="Arial"/>
              <a:ea typeface="微软雅黑"/>
              <a:sym typeface="Arial"/>
            </a:endParaRPr>
          </a:p>
        </p:txBody>
      </p:sp>
      <p:sp>
        <p:nvSpPr>
          <p:cNvPr id="21" name="Freeform 28"/>
          <p:cNvSpPr>
            <a:spLocks noChangeArrowheads="1"/>
          </p:cNvSpPr>
          <p:nvPr/>
        </p:nvSpPr>
        <p:spPr bwMode="auto">
          <a:xfrm>
            <a:off x="6953141" y="3145406"/>
            <a:ext cx="569839" cy="479425"/>
          </a:xfrm>
          <a:custGeom>
            <a:avLst/>
            <a:gdLst>
              <a:gd name="T0" fmla="*/ 141770 w 498"/>
              <a:gd name="T1" fmla="*/ 92757 h 418"/>
              <a:gd name="T2" fmla="*/ 141770 w 498"/>
              <a:gd name="T3" fmla="*/ 92757 h 418"/>
              <a:gd name="T4" fmla="*/ 41159 w 498"/>
              <a:gd name="T5" fmla="*/ 295448 h 418"/>
              <a:gd name="T6" fmla="*/ 395585 w 498"/>
              <a:gd name="T7" fmla="*/ 132837 h 418"/>
              <a:gd name="T8" fmla="*/ 10290 w 498"/>
              <a:gd name="T9" fmla="*/ 437446 h 418"/>
              <a:gd name="T10" fmla="*/ 50306 w 498"/>
              <a:gd name="T11" fmla="*/ 458058 h 418"/>
              <a:gd name="T12" fmla="*/ 110901 w 498"/>
              <a:gd name="T13" fmla="*/ 356140 h 418"/>
              <a:gd name="T14" fmla="*/ 334990 w 498"/>
              <a:gd name="T15" fmla="*/ 356140 h 418"/>
              <a:gd name="T16" fmla="*/ 536212 w 498"/>
              <a:gd name="T17" fmla="*/ 82451 h 418"/>
              <a:gd name="T18" fmla="*/ 141770 w 498"/>
              <a:gd name="T19" fmla="*/ 92757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rgbClr val="FFFFFF"/>
          </a:solidFill>
          <a:ln>
            <a:noFill/>
          </a:ln>
          <a:effectLst/>
        </p:spPr>
        <p:txBody>
          <a:bodyPr wrap="none" lIns="91417" tIns="45709" rIns="91417" bIns="45709" anchor="ctr"/>
          <a:lstStyle/>
          <a:p>
            <a:endParaRPr lang="zh-CN" altLang="en-US">
              <a:solidFill>
                <a:schemeClr val="tx1">
                  <a:lumMod val="50000"/>
                  <a:lumOff val="50000"/>
                </a:schemeClr>
              </a:solidFill>
              <a:latin typeface="Arial"/>
              <a:ea typeface="微软雅黑"/>
              <a:sym typeface="Arial"/>
            </a:endParaRPr>
          </a:p>
        </p:txBody>
      </p:sp>
      <p:sp>
        <p:nvSpPr>
          <p:cNvPr id="22" name="Freeform 100"/>
          <p:cNvSpPr>
            <a:spLocks noChangeArrowheads="1"/>
          </p:cNvSpPr>
          <p:nvPr/>
        </p:nvSpPr>
        <p:spPr bwMode="auto">
          <a:xfrm>
            <a:off x="4926166" y="3058092"/>
            <a:ext cx="560314" cy="361950"/>
          </a:xfrm>
          <a:custGeom>
            <a:avLst/>
            <a:gdLst>
              <a:gd name="T0" fmla="*/ 428574 w 498"/>
              <a:gd name="T1" fmla="*/ 100651 h 320"/>
              <a:gd name="T2" fmla="*/ 428574 w 498"/>
              <a:gd name="T3" fmla="*/ 100651 h 320"/>
              <a:gd name="T4" fmla="*/ 399327 w 498"/>
              <a:gd name="T5" fmla="*/ 100651 h 320"/>
              <a:gd name="T6" fmla="*/ 259844 w 498"/>
              <a:gd name="T7" fmla="*/ 0 h 320"/>
              <a:gd name="T8" fmla="*/ 110237 w 498"/>
              <a:gd name="T9" fmla="*/ 151541 h 320"/>
              <a:gd name="T10" fmla="*/ 110237 w 498"/>
              <a:gd name="T11" fmla="*/ 169636 h 320"/>
              <a:gd name="T12" fmla="*/ 100113 w 498"/>
              <a:gd name="T13" fmla="*/ 169636 h 320"/>
              <a:gd name="T14" fmla="*/ 0 w 498"/>
              <a:gd name="T15" fmla="*/ 271418 h 320"/>
              <a:gd name="T16" fmla="*/ 100113 w 498"/>
              <a:gd name="T17" fmla="*/ 360759 h 320"/>
              <a:gd name="T18" fmla="*/ 428574 w 498"/>
              <a:gd name="T19" fmla="*/ 360759 h 320"/>
              <a:gd name="T20" fmla="*/ 559058 w 498"/>
              <a:gd name="T21" fmla="*/ 230705 h 320"/>
              <a:gd name="T22" fmla="*/ 428574 w 498"/>
              <a:gd name="T23" fmla="*/ 100651 h 320"/>
              <a:gd name="T24" fmla="*/ 319462 w 498"/>
              <a:gd name="T25" fmla="*/ 220527 h 320"/>
              <a:gd name="T26" fmla="*/ 319462 w 498"/>
              <a:gd name="T27" fmla="*/ 220527 h 320"/>
              <a:gd name="T28" fmla="*/ 239596 w 498"/>
              <a:gd name="T29" fmla="*/ 310999 h 320"/>
              <a:gd name="T30" fmla="*/ 219349 w 498"/>
              <a:gd name="T31" fmla="*/ 310999 h 320"/>
              <a:gd name="T32" fmla="*/ 219349 w 498"/>
              <a:gd name="T33" fmla="*/ 300821 h 320"/>
              <a:gd name="T34" fmla="*/ 219349 w 498"/>
              <a:gd name="T35" fmla="*/ 290643 h 320"/>
              <a:gd name="T36" fmla="*/ 249720 w 498"/>
              <a:gd name="T37" fmla="*/ 230705 h 320"/>
              <a:gd name="T38" fmla="*/ 229473 w 498"/>
              <a:gd name="T39" fmla="*/ 220527 h 320"/>
              <a:gd name="T40" fmla="*/ 229473 w 498"/>
              <a:gd name="T41" fmla="*/ 220527 h 320"/>
              <a:gd name="T42" fmla="*/ 209225 w 498"/>
              <a:gd name="T43" fmla="*/ 201301 h 320"/>
              <a:gd name="T44" fmla="*/ 219349 w 498"/>
              <a:gd name="T45" fmla="*/ 180945 h 320"/>
              <a:gd name="T46" fmla="*/ 290215 w 498"/>
              <a:gd name="T47" fmla="*/ 100651 h 320"/>
              <a:gd name="T48" fmla="*/ 309338 w 498"/>
              <a:gd name="T49" fmla="*/ 90473 h 320"/>
              <a:gd name="T50" fmla="*/ 319462 w 498"/>
              <a:gd name="T51" fmla="*/ 100651 h 320"/>
              <a:gd name="T52" fmla="*/ 309338 w 498"/>
              <a:gd name="T53" fmla="*/ 119876 h 320"/>
              <a:gd name="T54" fmla="*/ 280092 w 498"/>
              <a:gd name="T55" fmla="*/ 180945 h 320"/>
              <a:gd name="T56" fmla="*/ 309338 w 498"/>
              <a:gd name="T57" fmla="*/ 191123 h 320"/>
              <a:gd name="T58" fmla="*/ 309338 w 498"/>
              <a:gd name="T59" fmla="*/ 191123 h 320"/>
              <a:gd name="T60" fmla="*/ 329586 w 498"/>
              <a:gd name="T61" fmla="*/ 211479 h 320"/>
              <a:gd name="T62" fmla="*/ 319462 w 498"/>
              <a:gd name="T63" fmla="*/ 220527 h 3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cubicBezTo>
                  <a:pt x="284" y="169"/>
                  <a:pt x="293" y="178"/>
                  <a:pt x="293" y="187"/>
                </a:cubicBezTo>
                <a:lnTo>
                  <a:pt x="284" y="195"/>
                </a:lnTo>
                <a:close/>
              </a:path>
            </a:pathLst>
          </a:custGeom>
          <a:solidFill>
            <a:srgbClr val="FFFFFF"/>
          </a:solidFill>
          <a:ln>
            <a:noFill/>
          </a:ln>
          <a:effectLst/>
        </p:spPr>
        <p:txBody>
          <a:bodyPr wrap="none" lIns="91417" tIns="45709" rIns="91417" bIns="45709" anchor="ctr"/>
          <a:lstStyle/>
          <a:p>
            <a:endParaRPr lang="zh-CN" altLang="en-US">
              <a:solidFill>
                <a:schemeClr val="tx1">
                  <a:lumMod val="50000"/>
                  <a:lumOff val="50000"/>
                </a:schemeClr>
              </a:solidFill>
              <a:latin typeface="Arial"/>
              <a:ea typeface="微软雅黑"/>
              <a:sym typeface="Arial"/>
            </a:endParaRPr>
          </a:p>
        </p:txBody>
      </p:sp>
      <p:sp>
        <p:nvSpPr>
          <p:cNvPr id="23" name="Freeform 116"/>
          <p:cNvSpPr>
            <a:spLocks noChangeArrowheads="1"/>
          </p:cNvSpPr>
          <p:nvPr/>
        </p:nvSpPr>
        <p:spPr bwMode="auto">
          <a:xfrm>
            <a:off x="6834092" y="5039293"/>
            <a:ext cx="436506" cy="452438"/>
          </a:xfrm>
          <a:custGeom>
            <a:avLst/>
            <a:gdLst>
              <a:gd name="T0" fmla="*/ 392134 w 445"/>
              <a:gd name="T1" fmla="*/ 156083 h 462"/>
              <a:gd name="T2" fmla="*/ 392134 w 445"/>
              <a:gd name="T3" fmla="*/ 156083 h 462"/>
              <a:gd name="T4" fmla="*/ 260769 w 445"/>
              <a:gd name="T5" fmla="*/ 7853 h 462"/>
              <a:gd name="T6" fmla="*/ 35292 w 445"/>
              <a:gd name="T7" fmla="*/ 243450 h 462"/>
              <a:gd name="T8" fmla="*/ 8823 w 445"/>
              <a:gd name="T9" fmla="*/ 313147 h 462"/>
              <a:gd name="T10" fmla="*/ 79407 w 445"/>
              <a:gd name="T11" fmla="*/ 348486 h 462"/>
              <a:gd name="T12" fmla="*/ 96073 w 445"/>
              <a:gd name="T13" fmla="*/ 339651 h 462"/>
              <a:gd name="T14" fmla="*/ 131365 w 445"/>
              <a:gd name="T15" fmla="*/ 365174 h 462"/>
              <a:gd name="T16" fmla="*/ 156854 w 445"/>
              <a:gd name="T17" fmla="*/ 426037 h 462"/>
              <a:gd name="T18" fmla="*/ 183323 w 445"/>
              <a:gd name="T19" fmla="*/ 443706 h 462"/>
              <a:gd name="T20" fmla="*/ 235280 w 445"/>
              <a:gd name="T21" fmla="*/ 426037 h 462"/>
              <a:gd name="T22" fmla="*/ 244103 w 445"/>
              <a:gd name="T23" fmla="*/ 408367 h 462"/>
              <a:gd name="T24" fmla="*/ 226457 w 445"/>
              <a:gd name="T25" fmla="*/ 382844 h 462"/>
              <a:gd name="T26" fmla="*/ 199988 w 445"/>
              <a:gd name="T27" fmla="*/ 330817 h 462"/>
              <a:gd name="T28" fmla="*/ 226457 w 445"/>
              <a:gd name="T29" fmla="*/ 304312 h 462"/>
              <a:gd name="T30" fmla="*/ 408800 w 445"/>
              <a:gd name="T31" fmla="*/ 348486 h 462"/>
              <a:gd name="T32" fmla="*/ 392134 w 445"/>
              <a:gd name="T33" fmla="*/ 156083 h 462"/>
              <a:gd name="T34" fmla="*/ 382331 w 445"/>
              <a:gd name="T35" fmla="*/ 304312 h 462"/>
              <a:gd name="T36" fmla="*/ 382331 w 445"/>
              <a:gd name="T37" fmla="*/ 304312 h 462"/>
              <a:gd name="T38" fmla="*/ 296061 w 445"/>
              <a:gd name="T39" fmla="*/ 200257 h 462"/>
              <a:gd name="T40" fmla="*/ 278415 w 445"/>
              <a:gd name="T41" fmla="*/ 60862 h 462"/>
              <a:gd name="T42" fmla="*/ 356842 w 445"/>
              <a:gd name="T43" fmla="*/ 173752 h 462"/>
              <a:gd name="T44" fmla="*/ 382331 w 445"/>
              <a:gd name="T45" fmla="*/ 304312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rgbClr val="FFFFFF"/>
          </a:solidFill>
          <a:ln>
            <a:noFill/>
          </a:ln>
          <a:effectLst/>
        </p:spPr>
        <p:txBody>
          <a:bodyPr wrap="none" lIns="91417" tIns="45709" rIns="91417" bIns="45709" anchor="ctr"/>
          <a:lstStyle/>
          <a:p>
            <a:endParaRPr lang="zh-CN" altLang="en-US">
              <a:solidFill>
                <a:schemeClr val="tx1">
                  <a:lumMod val="50000"/>
                  <a:lumOff val="50000"/>
                </a:schemeClr>
              </a:solidFill>
              <a:latin typeface="Arial"/>
              <a:ea typeface="微软雅黑"/>
              <a:sym typeface="Arial"/>
            </a:endParaRPr>
          </a:p>
        </p:txBody>
      </p:sp>
      <p:sp>
        <p:nvSpPr>
          <p:cNvPr id="24" name="Freeform 154"/>
          <p:cNvSpPr>
            <a:spLocks noChangeArrowheads="1"/>
          </p:cNvSpPr>
          <p:nvPr/>
        </p:nvSpPr>
        <p:spPr bwMode="auto">
          <a:xfrm>
            <a:off x="4846802" y="4893244"/>
            <a:ext cx="358728" cy="487363"/>
          </a:xfrm>
          <a:custGeom>
            <a:avLst/>
            <a:gdLst>
              <a:gd name="T0" fmla="*/ 349692 w 355"/>
              <a:gd name="T1" fmla="*/ 132065 h 487"/>
              <a:gd name="T2" fmla="*/ 349692 w 355"/>
              <a:gd name="T3" fmla="*/ 132065 h 487"/>
              <a:gd name="T4" fmla="*/ 117238 w 355"/>
              <a:gd name="T5" fmla="*/ 17008 h 487"/>
              <a:gd name="T6" fmla="*/ 9096 w 355"/>
              <a:gd name="T7" fmla="*/ 53026 h 487"/>
              <a:gd name="T8" fmla="*/ 0 w 355"/>
              <a:gd name="T9" fmla="*/ 79039 h 487"/>
              <a:gd name="T10" fmla="*/ 9096 w 355"/>
              <a:gd name="T11" fmla="*/ 345169 h 487"/>
              <a:gd name="T12" fmla="*/ 18192 w 355"/>
              <a:gd name="T13" fmla="*/ 363178 h 487"/>
              <a:gd name="T14" fmla="*/ 224369 w 355"/>
              <a:gd name="T15" fmla="*/ 486239 h 487"/>
              <a:gd name="T16" fmla="*/ 233465 w 355"/>
              <a:gd name="T17" fmla="*/ 486239 h 487"/>
              <a:gd name="T18" fmla="*/ 242561 w 355"/>
              <a:gd name="T19" fmla="*/ 486239 h 487"/>
              <a:gd name="T20" fmla="*/ 250646 w 355"/>
              <a:gd name="T21" fmla="*/ 478235 h 487"/>
              <a:gd name="T22" fmla="*/ 250646 w 355"/>
              <a:gd name="T23" fmla="*/ 203100 h 487"/>
              <a:gd name="T24" fmla="*/ 242561 w 355"/>
              <a:gd name="T25" fmla="*/ 185091 h 487"/>
              <a:gd name="T26" fmla="*/ 44469 w 355"/>
              <a:gd name="T27" fmla="*/ 70034 h 487"/>
              <a:gd name="T28" fmla="*/ 71758 w 355"/>
              <a:gd name="T29" fmla="*/ 53026 h 487"/>
              <a:gd name="T30" fmla="*/ 108142 w 355"/>
              <a:gd name="T31" fmla="*/ 44022 h 487"/>
              <a:gd name="T32" fmla="*/ 304212 w 355"/>
              <a:gd name="T33" fmla="*/ 150074 h 487"/>
              <a:gd name="T34" fmla="*/ 313308 w 355"/>
              <a:gd name="T35" fmla="*/ 159078 h 487"/>
              <a:gd name="T36" fmla="*/ 313308 w 355"/>
              <a:gd name="T37" fmla="*/ 425209 h 487"/>
              <a:gd name="T38" fmla="*/ 331500 w 355"/>
              <a:gd name="T39" fmla="*/ 442217 h 487"/>
              <a:gd name="T40" fmla="*/ 357777 w 355"/>
              <a:gd name="T41" fmla="*/ 425209 h 487"/>
              <a:gd name="T42" fmla="*/ 357777 w 355"/>
              <a:gd name="T43" fmla="*/ 141069 h 487"/>
              <a:gd name="T44" fmla="*/ 349692 w 355"/>
              <a:gd name="T45" fmla="*/ 132065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rgbClr val="FFFFFF"/>
          </a:solidFill>
          <a:ln>
            <a:noFill/>
          </a:ln>
          <a:effectLst/>
        </p:spPr>
        <p:txBody>
          <a:bodyPr wrap="none" lIns="91417" tIns="45709" rIns="91417" bIns="45709" anchor="ctr"/>
          <a:lstStyle/>
          <a:p>
            <a:endParaRPr lang="zh-CN" altLang="en-US">
              <a:solidFill>
                <a:schemeClr val="tx1">
                  <a:lumMod val="50000"/>
                  <a:lumOff val="50000"/>
                </a:schemeClr>
              </a:solidFill>
              <a:latin typeface="Arial"/>
              <a:ea typeface="微软雅黑"/>
              <a:sym typeface="Arial"/>
            </a:endParaRPr>
          </a:p>
        </p:txBody>
      </p:sp>
      <p:sp>
        <p:nvSpPr>
          <p:cNvPr id="2" name="标题 1"/>
          <p:cNvSpPr>
            <a:spLocks noGrp="1"/>
          </p:cNvSpPr>
          <p:nvPr>
            <p:ph type="title"/>
          </p:nvPr>
        </p:nvSpPr>
        <p:spPr/>
        <p:txBody>
          <a:bodyPr vert="horz" lIns="91440" tIns="45720" rIns="91440" bIns="45720" rtlCol="0" anchor="ctr">
            <a:normAutofit/>
          </a:bodyPr>
          <a:lstStyle/>
          <a:p>
            <a:r>
              <a:rPr lang="en-US" altLang="zh-CN" sz="3200" b="1" dirty="0">
                <a:latin typeface="Arial"/>
                <a:ea typeface="微软雅黑"/>
                <a:sym typeface="Arial"/>
              </a:rPr>
              <a:t>Add title text</a:t>
            </a:r>
            <a:endParaRPr lang="zh-CN" altLang="en-US" sz="3200" b="1" dirty="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2" presetClass="entr" presetSubtype="8" accel="50000" decel="5000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par>
                          <p:cTn id="27" fill="hold">
                            <p:stCondLst>
                              <p:cond delay="2000"/>
                            </p:stCondLst>
                            <p:childTnLst>
                              <p:par>
                                <p:cTn id="28" presetID="2" presetClass="entr" presetSubtype="8" accel="50000" decel="5000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0-#ppt_w/2"/>
                                          </p:val>
                                        </p:tav>
                                        <p:tav tm="100000">
                                          <p:val>
                                            <p:strVal val="#ppt_x"/>
                                          </p:val>
                                        </p:tav>
                                      </p:tavLst>
                                    </p:anim>
                                    <p:anim calcmode="lin" valueType="num">
                                      <p:cBhvr additive="base">
                                        <p:cTn id="31" dur="500" fill="hold"/>
                                        <p:tgtEl>
                                          <p:spTgt spid="14"/>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1+#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16"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Effect transition="in" filter="fade">
                                      <p:cBhvr>
                                        <p:cTn id="48" dur="500"/>
                                        <p:tgtEl>
                                          <p:spTgt spid="6"/>
                                        </p:tgtEl>
                                      </p:cBhvr>
                                    </p:animEffect>
                                  </p:childTnLst>
                                </p:cTn>
                              </p:par>
                            </p:childTnLst>
                          </p:cTn>
                        </p:par>
                        <p:par>
                          <p:cTn id="49" fill="hold">
                            <p:stCondLst>
                              <p:cond delay="4000"/>
                            </p:stCondLst>
                            <p:childTnLst>
                              <p:par>
                                <p:cTn id="50" presetID="2" presetClass="entr" presetSubtype="2" accel="50000" decel="50000"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1+#ppt_w/2"/>
                                          </p:val>
                                        </p:tav>
                                        <p:tav tm="100000">
                                          <p:val>
                                            <p:strVal val="#ppt_x"/>
                                          </p:val>
                                        </p:tav>
                                      </p:tavLst>
                                    </p:anim>
                                    <p:anim calcmode="lin" valueType="num">
                                      <p:cBhvr additive="base">
                                        <p:cTn id="53" dur="500" fill="hold"/>
                                        <p:tgtEl>
                                          <p:spTgt spid="8"/>
                                        </p:tgtEl>
                                        <p:attrNameLst>
                                          <p:attrName>ppt_y</p:attrName>
                                        </p:attrNameLst>
                                      </p:cBhvr>
                                      <p:tavLst>
                                        <p:tav tm="0">
                                          <p:val>
                                            <p:strVal val="#ppt_y"/>
                                          </p:val>
                                        </p:tav>
                                        <p:tav tm="100000">
                                          <p:val>
                                            <p:strVal val="#ppt_y"/>
                                          </p:val>
                                        </p:tav>
                                      </p:tavLst>
                                    </p:anim>
                                  </p:childTnLst>
                                </p:cTn>
                              </p:par>
                              <p:par>
                                <p:cTn id="54" presetID="26" presetClass="emph" presetSubtype="0" fill="hold" grpId="0" nodeType="withEffect">
                                  <p:stCondLst>
                                    <p:cond delay="200"/>
                                  </p:stCondLst>
                                  <p:childTnLst>
                                    <p:animEffect transition="out" filter="fade">
                                      <p:cBhvr>
                                        <p:cTn id="55" dur="500" tmFilter="0, 0; .2, .5; .8, .5; 1, 0"/>
                                        <p:tgtEl>
                                          <p:spTgt spid="7"/>
                                        </p:tgtEl>
                                      </p:cBhvr>
                                    </p:animEffect>
                                    <p:animScale>
                                      <p:cBhvr>
                                        <p:cTn id="56" dur="250" autoRev="1" fill="hold"/>
                                        <p:tgtEl>
                                          <p:spTgt spid="7"/>
                                        </p:tgtEl>
                                      </p:cBhvr>
                                      <p:by x="105000" y="105000"/>
                                    </p:animScale>
                                  </p:childTnLst>
                                </p:cTn>
                              </p:par>
                              <p:par>
                                <p:cTn id="57" presetID="26" presetClass="emph" presetSubtype="0" fill="hold" grpId="0" nodeType="withEffect">
                                  <p:stCondLst>
                                    <p:cond delay="600"/>
                                  </p:stCondLst>
                                  <p:childTnLst>
                                    <p:animEffect transition="out" filter="fade">
                                      <p:cBhvr>
                                        <p:cTn id="58" dur="500" tmFilter="0, 0; .2, .5; .8, .5; 1, 0"/>
                                        <p:tgtEl>
                                          <p:spTgt spid="4"/>
                                        </p:tgtEl>
                                      </p:cBhvr>
                                    </p:animEffect>
                                    <p:animScale>
                                      <p:cBhvr>
                                        <p:cTn id="59" dur="250" autoRev="1" fill="hold"/>
                                        <p:tgtEl>
                                          <p:spTgt spid="4"/>
                                        </p:tgtEl>
                                      </p:cBhvr>
                                      <p:by x="105000" y="105000"/>
                                    </p:animScale>
                                  </p:childTnLst>
                                </p:cTn>
                              </p:par>
                              <p:par>
                                <p:cTn id="60" presetID="26" presetClass="emph" presetSubtype="0" fill="hold" grpId="0" nodeType="withEffect">
                                  <p:stCondLst>
                                    <p:cond delay="1000"/>
                                  </p:stCondLst>
                                  <p:childTnLst>
                                    <p:animEffect transition="out" filter="fade">
                                      <p:cBhvr>
                                        <p:cTn id="61" dur="500" tmFilter="0, 0; .2, .5; .8, .5; 1, 0"/>
                                        <p:tgtEl>
                                          <p:spTgt spid="5"/>
                                        </p:tgtEl>
                                      </p:cBhvr>
                                    </p:animEffect>
                                    <p:animScale>
                                      <p:cBhvr>
                                        <p:cTn id="62" dur="250" autoRev="1" fill="hold"/>
                                        <p:tgtEl>
                                          <p:spTgt spid="5"/>
                                        </p:tgtEl>
                                      </p:cBhvr>
                                      <p:by x="105000" y="105000"/>
                                    </p:animScale>
                                  </p:childTnLst>
                                </p:cTn>
                              </p:par>
                              <p:par>
                                <p:cTn id="63" presetID="26" presetClass="emph" presetSubtype="0" fill="hold" grpId="0" nodeType="withEffect">
                                  <p:stCondLst>
                                    <p:cond delay="1400"/>
                                  </p:stCondLst>
                                  <p:childTnLst>
                                    <p:animEffect transition="out" filter="fade">
                                      <p:cBhvr>
                                        <p:cTn id="64" dur="500" tmFilter="0, 0; .2, .5; .8, .5; 1, 0"/>
                                        <p:tgtEl>
                                          <p:spTgt spid="6"/>
                                        </p:tgtEl>
                                      </p:cBhvr>
                                    </p:animEffect>
                                    <p:animScale>
                                      <p:cBhvr>
                                        <p:cTn id="65"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flipH="1">
            <a:off x="5769020" y="2619703"/>
            <a:ext cx="30159" cy="4567238"/>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4020" name="AutoShape 3"/>
          <p:cNvSpPr>
            <a:spLocks noChangeAspect="1" noChangeArrowheads="1" noTextEdit="1"/>
          </p:cNvSpPr>
          <p:nvPr/>
        </p:nvSpPr>
        <p:spPr bwMode="auto">
          <a:xfrm>
            <a:off x="1497613" y="1804192"/>
            <a:ext cx="8736463" cy="50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lstStyle/>
          <a:p>
            <a:endParaRPr lang="zh-CN" altLang="en-US">
              <a:solidFill>
                <a:schemeClr val="tx1">
                  <a:lumMod val="50000"/>
                  <a:lumOff val="50000"/>
                </a:schemeClr>
              </a:solidFill>
              <a:latin typeface="Arial"/>
              <a:ea typeface="微软雅黑"/>
              <a:sym typeface="Arial"/>
            </a:endParaRPr>
          </a:p>
        </p:txBody>
      </p:sp>
      <p:sp>
        <p:nvSpPr>
          <p:cNvPr id="24" name="Text Placeholder 32"/>
          <p:cNvSpPr txBox="1"/>
          <p:nvPr/>
        </p:nvSpPr>
        <p:spPr bwMode="auto">
          <a:xfrm>
            <a:off x="618252" y="3244057"/>
            <a:ext cx="1644437" cy="76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r">
              <a:defRPr/>
            </a:pPr>
            <a:r>
              <a:rPr lang="en-US" altLang="zh-CN" sz="1100" dirty="0">
                <a:solidFill>
                  <a:schemeClr val="tx1">
                    <a:lumMod val="50000"/>
                    <a:lumOff val="50000"/>
                  </a:schemeClr>
                </a:solidFill>
                <a:latin typeface="Arial"/>
                <a:ea typeface="微软雅黑"/>
                <a:sym typeface="Arial"/>
              </a:rPr>
              <a:t>Click here to add content, content to match the title. </a:t>
            </a:r>
          </a:p>
        </p:txBody>
      </p:sp>
      <p:sp>
        <p:nvSpPr>
          <p:cNvPr id="25" name="Text Placeholder 33"/>
          <p:cNvSpPr txBox="1"/>
          <p:nvPr/>
        </p:nvSpPr>
        <p:spPr bwMode="auto">
          <a:xfrm>
            <a:off x="618252" y="2875758"/>
            <a:ext cx="1644437"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609600">
              <a:defRPr/>
            </a:pPr>
            <a:r>
              <a:rPr lang="en-US" altLang="zh-CN" dirty="0">
                <a:solidFill>
                  <a:schemeClr val="tx1">
                    <a:lumMod val="50000"/>
                    <a:lumOff val="50000"/>
                  </a:schemeClr>
                </a:solidFill>
                <a:latin typeface="Arial"/>
                <a:ea typeface="微软雅黑"/>
                <a:sym typeface="Arial"/>
              </a:rPr>
              <a:t>Add title text</a:t>
            </a:r>
          </a:p>
        </p:txBody>
      </p:sp>
      <p:sp>
        <p:nvSpPr>
          <p:cNvPr id="26" name="Text Placeholder 32"/>
          <p:cNvSpPr txBox="1"/>
          <p:nvPr/>
        </p:nvSpPr>
        <p:spPr bwMode="auto">
          <a:xfrm>
            <a:off x="3048478" y="5779893"/>
            <a:ext cx="1644437"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defRPr/>
            </a:pPr>
            <a:r>
              <a:rPr lang="en-US" altLang="zh-CN" sz="1100" dirty="0">
                <a:solidFill>
                  <a:schemeClr val="tx1">
                    <a:lumMod val="50000"/>
                    <a:lumOff val="50000"/>
                  </a:schemeClr>
                </a:solidFill>
                <a:latin typeface="Arial"/>
                <a:ea typeface="微软雅黑"/>
                <a:sym typeface="Arial"/>
              </a:rPr>
              <a:t>Click here to add content, content to match the title. </a:t>
            </a:r>
          </a:p>
        </p:txBody>
      </p:sp>
      <p:sp>
        <p:nvSpPr>
          <p:cNvPr id="27" name="Text Placeholder 33"/>
          <p:cNvSpPr txBox="1"/>
          <p:nvPr/>
        </p:nvSpPr>
        <p:spPr>
          <a:xfrm>
            <a:off x="3130971" y="5456282"/>
            <a:ext cx="1644437" cy="37623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09600">
              <a:buNone/>
              <a:defRPr/>
            </a:pPr>
            <a:r>
              <a:rPr lang="en-US" altLang="zh-CN" sz="1900" dirty="0">
                <a:solidFill>
                  <a:schemeClr val="tx1">
                    <a:lumMod val="50000"/>
                    <a:lumOff val="50000"/>
                  </a:schemeClr>
                </a:solidFill>
                <a:latin typeface="Arial"/>
                <a:ea typeface="微软雅黑"/>
                <a:sym typeface="Arial"/>
              </a:rPr>
              <a:t>Add title text</a:t>
            </a:r>
          </a:p>
        </p:txBody>
      </p:sp>
      <p:sp>
        <p:nvSpPr>
          <p:cNvPr id="28" name="Text Placeholder 32"/>
          <p:cNvSpPr txBox="1"/>
          <p:nvPr/>
        </p:nvSpPr>
        <p:spPr bwMode="auto">
          <a:xfrm>
            <a:off x="6678539" y="2172494"/>
            <a:ext cx="1644437" cy="76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r">
              <a:defRPr/>
            </a:pPr>
            <a:r>
              <a:rPr lang="en-US" altLang="zh-CN" sz="1100" dirty="0">
                <a:solidFill>
                  <a:schemeClr val="tx1">
                    <a:lumMod val="50000"/>
                    <a:lumOff val="50000"/>
                  </a:schemeClr>
                </a:solidFill>
                <a:latin typeface="Arial"/>
                <a:ea typeface="微软雅黑"/>
                <a:sym typeface="Arial"/>
              </a:rPr>
              <a:t>Click here to add content, content to match the title. </a:t>
            </a:r>
          </a:p>
        </p:txBody>
      </p:sp>
      <p:sp>
        <p:nvSpPr>
          <p:cNvPr id="29" name="Text Placeholder 33"/>
          <p:cNvSpPr txBox="1"/>
          <p:nvPr/>
        </p:nvSpPr>
        <p:spPr bwMode="auto">
          <a:xfrm>
            <a:off x="6678539" y="1804193"/>
            <a:ext cx="1644437" cy="37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609600">
              <a:defRPr/>
            </a:pPr>
            <a:r>
              <a:rPr lang="en-US" altLang="zh-CN" dirty="0">
                <a:solidFill>
                  <a:schemeClr val="tx1">
                    <a:lumMod val="50000"/>
                    <a:lumOff val="50000"/>
                  </a:schemeClr>
                </a:solidFill>
                <a:latin typeface="Arial"/>
                <a:ea typeface="微软雅黑"/>
                <a:sym typeface="Arial"/>
              </a:rPr>
              <a:t>Add title text</a:t>
            </a:r>
          </a:p>
        </p:txBody>
      </p:sp>
      <p:sp>
        <p:nvSpPr>
          <p:cNvPr id="30" name="Text Placeholder 32"/>
          <p:cNvSpPr txBox="1"/>
          <p:nvPr/>
        </p:nvSpPr>
        <p:spPr bwMode="auto">
          <a:xfrm>
            <a:off x="8749956" y="4264819"/>
            <a:ext cx="1644437" cy="76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defRPr/>
            </a:pPr>
            <a:r>
              <a:rPr lang="en-US" altLang="zh-CN" sz="1100" dirty="0">
                <a:solidFill>
                  <a:schemeClr val="tx1">
                    <a:lumMod val="50000"/>
                    <a:lumOff val="50000"/>
                  </a:schemeClr>
                </a:solidFill>
                <a:latin typeface="Arial"/>
                <a:ea typeface="微软雅黑"/>
                <a:sym typeface="Arial"/>
              </a:rPr>
              <a:t>Click here to add content, content to match the title. </a:t>
            </a:r>
          </a:p>
        </p:txBody>
      </p:sp>
      <p:sp>
        <p:nvSpPr>
          <p:cNvPr id="31" name="Text Placeholder 33"/>
          <p:cNvSpPr txBox="1"/>
          <p:nvPr/>
        </p:nvSpPr>
        <p:spPr>
          <a:xfrm>
            <a:off x="8749956" y="3896518"/>
            <a:ext cx="1644437" cy="37623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09600">
              <a:buNone/>
              <a:defRPr/>
            </a:pPr>
            <a:r>
              <a:rPr lang="en-US" altLang="zh-CN" sz="1900" dirty="0">
                <a:solidFill>
                  <a:schemeClr val="tx1">
                    <a:lumMod val="50000"/>
                    <a:lumOff val="50000"/>
                  </a:schemeClr>
                </a:solidFill>
                <a:latin typeface="Arial"/>
                <a:ea typeface="微软雅黑"/>
                <a:sym typeface="Arial"/>
              </a:rPr>
              <a:t>Add title text</a:t>
            </a:r>
          </a:p>
        </p:txBody>
      </p:sp>
      <p:sp>
        <p:nvSpPr>
          <p:cNvPr id="32" name="Text Placeholder 32"/>
          <p:cNvSpPr txBox="1"/>
          <p:nvPr/>
        </p:nvSpPr>
        <p:spPr bwMode="auto">
          <a:xfrm>
            <a:off x="9505507" y="5623720"/>
            <a:ext cx="1644437" cy="76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defRPr/>
            </a:pPr>
            <a:r>
              <a:rPr lang="en-US" altLang="zh-CN" sz="1100" dirty="0">
                <a:solidFill>
                  <a:schemeClr val="tx1">
                    <a:lumMod val="50000"/>
                    <a:lumOff val="50000"/>
                  </a:schemeClr>
                </a:solidFill>
                <a:latin typeface="Arial"/>
                <a:ea typeface="微软雅黑"/>
                <a:sym typeface="Arial"/>
              </a:rPr>
              <a:t>Click here to add content, content to match the title. </a:t>
            </a:r>
          </a:p>
        </p:txBody>
      </p:sp>
      <p:sp>
        <p:nvSpPr>
          <p:cNvPr id="33" name="Text Placeholder 33"/>
          <p:cNvSpPr txBox="1"/>
          <p:nvPr/>
        </p:nvSpPr>
        <p:spPr>
          <a:xfrm>
            <a:off x="9505507" y="5255418"/>
            <a:ext cx="1644437" cy="37623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09600">
              <a:buNone/>
              <a:defRPr/>
            </a:pPr>
            <a:r>
              <a:rPr lang="en-US" altLang="zh-CN" sz="1900" dirty="0">
                <a:solidFill>
                  <a:schemeClr val="tx1">
                    <a:lumMod val="50000"/>
                    <a:lumOff val="50000"/>
                  </a:schemeClr>
                </a:solidFill>
                <a:latin typeface="Arial"/>
                <a:ea typeface="微软雅黑"/>
                <a:sym typeface="Arial"/>
              </a:rPr>
              <a:t>Add title text</a:t>
            </a:r>
          </a:p>
        </p:txBody>
      </p:sp>
      <p:grpSp>
        <p:nvGrpSpPr>
          <p:cNvPr id="39" name="Group 38"/>
          <p:cNvGrpSpPr/>
          <p:nvPr/>
        </p:nvGrpSpPr>
        <p:grpSpPr bwMode="auto">
          <a:xfrm>
            <a:off x="5734099" y="3672682"/>
            <a:ext cx="2938080" cy="1325561"/>
            <a:chOff x="5733326" y="3503613"/>
            <a:chExt cx="2938463" cy="1325563"/>
          </a:xfrm>
        </p:grpSpPr>
        <p:sp>
          <p:nvSpPr>
            <p:cNvPr id="10" name="Oval 9"/>
            <p:cNvSpPr>
              <a:spLocks noChangeArrowheads="1"/>
            </p:cNvSpPr>
            <p:nvPr/>
          </p:nvSpPr>
          <p:spPr bwMode="auto">
            <a:xfrm>
              <a:off x="7346226" y="3503613"/>
              <a:ext cx="1325563" cy="1325563"/>
            </a:xfrm>
            <a:prstGeom prst="ellipse">
              <a:avLst/>
            </a:prstGeom>
            <a:noFill/>
            <a:ln w="19050" cap="rnd">
              <a:solidFill>
                <a:schemeClr val="accent3"/>
              </a:solidFill>
              <a:prstDash val="solid"/>
              <a:miter lim="800000"/>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endParaRPr lang="zh-CN" altLang="zh-CN">
                <a:solidFill>
                  <a:schemeClr val="tx1">
                    <a:lumMod val="50000"/>
                    <a:lumOff val="50000"/>
                  </a:schemeClr>
                </a:solidFill>
                <a:latin typeface="Arial"/>
                <a:ea typeface="微软雅黑"/>
                <a:sym typeface="Arial"/>
              </a:endParaRPr>
            </a:p>
          </p:txBody>
        </p:sp>
        <p:sp>
          <p:nvSpPr>
            <p:cNvPr id="13" name="Line 12"/>
            <p:cNvSpPr>
              <a:spLocks noChangeShapeType="1"/>
            </p:cNvSpPr>
            <p:nvPr/>
          </p:nvSpPr>
          <p:spPr bwMode="auto">
            <a:xfrm flipH="1">
              <a:off x="5795239" y="4165600"/>
              <a:ext cx="1550987" cy="0"/>
            </a:xfrm>
            <a:prstGeom prst="line">
              <a:avLst/>
            </a:prstGeom>
            <a:noFill/>
            <a:ln w="19050" cap="rnd">
              <a:solidFill>
                <a:schemeClr val="accent3"/>
              </a:solidFill>
              <a:prstDash val="solid"/>
              <a:miter lim="800000"/>
            </a:ln>
            <a:extLst>
              <a:ext uri="{909E8E84-426E-40DD-AFC4-6F175D3DCCD1}">
                <a14:hiddenFill xmlns:a14="http://schemas.microsoft.com/office/drawing/2010/main">
                  <a:noFill/>
                </a14:hiddenFill>
              </a:ext>
            </a:extLst>
          </p:spPr>
          <p:txBody>
            <a:bodyPr/>
            <a:lstStyle/>
            <a:p>
              <a:pPr>
                <a:defRPr/>
              </a:pPr>
              <a:endParaRPr lang="en-US">
                <a:solidFill>
                  <a:schemeClr val="tx1">
                    <a:lumMod val="50000"/>
                    <a:lumOff val="50000"/>
                  </a:schemeClr>
                </a:solidFill>
                <a:latin typeface="Arial"/>
                <a:ea typeface="微软雅黑"/>
                <a:sym typeface="Arial"/>
              </a:endParaRPr>
            </a:p>
          </p:txBody>
        </p:sp>
        <p:sp>
          <p:nvSpPr>
            <p:cNvPr id="19" name="Oval 18"/>
            <p:cNvSpPr>
              <a:spLocks noChangeArrowheads="1"/>
            </p:cNvSpPr>
            <p:nvPr/>
          </p:nvSpPr>
          <p:spPr bwMode="auto">
            <a:xfrm>
              <a:off x="5733326" y="4103688"/>
              <a:ext cx="123825" cy="123825"/>
            </a:xfrm>
            <a:prstGeom prst="ellipse">
              <a:avLst/>
            </a:prstGeom>
            <a:solidFill>
              <a:schemeClr val="accent3"/>
            </a:solidFill>
            <a:ln>
              <a:noFill/>
            </a:ln>
          </p:spPr>
          <p:txBody>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endParaRPr lang="zh-CN" altLang="zh-CN">
                <a:solidFill>
                  <a:schemeClr val="tx1">
                    <a:lumMod val="50000"/>
                    <a:lumOff val="50000"/>
                  </a:schemeClr>
                </a:solidFill>
                <a:latin typeface="Arial"/>
                <a:ea typeface="微软雅黑"/>
                <a:sym typeface="Arial"/>
              </a:endParaRPr>
            </a:p>
          </p:txBody>
        </p:sp>
        <p:sp>
          <p:nvSpPr>
            <p:cNvPr id="34" name="Freeform 115"/>
            <p:cNvSpPr>
              <a:spLocks noChangeArrowheads="1"/>
            </p:cNvSpPr>
            <p:nvPr/>
          </p:nvSpPr>
          <p:spPr bwMode="auto">
            <a:xfrm>
              <a:off x="7818258" y="3871791"/>
              <a:ext cx="473212" cy="587618"/>
            </a:xfrm>
            <a:custGeom>
              <a:avLst/>
              <a:gdLst>
                <a:gd name="T0" fmla="*/ 450734 w 400"/>
                <a:gd name="T1" fmla="*/ 146315 h 498"/>
                <a:gd name="T2" fmla="*/ 450734 w 400"/>
                <a:gd name="T3" fmla="*/ 146315 h 498"/>
                <a:gd name="T4" fmla="*/ 273280 w 400"/>
                <a:gd name="T5" fmla="*/ 10620 h 498"/>
                <a:gd name="T6" fmla="*/ 136048 w 400"/>
                <a:gd name="T7" fmla="*/ 178173 h 498"/>
                <a:gd name="T8" fmla="*/ 157343 w 400"/>
                <a:gd name="T9" fmla="*/ 251331 h 498"/>
                <a:gd name="T10" fmla="*/ 10647 w 400"/>
                <a:gd name="T11" fmla="*/ 480242 h 498"/>
                <a:gd name="T12" fmla="*/ 0 w 400"/>
                <a:gd name="T13" fmla="*/ 512101 h 498"/>
                <a:gd name="T14" fmla="*/ 10647 w 400"/>
                <a:gd name="T15" fmla="*/ 564019 h 498"/>
                <a:gd name="T16" fmla="*/ 31942 w 400"/>
                <a:gd name="T17" fmla="*/ 586438 h 498"/>
                <a:gd name="T18" fmla="*/ 73348 w 400"/>
                <a:gd name="T19" fmla="*/ 574638 h 498"/>
                <a:gd name="T20" fmla="*/ 105290 w 400"/>
                <a:gd name="T21" fmla="*/ 554579 h 498"/>
                <a:gd name="T22" fmla="*/ 167990 w 400"/>
                <a:gd name="T23" fmla="*/ 460183 h 498"/>
                <a:gd name="T24" fmla="*/ 167990 w 400"/>
                <a:gd name="T25" fmla="*/ 460183 h 498"/>
                <a:gd name="T26" fmla="*/ 209396 w 400"/>
                <a:gd name="T27" fmla="*/ 449563 h 498"/>
                <a:gd name="T28" fmla="*/ 273280 w 400"/>
                <a:gd name="T29" fmla="*/ 335107 h 498"/>
                <a:gd name="T30" fmla="*/ 346628 w 400"/>
                <a:gd name="T31" fmla="*/ 335107 h 498"/>
                <a:gd name="T32" fmla="*/ 450734 w 400"/>
                <a:gd name="T33" fmla="*/ 146315 h 498"/>
                <a:gd name="T34" fmla="*/ 377387 w 400"/>
                <a:gd name="T35" fmla="*/ 187613 h 498"/>
                <a:gd name="T36" fmla="*/ 377387 w 400"/>
                <a:gd name="T37" fmla="*/ 187613 h 498"/>
                <a:gd name="T38" fmla="*/ 302856 w 400"/>
                <a:gd name="T39" fmla="*/ 167554 h 498"/>
                <a:gd name="T40" fmla="*/ 261450 w 400"/>
                <a:gd name="T41" fmla="*/ 94396 h 498"/>
                <a:gd name="T42" fmla="*/ 366739 w 400"/>
                <a:gd name="T43" fmla="*/ 83777 h 498"/>
                <a:gd name="T44" fmla="*/ 377387 w 400"/>
                <a:gd name="T45" fmla="*/ 187613 h 4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chemeClr val="accent3"/>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latin typeface="Arial"/>
                <a:ea typeface="微软雅黑"/>
                <a:sym typeface="Arial"/>
              </a:endParaRPr>
            </a:p>
          </p:txBody>
        </p:sp>
      </p:grpSp>
      <p:grpSp>
        <p:nvGrpSpPr>
          <p:cNvPr id="4" name="Group 3"/>
          <p:cNvGrpSpPr/>
          <p:nvPr/>
        </p:nvGrpSpPr>
        <p:grpSpPr bwMode="auto">
          <a:xfrm>
            <a:off x="5745211" y="1815308"/>
            <a:ext cx="4490453" cy="1857375"/>
            <a:chOff x="5744901" y="1646238"/>
            <a:chExt cx="4491038" cy="1857375"/>
          </a:xfrm>
        </p:grpSpPr>
        <p:sp>
          <p:nvSpPr>
            <p:cNvPr id="214049" name="Oval 7"/>
            <p:cNvSpPr>
              <a:spLocks noChangeArrowheads="1"/>
            </p:cNvSpPr>
            <p:nvPr/>
          </p:nvSpPr>
          <p:spPr bwMode="auto">
            <a:xfrm>
              <a:off x="8376976" y="1646238"/>
              <a:ext cx="1858963" cy="1857375"/>
            </a:xfrm>
            <a:prstGeom prst="ellipse">
              <a:avLst/>
            </a:prstGeom>
            <a:noFill/>
            <a:ln w="19050" cap="rnd">
              <a:solidFill>
                <a:schemeClr val="accent1"/>
              </a:solidFill>
              <a:miter lim="800000"/>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endParaRPr lang="zh-CN" altLang="zh-CN">
                <a:solidFill>
                  <a:schemeClr val="tx1">
                    <a:lumMod val="50000"/>
                    <a:lumOff val="50000"/>
                  </a:schemeClr>
                </a:solidFill>
                <a:latin typeface="Arial"/>
                <a:ea typeface="微软雅黑"/>
                <a:sym typeface="Arial"/>
              </a:endParaRPr>
            </a:p>
          </p:txBody>
        </p:sp>
        <p:sp>
          <p:nvSpPr>
            <p:cNvPr id="214050" name="Line 11"/>
            <p:cNvSpPr>
              <a:spLocks noChangeShapeType="1"/>
            </p:cNvSpPr>
            <p:nvPr/>
          </p:nvSpPr>
          <p:spPr bwMode="auto">
            <a:xfrm flipH="1">
              <a:off x="5819513" y="2573338"/>
              <a:ext cx="2551113" cy="0"/>
            </a:xfrm>
            <a:prstGeom prst="line">
              <a:avLst/>
            </a:prstGeom>
            <a:noFill/>
            <a:ln w="19050" cap="rnd">
              <a:solidFill>
                <a:schemeClr val="accent1"/>
              </a:solidFill>
              <a:miter lim="800000"/>
            </a:ln>
            <a:extLst>
              <a:ext uri="{909E8E84-426E-40DD-AFC4-6F175D3DCCD1}">
                <a14:hiddenFill xmlns:a14="http://schemas.microsoft.com/office/drawing/2010/main">
                  <a:noFill/>
                </a14:hiddenFill>
              </a:ext>
            </a:extLst>
          </p:spPr>
          <p:txBody>
            <a:bodyPr/>
            <a:lstStyle/>
            <a:p>
              <a:endParaRPr lang="zh-CN" altLang="en-US">
                <a:solidFill>
                  <a:schemeClr val="tx1">
                    <a:lumMod val="50000"/>
                    <a:lumOff val="50000"/>
                  </a:schemeClr>
                </a:solidFill>
                <a:latin typeface="Arial"/>
                <a:ea typeface="微软雅黑"/>
                <a:sym typeface="Arial"/>
              </a:endParaRPr>
            </a:p>
          </p:txBody>
        </p:sp>
        <p:sp>
          <p:nvSpPr>
            <p:cNvPr id="214051" name="Oval 16"/>
            <p:cNvSpPr>
              <a:spLocks noChangeArrowheads="1"/>
            </p:cNvSpPr>
            <p:nvPr/>
          </p:nvSpPr>
          <p:spPr bwMode="auto">
            <a:xfrm>
              <a:off x="5744901" y="2511425"/>
              <a:ext cx="123825" cy="12223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endParaRPr lang="zh-CN" altLang="zh-CN">
                <a:solidFill>
                  <a:schemeClr val="tx1">
                    <a:lumMod val="50000"/>
                    <a:lumOff val="50000"/>
                  </a:schemeClr>
                </a:solidFill>
                <a:latin typeface="Arial"/>
                <a:ea typeface="微软雅黑"/>
                <a:sym typeface="Arial"/>
              </a:endParaRPr>
            </a:p>
          </p:txBody>
        </p:sp>
        <p:sp>
          <p:nvSpPr>
            <p:cNvPr id="35" name="Freeform 97"/>
            <p:cNvSpPr>
              <a:spLocks noChangeArrowheads="1"/>
            </p:cNvSpPr>
            <p:nvPr/>
          </p:nvSpPr>
          <p:spPr bwMode="auto">
            <a:xfrm>
              <a:off x="8932970" y="2233704"/>
              <a:ext cx="772731" cy="663319"/>
            </a:xfrm>
            <a:custGeom>
              <a:avLst/>
              <a:gdLst>
                <a:gd name="T0" fmla="*/ 357602 w 497"/>
                <a:gd name="T1" fmla="*/ 359687 h 426"/>
                <a:gd name="T2" fmla="*/ 357602 w 497"/>
                <a:gd name="T3" fmla="*/ 359687 h 426"/>
                <a:gd name="T4" fmla="*/ 426013 w 497"/>
                <a:gd name="T5" fmla="*/ 359687 h 426"/>
                <a:gd name="T6" fmla="*/ 426013 w 497"/>
                <a:gd name="T7" fmla="*/ 428199 h 426"/>
                <a:gd name="T8" fmla="*/ 771176 w 497"/>
                <a:gd name="T9" fmla="*/ 428199 h 426"/>
                <a:gd name="T10" fmla="*/ 757183 w 497"/>
                <a:gd name="T11" fmla="*/ 207093 h 426"/>
                <a:gd name="T12" fmla="*/ 688772 w 497"/>
                <a:gd name="T13" fmla="*/ 124567 h 426"/>
                <a:gd name="T14" fmla="*/ 564389 w 497"/>
                <a:gd name="T15" fmla="*/ 124567 h 426"/>
                <a:gd name="T16" fmla="*/ 523964 w 497"/>
                <a:gd name="T17" fmla="*/ 42041 h 426"/>
                <a:gd name="T18" fmla="*/ 466437 w 497"/>
                <a:gd name="T19" fmla="*/ 0 h 426"/>
                <a:gd name="T20" fmla="*/ 301629 w 497"/>
                <a:gd name="T21" fmla="*/ 0 h 426"/>
                <a:gd name="T22" fmla="*/ 261205 w 497"/>
                <a:gd name="T23" fmla="*/ 42041 h 426"/>
                <a:gd name="T24" fmla="*/ 206787 w 497"/>
                <a:gd name="T25" fmla="*/ 124567 h 426"/>
                <a:gd name="T26" fmla="*/ 82404 w 497"/>
                <a:gd name="T27" fmla="*/ 124567 h 426"/>
                <a:gd name="T28" fmla="*/ 13993 w 497"/>
                <a:gd name="T29" fmla="*/ 207093 h 426"/>
                <a:gd name="T30" fmla="*/ 0 w 497"/>
                <a:gd name="T31" fmla="*/ 428199 h 426"/>
                <a:gd name="T32" fmla="*/ 357602 w 497"/>
                <a:gd name="T33" fmla="*/ 428199 h 426"/>
                <a:gd name="T34" fmla="*/ 357602 w 497"/>
                <a:gd name="T35" fmla="*/ 359687 h 426"/>
                <a:gd name="T36" fmla="*/ 289191 w 497"/>
                <a:gd name="T37" fmla="*/ 82526 h 426"/>
                <a:gd name="T38" fmla="*/ 289191 w 497"/>
                <a:gd name="T39" fmla="*/ 82526 h 426"/>
                <a:gd name="T40" fmla="*/ 329616 w 497"/>
                <a:gd name="T41" fmla="*/ 56055 h 426"/>
                <a:gd name="T42" fmla="*/ 441561 w 497"/>
                <a:gd name="T43" fmla="*/ 56055 h 426"/>
                <a:gd name="T44" fmla="*/ 480430 w 497"/>
                <a:gd name="T45" fmla="*/ 82526 h 426"/>
                <a:gd name="T46" fmla="*/ 495978 w 497"/>
                <a:gd name="T47" fmla="*/ 124567 h 426"/>
                <a:gd name="T48" fmla="*/ 275198 w 497"/>
                <a:gd name="T49" fmla="*/ 124567 h 426"/>
                <a:gd name="T50" fmla="*/ 289191 w 497"/>
                <a:gd name="T51" fmla="*/ 82526 h 426"/>
                <a:gd name="T52" fmla="*/ 426013 w 497"/>
                <a:gd name="T53" fmla="*/ 552766 h 426"/>
                <a:gd name="T54" fmla="*/ 426013 w 497"/>
                <a:gd name="T55" fmla="*/ 552766 h 426"/>
                <a:gd name="T56" fmla="*/ 357602 w 497"/>
                <a:gd name="T57" fmla="*/ 552766 h 426"/>
                <a:gd name="T58" fmla="*/ 357602 w 497"/>
                <a:gd name="T59" fmla="*/ 470240 h 426"/>
                <a:gd name="T60" fmla="*/ 13993 w 497"/>
                <a:gd name="T61" fmla="*/ 470240 h 426"/>
                <a:gd name="T62" fmla="*/ 26431 w 497"/>
                <a:gd name="T63" fmla="*/ 593250 h 426"/>
                <a:gd name="T64" fmla="*/ 96397 w 497"/>
                <a:gd name="T65" fmla="*/ 661762 h 426"/>
                <a:gd name="T66" fmla="*/ 674779 w 497"/>
                <a:gd name="T67" fmla="*/ 661762 h 426"/>
                <a:gd name="T68" fmla="*/ 743190 w 497"/>
                <a:gd name="T69" fmla="*/ 593250 h 426"/>
                <a:gd name="T70" fmla="*/ 757183 w 497"/>
                <a:gd name="T71" fmla="*/ 470240 h 426"/>
                <a:gd name="T72" fmla="*/ 426013 w 497"/>
                <a:gd name="T73" fmla="*/ 470240 h 426"/>
                <a:gd name="T74" fmla="*/ 426013 w 497"/>
                <a:gd name="T75" fmla="*/ 552766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accent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latin typeface="Arial"/>
                <a:ea typeface="微软雅黑"/>
                <a:sym typeface="Arial"/>
              </a:endParaRPr>
            </a:p>
          </p:txBody>
        </p:sp>
      </p:grpSp>
      <p:grpSp>
        <p:nvGrpSpPr>
          <p:cNvPr id="40" name="Group 39"/>
          <p:cNvGrpSpPr/>
          <p:nvPr/>
        </p:nvGrpSpPr>
        <p:grpSpPr bwMode="auto">
          <a:xfrm>
            <a:off x="1508723" y="4572794"/>
            <a:ext cx="4349184" cy="1484312"/>
            <a:chOff x="1507401" y="4403725"/>
            <a:chExt cx="4349750" cy="1484313"/>
          </a:xfrm>
        </p:grpSpPr>
        <p:sp>
          <p:nvSpPr>
            <p:cNvPr id="9" name="Oval 8"/>
            <p:cNvSpPr>
              <a:spLocks noChangeArrowheads="1"/>
            </p:cNvSpPr>
            <p:nvPr/>
          </p:nvSpPr>
          <p:spPr bwMode="auto">
            <a:xfrm>
              <a:off x="1507401" y="4403725"/>
              <a:ext cx="1482725" cy="1484313"/>
            </a:xfrm>
            <a:prstGeom prst="ellipse">
              <a:avLst/>
            </a:prstGeom>
            <a:noFill/>
            <a:ln w="19050" cap="rnd">
              <a:solidFill>
                <a:schemeClr val="accent4">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endParaRPr lang="zh-CN" altLang="zh-CN">
                <a:solidFill>
                  <a:schemeClr val="tx1">
                    <a:lumMod val="50000"/>
                    <a:lumOff val="50000"/>
                  </a:schemeClr>
                </a:solidFill>
                <a:latin typeface="Arial"/>
                <a:ea typeface="微软雅黑"/>
                <a:sym typeface="Arial"/>
              </a:endParaRPr>
            </a:p>
          </p:txBody>
        </p:sp>
        <p:sp>
          <p:nvSpPr>
            <p:cNvPr id="15" name="Line 14"/>
            <p:cNvSpPr>
              <a:spLocks noChangeShapeType="1"/>
            </p:cNvSpPr>
            <p:nvPr/>
          </p:nvSpPr>
          <p:spPr bwMode="auto">
            <a:xfrm>
              <a:off x="2988539" y="5153025"/>
              <a:ext cx="2819400" cy="0"/>
            </a:xfrm>
            <a:prstGeom prst="line">
              <a:avLst/>
            </a:prstGeom>
            <a:noFill/>
            <a:ln w="19050" cap="rnd">
              <a:solidFill>
                <a:schemeClr val="accent4">
                  <a:lumMod val="75000"/>
                </a:schemeClr>
              </a:solidFill>
              <a:prstDash val="solid"/>
              <a:miter lim="800000"/>
            </a:ln>
            <a:extLst>
              <a:ext uri="{909E8E84-426E-40DD-AFC4-6F175D3DCCD1}">
                <a14:hiddenFill xmlns:a14="http://schemas.microsoft.com/office/drawing/2010/main">
                  <a:noFill/>
                </a14:hiddenFill>
              </a:ext>
            </a:extLst>
          </p:spPr>
          <p:txBody>
            <a:bodyPr/>
            <a:lstStyle/>
            <a:p>
              <a:pPr>
                <a:defRPr/>
              </a:pPr>
              <a:endParaRPr lang="en-US">
                <a:solidFill>
                  <a:schemeClr val="tx1">
                    <a:lumMod val="50000"/>
                    <a:lumOff val="50000"/>
                  </a:schemeClr>
                </a:solidFill>
                <a:latin typeface="Arial"/>
                <a:ea typeface="微软雅黑"/>
                <a:sym typeface="Arial"/>
              </a:endParaRPr>
            </a:p>
          </p:txBody>
        </p:sp>
        <p:sp>
          <p:nvSpPr>
            <p:cNvPr id="20" name="Oval 19"/>
            <p:cNvSpPr>
              <a:spLocks noChangeArrowheads="1"/>
            </p:cNvSpPr>
            <p:nvPr/>
          </p:nvSpPr>
          <p:spPr bwMode="auto">
            <a:xfrm>
              <a:off x="5733326" y="5091113"/>
              <a:ext cx="123825" cy="123825"/>
            </a:xfrm>
            <a:prstGeom prst="ellipse">
              <a:avLst/>
            </a:prstGeom>
            <a:solidFill>
              <a:schemeClr val="accent4">
                <a:lumMod val="75000"/>
              </a:schemeClr>
            </a:solidFill>
            <a:ln>
              <a:noFill/>
            </a:ln>
          </p:spPr>
          <p:txBody>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endParaRPr lang="zh-CN" altLang="zh-CN">
                <a:solidFill>
                  <a:schemeClr val="tx1">
                    <a:lumMod val="50000"/>
                    <a:lumOff val="50000"/>
                  </a:schemeClr>
                </a:solidFill>
                <a:latin typeface="Arial"/>
                <a:ea typeface="微软雅黑"/>
                <a:sym typeface="Arial"/>
              </a:endParaRPr>
            </a:p>
          </p:txBody>
        </p:sp>
        <p:sp>
          <p:nvSpPr>
            <p:cNvPr id="36" name="Freeform 102"/>
            <p:cNvSpPr>
              <a:spLocks noChangeArrowheads="1"/>
            </p:cNvSpPr>
            <p:nvPr/>
          </p:nvSpPr>
          <p:spPr bwMode="auto">
            <a:xfrm>
              <a:off x="1923716" y="4866861"/>
              <a:ext cx="675852" cy="604078"/>
            </a:xfrm>
            <a:custGeom>
              <a:avLst/>
              <a:gdLst>
                <a:gd name="T0" fmla="*/ 108571 w 498"/>
                <a:gd name="T1" fmla="*/ 204979 h 445"/>
                <a:gd name="T2" fmla="*/ 108571 w 498"/>
                <a:gd name="T3" fmla="*/ 204979 h 445"/>
                <a:gd name="T4" fmla="*/ 192713 w 498"/>
                <a:gd name="T5" fmla="*/ 229414 h 445"/>
                <a:gd name="T6" fmla="*/ 204927 w 498"/>
                <a:gd name="T7" fmla="*/ 229414 h 445"/>
                <a:gd name="T8" fmla="*/ 264641 w 498"/>
                <a:gd name="T9" fmla="*/ 181902 h 445"/>
                <a:gd name="T10" fmla="*/ 264641 w 498"/>
                <a:gd name="T11" fmla="*/ 169685 h 445"/>
                <a:gd name="T12" fmla="*/ 241570 w 498"/>
                <a:gd name="T13" fmla="*/ 145250 h 445"/>
                <a:gd name="T14" fmla="*/ 373211 w 498"/>
                <a:gd name="T15" fmla="*/ 13575 h 445"/>
                <a:gd name="T16" fmla="*/ 264641 w 498"/>
                <a:gd name="T17" fmla="*/ 0 h 445"/>
                <a:gd name="T18" fmla="*/ 145213 w 498"/>
                <a:gd name="T19" fmla="*/ 73304 h 445"/>
                <a:gd name="T20" fmla="*/ 97714 w 498"/>
                <a:gd name="T21" fmla="*/ 109956 h 445"/>
                <a:gd name="T22" fmla="*/ 71928 w 498"/>
                <a:gd name="T23" fmla="*/ 157468 h 445"/>
                <a:gd name="T24" fmla="*/ 24428 w 498"/>
                <a:gd name="T25" fmla="*/ 169685 h 445"/>
                <a:gd name="T26" fmla="*/ 0 w 498"/>
                <a:gd name="T27" fmla="*/ 194119 h 445"/>
                <a:gd name="T28" fmla="*/ 0 w 498"/>
                <a:gd name="T29" fmla="*/ 204979 h 445"/>
                <a:gd name="T30" fmla="*/ 48857 w 498"/>
                <a:gd name="T31" fmla="*/ 253849 h 445"/>
                <a:gd name="T32" fmla="*/ 71928 w 498"/>
                <a:gd name="T33" fmla="*/ 266066 h 445"/>
                <a:gd name="T34" fmla="*/ 97714 w 498"/>
                <a:gd name="T35" fmla="*/ 241631 h 445"/>
                <a:gd name="T36" fmla="*/ 108571 w 498"/>
                <a:gd name="T37" fmla="*/ 204979 h 445"/>
                <a:gd name="T38" fmla="*/ 301283 w 498"/>
                <a:gd name="T39" fmla="*/ 217197 h 445"/>
                <a:gd name="T40" fmla="*/ 301283 w 498"/>
                <a:gd name="T41" fmla="*/ 217197 h 445"/>
                <a:gd name="T42" fmla="*/ 289069 w 498"/>
                <a:gd name="T43" fmla="*/ 217197 h 445"/>
                <a:gd name="T44" fmla="*/ 241570 w 498"/>
                <a:gd name="T45" fmla="*/ 253849 h 445"/>
                <a:gd name="T46" fmla="*/ 229355 w 498"/>
                <a:gd name="T47" fmla="*/ 276926 h 445"/>
                <a:gd name="T48" fmla="*/ 517067 w 498"/>
                <a:gd name="T49" fmla="*/ 590503 h 445"/>
                <a:gd name="T50" fmla="*/ 541496 w 498"/>
                <a:gd name="T51" fmla="*/ 590503 h 445"/>
                <a:gd name="T52" fmla="*/ 578138 w 498"/>
                <a:gd name="T53" fmla="*/ 566069 h 445"/>
                <a:gd name="T54" fmla="*/ 578138 w 498"/>
                <a:gd name="T55" fmla="*/ 542991 h 445"/>
                <a:gd name="T56" fmla="*/ 301283 w 498"/>
                <a:gd name="T57" fmla="*/ 217197 h 445"/>
                <a:gd name="T58" fmla="*/ 674495 w 498"/>
                <a:gd name="T59" fmla="*/ 85521 h 445"/>
                <a:gd name="T60" fmla="*/ 674495 w 498"/>
                <a:gd name="T61" fmla="*/ 85521 h 445"/>
                <a:gd name="T62" fmla="*/ 650066 w 498"/>
                <a:gd name="T63" fmla="*/ 73304 h 445"/>
                <a:gd name="T64" fmla="*/ 625638 w 498"/>
                <a:gd name="T65" fmla="*/ 120816 h 445"/>
                <a:gd name="T66" fmla="*/ 553710 w 498"/>
                <a:gd name="T67" fmla="*/ 145250 h 445"/>
                <a:gd name="T68" fmla="*/ 541496 w 498"/>
                <a:gd name="T69" fmla="*/ 85521 h 445"/>
                <a:gd name="T70" fmla="*/ 565924 w 498"/>
                <a:gd name="T71" fmla="*/ 25792 h 445"/>
                <a:gd name="T72" fmla="*/ 553710 w 498"/>
                <a:gd name="T73" fmla="*/ 13575 h 445"/>
                <a:gd name="T74" fmla="*/ 457354 w 498"/>
                <a:gd name="T75" fmla="*/ 97738 h 445"/>
                <a:gd name="T76" fmla="*/ 432925 w 498"/>
                <a:gd name="T77" fmla="*/ 204979 h 445"/>
                <a:gd name="T78" fmla="*/ 385426 w 498"/>
                <a:gd name="T79" fmla="*/ 253849 h 445"/>
                <a:gd name="T80" fmla="*/ 432925 w 498"/>
                <a:gd name="T81" fmla="*/ 313578 h 445"/>
                <a:gd name="T82" fmla="*/ 493996 w 498"/>
                <a:gd name="T83" fmla="*/ 253849 h 445"/>
                <a:gd name="T84" fmla="*/ 553710 w 498"/>
                <a:gd name="T85" fmla="*/ 241631 h 445"/>
                <a:gd name="T86" fmla="*/ 662281 w 498"/>
                <a:gd name="T87" fmla="*/ 194119 h 445"/>
                <a:gd name="T88" fmla="*/ 674495 w 498"/>
                <a:gd name="T89" fmla="*/ 85521 h 445"/>
                <a:gd name="T90" fmla="*/ 97714 w 498"/>
                <a:gd name="T91" fmla="*/ 542991 h 445"/>
                <a:gd name="T92" fmla="*/ 97714 w 498"/>
                <a:gd name="T93" fmla="*/ 542991 h 445"/>
                <a:gd name="T94" fmla="*/ 97714 w 498"/>
                <a:gd name="T95" fmla="*/ 566069 h 445"/>
                <a:gd name="T96" fmla="*/ 120785 w 498"/>
                <a:gd name="T97" fmla="*/ 602721 h 445"/>
                <a:gd name="T98" fmla="*/ 145213 w 498"/>
                <a:gd name="T99" fmla="*/ 590503 h 445"/>
                <a:gd name="T100" fmla="*/ 313498 w 498"/>
                <a:gd name="T101" fmla="*/ 434393 h 445"/>
                <a:gd name="T102" fmla="*/ 264641 w 498"/>
                <a:gd name="T103" fmla="*/ 373307 h 445"/>
                <a:gd name="T104" fmla="*/ 97714 w 498"/>
                <a:gd name="T105" fmla="*/ 542991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latin typeface="Arial"/>
                <a:ea typeface="微软雅黑"/>
                <a:sym typeface="Arial"/>
              </a:endParaRPr>
            </a:p>
          </p:txBody>
        </p:sp>
      </p:grpSp>
      <p:grpSp>
        <p:nvGrpSpPr>
          <p:cNvPr id="11" name="Group 10"/>
          <p:cNvGrpSpPr/>
          <p:nvPr/>
        </p:nvGrpSpPr>
        <p:grpSpPr bwMode="auto">
          <a:xfrm>
            <a:off x="2424592" y="2451895"/>
            <a:ext cx="3433316" cy="2005013"/>
            <a:chOff x="2423388" y="2282825"/>
            <a:chExt cx="3433763" cy="2005013"/>
          </a:xfrm>
        </p:grpSpPr>
        <p:sp>
          <p:nvSpPr>
            <p:cNvPr id="214041" name="Oval 6"/>
            <p:cNvSpPr>
              <a:spLocks noChangeArrowheads="1"/>
            </p:cNvSpPr>
            <p:nvPr/>
          </p:nvSpPr>
          <p:spPr bwMode="auto">
            <a:xfrm>
              <a:off x="2423388" y="2282825"/>
              <a:ext cx="2006600" cy="2005013"/>
            </a:xfrm>
            <a:prstGeom prst="ellipse">
              <a:avLst/>
            </a:prstGeom>
            <a:noFill/>
            <a:ln w="19050">
              <a:solidFill>
                <a:schemeClr val="accent2"/>
              </a:solidFill>
              <a:miter lim="800000"/>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endParaRPr lang="zh-CN" altLang="zh-CN">
                <a:solidFill>
                  <a:schemeClr val="tx1">
                    <a:lumMod val="50000"/>
                    <a:lumOff val="50000"/>
                  </a:schemeClr>
                </a:solidFill>
                <a:latin typeface="Arial"/>
                <a:ea typeface="微软雅黑"/>
                <a:sym typeface="Arial"/>
              </a:endParaRPr>
            </a:p>
          </p:txBody>
        </p:sp>
        <p:sp>
          <p:nvSpPr>
            <p:cNvPr id="214042" name="Line 15"/>
            <p:cNvSpPr>
              <a:spLocks noChangeShapeType="1"/>
            </p:cNvSpPr>
            <p:nvPr/>
          </p:nvSpPr>
          <p:spPr bwMode="auto">
            <a:xfrm>
              <a:off x="4429988" y="3286125"/>
              <a:ext cx="1371600" cy="0"/>
            </a:xfrm>
            <a:prstGeom prst="line">
              <a:avLst/>
            </a:prstGeom>
            <a:noFill/>
            <a:ln w="19050">
              <a:solidFill>
                <a:schemeClr val="accent2"/>
              </a:solidFill>
              <a:miter lim="800000"/>
            </a:ln>
            <a:extLst>
              <a:ext uri="{909E8E84-426E-40DD-AFC4-6F175D3DCCD1}">
                <a14:hiddenFill xmlns:a14="http://schemas.microsoft.com/office/drawing/2010/main">
                  <a:noFill/>
                </a14:hiddenFill>
              </a:ext>
            </a:extLst>
          </p:spPr>
          <p:txBody>
            <a:bodyPr/>
            <a:lstStyle/>
            <a:p>
              <a:endParaRPr lang="zh-CN" altLang="en-US">
                <a:solidFill>
                  <a:schemeClr val="tx1">
                    <a:lumMod val="50000"/>
                    <a:lumOff val="50000"/>
                  </a:schemeClr>
                </a:solidFill>
                <a:latin typeface="Arial"/>
                <a:ea typeface="微软雅黑"/>
                <a:sym typeface="Arial"/>
              </a:endParaRPr>
            </a:p>
          </p:txBody>
        </p:sp>
        <p:sp>
          <p:nvSpPr>
            <p:cNvPr id="214043" name="Oval 17"/>
            <p:cNvSpPr>
              <a:spLocks noChangeArrowheads="1"/>
            </p:cNvSpPr>
            <p:nvPr/>
          </p:nvSpPr>
          <p:spPr bwMode="auto">
            <a:xfrm>
              <a:off x="5733326" y="3236913"/>
              <a:ext cx="123825" cy="12382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endParaRPr lang="zh-CN" altLang="zh-CN">
                <a:solidFill>
                  <a:schemeClr val="tx1">
                    <a:lumMod val="50000"/>
                    <a:lumOff val="50000"/>
                  </a:schemeClr>
                </a:solidFill>
                <a:latin typeface="Arial"/>
                <a:ea typeface="微软雅黑"/>
                <a:sym typeface="Arial"/>
              </a:endParaRPr>
            </a:p>
          </p:txBody>
        </p:sp>
        <p:sp>
          <p:nvSpPr>
            <p:cNvPr id="37" name="Freeform 101"/>
            <p:cNvSpPr>
              <a:spLocks noChangeArrowheads="1"/>
            </p:cNvSpPr>
            <p:nvPr/>
          </p:nvSpPr>
          <p:spPr bwMode="auto">
            <a:xfrm>
              <a:off x="3016930" y="2970248"/>
              <a:ext cx="791241" cy="609183"/>
            </a:xfrm>
            <a:custGeom>
              <a:avLst/>
              <a:gdLst>
                <a:gd name="T0" fmla="*/ 127363 w 497"/>
                <a:gd name="T1" fmla="*/ 395491 h 382"/>
                <a:gd name="T2" fmla="*/ 127363 w 497"/>
                <a:gd name="T3" fmla="*/ 395491 h 382"/>
                <a:gd name="T4" fmla="*/ 253133 w 497"/>
                <a:gd name="T5" fmla="*/ 523068 h 382"/>
                <a:gd name="T6" fmla="*/ 394824 w 497"/>
                <a:gd name="T7" fmla="*/ 607588 h 382"/>
                <a:gd name="T8" fmla="*/ 536516 w 497"/>
                <a:gd name="T9" fmla="*/ 537421 h 382"/>
                <a:gd name="T10" fmla="*/ 620893 w 497"/>
                <a:gd name="T11" fmla="*/ 411438 h 382"/>
                <a:gd name="T12" fmla="*/ 394824 w 497"/>
                <a:gd name="T13" fmla="*/ 523068 h 382"/>
                <a:gd name="T14" fmla="*/ 127363 w 497"/>
                <a:gd name="T15" fmla="*/ 395491 h 382"/>
                <a:gd name="T16" fmla="*/ 775321 w 497"/>
                <a:gd name="T17" fmla="*/ 197745 h 382"/>
                <a:gd name="T18" fmla="*/ 775321 w 497"/>
                <a:gd name="T19" fmla="*/ 197745 h 382"/>
                <a:gd name="T20" fmla="*/ 436217 w 497"/>
                <a:gd name="T21" fmla="*/ 14352 h 382"/>
                <a:gd name="T22" fmla="*/ 351840 w 497"/>
                <a:gd name="T23" fmla="*/ 14352 h 382"/>
                <a:gd name="T24" fmla="*/ 14328 w 497"/>
                <a:gd name="T25" fmla="*/ 197745 h 382"/>
                <a:gd name="T26" fmla="*/ 14328 w 497"/>
                <a:gd name="T27" fmla="*/ 255155 h 382"/>
                <a:gd name="T28" fmla="*/ 351840 w 497"/>
                <a:gd name="T29" fmla="*/ 438548 h 382"/>
                <a:gd name="T30" fmla="*/ 436217 w 497"/>
                <a:gd name="T31" fmla="*/ 438548 h 382"/>
                <a:gd name="T32" fmla="*/ 649550 w 497"/>
                <a:gd name="T33" fmla="*/ 310970 h 382"/>
                <a:gd name="T34" fmla="*/ 423481 w 497"/>
                <a:gd name="T35" fmla="*/ 255155 h 382"/>
                <a:gd name="T36" fmla="*/ 394824 w 497"/>
                <a:gd name="T37" fmla="*/ 267913 h 382"/>
                <a:gd name="T38" fmla="*/ 323183 w 497"/>
                <a:gd name="T39" fmla="*/ 212098 h 382"/>
                <a:gd name="T40" fmla="*/ 394824 w 497"/>
                <a:gd name="T41" fmla="*/ 170635 h 382"/>
                <a:gd name="T42" fmla="*/ 466466 w 497"/>
                <a:gd name="T43" fmla="*/ 197745 h 382"/>
                <a:gd name="T44" fmla="*/ 705271 w 497"/>
                <a:gd name="T45" fmla="*/ 282265 h 382"/>
                <a:gd name="T46" fmla="*/ 775321 w 497"/>
                <a:gd name="T47" fmla="*/ 255155 h 382"/>
                <a:gd name="T48" fmla="*/ 775321 w 497"/>
                <a:gd name="T49" fmla="*/ 197745 h 382"/>
                <a:gd name="T50" fmla="*/ 676615 w 497"/>
                <a:gd name="T51" fmla="*/ 551773 h 382"/>
                <a:gd name="T52" fmla="*/ 676615 w 497"/>
                <a:gd name="T53" fmla="*/ 551773 h 382"/>
                <a:gd name="T54" fmla="*/ 733928 w 497"/>
                <a:gd name="T55" fmla="*/ 537421 h 382"/>
                <a:gd name="T56" fmla="*/ 705271 w 497"/>
                <a:gd name="T57" fmla="*/ 282265 h 382"/>
                <a:gd name="T58" fmla="*/ 649550 w 497"/>
                <a:gd name="T59" fmla="*/ 310970 h 382"/>
                <a:gd name="T60" fmla="*/ 676615 w 497"/>
                <a:gd name="T61" fmla="*/ 551773 h 3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latin typeface="Arial"/>
                <a:ea typeface="微软雅黑"/>
                <a:sym typeface="Arial"/>
              </a:endParaRPr>
            </a:p>
          </p:txBody>
        </p:sp>
      </p:grpSp>
      <p:grpSp>
        <p:nvGrpSpPr>
          <p:cNvPr id="41" name="Group 40"/>
          <p:cNvGrpSpPr/>
          <p:nvPr/>
        </p:nvGrpSpPr>
        <p:grpSpPr bwMode="auto">
          <a:xfrm>
            <a:off x="5722988" y="5337969"/>
            <a:ext cx="3596806" cy="874713"/>
            <a:chOff x="5722568" y="5168900"/>
            <a:chExt cx="3597275" cy="874713"/>
          </a:xfrm>
        </p:grpSpPr>
        <p:sp>
          <p:nvSpPr>
            <p:cNvPr id="6" name="Oval 5"/>
            <p:cNvSpPr>
              <a:spLocks noChangeArrowheads="1"/>
            </p:cNvSpPr>
            <p:nvPr/>
          </p:nvSpPr>
          <p:spPr bwMode="auto">
            <a:xfrm>
              <a:off x="8445130" y="5168900"/>
              <a:ext cx="874713" cy="874713"/>
            </a:xfrm>
            <a:prstGeom prst="ellipse">
              <a:avLst/>
            </a:prstGeom>
            <a:noFill/>
            <a:ln w="19050" cap="rnd">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endParaRPr lang="zh-CN" altLang="zh-CN">
                <a:solidFill>
                  <a:schemeClr val="tx1">
                    <a:lumMod val="50000"/>
                    <a:lumOff val="50000"/>
                  </a:schemeClr>
                </a:solidFill>
                <a:latin typeface="Arial"/>
                <a:ea typeface="微软雅黑"/>
                <a:sym typeface="Arial"/>
              </a:endParaRPr>
            </a:p>
          </p:txBody>
        </p:sp>
        <p:sp>
          <p:nvSpPr>
            <p:cNvPr id="14" name="Line 13"/>
            <p:cNvSpPr>
              <a:spLocks noChangeShapeType="1"/>
            </p:cNvSpPr>
            <p:nvPr/>
          </p:nvSpPr>
          <p:spPr bwMode="auto">
            <a:xfrm flipH="1">
              <a:off x="5790830" y="5605463"/>
              <a:ext cx="2662238" cy="0"/>
            </a:xfrm>
            <a:prstGeom prst="line">
              <a:avLst/>
            </a:prstGeom>
            <a:noFill/>
            <a:ln w="19050" cap="rnd">
              <a:solidFill>
                <a:schemeClr val="accent1"/>
              </a:solidFill>
              <a:prstDash val="solid"/>
              <a:miter lim="800000"/>
            </a:ln>
            <a:extLst>
              <a:ext uri="{909E8E84-426E-40DD-AFC4-6F175D3DCCD1}">
                <a14:hiddenFill xmlns:a14="http://schemas.microsoft.com/office/drawing/2010/main">
                  <a:noFill/>
                </a14:hiddenFill>
              </a:ext>
            </a:extLst>
          </p:spPr>
          <p:txBody>
            <a:bodyPr/>
            <a:lstStyle/>
            <a:p>
              <a:pPr>
                <a:defRPr/>
              </a:pPr>
              <a:endParaRPr lang="en-US">
                <a:solidFill>
                  <a:schemeClr val="tx1">
                    <a:lumMod val="50000"/>
                    <a:lumOff val="50000"/>
                  </a:schemeClr>
                </a:solidFill>
                <a:latin typeface="Arial"/>
                <a:ea typeface="微软雅黑"/>
                <a:sym typeface="Arial"/>
              </a:endParaRPr>
            </a:p>
          </p:txBody>
        </p:sp>
        <p:sp>
          <p:nvSpPr>
            <p:cNvPr id="21" name="Oval 20"/>
            <p:cNvSpPr>
              <a:spLocks noChangeArrowheads="1"/>
            </p:cNvSpPr>
            <p:nvPr/>
          </p:nvSpPr>
          <p:spPr bwMode="auto">
            <a:xfrm>
              <a:off x="5722568" y="5540375"/>
              <a:ext cx="123825" cy="123825"/>
            </a:xfrm>
            <a:prstGeom prst="ellipse">
              <a:avLst/>
            </a:prstGeom>
            <a:solidFill>
              <a:schemeClr val="accent1"/>
            </a:solidFill>
            <a:ln>
              <a:noFill/>
            </a:ln>
          </p:spPr>
          <p:txBody>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endParaRPr lang="zh-CN" altLang="zh-CN">
                <a:solidFill>
                  <a:schemeClr val="tx1">
                    <a:lumMod val="50000"/>
                    <a:lumOff val="50000"/>
                  </a:schemeClr>
                </a:solidFill>
                <a:latin typeface="Arial"/>
                <a:ea typeface="微软雅黑"/>
                <a:sym typeface="Arial"/>
              </a:endParaRPr>
            </a:p>
          </p:txBody>
        </p:sp>
        <p:sp>
          <p:nvSpPr>
            <p:cNvPr id="38" name="Freeform 18"/>
            <p:cNvSpPr/>
            <p:nvPr/>
          </p:nvSpPr>
          <p:spPr bwMode="auto">
            <a:xfrm>
              <a:off x="8721355" y="5437188"/>
              <a:ext cx="384175" cy="384175"/>
            </a:xfrm>
            <a:custGeom>
              <a:avLst/>
              <a:gdLst>
                <a:gd name="T0" fmla="*/ 266 w 360"/>
                <a:gd name="T1" fmla="*/ 360 h 360"/>
                <a:gd name="T2" fmla="*/ 294 w 360"/>
                <a:gd name="T3" fmla="*/ 331 h 360"/>
                <a:gd name="T4" fmla="*/ 245 w 360"/>
                <a:gd name="T5" fmla="*/ 155 h 360"/>
                <a:gd name="T6" fmla="*/ 318 w 360"/>
                <a:gd name="T7" fmla="*/ 82 h 360"/>
                <a:gd name="T8" fmla="*/ 340 w 360"/>
                <a:gd name="T9" fmla="*/ 19 h 360"/>
                <a:gd name="T10" fmla="*/ 278 w 360"/>
                <a:gd name="T11" fmla="*/ 42 h 360"/>
                <a:gd name="T12" fmla="*/ 205 w 360"/>
                <a:gd name="T13" fmla="*/ 115 h 360"/>
                <a:gd name="T14" fmla="*/ 28 w 360"/>
                <a:gd name="T15" fmla="*/ 65 h 360"/>
                <a:gd name="T16" fmla="*/ 0 w 360"/>
                <a:gd name="T17" fmla="*/ 94 h 360"/>
                <a:gd name="T18" fmla="*/ 148 w 360"/>
                <a:gd name="T19" fmla="*/ 172 h 360"/>
                <a:gd name="T20" fmla="*/ 98 w 360"/>
                <a:gd name="T21" fmla="*/ 222 h 360"/>
                <a:gd name="T22" fmla="*/ 38 w 360"/>
                <a:gd name="T23" fmla="*/ 226 h 360"/>
                <a:gd name="T24" fmla="*/ 9 w 360"/>
                <a:gd name="T25" fmla="*/ 254 h 360"/>
                <a:gd name="T26" fmla="*/ 80 w 360"/>
                <a:gd name="T27" fmla="*/ 280 h 360"/>
                <a:gd name="T28" fmla="*/ 105 w 360"/>
                <a:gd name="T29" fmla="*/ 350 h 360"/>
                <a:gd name="T30" fmla="*/ 134 w 360"/>
                <a:gd name="T31" fmla="*/ 322 h 360"/>
                <a:gd name="T32" fmla="*/ 137 w 360"/>
                <a:gd name="T33" fmla="*/ 262 h 360"/>
                <a:gd name="T34" fmla="*/ 188 w 360"/>
                <a:gd name="T35" fmla="*/ 211 h 360"/>
                <a:gd name="T36" fmla="*/ 266 w 360"/>
                <a:gd name="T37"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0" h="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chemeClr val="accent1"/>
            </a:solidFill>
            <a:ln>
              <a:noFill/>
            </a:ln>
          </p:spPr>
          <p:txBody>
            <a:bodyPr lIns="121920" tIns="60960" rIns="121920" bIns="60960"/>
            <a:lstStyle/>
            <a:p>
              <a:pPr>
                <a:defRPr/>
              </a:pPr>
              <a:endParaRPr lang="en-US" sz="2400" dirty="0">
                <a:solidFill>
                  <a:schemeClr val="tx1">
                    <a:lumMod val="50000"/>
                    <a:lumOff val="50000"/>
                  </a:schemeClr>
                </a:solidFill>
                <a:latin typeface="Arial"/>
                <a:ea typeface="微软雅黑"/>
                <a:sym typeface="Arial"/>
              </a:endParaRPr>
            </a:p>
          </p:txBody>
        </p:sp>
      </p:grpSp>
      <p:sp>
        <p:nvSpPr>
          <p:cNvPr id="2" name="标题 1"/>
          <p:cNvSpPr>
            <a:spLocks noGrp="1"/>
          </p:cNvSpPr>
          <p:nvPr>
            <p:ph type="title"/>
          </p:nvPr>
        </p:nvSpPr>
        <p:spPr/>
        <p:txBody>
          <a:bodyPr vert="horz" lIns="91440" tIns="45720" rIns="91440" bIns="45720" rtlCol="0" anchor="ctr">
            <a:normAutofit/>
          </a:bodyPr>
          <a:lstStyle/>
          <a:p>
            <a:r>
              <a:rPr lang="en-US" altLang="zh-CN" sz="3200" b="1" dirty="0">
                <a:latin typeface="Arial"/>
                <a:ea typeface="微软雅黑"/>
                <a:sym typeface="Arial"/>
              </a:rPr>
              <a:t>Add title text</a:t>
            </a:r>
            <a:endParaRPr lang="zh-CN" altLang="en-US" sz="3200" b="1" dirty="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right)">
                                      <p:cBhvr>
                                        <p:cTn id="15" dur="500"/>
                                        <p:tgtEl>
                                          <p:spTgt spid="29"/>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right)">
                                      <p:cBhvr>
                                        <p:cTn id="18" dur="500"/>
                                        <p:tgtEl>
                                          <p:spTgt spid="28"/>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right)">
                                      <p:cBhvr>
                                        <p:cTn id="26" dur="500"/>
                                        <p:tgtEl>
                                          <p:spTgt spid="25"/>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right)">
                                      <p:cBhvr>
                                        <p:cTn id="29" dur="500"/>
                                        <p:tgtEl>
                                          <p:spTgt spid="24"/>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500"/>
                                        <p:tgtEl>
                                          <p:spTgt spid="3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left)">
                                      <p:cBhvr>
                                        <p:cTn id="40" dur="500"/>
                                        <p:tgtEl>
                                          <p:spTgt spid="30"/>
                                        </p:tgtEl>
                                      </p:cBhvr>
                                    </p:animEffect>
                                  </p:childTnLst>
                                </p:cTn>
                              </p:par>
                            </p:childTnLst>
                          </p:cTn>
                        </p:par>
                        <p:par>
                          <p:cTn id="41" fill="hold">
                            <p:stCondLst>
                              <p:cond delay="3500"/>
                            </p:stCondLst>
                            <p:childTnLst>
                              <p:par>
                                <p:cTn id="42" presetID="22" presetClass="entr" presetSubtype="2" fill="hold"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right)">
                                      <p:cBhvr>
                                        <p:cTn id="44" dur="500"/>
                                        <p:tgtEl>
                                          <p:spTgt spid="40"/>
                                        </p:tgtEl>
                                      </p:cBhvr>
                                    </p:animEffect>
                                  </p:childTnLst>
                                </p:cTn>
                              </p:par>
                            </p:childTnLst>
                          </p:cTn>
                        </p:par>
                        <p:par>
                          <p:cTn id="45" fill="hold">
                            <p:stCondLst>
                              <p:cond delay="4000"/>
                            </p:stCondLst>
                            <p:childTnLst>
                              <p:par>
                                <p:cTn id="46" presetID="22" presetClass="entr" presetSubtype="2"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right)">
                                      <p:cBhvr>
                                        <p:cTn id="48" dur="500"/>
                                        <p:tgtEl>
                                          <p:spTgt spid="27"/>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right)">
                                      <p:cBhvr>
                                        <p:cTn id="51" dur="500"/>
                                        <p:tgtEl>
                                          <p:spTgt spid="26"/>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left)">
                                      <p:cBhvr>
                                        <p:cTn id="6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285998" y="0"/>
            <a:ext cx="7620004" cy="6858000"/>
          </a:xfrm>
          <a:prstGeom prst="rect">
            <a:avLst/>
          </a:prstGeom>
        </p:spPr>
      </p:pic>
      <p:sp>
        <p:nvSpPr>
          <p:cNvPr id="3" name="TextBox 2"/>
          <p:cNvSpPr txBox="1"/>
          <p:nvPr/>
        </p:nvSpPr>
        <p:spPr>
          <a:xfrm>
            <a:off x="5047353" y="1556793"/>
            <a:ext cx="2153155" cy="2215991"/>
          </a:xfrm>
          <a:prstGeom prst="rect">
            <a:avLst/>
          </a:prstGeom>
          <a:noFill/>
        </p:spPr>
        <p:txBody>
          <a:bodyPr wrap="none" rtlCol="0">
            <a:spAutoFit/>
          </a:bodyPr>
          <a:lstStyle/>
          <a:p>
            <a:pPr algn="ctr"/>
            <a:r>
              <a:rPr lang="en-US" altLang="zh-CN" sz="13800" dirty="0">
                <a:solidFill>
                  <a:srgbClr val="2395AD"/>
                </a:solidFill>
                <a:latin typeface="Arial"/>
                <a:ea typeface="微软雅黑"/>
                <a:sym typeface="Arial"/>
              </a:rPr>
              <a:t>02</a:t>
            </a:r>
            <a:endParaRPr lang="zh-CN" altLang="en-US" sz="13800" dirty="0">
              <a:solidFill>
                <a:srgbClr val="2395AD"/>
              </a:solidFill>
              <a:latin typeface="Arial"/>
              <a:ea typeface="微软雅黑"/>
              <a:sym typeface="Arial"/>
            </a:endParaRPr>
          </a:p>
        </p:txBody>
      </p:sp>
      <p:sp>
        <p:nvSpPr>
          <p:cNvPr id="4" name="TextBox 4"/>
          <p:cNvSpPr txBox="1"/>
          <p:nvPr/>
        </p:nvSpPr>
        <p:spPr>
          <a:xfrm>
            <a:off x="4164900" y="3750132"/>
            <a:ext cx="3918060" cy="830997"/>
          </a:xfrm>
          <a:prstGeom prst="rect">
            <a:avLst/>
          </a:prstGeom>
          <a:noFill/>
        </p:spPr>
        <p:txBody>
          <a:bodyPr wrap="none" rtlCol="0">
            <a:spAutoFit/>
          </a:bodyPr>
          <a:lstStyle/>
          <a:p>
            <a:pPr algn="ctr"/>
            <a:r>
              <a:rPr lang="en-US" altLang="zh-CN" sz="4800" b="1" dirty="0">
                <a:ln w="12700">
                  <a:noFill/>
                  <a:prstDash val="solid"/>
                </a:ln>
                <a:solidFill>
                  <a:srgbClr val="2395AD"/>
                </a:solidFill>
                <a:latin typeface="Arial"/>
                <a:ea typeface="微软雅黑"/>
                <a:sym typeface="Arial"/>
              </a:rPr>
              <a:t>Add title text</a:t>
            </a:r>
            <a:endParaRPr lang="zh-CN" altLang="en-US" sz="4800" dirty="0">
              <a:ln w="12700">
                <a:noFill/>
                <a:prstDash val="solid"/>
              </a:ln>
              <a:solidFill>
                <a:srgbClr val="2395AD"/>
              </a:solidFill>
              <a:latin typeface="Arial"/>
              <a:ea typeface="微软雅黑"/>
              <a:sym typeface="Arial"/>
            </a:endParaRPr>
          </a:p>
        </p:txBody>
      </p:sp>
      <p:cxnSp>
        <p:nvCxnSpPr>
          <p:cNvPr id="5" name="直接连接符 4"/>
          <p:cNvCxnSpPr/>
          <p:nvPr/>
        </p:nvCxnSpPr>
        <p:spPr>
          <a:xfrm>
            <a:off x="3869378" y="3717032"/>
            <a:ext cx="4509103" cy="0"/>
          </a:xfrm>
          <a:prstGeom prst="line">
            <a:avLst/>
          </a:prstGeom>
          <a:ln>
            <a:solidFill>
              <a:srgbClr val="2395AD"/>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3939843" y="4531186"/>
            <a:ext cx="4368172" cy="553998"/>
          </a:xfrm>
          <a:prstGeom prst="rect">
            <a:avLst/>
          </a:prstGeom>
        </p:spPr>
        <p:txBody>
          <a:bodyPr wrap="square">
            <a:spAutoFit/>
          </a:bodyPr>
          <a:lstStyle/>
          <a:p>
            <a:pPr algn="ctr"/>
            <a:r>
              <a:rPr lang="en-US" altLang="zh-CN" sz="1000" dirty="0">
                <a:solidFill>
                  <a:srgbClr val="2395AD"/>
                </a:solidFill>
                <a:latin typeface="Arial"/>
                <a:ea typeface="微软雅黑"/>
                <a:sym typeface="Arial"/>
              </a:rPr>
              <a:t>Your content to play here, or through your copy, paste in this box, and select only the text. Your content to play here, or through your copy, paste in this box, and select only the text.</a:t>
            </a:r>
          </a:p>
        </p:txBody>
      </p:sp>
      <p:pic>
        <p:nvPicPr>
          <p:cNvPr id="7" name="PA_图片 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0580438" y="-240239"/>
            <a:ext cx="1611562" cy="22933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6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600"/>
                            </p:stCondLst>
                            <p:childTnLst>
                              <p:par>
                                <p:cTn id="9" presetID="38" presetClass="entr" presetSubtype="0" accel="50000" fill="hold" grpId="0" nodeType="afterEffect">
                                  <p:stCondLst>
                                    <p:cond delay="0"/>
                                  </p:stCondLst>
                                  <p:iterate type="lt">
                                    <p:tmPct val="13333"/>
                                  </p:iterate>
                                  <p:childTnLst>
                                    <p:set>
                                      <p:cBhvr>
                                        <p:cTn id="10" dur="1" fill="hold">
                                          <p:stCondLst>
                                            <p:cond delay="0"/>
                                          </p:stCondLst>
                                        </p:cTn>
                                        <p:tgtEl>
                                          <p:spTgt spid="3"/>
                                        </p:tgtEl>
                                        <p:attrNameLst>
                                          <p:attrName>style.visibility</p:attrName>
                                        </p:attrNameLst>
                                      </p:cBhvr>
                                      <p:to>
                                        <p:strVal val="visible"/>
                                      </p:to>
                                    </p:set>
                                    <p:set>
                                      <p:cBhvr>
                                        <p:cTn id="11" dur="455" fill="hold">
                                          <p:stCondLst>
                                            <p:cond delay="0"/>
                                          </p:stCondLst>
                                        </p:cTn>
                                        <p:tgtEl>
                                          <p:spTgt spid="3"/>
                                        </p:tgtEl>
                                        <p:attrNameLst>
                                          <p:attrName>style.rotation</p:attrName>
                                        </p:attrNameLst>
                                      </p:cBhvr>
                                      <p:to>
                                        <p:strVal val="-45.0"/>
                                      </p:to>
                                    </p:set>
                                    <p:anim calcmode="lin" valueType="num">
                                      <p:cBhvr>
                                        <p:cTn id="12"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par>
                          <p:cTn id="16" fill="hold">
                            <p:stCondLst>
                              <p:cond delay="1133"/>
                            </p:stCondLst>
                            <p:childTnLst>
                              <p:par>
                                <p:cTn id="17" presetID="16" presetClass="entr" presetSubtype="2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1000"/>
                                        <p:tgtEl>
                                          <p:spTgt spid="5"/>
                                        </p:tgtEl>
                                      </p:cBhvr>
                                    </p:animEffect>
                                  </p:childTnLst>
                                </p:cTn>
                              </p:par>
                            </p:childTnLst>
                          </p:cTn>
                        </p:par>
                        <p:par>
                          <p:cTn id="20" fill="hold">
                            <p:stCondLst>
                              <p:cond delay="2133"/>
                            </p:stCondLst>
                            <p:childTnLst>
                              <p:par>
                                <p:cTn id="21" presetID="53" presetClass="entr" presetSubtype="528" fill="hold" grpId="0" nodeType="afterEffect">
                                  <p:stCondLst>
                                    <p:cond delay="0"/>
                                  </p:stCondLst>
                                  <p:iterate type="lt">
                                    <p:tmPct val="10000"/>
                                  </p:iterate>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fltVal val="0.5"/>
                                          </p:val>
                                        </p:tav>
                                        <p:tav tm="100000">
                                          <p:val>
                                            <p:strVal val="#ppt_x"/>
                                          </p:val>
                                        </p:tav>
                                      </p:tavLst>
                                    </p:anim>
                                    <p:anim calcmode="lin" valueType="num">
                                      <p:cBhvr>
                                        <p:cTn id="27" dur="1000" fill="hold"/>
                                        <p:tgtEl>
                                          <p:spTgt spid="4"/>
                                        </p:tgtEl>
                                        <p:attrNameLst>
                                          <p:attrName>ppt_y</p:attrName>
                                        </p:attrNameLst>
                                      </p:cBhvr>
                                      <p:tavLst>
                                        <p:tav tm="0">
                                          <p:val>
                                            <p:fltVal val="0.5"/>
                                          </p:val>
                                        </p:tav>
                                        <p:tav tm="100000">
                                          <p:val>
                                            <p:strVal val="#ppt_y"/>
                                          </p:val>
                                        </p:tav>
                                      </p:tavLst>
                                    </p:anim>
                                  </p:childTnLst>
                                </p:cTn>
                              </p:par>
                            </p:childTnLst>
                          </p:cTn>
                        </p:par>
                        <p:par>
                          <p:cTn id="28" fill="hold">
                            <p:stCondLst>
                              <p:cond delay="4233"/>
                            </p:stCondLst>
                            <p:childTnLst>
                              <p:par>
                                <p:cTn id="29" presetID="16" presetClass="entr" presetSubtype="21"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12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5886989" y="1515851"/>
            <a:ext cx="2466348" cy="161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l="362" t="-104" r="388" b="4996"/>
          <a:stretch>
            <a:fillRect/>
          </a:stretch>
        </p:blipFill>
        <p:spPr bwMode="auto">
          <a:xfrm>
            <a:off x="605937" y="1515851"/>
            <a:ext cx="2482274" cy="161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descr="E:\图片素材库\jpg\商务\图片包\631.jpg"/>
          <p:cNvPicPr>
            <a:picLocks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3203666" y="3281754"/>
            <a:ext cx="2520095" cy="1630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grpSp>
        <p:nvGrpSpPr>
          <p:cNvPr id="2" name="组合 16"/>
          <p:cNvGrpSpPr/>
          <p:nvPr/>
        </p:nvGrpSpPr>
        <p:grpSpPr bwMode="auto">
          <a:xfrm>
            <a:off x="5886990" y="3281754"/>
            <a:ext cx="2454404" cy="1630842"/>
            <a:chOff x="3946913" y="1827911"/>
            <a:chExt cx="1958168" cy="1283142"/>
          </a:xfrm>
        </p:grpSpPr>
        <p:sp>
          <p:nvSpPr>
            <p:cNvPr id="18" name="矩形 17"/>
            <p:cNvSpPr/>
            <p:nvPr/>
          </p:nvSpPr>
          <p:spPr>
            <a:xfrm>
              <a:off x="3946913" y="1827911"/>
              <a:ext cx="1958168" cy="1283142"/>
            </a:xfrm>
            <a:prstGeom prst="rect">
              <a:avLst/>
            </a:prstGeom>
            <a:solidFill>
              <a:schemeClr val="accent3"/>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700">
                <a:solidFill>
                  <a:sysClr val="window" lastClr="FFFFFF"/>
                </a:solidFill>
                <a:latin typeface="Arial"/>
                <a:ea typeface="微软雅黑"/>
                <a:sym typeface="Arial"/>
              </a:endParaRPr>
            </a:p>
          </p:txBody>
        </p:sp>
        <p:sp>
          <p:nvSpPr>
            <p:cNvPr id="19" name="TextBox 17"/>
            <p:cNvSpPr txBox="1">
              <a:spLocks noChangeArrowheads="1"/>
            </p:cNvSpPr>
            <p:nvPr/>
          </p:nvSpPr>
          <p:spPr bwMode="auto">
            <a:xfrm flipH="1">
              <a:off x="4286774" y="2206985"/>
              <a:ext cx="1335620" cy="484315"/>
            </a:xfrm>
            <a:prstGeom prst="rect">
              <a:avLst/>
            </a:prstGeom>
            <a:noFill/>
            <a:ln>
              <a:noFill/>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1700" kern="0" dirty="0">
                  <a:solidFill>
                    <a:sysClr val="window" lastClr="FFFFFF">
                      <a:lumMod val="95000"/>
                    </a:sysClr>
                  </a:solidFill>
                  <a:latin typeface="Arial"/>
                  <a:ea typeface="微软雅黑"/>
                  <a:sym typeface="Arial"/>
                </a:rPr>
                <a:t>Fill in the description</a:t>
              </a:r>
            </a:p>
          </p:txBody>
        </p:sp>
      </p:grpSp>
      <p:grpSp>
        <p:nvGrpSpPr>
          <p:cNvPr id="3" name="组合 19"/>
          <p:cNvGrpSpPr/>
          <p:nvPr/>
        </p:nvGrpSpPr>
        <p:grpSpPr bwMode="auto">
          <a:xfrm>
            <a:off x="605937" y="3281754"/>
            <a:ext cx="2482274" cy="1630842"/>
            <a:chOff x="0" y="2095862"/>
            <a:chExt cx="1979711" cy="1283142"/>
          </a:xfrm>
        </p:grpSpPr>
        <p:sp>
          <p:nvSpPr>
            <p:cNvPr id="21" name="矩形 20"/>
            <p:cNvSpPr/>
            <p:nvPr/>
          </p:nvSpPr>
          <p:spPr>
            <a:xfrm>
              <a:off x="0" y="2095862"/>
              <a:ext cx="1979711" cy="1283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a:latin typeface="Arial"/>
                <a:ea typeface="微软雅黑"/>
                <a:sym typeface="Arial"/>
              </a:endParaRPr>
            </a:p>
          </p:txBody>
        </p:sp>
        <p:sp>
          <p:nvSpPr>
            <p:cNvPr id="22" name="TextBox 18"/>
            <p:cNvSpPr txBox="1">
              <a:spLocks noChangeArrowheads="1"/>
            </p:cNvSpPr>
            <p:nvPr/>
          </p:nvSpPr>
          <p:spPr bwMode="auto">
            <a:xfrm flipH="1">
              <a:off x="322279" y="2432112"/>
              <a:ext cx="1335153" cy="484315"/>
            </a:xfrm>
            <a:prstGeom prst="rect">
              <a:avLst/>
            </a:prstGeom>
            <a:noFill/>
            <a:ln>
              <a:noFill/>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1700" kern="0" dirty="0">
                  <a:solidFill>
                    <a:sysClr val="window" lastClr="FFFFFF">
                      <a:lumMod val="95000"/>
                    </a:sysClr>
                  </a:solidFill>
                  <a:latin typeface="Arial"/>
                  <a:ea typeface="微软雅黑"/>
                  <a:sym typeface="Arial"/>
                </a:rPr>
                <a:t>Fill in the description</a:t>
              </a:r>
            </a:p>
          </p:txBody>
        </p:sp>
      </p:grpSp>
      <p:grpSp>
        <p:nvGrpSpPr>
          <p:cNvPr id="4" name="组合 22"/>
          <p:cNvGrpSpPr/>
          <p:nvPr/>
        </p:nvGrpSpPr>
        <p:grpSpPr bwMode="auto">
          <a:xfrm>
            <a:off x="3203666" y="1515851"/>
            <a:ext cx="2520095" cy="1610683"/>
            <a:chOff x="2072433" y="511758"/>
            <a:chExt cx="2009463" cy="1267904"/>
          </a:xfrm>
        </p:grpSpPr>
        <p:sp>
          <p:nvSpPr>
            <p:cNvPr id="24" name="矩形 23"/>
            <p:cNvSpPr/>
            <p:nvPr/>
          </p:nvSpPr>
          <p:spPr>
            <a:xfrm>
              <a:off x="2072433" y="511758"/>
              <a:ext cx="2009463" cy="1267904"/>
            </a:xfrm>
            <a:prstGeom prst="rect">
              <a:avLst/>
            </a:prstGeom>
            <a:solidFill>
              <a:schemeClr val="accent1"/>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700">
                <a:solidFill>
                  <a:sysClr val="window" lastClr="FFFFFF"/>
                </a:solidFill>
                <a:latin typeface="Arial"/>
                <a:ea typeface="微软雅黑"/>
                <a:sym typeface="Arial"/>
              </a:endParaRPr>
            </a:p>
          </p:txBody>
        </p:sp>
        <p:sp>
          <p:nvSpPr>
            <p:cNvPr id="25" name="TextBox 18"/>
            <p:cNvSpPr txBox="1">
              <a:spLocks noChangeArrowheads="1"/>
            </p:cNvSpPr>
            <p:nvPr/>
          </p:nvSpPr>
          <p:spPr bwMode="auto">
            <a:xfrm flipH="1">
              <a:off x="2408931" y="867215"/>
              <a:ext cx="1336467" cy="484554"/>
            </a:xfrm>
            <a:prstGeom prst="rect">
              <a:avLst/>
            </a:prstGeom>
            <a:noFill/>
            <a:ln>
              <a:noFill/>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1700" kern="0" dirty="0">
                  <a:solidFill>
                    <a:sysClr val="window" lastClr="FFFFFF">
                      <a:lumMod val="95000"/>
                    </a:sysClr>
                  </a:solidFill>
                  <a:latin typeface="Arial"/>
                  <a:ea typeface="微软雅黑"/>
                  <a:sym typeface="Arial"/>
                </a:rPr>
                <a:t>Fill in the description</a:t>
              </a:r>
            </a:p>
          </p:txBody>
        </p:sp>
      </p:grpSp>
      <p:sp>
        <p:nvSpPr>
          <p:cNvPr id="26" name="TextBox 25"/>
          <p:cNvSpPr txBox="1"/>
          <p:nvPr/>
        </p:nvSpPr>
        <p:spPr>
          <a:xfrm>
            <a:off x="713428" y="5043230"/>
            <a:ext cx="7821054" cy="722669"/>
          </a:xfrm>
          <a:prstGeom prst="rect">
            <a:avLst/>
          </a:prstGeom>
          <a:noFill/>
        </p:spPr>
        <p:txBody>
          <a:bodyPr lIns="115162" tIns="57580" rIns="115162" bIns="57580">
            <a:spAutoFit/>
          </a:bodyPr>
          <a:lstStyle/>
          <a:p>
            <a:pPr>
              <a:lnSpc>
                <a:spcPct val="150000"/>
              </a:lnSpc>
            </a:pPr>
            <a:r>
              <a:rPr lang="en-US" altLang="zh-CN" sz="1400" dirty="0">
                <a:solidFill>
                  <a:schemeClr val="tx1">
                    <a:lumMod val="50000"/>
                    <a:lumOff val="50000"/>
                  </a:schemeClr>
                </a:solidFill>
                <a:latin typeface="Arial"/>
                <a:ea typeface="微软雅黑"/>
                <a:sym typeface="Arial"/>
              </a:rPr>
              <a:t>We provide professional-quality free PowerPoint templates to help you with your business presentations - freeppt7.com</a:t>
            </a:r>
            <a:endParaRPr lang="zh-CN" altLang="en-US" sz="1400" dirty="0">
              <a:solidFill>
                <a:schemeClr val="tx1">
                  <a:lumMod val="50000"/>
                  <a:lumOff val="50000"/>
                </a:schemeClr>
              </a:solidFill>
              <a:latin typeface="Arial"/>
              <a:ea typeface="微软雅黑"/>
              <a:sym typeface="Arial"/>
            </a:endParaRPr>
          </a:p>
        </p:txBody>
      </p:sp>
      <p:pic>
        <p:nvPicPr>
          <p:cNvPr id="15" name="Picture 2" descr="C:\Users\Administrator\Desktop\218.png"/>
          <p:cNvPicPr>
            <a:picLocks noChangeAspect="1" noChangeArrowheads="1"/>
          </p:cNvPicPr>
          <p:nvPr/>
        </p:nvPicPr>
        <p:blipFill>
          <a:blip r:embed="rId6">
            <a:extLst>
              <a:ext uri="{28A0092B-C50C-407E-A947-70E740481C1C}">
                <a14:useLocalDpi xmlns:a14="http://schemas.microsoft.com/office/drawing/2010/main" val="0"/>
              </a:ext>
            </a:extLst>
          </a:blip>
          <a:srcRect l="45448" r="8641"/>
          <a:stretch>
            <a:fillRect/>
          </a:stretch>
        </p:blipFill>
        <p:spPr bwMode="auto">
          <a:xfrm>
            <a:off x="8353338" y="1"/>
            <a:ext cx="3837870" cy="6904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标题 4"/>
          <p:cNvSpPr>
            <a:spLocks noGrp="1"/>
          </p:cNvSpPr>
          <p:nvPr>
            <p:ph type="title"/>
          </p:nvPr>
        </p:nvSpPr>
        <p:spPr/>
        <p:txBody>
          <a:bodyPr vert="horz" lIns="91440" tIns="45720" rIns="91440" bIns="45720" rtlCol="0" anchor="ctr">
            <a:normAutofit/>
          </a:bodyPr>
          <a:lstStyle/>
          <a:p>
            <a:r>
              <a:rPr lang="en-US" altLang="zh-CN" sz="3200" b="1" dirty="0">
                <a:latin typeface="Arial"/>
                <a:ea typeface="微软雅黑"/>
                <a:sym typeface="Arial"/>
              </a:rPr>
              <a:t>Add title text</a:t>
            </a:r>
            <a:endParaRPr lang="zh-CN" altLang="en-US" sz="3200" b="1" dirty="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528"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par>
                                <p:cTn id="16" presetID="23" presetClass="entr" presetSubtype="528" fill="hold" nodeType="withEffect">
                                  <p:stCondLst>
                                    <p:cond delay="25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fltVal val="0.5"/>
                                          </p:val>
                                        </p:tav>
                                        <p:tav tm="100000">
                                          <p:val>
                                            <p:strVal val="#ppt_y"/>
                                          </p:val>
                                        </p:tav>
                                      </p:tavLst>
                                    </p:anim>
                                  </p:childTnLst>
                                </p:cTn>
                              </p:par>
                              <p:par>
                                <p:cTn id="22" presetID="23" presetClass="entr" presetSubtype="528" fill="hold" nodeType="withEffect">
                                  <p:stCondLst>
                                    <p:cond delay="50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 calcmode="lin" valueType="num">
                                      <p:cBhvr>
                                        <p:cTn id="26" dur="500" fill="hold"/>
                                        <p:tgtEl>
                                          <p:spTgt spid="16"/>
                                        </p:tgtEl>
                                        <p:attrNameLst>
                                          <p:attrName>ppt_x</p:attrName>
                                        </p:attrNameLst>
                                      </p:cBhvr>
                                      <p:tavLst>
                                        <p:tav tm="0">
                                          <p:val>
                                            <p:fltVal val="0.5"/>
                                          </p:val>
                                        </p:tav>
                                        <p:tav tm="100000">
                                          <p:val>
                                            <p:strVal val="#ppt_x"/>
                                          </p:val>
                                        </p:tav>
                                      </p:tavLst>
                                    </p:anim>
                                    <p:anim calcmode="lin" valueType="num">
                                      <p:cBhvr>
                                        <p:cTn id="27" dur="500" fill="hold"/>
                                        <p:tgtEl>
                                          <p:spTgt spid="16"/>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30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 calcmode="lin" valueType="num">
                                      <p:cBhvr>
                                        <p:cTn id="32" dur="500" fill="hold"/>
                                        <p:tgtEl>
                                          <p:spTgt spid="4"/>
                                        </p:tgtEl>
                                        <p:attrNameLst>
                                          <p:attrName>ppt_x</p:attrName>
                                        </p:attrNameLst>
                                      </p:cBhvr>
                                      <p:tavLst>
                                        <p:tav tm="0">
                                          <p:val>
                                            <p:fltVal val="0.5"/>
                                          </p:val>
                                        </p:tav>
                                        <p:tav tm="100000">
                                          <p:val>
                                            <p:strVal val="#ppt_x"/>
                                          </p:val>
                                        </p:tav>
                                      </p:tavLst>
                                    </p:anim>
                                    <p:anim calcmode="lin" valueType="num">
                                      <p:cBhvr>
                                        <p:cTn id="33" dur="500" fill="hold"/>
                                        <p:tgtEl>
                                          <p:spTgt spid="4"/>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75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fltVal val="0.5"/>
                                          </p:val>
                                        </p:tav>
                                        <p:tav tm="100000">
                                          <p:val>
                                            <p:strVal val="#ppt_y"/>
                                          </p:val>
                                        </p:tav>
                                      </p:tavLst>
                                    </p:anim>
                                  </p:childTnLst>
                                </p:cTn>
                              </p:par>
                              <p:par>
                                <p:cTn id="40" presetID="23" presetClass="entr" presetSubtype="528" fill="hold" nodeType="withEffect">
                                  <p:stCondLst>
                                    <p:cond delay="100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AutoShape 5"/>
          <p:cNvSpPr/>
          <p:nvPr/>
        </p:nvSpPr>
        <p:spPr bwMode="auto">
          <a:xfrm>
            <a:off x="1813485" y="2672637"/>
            <a:ext cx="1791261" cy="1202531"/>
          </a:xfrm>
          <a:custGeom>
            <a:avLst/>
            <a:gdLst>
              <a:gd name="T0" fmla="*/ 1791494 w 21600"/>
              <a:gd name="T1" fmla="*/ 1202532 h 21600"/>
              <a:gd name="T2" fmla="*/ 1791494 w 21600"/>
              <a:gd name="T3" fmla="*/ 1202532 h 21600"/>
              <a:gd name="T4" fmla="*/ 1791494 w 21600"/>
              <a:gd name="T5" fmla="*/ 1202532 h 21600"/>
              <a:gd name="T6" fmla="*/ 1791494 w 21600"/>
              <a:gd name="T7" fmla="*/ 12025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0822"/>
                </a:moveTo>
                <a:lnTo>
                  <a:pt x="12190" y="0"/>
                </a:lnTo>
                <a:lnTo>
                  <a:pt x="12190" y="3144"/>
                </a:lnTo>
                <a:lnTo>
                  <a:pt x="0" y="3144"/>
                </a:lnTo>
                <a:lnTo>
                  <a:pt x="0" y="18455"/>
                </a:lnTo>
                <a:lnTo>
                  <a:pt x="12190" y="18455"/>
                </a:lnTo>
                <a:lnTo>
                  <a:pt x="12190" y="21599"/>
                </a:lnTo>
                <a:lnTo>
                  <a:pt x="21600" y="10822"/>
                </a:lnTo>
                <a:close/>
              </a:path>
            </a:pathLst>
          </a:custGeom>
          <a:solidFill>
            <a:srgbClr val="DEDEDE"/>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4" tIns="22854" rIns="22854" bIns="22854"/>
          <a:lstStyle/>
          <a:p>
            <a:endParaRPr lang="zh-CN" altLang="en-US">
              <a:solidFill>
                <a:schemeClr val="tx1">
                  <a:lumMod val="50000"/>
                  <a:lumOff val="50000"/>
                </a:schemeClr>
              </a:solidFill>
              <a:latin typeface="Arial"/>
              <a:ea typeface="微软雅黑"/>
              <a:sym typeface="Arial"/>
            </a:endParaRPr>
          </a:p>
        </p:txBody>
      </p:sp>
      <p:sp>
        <p:nvSpPr>
          <p:cNvPr id="21510" name="AutoShape 6"/>
          <p:cNvSpPr/>
          <p:nvPr/>
        </p:nvSpPr>
        <p:spPr bwMode="auto">
          <a:xfrm>
            <a:off x="1384121" y="2830592"/>
            <a:ext cx="851582" cy="873125"/>
          </a:xfrm>
          <a:custGeom>
            <a:avLst/>
            <a:gdLst>
              <a:gd name="T0" fmla="*/ 851650 w 19679"/>
              <a:gd name="T1" fmla="*/ 958357 h 19679"/>
              <a:gd name="T2" fmla="*/ 851650 w 19679"/>
              <a:gd name="T3" fmla="*/ 958357 h 19679"/>
              <a:gd name="T4" fmla="*/ 851650 w 19679"/>
              <a:gd name="T5" fmla="*/ 958357 h 19679"/>
              <a:gd name="T6" fmla="*/ 851650 w 19679"/>
              <a:gd name="T7" fmla="*/ 95835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1"/>
          </a:solidFill>
          <a:ln>
            <a:noFill/>
          </a:ln>
          <a:effectLst/>
        </p:spPr>
        <p:txBody>
          <a:bodyPr lIns="22854" tIns="22854" rIns="22854" bIns="22854"/>
          <a:lstStyle/>
          <a:p>
            <a:endParaRPr lang="zh-CN" altLang="en-US">
              <a:solidFill>
                <a:schemeClr val="tx1">
                  <a:lumMod val="50000"/>
                  <a:lumOff val="50000"/>
                </a:schemeClr>
              </a:solidFill>
              <a:latin typeface="Arial"/>
              <a:ea typeface="微软雅黑"/>
              <a:sym typeface="Arial"/>
            </a:endParaRPr>
          </a:p>
        </p:txBody>
      </p:sp>
      <p:sp>
        <p:nvSpPr>
          <p:cNvPr id="21511" name="AutoShape 7"/>
          <p:cNvSpPr/>
          <p:nvPr/>
        </p:nvSpPr>
        <p:spPr bwMode="auto">
          <a:xfrm>
            <a:off x="4215853" y="2672637"/>
            <a:ext cx="1792848" cy="1202531"/>
          </a:xfrm>
          <a:custGeom>
            <a:avLst/>
            <a:gdLst>
              <a:gd name="T0" fmla="*/ 1793081 w 21600"/>
              <a:gd name="T1" fmla="*/ 1202532 h 21600"/>
              <a:gd name="T2" fmla="*/ 1793081 w 21600"/>
              <a:gd name="T3" fmla="*/ 1202532 h 21600"/>
              <a:gd name="T4" fmla="*/ 1793081 w 21600"/>
              <a:gd name="T5" fmla="*/ 1202532 h 21600"/>
              <a:gd name="T6" fmla="*/ 1793081 w 21600"/>
              <a:gd name="T7" fmla="*/ 12025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22"/>
                </a:moveTo>
                <a:lnTo>
                  <a:pt x="12198" y="0"/>
                </a:lnTo>
                <a:lnTo>
                  <a:pt x="12198" y="3144"/>
                </a:lnTo>
                <a:lnTo>
                  <a:pt x="0" y="3144"/>
                </a:lnTo>
                <a:lnTo>
                  <a:pt x="0" y="18455"/>
                </a:lnTo>
                <a:lnTo>
                  <a:pt x="12198" y="18455"/>
                </a:lnTo>
                <a:lnTo>
                  <a:pt x="12198" y="21599"/>
                </a:lnTo>
                <a:lnTo>
                  <a:pt x="21599" y="10822"/>
                </a:lnTo>
                <a:close/>
              </a:path>
            </a:pathLst>
          </a:custGeom>
          <a:solidFill>
            <a:srgbClr val="DEDEDE"/>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4" tIns="22854" rIns="22854" bIns="22854"/>
          <a:lstStyle/>
          <a:p>
            <a:endParaRPr lang="zh-CN" altLang="en-US">
              <a:solidFill>
                <a:schemeClr val="tx1">
                  <a:lumMod val="50000"/>
                  <a:lumOff val="50000"/>
                </a:schemeClr>
              </a:solidFill>
              <a:latin typeface="Arial"/>
              <a:ea typeface="微软雅黑"/>
              <a:sym typeface="Arial"/>
            </a:endParaRPr>
          </a:p>
        </p:txBody>
      </p:sp>
      <p:sp>
        <p:nvSpPr>
          <p:cNvPr id="21512" name="AutoShape 8"/>
          <p:cNvSpPr/>
          <p:nvPr/>
        </p:nvSpPr>
        <p:spPr bwMode="auto">
          <a:xfrm>
            <a:off x="3788076" y="2830592"/>
            <a:ext cx="849996" cy="873125"/>
          </a:xfrm>
          <a:custGeom>
            <a:avLst/>
            <a:gdLst>
              <a:gd name="T0" fmla="*/ 850063 w 19679"/>
              <a:gd name="T1" fmla="*/ 958357 h 19679"/>
              <a:gd name="T2" fmla="*/ 850063 w 19679"/>
              <a:gd name="T3" fmla="*/ 958357 h 19679"/>
              <a:gd name="T4" fmla="*/ 850063 w 19679"/>
              <a:gd name="T5" fmla="*/ 958357 h 19679"/>
              <a:gd name="T6" fmla="*/ 850063 w 19679"/>
              <a:gd name="T7" fmla="*/ 95835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2"/>
          </a:solidFill>
          <a:ln>
            <a:noFill/>
          </a:ln>
          <a:effectLst/>
        </p:spPr>
        <p:txBody>
          <a:bodyPr lIns="22854" tIns="22854" rIns="22854" bIns="22854"/>
          <a:lstStyle/>
          <a:p>
            <a:endParaRPr lang="zh-CN" altLang="en-US">
              <a:solidFill>
                <a:schemeClr val="tx1">
                  <a:lumMod val="50000"/>
                  <a:lumOff val="50000"/>
                </a:schemeClr>
              </a:solidFill>
              <a:latin typeface="Arial"/>
              <a:ea typeface="微软雅黑"/>
              <a:sym typeface="Arial"/>
            </a:endParaRPr>
          </a:p>
        </p:txBody>
      </p:sp>
      <p:sp>
        <p:nvSpPr>
          <p:cNvPr id="21513" name="AutoShape 9"/>
          <p:cNvSpPr/>
          <p:nvPr/>
        </p:nvSpPr>
        <p:spPr bwMode="auto">
          <a:xfrm>
            <a:off x="8999162" y="2672637"/>
            <a:ext cx="1791261" cy="1202531"/>
          </a:xfrm>
          <a:custGeom>
            <a:avLst/>
            <a:gdLst>
              <a:gd name="T0" fmla="*/ 1791494 w 21600"/>
              <a:gd name="T1" fmla="*/ 1202532 h 21600"/>
              <a:gd name="T2" fmla="*/ 1791494 w 21600"/>
              <a:gd name="T3" fmla="*/ 1202532 h 21600"/>
              <a:gd name="T4" fmla="*/ 1791494 w 21600"/>
              <a:gd name="T5" fmla="*/ 1202532 h 21600"/>
              <a:gd name="T6" fmla="*/ 1791494 w 21600"/>
              <a:gd name="T7" fmla="*/ 12025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0822"/>
                </a:moveTo>
                <a:lnTo>
                  <a:pt x="12209" y="0"/>
                </a:lnTo>
                <a:lnTo>
                  <a:pt x="12209" y="3144"/>
                </a:lnTo>
                <a:lnTo>
                  <a:pt x="0" y="3144"/>
                </a:lnTo>
                <a:lnTo>
                  <a:pt x="0" y="18455"/>
                </a:lnTo>
                <a:lnTo>
                  <a:pt x="12209" y="18455"/>
                </a:lnTo>
                <a:lnTo>
                  <a:pt x="12209" y="21599"/>
                </a:lnTo>
                <a:lnTo>
                  <a:pt x="21600" y="10822"/>
                </a:lnTo>
                <a:close/>
              </a:path>
            </a:pathLst>
          </a:custGeom>
          <a:solidFill>
            <a:srgbClr val="DEDEDE"/>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4" tIns="22854" rIns="22854" bIns="22854"/>
          <a:lstStyle/>
          <a:p>
            <a:endParaRPr lang="zh-CN" altLang="en-US">
              <a:solidFill>
                <a:schemeClr val="tx1">
                  <a:lumMod val="50000"/>
                  <a:lumOff val="50000"/>
                </a:schemeClr>
              </a:solidFill>
              <a:latin typeface="Arial"/>
              <a:ea typeface="微软雅黑"/>
              <a:sym typeface="Arial"/>
            </a:endParaRPr>
          </a:p>
        </p:txBody>
      </p:sp>
      <p:sp>
        <p:nvSpPr>
          <p:cNvPr id="21514" name="AutoShape 10"/>
          <p:cNvSpPr/>
          <p:nvPr/>
        </p:nvSpPr>
        <p:spPr bwMode="auto">
          <a:xfrm>
            <a:off x="8572179" y="2830592"/>
            <a:ext cx="848408" cy="873125"/>
          </a:xfrm>
          <a:custGeom>
            <a:avLst/>
            <a:gdLst>
              <a:gd name="T0" fmla="*/ 848476 w 19679"/>
              <a:gd name="T1" fmla="*/ 958357 h 19679"/>
              <a:gd name="T2" fmla="*/ 848476 w 19679"/>
              <a:gd name="T3" fmla="*/ 958357 h 19679"/>
              <a:gd name="T4" fmla="*/ 848476 w 19679"/>
              <a:gd name="T5" fmla="*/ 958357 h 19679"/>
              <a:gd name="T6" fmla="*/ 848476 w 19679"/>
              <a:gd name="T7" fmla="*/ 95835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4"/>
          </a:solidFill>
          <a:ln>
            <a:noFill/>
          </a:ln>
          <a:effectLst/>
        </p:spPr>
        <p:txBody>
          <a:bodyPr lIns="22854" tIns="22854" rIns="22854" bIns="22854"/>
          <a:lstStyle/>
          <a:p>
            <a:endParaRPr lang="zh-CN" altLang="en-US">
              <a:solidFill>
                <a:schemeClr val="tx1">
                  <a:lumMod val="50000"/>
                  <a:lumOff val="50000"/>
                </a:schemeClr>
              </a:solidFill>
              <a:latin typeface="Arial"/>
              <a:ea typeface="微软雅黑"/>
              <a:sym typeface="Arial"/>
            </a:endParaRPr>
          </a:p>
        </p:txBody>
      </p:sp>
      <p:sp>
        <p:nvSpPr>
          <p:cNvPr id="21515" name="AutoShape 11"/>
          <p:cNvSpPr/>
          <p:nvPr/>
        </p:nvSpPr>
        <p:spPr bwMode="auto">
          <a:xfrm>
            <a:off x="6599965" y="2672637"/>
            <a:ext cx="1789674" cy="1202531"/>
          </a:xfrm>
          <a:custGeom>
            <a:avLst/>
            <a:gdLst>
              <a:gd name="T0" fmla="*/ 1789906 w 21600"/>
              <a:gd name="T1" fmla="*/ 1202532 h 21600"/>
              <a:gd name="T2" fmla="*/ 1789906 w 21600"/>
              <a:gd name="T3" fmla="*/ 1202532 h 21600"/>
              <a:gd name="T4" fmla="*/ 1789906 w 21600"/>
              <a:gd name="T5" fmla="*/ 1202532 h 21600"/>
              <a:gd name="T6" fmla="*/ 1789906 w 21600"/>
              <a:gd name="T7" fmla="*/ 12025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0822"/>
                </a:moveTo>
                <a:lnTo>
                  <a:pt x="12201" y="0"/>
                </a:lnTo>
                <a:lnTo>
                  <a:pt x="12201" y="3144"/>
                </a:lnTo>
                <a:lnTo>
                  <a:pt x="0" y="3144"/>
                </a:lnTo>
                <a:lnTo>
                  <a:pt x="0" y="18455"/>
                </a:lnTo>
                <a:lnTo>
                  <a:pt x="12201" y="18455"/>
                </a:lnTo>
                <a:lnTo>
                  <a:pt x="12201" y="21599"/>
                </a:lnTo>
                <a:lnTo>
                  <a:pt x="21600" y="10822"/>
                </a:lnTo>
                <a:close/>
              </a:path>
            </a:pathLst>
          </a:custGeom>
          <a:solidFill>
            <a:srgbClr val="DEDEDE"/>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4" tIns="22854" rIns="22854" bIns="22854"/>
          <a:lstStyle/>
          <a:p>
            <a:endParaRPr lang="zh-CN" altLang="en-US" sz="1300">
              <a:solidFill>
                <a:schemeClr val="tx1">
                  <a:lumMod val="50000"/>
                  <a:lumOff val="50000"/>
                </a:schemeClr>
              </a:solidFill>
              <a:latin typeface="Arial"/>
              <a:ea typeface="微软雅黑"/>
              <a:sym typeface="Arial"/>
            </a:endParaRPr>
          </a:p>
        </p:txBody>
      </p:sp>
      <p:sp>
        <p:nvSpPr>
          <p:cNvPr id="21516" name="AutoShape 12"/>
          <p:cNvSpPr/>
          <p:nvPr/>
        </p:nvSpPr>
        <p:spPr bwMode="auto">
          <a:xfrm>
            <a:off x="6167429" y="2830592"/>
            <a:ext cx="851584" cy="873125"/>
          </a:xfrm>
          <a:custGeom>
            <a:avLst/>
            <a:gdLst>
              <a:gd name="T0" fmla="*/ 851651 w 19679"/>
              <a:gd name="T1" fmla="*/ 958357 h 19679"/>
              <a:gd name="T2" fmla="*/ 851651 w 19679"/>
              <a:gd name="T3" fmla="*/ 958357 h 19679"/>
              <a:gd name="T4" fmla="*/ 851651 w 19679"/>
              <a:gd name="T5" fmla="*/ 958357 h 19679"/>
              <a:gd name="T6" fmla="*/ 851651 w 19679"/>
              <a:gd name="T7" fmla="*/ 95835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3"/>
          </a:solidFill>
          <a:ln>
            <a:noFill/>
          </a:ln>
          <a:effectLst/>
        </p:spPr>
        <p:txBody>
          <a:bodyPr lIns="22854" tIns="22854" rIns="22854" bIns="22854"/>
          <a:lstStyle/>
          <a:p>
            <a:endParaRPr lang="zh-CN" altLang="en-US">
              <a:solidFill>
                <a:schemeClr val="tx1">
                  <a:lumMod val="50000"/>
                  <a:lumOff val="50000"/>
                </a:schemeClr>
              </a:solidFill>
              <a:latin typeface="Arial"/>
              <a:ea typeface="微软雅黑"/>
              <a:sym typeface="Arial"/>
            </a:endParaRPr>
          </a:p>
        </p:txBody>
      </p:sp>
      <p:sp>
        <p:nvSpPr>
          <p:cNvPr id="21517" name="AutoShape 13"/>
          <p:cNvSpPr/>
          <p:nvPr/>
        </p:nvSpPr>
        <p:spPr bwMode="auto">
          <a:xfrm>
            <a:off x="6414253" y="3089355"/>
            <a:ext cx="361904" cy="357981"/>
          </a:xfrm>
          <a:custGeom>
            <a:avLst/>
            <a:gdLst>
              <a:gd name="T0" fmla="*/ 361950 w 21600"/>
              <a:gd name="T1" fmla="*/ 357981 h 21600"/>
              <a:gd name="T2" fmla="*/ 361950 w 21600"/>
              <a:gd name="T3" fmla="*/ 357981 h 21600"/>
              <a:gd name="T4" fmla="*/ 361950 w 21600"/>
              <a:gd name="T5" fmla="*/ 357981 h 21600"/>
              <a:gd name="T6" fmla="*/ 361950 w 21600"/>
              <a:gd name="T7" fmla="*/ 3579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cubicBezTo>
                  <a:pt x="4859" y="0"/>
                  <a:pt x="0" y="4859"/>
                  <a:pt x="0" y="10800"/>
                </a:cubicBezTo>
                <a:cubicBezTo>
                  <a:pt x="0" y="16739"/>
                  <a:pt x="4859" y="21600"/>
                  <a:pt x="10800" y="21600"/>
                </a:cubicBezTo>
                <a:cubicBezTo>
                  <a:pt x="16739" y="21600"/>
                  <a:pt x="21600" y="16739"/>
                  <a:pt x="21600" y="10800"/>
                </a:cubicBezTo>
                <a:cubicBezTo>
                  <a:pt x="21600" y="4859"/>
                  <a:pt x="16739" y="0"/>
                  <a:pt x="10800" y="0"/>
                </a:cubicBezTo>
                <a:close/>
                <a:moveTo>
                  <a:pt x="14939" y="4319"/>
                </a:moveTo>
                <a:cubicBezTo>
                  <a:pt x="15659" y="3779"/>
                  <a:pt x="15659" y="3779"/>
                  <a:pt x="15659" y="3779"/>
                </a:cubicBezTo>
                <a:cubicBezTo>
                  <a:pt x="15659" y="3779"/>
                  <a:pt x="15299" y="3059"/>
                  <a:pt x="15479" y="2519"/>
                </a:cubicBezTo>
                <a:cubicBezTo>
                  <a:pt x="15659" y="2519"/>
                  <a:pt x="16379" y="2879"/>
                  <a:pt x="16919" y="3599"/>
                </a:cubicBezTo>
                <a:cubicBezTo>
                  <a:pt x="16559" y="5219"/>
                  <a:pt x="15479" y="5039"/>
                  <a:pt x="15479" y="5039"/>
                </a:cubicBezTo>
                <a:cubicBezTo>
                  <a:pt x="15479" y="5039"/>
                  <a:pt x="14759" y="5039"/>
                  <a:pt x="14939" y="4319"/>
                </a:cubicBezTo>
                <a:close/>
                <a:moveTo>
                  <a:pt x="8459" y="13859"/>
                </a:moveTo>
                <a:cubicBezTo>
                  <a:pt x="8279" y="14039"/>
                  <a:pt x="8099" y="14579"/>
                  <a:pt x="7919" y="15119"/>
                </a:cubicBezTo>
                <a:cubicBezTo>
                  <a:pt x="7739" y="15479"/>
                  <a:pt x="7559" y="15660"/>
                  <a:pt x="7379" y="15839"/>
                </a:cubicBezTo>
                <a:cubicBezTo>
                  <a:pt x="7019" y="16019"/>
                  <a:pt x="7019" y="16379"/>
                  <a:pt x="7019" y="16379"/>
                </a:cubicBezTo>
                <a:cubicBezTo>
                  <a:pt x="6839" y="17099"/>
                  <a:pt x="6839" y="17099"/>
                  <a:pt x="6839" y="17099"/>
                </a:cubicBezTo>
                <a:cubicBezTo>
                  <a:pt x="6839" y="17099"/>
                  <a:pt x="7019" y="17819"/>
                  <a:pt x="7200" y="17999"/>
                </a:cubicBezTo>
                <a:cubicBezTo>
                  <a:pt x="7200" y="18360"/>
                  <a:pt x="6659" y="19799"/>
                  <a:pt x="6659" y="19799"/>
                </a:cubicBezTo>
                <a:cubicBezTo>
                  <a:pt x="6120" y="19620"/>
                  <a:pt x="5940" y="19079"/>
                  <a:pt x="5760" y="18719"/>
                </a:cubicBezTo>
                <a:cubicBezTo>
                  <a:pt x="5760" y="18360"/>
                  <a:pt x="5399" y="18179"/>
                  <a:pt x="5579" y="17819"/>
                </a:cubicBezTo>
                <a:cubicBezTo>
                  <a:pt x="5579" y="17279"/>
                  <a:pt x="5219" y="17099"/>
                  <a:pt x="5039" y="16919"/>
                </a:cubicBezTo>
                <a:cubicBezTo>
                  <a:pt x="4859" y="16559"/>
                  <a:pt x="4679" y="16199"/>
                  <a:pt x="4679" y="16019"/>
                </a:cubicBezTo>
                <a:cubicBezTo>
                  <a:pt x="4679" y="15839"/>
                  <a:pt x="4139" y="15479"/>
                  <a:pt x="4139" y="15479"/>
                </a:cubicBezTo>
                <a:cubicBezTo>
                  <a:pt x="4139" y="15479"/>
                  <a:pt x="3239" y="14940"/>
                  <a:pt x="3060" y="14759"/>
                </a:cubicBezTo>
                <a:cubicBezTo>
                  <a:pt x="2880" y="14579"/>
                  <a:pt x="2699" y="13859"/>
                  <a:pt x="2699" y="13499"/>
                </a:cubicBezTo>
                <a:cubicBezTo>
                  <a:pt x="2699" y="13139"/>
                  <a:pt x="2880" y="12239"/>
                  <a:pt x="2880" y="12239"/>
                </a:cubicBezTo>
                <a:cubicBezTo>
                  <a:pt x="2880" y="12239"/>
                  <a:pt x="3239" y="11879"/>
                  <a:pt x="3060" y="11699"/>
                </a:cubicBezTo>
                <a:cubicBezTo>
                  <a:pt x="2699" y="11519"/>
                  <a:pt x="2699" y="10800"/>
                  <a:pt x="2699" y="10800"/>
                </a:cubicBezTo>
                <a:cubicBezTo>
                  <a:pt x="2339" y="10439"/>
                  <a:pt x="2339" y="10439"/>
                  <a:pt x="2339" y="10439"/>
                </a:cubicBezTo>
                <a:cubicBezTo>
                  <a:pt x="2339" y="10439"/>
                  <a:pt x="1979" y="9899"/>
                  <a:pt x="1800" y="9719"/>
                </a:cubicBezTo>
                <a:cubicBezTo>
                  <a:pt x="1800" y="9359"/>
                  <a:pt x="1800" y="9180"/>
                  <a:pt x="1979" y="8999"/>
                </a:cubicBezTo>
                <a:cubicBezTo>
                  <a:pt x="1979" y="8819"/>
                  <a:pt x="1800" y="8279"/>
                  <a:pt x="1800" y="8099"/>
                </a:cubicBezTo>
                <a:cubicBezTo>
                  <a:pt x="3600" y="3599"/>
                  <a:pt x="6659" y="2699"/>
                  <a:pt x="6659" y="2699"/>
                </a:cubicBezTo>
                <a:cubicBezTo>
                  <a:pt x="6839" y="3599"/>
                  <a:pt x="6839" y="3599"/>
                  <a:pt x="6839" y="3599"/>
                </a:cubicBezTo>
                <a:cubicBezTo>
                  <a:pt x="6839" y="3599"/>
                  <a:pt x="6299" y="3779"/>
                  <a:pt x="6120" y="3779"/>
                </a:cubicBezTo>
                <a:cubicBezTo>
                  <a:pt x="5760" y="3599"/>
                  <a:pt x="5579" y="3599"/>
                  <a:pt x="5579" y="3599"/>
                </a:cubicBezTo>
                <a:cubicBezTo>
                  <a:pt x="5219" y="4139"/>
                  <a:pt x="5219" y="4139"/>
                  <a:pt x="5219" y="4139"/>
                </a:cubicBezTo>
                <a:cubicBezTo>
                  <a:pt x="5219" y="4139"/>
                  <a:pt x="5039" y="4499"/>
                  <a:pt x="5039" y="4679"/>
                </a:cubicBezTo>
                <a:cubicBezTo>
                  <a:pt x="5039" y="4859"/>
                  <a:pt x="5219" y="5219"/>
                  <a:pt x="5219" y="5219"/>
                </a:cubicBezTo>
                <a:cubicBezTo>
                  <a:pt x="5219" y="5219"/>
                  <a:pt x="5760" y="5219"/>
                  <a:pt x="5760" y="5039"/>
                </a:cubicBezTo>
                <a:cubicBezTo>
                  <a:pt x="5760" y="4859"/>
                  <a:pt x="5760" y="4679"/>
                  <a:pt x="5760" y="4679"/>
                </a:cubicBezTo>
                <a:cubicBezTo>
                  <a:pt x="5579" y="4319"/>
                  <a:pt x="5579" y="4319"/>
                  <a:pt x="5579" y="4319"/>
                </a:cubicBezTo>
                <a:cubicBezTo>
                  <a:pt x="5579" y="4319"/>
                  <a:pt x="6120" y="4139"/>
                  <a:pt x="7200" y="4319"/>
                </a:cubicBezTo>
                <a:cubicBezTo>
                  <a:pt x="8459" y="4319"/>
                  <a:pt x="7919" y="5219"/>
                  <a:pt x="8459" y="5399"/>
                </a:cubicBezTo>
                <a:cubicBezTo>
                  <a:pt x="8999" y="5580"/>
                  <a:pt x="8099" y="6299"/>
                  <a:pt x="7919" y="6659"/>
                </a:cubicBezTo>
                <a:cubicBezTo>
                  <a:pt x="7739" y="7019"/>
                  <a:pt x="7379" y="6119"/>
                  <a:pt x="7379" y="6119"/>
                </a:cubicBezTo>
                <a:cubicBezTo>
                  <a:pt x="7379" y="6119"/>
                  <a:pt x="7739" y="5759"/>
                  <a:pt x="7200" y="5759"/>
                </a:cubicBezTo>
                <a:cubicBezTo>
                  <a:pt x="6659" y="5580"/>
                  <a:pt x="6299" y="6479"/>
                  <a:pt x="6659" y="6479"/>
                </a:cubicBezTo>
                <a:cubicBezTo>
                  <a:pt x="6839" y="6479"/>
                  <a:pt x="7200" y="6839"/>
                  <a:pt x="7019" y="7019"/>
                </a:cubicBezTo>
                <a:cubicBezTo>
                  <a:pt x="7019" y="7199"/>
                  <a:pt x="7019" y="7199"/>
                  <a:pt x="6839" y="7739"/>
                </a:cubicBezTo>
                <a:cubicBezTo>
                  <a:pt x="6479" y="8279"/>
                  <a:pt x="6120" y="8639"/>
                  <a:pt x="6120" y="8639"/>
                </a:cubicBezTo>
                <a:cubicBezTo>
                  <a:pt x="6120" y="8639"/>
                  <a:pt x="5760" y="8459"/>
                  <a:pt x="5940" y="8819"/>
                </a:cubicBezTo>
                <a:cubicBezTo>
                  <a:pt x="6120" y="9180"/>
                  <a:pt x="5940" y="9719"/>
                  <a:pt x="5940" y="9899"/>
                </a:cubicBezTo>
                <a:cubicBezTo>
                  <a:pt x="5940" y="10259"/>
                  <a:pt x="5219" y="9719"/>
                  <a:pt x="5219" y="9180"/>
                </a:cubicBezTo>
                <a:cubicBezTo>
                  <a:pt x="5039" y="8639"/>
                  <a:pt x="4499" y="9180"/>
                  <a:pt x="4319" y="9180"/>
                </a:cubicBezTo>
                <a:cubicBezTo>
                  <a:pt x="4139" y="9180"/>
                  <a:pt x="3779" y="8999"/>
                  <a:pt x="3779" y="8819"/>
                </a:cubicBezTo>
                <a:cubicBezTo>
                  <a:pt x="3600" y="8639"/>
                  <a:pt x="2699" y="9359"/>
                  <a:pt x="2519" y="9359"/>
                </a:cubicBezTo>
                <a:cubicBezTo>
                  <a:pt x="2339" y="9539"/>
                  <a:pt x="2339" y="9899"/>
                  <a:pt x="2699" y="9719"/>
                </a:cubicBezTo>
                <a:cubicBezTo>
                  <a:pt x="3060" y="9539"/>
                  <a:pt x="3419" y="9719"/>
                  <a:pt x="3419" y="10079"/>
                </a:cubicBezTo>
                <a:cubicBezTo>
                  <a:pt x="3239" y="10439"/>
                  <a:pt x="2880" y="10259"/>
                  <a:pt x="2880" y="10439"/>
                </a:cubicBezTo>
                <a:cubicBezTo>
                  <a:pt x="3060" y="10800"/>
                  <a:pt x="3419" y="10979"/>
                  <a:pt x="3419" y="11339"/>
                </a:cubicBezTo>
                <a:cubicBezTo>
                  <a:pt x="3600" y="11699"/>
                  <a:pt x="4499" y="11339"/>
                  <a:pt x="4859" y="11160"/>
                </a:cubicBezTo>
                <a:cubicBezTo>
                  <a:pt x="5039" y="11160"/>
                  <a:pt x="5940" y="10979"/>
                  <a:pt x="5940" y="11339"/>
                </a:cubicBezTo>
                <a:cubicBezTo>
                  <a:pt x="6120" y="11699"/>
                  <a:pt x="7019" y="11879"/>
                  <a:pt x="7379" y="11879"/>
                </a:cubicBezTo>
                <a:cubicBezTo>
                  <a:pt x="7739" y="12059"/>
                  <a:pt x="8279" y="12059"/>
                  <a:pt x="8819" y="12419"/>
                </a:cubicBezTo>
                <a:cubicBezTo>
                  <a:pt x="9179" y="12959"/>
                  <a:pt x="8459" y="13679"/>
                  <a:pt x="8459" y="13859"/>
                </a:cubicBezTo>
                <a:close/>
                <a:moveTo>
                  <a:pt x="10619" y="2519"/>
                </a:moveTo>
                <a:cubicBezTo>
                  <a:pt x="10439" y="3059"/>
                  <a:pt x="9719" y="3599"/>
                  <a:pt x="9899" y="3779"/>
                </a:cubicBezTo>
                <a:cubicBezTo>
                  <a:pt x="9899" y="3959"/>
                  <a:pt x="9899" y="4859"/>
                  <a:pt x="9179" y="4139"/>
                </a:cubicBezTo>
                <a:cubicBezTo>
                  <a:pt x="8459" y="3419"/>
                  <a:pt x="7739" y="3239"/>
                  <a:pt x="7919" y="2699"/>
                </a:cubicBezTo>
                <a:cubicBezTo>
                  <a:pt x="7919" y="2519"/>
                  <a:pt x="8639" y="2519"/>
                  <a:pt x="8639" y="2339"/>
                </a:cubicBezTo>
                <a:cubicBezTo>
                  <a:pt x="9540" y="1259"/>
                  <a:pt x="11159" y="1439"/>
                  <a:pt x="11339" y="1799"/>
                </a:cubicBezTo>
                <a:cubicBezTo>
                  <a:pt x="10980" y="2159"/>
                  <a:pt x="10619" y="1979"/>
                  <a:pt x="10619" y="2519"/>
                </a:cubicBezTo>
                <a:close/>
                <a:moveTo>
                  <a:pt x="19259" y="11160"/>
                </a:moveTo>
                <a:cubicBezTo>
                  <a:pt x="19259" y="11160"/>
                  <a:pt x="19619" y="11699"/>
                  <a:pt x="20159" y="11699"/>
                </a:cubicBezTo>
                <a:cubicBezTo>
                  <a:pt x="19799" y="15660"/>
                  <a:pt x="16559" y="18360"/>
                  <a:pt x="16559" y="18360"/>
                </a:cubicBezTo>
                <a:cubicBezTo>
                  <a:pt x="16019" y="17819"/>
                  <a:pt x="16199" y="17279"/>
                  <a:pt x="16199" y="17279"/>
                </a:cubicBezTo>
                <a:cubicBezTo>
                  <a:pt x="16379" y="16559"/>
                  <a:pt x="16379" y="16559"/>
                  <a:pt x="16379" y="16559"/>
                </a:cubicBezTo>
                <a:cubicBezTo>
                  <a:pt x="16379" y="15299"/>
                  <a:pt x="16379" y="15299"/>
                  <a:pt x="16379" y="15299"/>
                </a:cubicBezTo>
                <a:cubicBezTo>
                  <a:pt x="16379" y="15299"/>
                  <a:pt x="16379" y="13859"/>
                  <a:pt x="15119" y="14579"/>
                </a:cubicBezTo>
                <a:cubicBezTo>
                  <a:pt x="13859" y="14940"/>
                  <a:pt x="14400" y="14940"/>
                  <a:pt x="12959" y="14940"/>
                </a:cubicBezTo>
                <a:cubicBezTo>
                  <a:pt x="11520" y="15119"/>
                  <a:pt x="11880" y="12059"/>
                  <a:pt x="11880" y="12059"/>
                </a:cubicBezTo>
                <a:cubicBezTo>
                  <a:pt x="11880" y="7739"/>
                  <a:pt x="15119" y="10979"/>
                  <a:pt x="15119" y="10979"/>
                </a:cubicBezTo>
                <a:cubicBezTo>
                  <a:pt x="17099" y="12419"/>
                  <a:pt x="17459" y="10079"/>
                  <a:pt x="17459" y="10079"/>
                </a:cubicBezTo>
                <a:cubicBezTo>
                  <a:pt x="18719" y="9539"/>
                  <a:pt x="18719" y="9539"/>
                  <a:pt x="18719" y="9539"/>
                </a:cubicBezTo>
                <a:cubicBezTo>
                  <a:pt x="18899" y="8819"/>
                  <a:pt x="18899" y="8819"/>
                  <a:pt x="18899" y="8819"/>
                </a:cubicBezTo>
                <a:cubicBezTo>
                  <a:pt x="18719" y="7919"/>
                  <a:pt x="18719" y="7919"/>
                  <a:pt x="18719" y="7919"/>
                </a:cubicBezTo>
                <a:cubicBezTo>
                  <a:pt x="16739" y="7019"/>
                  <a:pt x="16739" y="7019"/>
                  <a:pt x="16739" y="7019"/>
                </a:cubicBezTo>
                <a:cubicBezTo>
                  <a:pt x="16739" y="7019"/>
                  <a:pt x="16379" y="7739"/>
                  <a:pt x="16919" y="8639"/>
                </a:cubicBezTo>
                <a:cubicBezTo>
                  <a:pt x="16919" y="8639"/>
                  <a:pt x="16739" y="9539"/>
                  <a:pt x="16379" y="9359"/>
                </a:cubicBezTo>
                <a:cubicBezTo>
                  <a:pt x="15119" y="8639"/>
                  <a:pt x="15119" y="8639"/>
                  <a:pt x="15119" y="8639"/>
                </a:cubicBezTo>
                <a:cubicBezTo>
                  <a:pt x="15119" y="8639"/>
                  <a:pt x="14759" y="8459"/>
                  <a:pt x="14220" y="8819"/>
                </a:cubicBezTo>
                <a:cubicBezTo>
                  <a:pt x="13500" y="9359"/>
                  <a:pt x="12419" y="8819"/>
                  <a:pt x="12419" y="8819"/>
                </a:cubicBezTo>
                <a:cubicBezTo>
                  <a:pt x="12419" y="8819"/>
                  <a:pt x="12419" y="8279"/>
                  <a:pt x="13139" y="7919"/>
                </a:cubicBezTo>
                <a:cubicBezTo>
                  <a:pt x="13679" y="7559"/>
                  <a:pt x="13679" y="7559"/>
                  <a:pt x="13679" y="7559"/>
                </a:cubicBezTo>
                <a:cubicBezTo>
                  <a:pt x="13679" y="7559"/>
                  <a:pt x="13500" y="6839"/>
                  <a:pt x="13679" y="6299"/>
                </a:cubicBezTo>
                <a:cubicBezTo>
                  <a:pt x="13859" y="5759"/>
                  <a:pt x="14039" y="6299"/>
                  <a:pt x="14579" y="5939"/>
                </a:cubicBezTo>
                <a:cubicBezTo>
                  <a:pt x="15119" y="5580"/>
                  <a:pt x="15479" y="6659"/>
                  <a:pt x="16199" y="6479"/>
                </a:cubicBezTo>
                <a:cubicBezTo>
                  <a:pt x="16919" y="6479"/>
                  <a:pt x="16559" y="6299"/>
                  <a:pt x="17099" y="5939"/>
                </a:cubicBezTo>
                <a:cubicBezTo>
                  <a:pt x="17639" y="5759"/>
                  <a:pt x="17999" y="6479"/>
                  <a:pt x="17999" y="6479"/>
                </a:cubicBezTo>
                <a:cubicBezTo>
                  <a:pt x="19080" y="6659"/>
                  <a:pt x="19080" y="6659"/>
                  <a:pt x="19080" y="6659"/>
                </a:cubicBezTo>
                <a:cubicBezTo>
                  <a:pt x="19080" y="6659"/>
                  <a:pt x="18899" y="5399"/>
                  <a:pt x="18899" y="5759"/>
                </a:cubicBezTo>
                <a:cubicBezTo>
                  <a:pt x="19619" y="6839"/>
                  <a:pt x="20520" y="9899"/>
                  <a:pt x="20159" y="10439"/>
                </a:cubicBezTo>
                <a:cubicBezTo>
                  <a:pt x="19979" y="10259"/>
                  <a:pt x="19799" y="10259"/>
                  <a:pt x="19799" y="10259"/>
                </a:cubicBezTo>
                <a:cubicBezTo>
                  <a:pt x="18539" y="10259"/>
                  <a:pt x="18539" y="10259"/>
                  <a:pt x="18539" y="10259"/>
                </a:cubicBezTo>
                <a:lnTo>
                  <a:pt x="19259" y="11160"/>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4" tIns="22854" rIns="22854" bIns="22854"/>
          <a:lstStyle/>
          <a:p>
            <a:endParaRPr lang="zh-CN" altLang="en-US">
              <a:solidFill>
                <a:schemeClr val="tx1">
                  <a:lumMod val="50000"/>
                  <a:lumOff val="50000"/>
                </a:schemeClr>
              </a:solidFill>
              <a:latin typeface="Arial"/>
              <a:ea typeface="微软雅黑"/>
              <a:sym typeface="Arial"/>
            </a:endParaRPr>
          </a:p>
        </p:txBody>
      </p:sp>
      <p:sp>
        <p:nvSpPr>
          <p:cNvPr id="21518" name="AutoShape 14"/>
          <p:cNvSpPr/>
          <p:nvPr/>
        </p:nvSpPr>
        <p:spPr bwMode="auto">
          <a:xfrm>
            <a:off x="4022203" y="3124279"/>
            <a:ext cx="416664" cy="284163"/>
          </a:xfrm>
          <a:custGeom>
            <a:avLst/>
            <a:gdLst>
              <a:gd name="T0" fmla="*/ 416719 w 21600"/>
              <a:gd name="T1" fmla="*/ 284163 h 21600"/>
              <a:gd name="T2" fmla="*/ 416719 w 21600"/>
              <a:gd name="T3" fmla="*/ 284163 h 21600"/>
              <a:gd name="T4" fmla="*/ 416719 w 21600"/>
              <a:gd name="T5" fmla="*/ 284163 h 21600"/>
              <a:gd name="T6" fmla="*/ 416719 w 21600"/>
              <a:gd name="T7" fmla="*/ 2841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573" y="9487"/>
                </a:moveTo>
                <a:cubicBezTo>
                  <a:pt x="18710" y="8882"/>
                  <a:pt x="18848" y="8074"/>
                  <a:pt x="18848" y="7469"/>
                </a:cubicBezTo>
                <a:cubicBezTo>
                  <a:pt x="18848" y="3431"/>
                  <a:pt x="16509" y="0"/>
                  <a:pt x="13757" y="0"/>
                </a:cubicBezTo>
                <a:cubicBezTo>
                  <a:pt x="10456" y="0"/>
                  <a:pt x="10043" y="3633"/>
                  <a:pt x="10043" y="3633"/>
                </a:cubicBezTo>
                <a:cubicBezTo>
                  <a:pt x="10043" y="3633"/>
                  <a:pt x="8667" y="1211"/>
                  <a:pt x="6328" y="1614"/>
                </a:cubicBezTo>
                <a:cubicBezTo>
                  <a:pt x="4127" y="2220"/>
                  <a:pt x="2751" y="5046"/>
                  <a:pt x="2751" y="8074"/>
                </a:cubicBezTo>
                <a:cubicBezTo>
                  <a:pt x="2751" y="8478"/>
                  <a:pt x="2751" y="9084"/>
                  <a:pt x="2889" y="9487"/>
                </a:cubicBezTo>
                <a:cubicBezTo>
                  <a:pt x="1238" y="10295"/>
                  <a:pt x="0" y="12717"/>
                  <a:pt x="0" y="15342"/>
                </a:cubicBezTo>
                <a:cubicBezTo>
                  <a:pt x="0" y="18773"/>
                  <a:pt x="1926" y="21600"/>
                  <a:pt x="4264" y="21600"/>
                </a:cubicBezTo>
                <a:cubicBezTo>
                  <a:pt x="17335" y="21600"/>
                  <a:pt x="17335" y="21600"/>
                  <a:pt x="17335" y="21600"/>
                </a:cubicBezTo>
                <a:cubicBezTo>
                  <a:pt x="19673" y="21600"/>
                  <a:pt x="21600" y="18773"/>
                  <a:pt x="21600" y="15342"/>
                </a:cubicBezTo>
                <a:cubicBezTo>
                  <a:pt x="21600" y="12515"/>
                  <a:pt x="20361" y="10295"/>
                  <a:pt x="18573" y="9487"/>
                </a:cubicBezTo>
                <a:close/>
                <a:moveTo>
                  <a:pt x="16509" y="20388"/>
                </a:moveTo>
                <a:cubicBezTo>
                  <a:pt x="10868" y="20388"/>
                  <a:pt x="10868" y="20388"/>
                  <a:pt x="10868" y="20388"/>
                </a:cubicBezTo>
                <a:cubicBezTo>
                  <a:pt x="11281" y="19581"/>
                  <a:pt x="14308" y="15342"/>
                  <a:pt x="14308" y="15342"/>
                </a:cubicBezTo>
                <a:cubicBezTo>
                  <a:pt x="14308" y="15342"/>
                  <a:pt x="14721" y="14736"/>
                  <a:pt x="14170" y="14736"/>
                </a:cubicBezTo>
                <a:cubicBezTo>
                  <a:pt x="13620" y="14736"/>
                  <a:pt x="12657" y="14736"/>
                  <a:pt x="12657" y="14736"/>
                </a:cubicBezTo>
                <a:cubicBezTo>
                  <a:pt x="12657" y="14736"/>
                  <a:pt x="12657" y="14332"/>
                  <a:pt x="12657" y="13727"/>
                </a:cubicBezTo>
                <a:cubicBezTo>
                  <a:pt x="12657" y="12112"/>
                  <a:pt x="12657" y="8882"/>
                  <a:pt x="12657" y="7469"/>
                </a:cubicBezTo>
                <a:cubicBezTo>
                  <a:pt x="12657" y="7469"/>
                  <a:pt x="12657" y="7267"/>
                  <a:pt x="12382" y="7267"/>
                </a:cubicBezTo>
                <a:cubicBezTo>
                  <a:pt x="12107" y="7267"/>
                  <a:pt x="9217" y="7267"/>
                  <a:pt x="8805" y="7267"/>
                </a:cubicBezTo>
                <a:cubicBezTo>
                  <a:pt x="8529" y="7267"/>
                  <a:pt x="8529" y="7671"/>
                  <a:pt x="8529" y="7671"/>
                </a:cubicBezTo>
                <a:cubicBezTo>
                  <a:pt x="8529" y="8882"/>
                  <a:pt x="8529" y="12112"/>
                  <a:pt x="8529" y="13727"/>
                </a:cubicBezTo>
                <a:cubicBezTo>
                  <a:pt x="8529" y="14332"/>
                  <a:pt x="8529" y="14736"/>
                  <a:pt x="8529" y="14736"/>
                </a:cubicBezTo>
                <a:cubicBezTo>
                  <a:pt x="8529" y="14736"/>
                  <a:pt x="7429" y="14736"/>
                  <a:pt x="7016" y="14736"/>
                </a:cubicBezTo>
                <a:cubicBezTo>
                  <a:pt x="6603" y="14736"/>
                  <a:pt x="7016" y="15342"/>
                  <a:pt x="7016" y="15342"/>
                </a:cubicBezTo>
                <a:cubicBezTo>
                  <a:pt x="10456" y="20388"/>
                  <a:pt x="10456" y="20388"/>
                  <a:pt x="10456" y="20388"/>
                </a:cubicBezTo>
                <a:cubicBezTo>
                  <a:pt x="5228" y="20388"/>
                  <a:pt x="5228" y="20388"/>
                  <a:pt x="5228" y="20388"/>
                </a:cubicBezTo>
                <a:cubicBezTo>
                  <a:pt x="3164" y="20388"/>
                  <a:pt x="1513" y="17966"/>
                  <a:pt x="1513" y="15140"/>
                </a:cubicBezTo>
                <a:cubicBezTo>
                  <a:pt x="1513" y="12717"/>
                  <a:pt x="2614" y="10900"/>
                  <a:pt x="3989" y="10093"/>
                </a:cubicBezTo>
                <a:cubicBezTo>
                  <a:pt x="3852" y="9689"/>
                  <a:pt x="3852" y="9285"/>
                  <a:pt x="3852" y="8882"/>
                </a:cubicBezTo>
                <a:cubicBezTo>
                  <a:pt x="3852" y="6459"/>
                  <a:pt x="5090" y="4037"/>
                  <a:pt x="7016" y="3431"/>
                </a:cubicBezTo>
                <a:cubicBezTo>
                  <a:pt x="9080" y="3229"/>
                  <a:pt x="10318" y="6056"/>
                  <a:pt x="10318" y="6056"/>
                </a:cubicBezTo>
                <a:cubicBezTo>
                  <a:pt x="10318" y="6056"/>
                  <a:pt x="10593" y="2220"/>
                  <a:pt x="13482" y="2220"/>
                </a:cubicBezTo>
                <a:cubicBezTo>
                  <a:pt x="15821" y="2220"/>
                  <a:pt x="17610" y="5046"/>
                  <a:pt x="17610" y="8478"/>
                </a:cubicBezTo>
                <a:cubicBezTo>
                  <a:pt x="17610" y="9084"/>
                  <a:pt x="17610" y="9689"/>
                  <a:pt x="17472" y="10093"/>
                </a:cubicBezTo>
                <a:cubicBezTo>
                  <a:pt x="18985" y="10699"/>
                  <a:pt x="20224" y="12717"/>
                  <a:pt x="20224" y="15140"/>
                </a:cubicBezTo>
                <a:cubicBezTo>
                  <a:pt x="20224" y="17966"/>
                  <a:pt x="18573" y="20388"/>
                  <a:pt x="16509" y="20388"/>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4" tIns="22854" rIns="22854" bIns="22854"/>
          <a:lstStyle/>
          <a:p>
            <a:endParaRPr lang="zh-CN" altLang="en-US">
              <a:solidFill>
                <a:schemeClr val="tx1">
                  <a:lumMod val="50000"/>
                  <a:lumOff val="50000"/>
                </a:schemeClr>
              </a:solidFill>
              <a:latin typeface="Arial"/>
              <a:ea typeface="微软雅黑"/>
              <a:sym typeface="Arial"/>
            </a:endParaRPr>
          </a:p>
        </p:txBody>
      </p:sp>
      <p:sp>
        <p:nvSpPr>
          <p:cNvPr id="21519" name="AutoShape 15"/>
          <p:cNvSpPr/>
          <p:nvPr/>
        </p:nvSpPr>
        <p:spPr bwMode="auto">
          <a:xfrm>
            <a:off x="1638088" y="3098880"/>
            <a:ext cx="338887" cy="338931"/>
          </a:xfrm>
          <a:custGeom>
            <a:avLst/>
            <a:gdLst>
              <a:gd name="T0" fmla="*/ 338931 w 21600"/>
              <a:gd name="T1" fmla="*/ 338931 h 21600"/>
              <a:gd name="T2" fmla="*/ 338931 w 21600"/>
              <a:gd name="T3" fmla="*/ 338931 h 21600"/>
              <a:gd name="T4" fmla="*/ 338931 w 21600"/>
              <a:gd name="T5" fmla="*/ 338931 h 21600"/>
              <a:gd name="T6" fmla="*/ 338931 w 21600"/>
              <a:gd name="T7" fmla="*/ 3389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987" y="2580"/>
                </a:moveTo>
                <a:cubicBezTo>
                  <a:pt x="20419" y="2580"/>
                  <a:pt x="20793" y="2735"/>
                  <a:pt x="21116" y="3052"/>
                </a:cubicBezTo>
                <a:cubicBezTo>
                  <a:pt x="21438" y="3372"/>
                  <a:pt x="21600" y="3743"/>
                  <a:pt x="21600" y="4175"/>
                </a:cubicBezTo>
                <a:lnTo>
                  <a:pt x="21600" y="19987"/>
                </a:lnTo>
                <a:cubicBezTo>
                  <a:pt x="21600"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6" tIns="19046" rIns="19046" bIns="19046" anchor="ctr"/>
          <a:lstStyle/>
          <a:p>
            <a:endParaRPr lang="zh-CN" altLang="en-US">
              <a:solidFill>
                <a:schemeClr val="tx1">
                  <a:lumMod val="50000"/>
                  <a:lumOff val="50000"/>
                </a:schemeClr>
              </a:solidFill>
              <a:latin typeface="Arial"/>
              <a:ea typeface="微软雅黑"/>
              <a:sym typeface="Arial"/>
            </a:endParaRPr>
          </a:p>
        </p:txBody>
      </p:sp>
      <p:sp>
        <p:nvSpPr>
          <p:cNvPr id="21520" name="AutoShape 16"/>
          <p:cNvSpPr/>
          <p:nvPr/>
        </p:nvSpPr>
        <p:spPr bwMode="auto">
          <a:xfrm>
            <a:off x="8851542" y="3104437"/>
            <a:ext cx="338888" cy="282575"/>
          </a:xfrm>
          <a:custGeom>
            <a:avLst/>
            <a:gdLst>
              <a:gd name="T0" fmla="*/ 338932 w 21600"/>
              <a:gd name="T1" fmla="*/ 282575 h 21600"/>
              <a:gd name="T2" fmla="*/ 338932 w 21600"/>
              <a:gd name="T3" fmla="*/ 282575 h 21600"/>
              <a:gd name="T4" fmla="*/ 338932 w 21600"/>
              <a:gd name="T5" fmla="*/ 282575 h 21600"/>
              <a:gd name="T6" fmla="*/ 338932 w 21600"/>
              <a:gd name="T7" fmla="*/ 2825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708" y="14020"/>
                </a:moveTo>
                <a:cubicBezTo>
                  <a:pt x="20951" y="14020"/>
                  <a:pt x="21161" y="14125"/>
                  <a:pt x="21335" y="14334"/>
                </a:cubicBezTo>
                <a:cubicBezTo>
                  <a:pt x="21511" y="14548"/>
                  <a:pt x="21600" y="14810"/>
                  <a:pt x="21600" y="15115"/>
                </a:cubicBezTo>
                <a:lnTo>
                  <a:pt x="21600" y="20504"/>
                </a:lnTo>
                <a:cubicBezTo>
                  <a:pt x="21600" y="20815"/>
                  <a:pt x="21511" y="21071"/>
                  <a:pt x="21335" y="21285"/>
                </a:cubicBezTo>
                <a:cubicBezTo>
                  <a:pt x="21161" y="21494"/>
                  <a:pt x="20951" y="21600"/>
                  <a:pt x="20708" y="21600"/>
                </a:cubicBezTo>
                <a:lnTo>
                  <a:pt x="16197" y="21600"/>
                </a:lnTo>
                <a:cubicBezTo>
                  <a:pt x="15940" y="21600"/>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2" y="20815"/>
                  <a:pt x="7652" y="20504"/>
                </a:cubicBezTo>
                <a:lnTo>
                  <a:pt x="7652" y="15115"/>
                </a:lnTo>
                <a:cubicBezTo>
                  <a:pt x="7652"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600"/>
                  <a:pt x="5402" y="21600"/>
                </a:cubicBezTo>
                <a:lnTo>
                  <a:pt x="913" y="21600"/>
                </a:lnTo>
                <a:cubicBezTo>
                  <a:pt x="658" y="21600"/>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7"/>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7"/>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6" tIns="19046" rIns="19046" bIns="19046" anchor="ctr"/>
          <a:lstStyle/>
          <a:p>
            <a:endParaRPr lang="zh-CN" altLang="en-US">
              <a:solidFill>
                <a:schemeClr val="tx1">
                  <a:lumMod val="50000"/>
                  <a:lumOff val="50000"/>
                </a:schemeClr>
              </a:solidFill>
              <a:latin typeface="Arial"/>
              <a:ea typeface="微软雅黑"/>
              <a:sym typeface="Arial"/>
            </a:endParaRPr>
          </a:p>
        </p:txBody>
      </p:sp>
      <p:sp>
        <p:nvSpPr>
          <p:cNvPr id="21521" name="AutoShape 17"/>
          <p:cNvSpPr/>
          <p:nvPr/>
        </p:nvSpPr>
        <p:spPr bwMode="auto">
          <a:xfrm>
            <a:off x="2298402" y="3129042"/>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algn="l"/>
            <a:r>
              <a:rPr lang="en-US" altLang="zh-CN" sz="1400" dirty="0">
                <a:solidFill>
                  <a:schemeClr val="tx1">
                    <a:lumMod val="50000"/>
                    <a:lumOff val="50000"/>
                  </a:schemeClr>
                </a:solidFill>
                <a:latin typeface="Arial"/>
                <a:ea typeface="微软雅黑"/>
                <a:sym typeface="Arial"/>
              </a:rPr>
              <a:t>Add title text</a:t>
            </a:r>
            <a:endParaRPr lang="es-ES" altLang="zh-CN" sz="1400" dirty="0">
              <a:solidFill>
                <a:schemeClr val="tx1">
                  <a:lumMod val="50000"/>
                  <a:lumOff val="50000"/>
                </a:schemeClr>
              </a:solidFill>
              <a:latin typeface="Arial"/>
              <a:ea typeface="微软雅黑"/>
              <a:sym typeface="Arial"/>
            </a:endParaRPr>
          </a:p>
        </p:txBody>
      </p:sp>
      <p:sp>
        <p:nvSpPr>
          <p:cNvPr id="21522" name="AutoShape 18"/>
          <p:cNvSpPr/>
          <p:nvPr/>
        </p:nvSpPr>
        <p:spPr bwMode="auto">
          <a:xfrm>
            <a:off x="4719024" y="3129042"/>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algn="l"/>
            <a:r>
              <a:rPr lang="en-US" altLang="zh-CN" sz="1400" dirty="0">
                <a:solidFill>
                  <a:schemeClr val="tx1">
                    <a:lumMod val="50000"/>
                    <a:lumOff val="50000"/>
                  </a:schemeClr>
                </a:solidFill>
                <a:latin typeface="Arial"/>
                <a:ea typeface="微软雅黑"/>
                <a:sym typeface="Arial"/>
              </a:rPr>
              <a:t>Add title text</a:t>
            </a:r>
            <a:endParaRPr lang="es-ES" altLang="zh-CN" sz="1400" dirty="0">
              <a:solidFill>
                <a:schemeClr val="tx1">
                  <a:lumMod val="50000"/>
                  <a:lumOff val="50000"/>
                </a:schemeClr>
              </a:solidFill>
              <a:latin typeface="Arial"/>
              <a:ea typeface="微软雅黑"/>
              <a:sym typeface="Arial"/>
            </a:endParaRPr>
          </a:p>
        </p:txBody>
      </p:sp>
      <p:sp>
        <p:nvSpPr>
          <p:cNvPr id="21523" name="AutoShape 19"/>
          <p:cNvSpPr/>
          <p:nvPr/>
        </p:nvSpPr>
        <p:spPr bwMode="auto">
          <a:xfrm>
            <a:off x="7139646" y="3129042"/>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algn="l"/>
            <a:r>
              <a:rPr lang="en-US" altLang="zh-CN" sz="1400" dirty="0">
                <a:solidFill>
                  <a:schemeClr val="tx1">
                    <a:lumMod val="50000"/>
                    <a:lumOff val="50000"/>
                  </a:schemeClr>
                </a:solidFill>
                <a:latin typeface="Arial"/>
                <a:ea typeface="微软雅黑"/>
                <a:sym typeface="Arial"/>
              </a:rPr>
              <a:t>Add title text</a:t>
            </a:r>
            <a:endParaRPr lang="es-ES" altLang="zh-CN" sz="1400" dirty="0">
              <a:solidFill>
                <a:schemeClr val="tx1">
                  <a:lumMod val="50000"/>
                  <a:lumOff val="50000"/>
                </a:schemeClr>
              </a:solidFill>
              <a:latin typeface="Arial"/>
              <a:ea typeface="微软雅黑"/>
              <a:sym typeface="Arial"/>
            </a:endParaRPr>
          </a:p>
        </p:txBody>
      </p:sp>
      <p:sp>
        <p:nvSpPr>
          <p:cNvPr id="21524" name="AutoShape 20"/>
          <p:cNvSpPr/>
          <p:nvPr/>
        </p:nvSpPr>
        <p:spPr bwMode="auto">
          <a:xfrm>
            <a:off x="9560268" y="3129042"/>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algn="l"/>
            <a:r>
              <a:rPr lang="en-US" altLang="zh-CN" sz="1400" dirty="0">
                <a:solidFill>
                  <a:schemeClr val="tx1">
                    <a:lumMod val="50000"/>
                    <a:lumOff val="50000"/>
                  </a:schemeClr>
                </a:solidFill>
                <a:latin typeface="Arial"/>
                <a:ea typeface="微软雅黑"/>
                <a:sym typeface="Arial"/>
              </a:rPr>
              <a:t>Add title text</a:t>
            </a:r>
            <a:endParaRPr lang="es-ES" altLang="zh-CN" sz="1400" dirty="0">
              <a:solidFill>
                <a:schemeClr val="tx1">
                  <a:lumMod val="50000"/>
                  <a:lumOff val="50000"/>
                </a:schemeClr>
              </a:solidFill>
              <a:latin typeface="Arial"/>
              <a:ea typeface="微软雅黑"/>
              <a:sym typeface="Arial"/>
            </a:endParaRPr>
          </a:p>
        </p:txBody>
      </p:sp>
      <p:sp>
        <p:nvSpPr>
          <p:cNvPr id="21525" name="AutoShape 21"/>
          <p:cNvSpPr/>
          <p:nvPr/>
        </p:nvSpPr>
        <p:spPr bwMode="auto">
          <a:xfrm>
            <a:off x="8605513" y="4223624"/>
            <a:ext cx="2109513"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en-US" altLang="zh-CN" sz="1400" dirty="0">
                <a:solidFill>
                  <a:schemeClr val="tx1">
                    <a:lumMod val="50000"/>
                    <a:lumOff val="50000"/>
                  </a:schemeClr>
                </a:solidFill>
                <a:latin typeface="Arial"/>
                <a:ea typeface="微软雅黑"/>
                <a:sym typeface="Arial"/>
              </a:rPr>
              <a:t>Click here to add text content, such as keywords, some brief introductions, etc.</a:t>
            </a:r>
            <a:endParaRPr lang="zh-CN" altLang="en-US" sz="1400" dirty="0">
              <a:solidFill>
                <a:schemeClr val="tx1">
                  <a:lumMod val="50000"/>
                  <a:lumOff val="50000"/>
                </a:schemeClr>
              </a:solidFill>
              <a:latin typeface="Arial"/>
              <a:ea typeface="微软雅黑"/>
              <a:sym typeface="Arial"/>
            </a:endParaRPr>
          </a:p>
          <a:p>
            <a:pPr>
              <a:lnSpc>
                <a:spcPct val="130000"/>
              </a:lnSpc>
              <a:spcAft>
                <a:spcPts val="800"/>
              </a:spcAft>
            </a:pPr>
            <a:endParaRPr lang="zh-CN" altLang="en-US" sz="1400" dirty="0">
              <a:solidFill>
                <a:schemeClr val="tx1">
                  <a:lumMod val="50000"/>
                  <a:lumOff val="50000"/>
                </a:schemeClr>
              </a:solidFill>
              <a:latin typeface="Arial"/>
              <a:ea typeface="微软雅黑"/>
              <a:sym typeface="Arial"/>
            </a:endParaRPr>
          </a:p>
        </p:txBody>
      </p:sp>
      <p:sp>
        <p:nvSpPr>
          <p:cNvPr id="21526" name="AutoShape 22"/>
          <p:cNvSpPr/>
          <p:nvPr/>
        </p:nvSpPr>
        <p:spPr bwMode="auto">
          <a:xfrm>
            <a:off x="6122986" y="4223624"/>
            <a:ext cx="2110307"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en-US" altLang="zh-CN" sz="1400" dirty="0">
                <a:solidFill>
                  <a:schemeClr val="tx1">
                    <a:lumMod val="50000"/>
                    <a:lumOff val="50000"/>
                  </a:schemeClr>
                </a:solidFill>
                <a:latin typeface="Arial"/>
                <a:ea typeface="微软雅黑"/>
                <a:sym typeface="Arial"/>
              </a:rPr>
              <a:t>Click here to add text content, such as keywords, some brief introductions, etc.</a:t>
            </a:r>
            <a:endParaRPr lang="zh-CN" altLang="en-US" sz="1400" dirty="0">
              <a:solidFill>
                <a:schemeClr val="tx1">
                  <a:lumMod val="50000"/>
                  <a:lumOff val="50000"/>
                </a:schemeClr>
              </a:solidFill>
              <a:latin typeface="Arial"/>
              <a:ea typeface="微软雅黑"/>
              <a:sym typeface="Arial"/>
            </a:endParaRPr>
          </a:p>
          <a:p>
            <a:pPr>
              <a:lnSpc>
                <a:spcPct val="130000"/>
              </a:lnSpc>
              <a:spcAft>
                <a:spcPts val="800"/>
              </a:spcAft>
            </a:pPr>
            <a:endParaRPr lang="zh-CN" altLang="en-US" sz="1400" dirty="0">
              <a:solidFill>
                <a:schemeClr val="tx1">
                  <a:lumMod val="50000"/>
                  <a:lumOff val="50000"/>
                </a:schemeClr>
              </a:solidFill>
              <a:latin typeface="Arial"/>
              <a:ea typeface="微软雅黑"/>
              <a:sym typeface="Arial"/>
            </a:endParaRPr>
          </a:p>
        </p:txBody>
      </p:sp>
      <p:sp>
        <p:nvSpPr>
          <p:cNvPr id="21527" name="AutoShape 23"/>
          <p:cNvSpPr/>
          <p:nvPr/>
        </p:nvSpPr>
        <p:spPr bwMode="auto">
          <a:xfrm>
            <a:off x="3761094" y="4223624"/>
            <a:ext cx="2109513"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en-US" altLang="zh-CN" sz="1400" dirty="0">
                <a:solidFill>
                  <a:schemeClr val="tx1">
                    <a:lumMod val="50000"/>
                    <a:lumOff val="50000"/>
                  </a:schemeClr>
                </a:solidFill>
                <a:latin typeface="Arial"/>
                <a:ea typeface="微软雅黑"/>
                <a:sym typeface="Arial"/>
              </a:rPr>
              <a:t>Click here to add text content, such as keywords, some brief introductions, etc.</a:t>
            </a:r>
            <a:endParaRPr lang="zh-CN" altLang="en-US" sz="1400" dirty="0">
              <a:solidFill>
                <a:schemeClr val="tx1">
                  <a:lumMod val="50000"/>
                  <a:lumOff val="50000"/>
                </a:schemeClr>
              </a:solidFill>
              <a:latin typeface="Arial"/>
              <a:ea typeface="微软雅黑"/>
              <a:sym typeface="Arial"/>
            </a:endParaRPr>
          </a:p>
          <a:p>
            <a:pPr>
              <a:lnSpc>
                <a:spcPct val="130000"/>
              </a:lnSpc>
              <a:spcAft>
                <a:spcPts val="800"/>
              </a:spcAft>
            </a:pPr>
            <a:endParaRPr lang="zh-CN" altLang="en-US" sz="1400" dirty="0">
              <a:solidFill>
                <a:schemeClr val="tx1">
                  <a:lumMod val="50000"/>
                  <a:lumOff val="50000"/>
                </a:schemeClr>
              </a:solidFill>
              <a:latin typeface="Arial"/>
              <a:ea typeface="微软雅黑"/>
              <a:sym typeface="Arial"/>
            </a:endParaRPr>
          </a:p>
        </p:txBody>
      </p:sp>
      <p:sp>
        <p:nvSpPr>
          <p:cNvPr id="21528" name="AutoShape 24"/>
          <p:cNvSpPr/>
          <p:nvPr/>
        </p:nvSpPr>
        <p:spPr bwMode="auto">
          <a:xfrm>
            <a:off x="1386502" y="4223624"/>
            <a:ext cx="2110307"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en-US" altLang="zh-CN" sz="1400" dirty="0">
                <a:solidFill>
                  <a:schemeClr val="tx1">
                    <a:lumMod val="50000"/>
                    <a:lumOff val="50000"/>
                  </a:schemeClr>
                </a:solidFill>
                <a:latin typeface="Arial"/>
                <a:ea typeface="微软雅黑"/>
                <a:sym typeface="Arial"/>
              </a:rPr>
              <a:t>Click here to add text content, such as keywords, some brief introductions, etc.</a:t>
            </a:r>
            <a:endParaRPr lang="zh-CN" altLang="en-US" sz="1400" dirty="0">
              <a:solidFill>
                <a:schemeClr val="tx1">
                  <a:lumMod val="50000"/>
                  <a:lumOff val="50000"/>
                </a:schemeClr>
              </a:solidFill>
              <a:latin typeface="Arial"/>
              <a:ea typeface="微软雅黑"/>
              <a:sym typeface="Arial"/>
            </a:endParaRPr>
          </a:p>
          <a:p>
            <a:pPr>
              <a:lnSpc>
                <a:spcPct val="130000"/>
              </a:lnSpc>
              <a:spcAft>
                <a:spcPts val="800"/>
              </a:spcAft>
            </a:pPr>
            <a:endParaRPr lang="zh-CN" altLang="en-US" sz="1400" dirty="0">
              <a:solidFill>
                <a:schemeClr val="tx1">
                  <a:lumMod val="50000"/>
                  <a:lumOff val="50000"/>
                </a:schemeClr>
              </a:solidFill>
              <a:latin typeface="Arial"/>
              <a:ea typeface="微软雅黑"/>
              <a:sym typeface="Arial"/>
            </a:endParaRPr>
          </a:p>
        </p:txBody>
      </p:sp>
      <p:sp>
        <p:nvSpPr>
          <p:cNvPr id="2" name="标题 1"/>
          <p:cNvSpPr>
            <a:spLocks noGrp="1"/>
          </p:cNvSpPr>
          <p:nvPr>
            <p:ph type="title"/>
          </p:nvPr>
        </p:nvSpPr>
        <p:spPr/>
        <p:txBody>
          <a:bodyPr vert="horz" lIns="91440" tIns="45720" rIns="91440" bIns="45720" rtlCol="0" anchor="ctr">
            <a:normAutofit/>
          </a:bodyPr>
          <a:lstStyle/>
          <a:p>
            <a:r>
              <a:rPr lang="en-US" altLang="zh-CN" sz="3200" b="1" dirty="0">
                <a:latin typeface="Arial"/>
                <a:ea typeface="微软雅黑"/>
                <a:sym typeface="Arial"/>
              </a:rPr>
              <a:t>Add title text</a:t>
            </a:r>
            <a:endParaRPr lang="zh-CN" altLang="en-US" sz="3200" b="1" dirty="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509"/>
                                        </p:tgtEl>
                                        <p:attrNameLst>
                                          <p:attrName>style.visibility</p:attrName>
                                        </p:attrNameLst>
                                      </p:cBhvr>
                                      <p:to>
                                        <p:strVal val="visible"/>
                                      </p:to>
                                    </p:set>
                                    <p:anim calcmode="lin" valueType="num">
                                      <p:cBhvr additive="base">
                                        <p:cTn id="7" dur="500" fill="hold"/>
                                        <p:tgtEl>
                                          <p:spTgt spid="21509"/>
                                        </p:tgtEl>
                                        <p:attrNameLst>
                                          <p:attrName>ppt_x</p:attrName>
                                        </p:attrNameLst>
                                      </p:cBhvr>
                                      <p:tavLst>
                                        <p:tav tm="0">
                                          <p:val>
                                            <p:strVal val="0-#ppt_w/2"/>
                                          </p:val>
                                        </p:tav>
                                        <p:tav tm="100000">
                                          <p:val>
                                            <p:strVal val="#ppt_x"/>
                                          </p:val>
                                        </p:tav>
                                      </p:tavLst>
                                    </p:anim>
                                    <p:anim calcmode="lin" valueType="num">
                                      <p:cBhvr additive="base">
                                        <p:cTn id="8" dur="500" fill="hold"/>
                                        <p:tgtEl>
                                          <p:spTgt spid="2150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510"/>
                                        </p:tgtEl>
                                        <p:attrNameLst>
                                          <p:attrName>style.visibility</p:attrName>
                                        </p:attrNameLst>
                                      </p:cBhvr>
                                      <p:to>
                                        <p:strVal val="visible"/>
                                      </p:to>
                                    </p:set>
                                    <p:anim calcmode="lin" valueType="num">
                                      <p:cBhvr additive="base">
                                        <p:cTn id="11" dur="500" fill="hold"/>
                                        <p:tgtEl>
                                          <p:spTgt spid="21510"/>
                                        </p:tgtEl>
                                        <p:attrNameLst>
                                          <p:attrName>ppt_x</p:attrName>
                                        </p:attrNameLst>
                                      </p:cBhvr>
                                      <p:tavLst>
                                        <p:tav tm="0">
                                          <p:val>
                                            <p:strVal val="0-#ppt_w/2"/>
                                          </p:val>
                                        </p:tav>
                                        <p:tav tm="100000">
                                          <p:val>
                                            <p:strVal val="#ppt_x"/>
                                          </p:val>
                                        </p:tav>
                                      </p:tavLst>
                                    </p:anim>
                                    <p:anim calcmode="lin" valueType="num">
                                      <p:cBhvr additive="base">
                                        <p:cTn id="12" dur="500" fill="hold"/>
                                        <p:tgtEl>
                                          <p:spTgt spid="215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1511"/>
                                        </p:tgtEl>
                                        <p:attrNameLst>
                                          <p:attrName>style.visibility</p:attrName>
                                        </p:attrNameLst>
                                      </p:cBhvr>
                                      <p:to>
                                        <p:strVal val="visible"/>
                                      </p:to>
                                    </p:set>
                                    <p:anim calcmode="lin" valueType="num">
                                      <p:cBhvr additive="base">
                                        <p:cTn id="15" dur="500" fill="hold"/>
                                        <p:tgtEl>
                                          <p:spTgt spid="21511"/>
                                        </p:tgtEl>
                                        <p:attrNameLst>
                                          <p:attrName>ppt_x</p:attrName>
                                        </p:attrNameLst>
                                      </p:cBhvr>
                                      <p:tavLst>
                                        <p:tav tm="0">
                                          <p:val>
                                            <p:strVal val="0-#ppt_w/2"/>
                                          </p:val>
                                        </p:tav>
                                        <p:tav tm="100000">
                                          <p:val>
                                            <p:strVal val="#ppt_x"/>
                                          </p:val>
                                        </p:tav>
                                      </p:tavLst>
                                    </p:anim>
                                    <p:anim calcmode="lin" valueType="num">
                                      <p:cBhvr additive="base">
                                        <p:cTn id="16" dur="500" fill="hold"/>
                                        <p:tgtEl>
                                          <p:spTgt spid="2151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1512"/>
                                        </p:tgtEl>
                                        <p:attrNameLst>
                                          <p:attrName>style.visibility</p:attrName>
                                        </p:attrNameLst>
                                      </p:cBhvr>
                                      <p:to>
                                        <p:strVal val="visible"/>
                                      </p:to>
                                    </p:set>
                                    <p:anim calcmode="lin" valueType="num">
                                      <p:cBhvr additive="base">
                                        <p:cTn id="19" dur="500" fill="hold"/>
                                        <p:tgtEl>
                                          <p:spTgt spid="21512"/>
                                        </p:tgtEl>
                                        <p:attrNameLst>
                                          <p:attrName>ppt_x</p:attrName>
                                        </p:attrNameLst>
                                      </p:cBhvr>
                                      <p:tavLst>
                                        <p:tav tm="0">
                                          <p:val>
                                            <p:strVal val="0-#ppt_w/2"/>
                                          </p:val>
                                        </p:tav>
                                        <p:tav tm="100000">
                                          <p:val>
                                            <p:strVal val="#ppt_x"/>
                                          </p:val>
                                        </p:tav>
                                      </p:tavLst>
                                    </p:anim>
                                    <p:anim calcmode="lin" valueType="num">
                                      <p:cBhvr additive="base">
                                        <p:cTn id="20" dur="500" fill="hold"/>
                                        <p:tgtEl>
                                          <p:spTgt spid="2151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1513"/>
                                        </p:tgtEl>
                                        <p:attrNameLst>
                                          <p:attrName>style.visibility</p:attrName>
                                        </p:attrNameLst>
                                      </p:cBhvr>
                                      <p:to>
                                        <p:strVal val="visible"/>
                                      </p:to>
                                    </p:set>
                                    <p:anim calcmode="lin" valueType="num">
                                      <p:cBhvr additive="base">
                                        <p:cTn id="23" dur="500" fill="hold"/>
                                        <p:tgtEl>
                                          <p:spTgt spid="21513"/>
                                        </p:tgtEl>
                                        <p:attrNameLst>
                                          <p:attrName>ppt_x</p:attrName>
                                        </p:attrNameLst>
                                      </p:cBhvr>
                                      <p:tavLst>
                                        <p:tav tm="0">
                                          <p:val>
                                            <p:strVal val="0-#ppt_w/2"/>
                                          </p:val>
                                        </p:tav>
                                        <p:tav tm="100000">
                                          <p:val>
                                            <p:strVal val="#ppt_x"/>
                                          </p:val>
                                        </p:tav>
                                      </p:tavLst>
                                    </p:anim>
                                    <p:anim calcmode="lin" valueType="num">
                                      <p:cBhvr additive="base">
                                        <p:cTn id="24" dur="500" fill="hold"/>
                                        <p:tgtEl>
                                          <p:spTgt spid="2151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1514"/>
                                        </p:tgtEl>
                                        <p:attrNameLst>
                                          <p:attrName>style.visibility</p:attrName>
                                        </p:attrNameLst>
                                      </p:cBhvr>
                                      <p:to>
                                        <p:strVal val="visible"/>
                                      </p:to>
                                    </p:set>
                                    <p:anim calcmode="lin" valueType="num">
                                      <p:cBhvr additive="base">
                                        <p:cTn id="27" dur="500" fill="hold"/>
                                        <p:tgtEl>
                                          <p:spTgt spid="21514"/>
                                        </p:tgtEl>
                                        <p:attrNameLst>
                                          <p:attrName>ppt_x</p:attrName>
                                        </p:attrNameLst>
                                      </p:cBhvr>
                                      <p:tavLst>
                                        <p:tav tm="0">
                                          <p:val>
                                            <p:strVal val="0-#ppt_w/2"/>
                                          </p:val>
                                        </p:tav>
                                        <p:tav tm="100000">
                                          <p:val>
                                            <p:strVal val="#ppt_x"/>
                                          </p:val>
                                        </p:tav>
                                      </p:tavLst>
                                    </p:anim>
                                    <p:anim calcmode="lin" valueType="num">
                                      <p:cBhvr additive="base">
                                        <p:cTn id="28" dur="500" fill="hold"/>
                                        <p:tgtEl>
                                          <p:spTgt spid="2151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1515"/>
                                        </p:tgtEl>
                                        <p:attrNameLst>
                                          <p:attrName>style.visibility</p:attrName>
                                        </p:attrNameLst>
                                      </p:cBhvr>
                                      <p:to>
                                        <p:strVal val="visible"/>
                                      </p:to>
                                    </p:set>
                                    <p:anim calcmode="lin" valueType="num">
                                      <p:cBhvr additive="base">
                                        <p:cTn id="31" dur="500" fill="hold"/>
                                        <p:tgtEl>
                                          <p:spTgt spid="21515"/>
                                        </p:tgtEl>
                                        <p:attrNameLst>
                                          <p:attrName>ppt_x</p:attrName>
                                        </p:attrNameLst>
                                      </p:cBhvr>
                                      <p:tavLst>
                                        <p:tav tm="0">
                                          <p:val>
                                            <p:strVal val="0-#ppt_w/2"/>
                                          </p:val>
                                        </p:tav>
                                        <p:tav tm="100000">
                                          <p:val>
                                            <p:strVal val="#ppt_x"/>
                                          </p:val>
                                        </p:tav>
                                      </p:tavLst>
                                    </p:anim>
                                    <p:anim calcmode="lin" valueType="num">
                                      <p:cBhvr additive="base">
                                        <p:cTn id="32" dur="500" fill="hold"/>
                                        <p:tgtEl>
                                          <p:spTgt spid="2151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1516"/>
                                        </p:tgtEl>
                                        <p:attrNameLst>
                                          <p:attrName>style.visibility</p:attrName>
                                        </p:attrNameLst>
                                      </p:cBhvr>
                                      <p:to>
                                        <p:strVal val="visible"/>
                                      </p:to>
                                    </p:set>
                                    <p:anim calcmode="lin" valueType="num">
                                      <p:cBhvr additive="base">
                                        <p:cTn id="35" dur="500" fill="hold"/>
                                        <p:tgtEl>
                                          <p:spTgt spid="21516"/>
                                        </p:tgtEl>
                                        <p:attrNameLst>
                                          <p:attrName>ppt_x</p:attrName>
                                        </p:attrNameLst>
                                      </p:cBhvr>
                                      <p:tavLst>
                                        <p:tav tm="0">
                                          <p:val>
                                            <p:strVal val="0-#ppt_w/2"/>
                                          </p:val>
                                        </p:tav>
                                        <p:tav tm="100000">
                                          <p:val>
                                            <p:strVal val="#ppt_x"/>
                                          </p:val>
                                        </p:tav>
                                      </p:tavLst>
                                    </p:anim>
                                    <p:anim calcmode="lin" valueType="num">
                                      <p:cBhvr additive="base">
                                        <p:cTn id="36" dur="500" fill="hold"/>
                                        <p:tgtEl>
                                          <p:spTgt spid="21516"/>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1517"/>
                                        </p:tgtEl>
                                        <p:attrNameLst>
                                          <p:attrName>style.visibility</p:attrName>
                                        </p:attrNameLst>
                                      </p:cBhvr>
                                      <p:to>
                                        <p:strVal val="visible"/>
                                      </p:to>
                                    </p:set>
                                    <p:anim calcmode="lin" valueType="num">
                                      <p:cBhvr additive="base">
                                        <p:cTn id="39" dur="500" fill="hold"/>
                                        <p:tgtEl>
                                          <p:spTgt spid="21517"/>
                                        </p:tgtEl>
                                        <p:attrNameLst>
                                          <p:attrName>ppt_x</p:attrName>
                                        </p:attrNameLst>
                                      </p:cBhvr>
                                      <p:tavLst>
                                        <p:tav tm="0">
                                          <p:val>
                                            <p:strVal val="0-#ppt_w/2"/>
                                          </p:val>
                                        </p:tav>
                                        <p:tav tm="100000">
                                          <p:val>
                                            <p:strVal val="#ppt_x"/>
                                          </p:val>
                                        </p:tav>
                                      </p:tavLst>
                                    </p:anim>
                                    <p:anim calcmode="lin" valueType="num">
                                      <p:cBhvr additive="base">
                                        <p:cTn id="40" dur="500" fill="hold"/>
                                        <p:tgtEl>
                                          <p:spTgt spid="21517"/>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1518"/>
                                        </p:tgtEl>
                                        <p:attrNameLst>
                                          <p:attrName>style.visibility</p:attrName>
                                        </p:attrNameLst>
                                      </p:cBhvr>
                                      <p:to>
                                        <p:strVal val="visible"/>
                                      </p:to>
                                    </p:set>
                                    <p:anim calcmode="lin" valueType="num">
                                      <p:cBhvr additive="base">
                                        <p:cTn id="43" dur="500" fill="hold"/>
                                        <p:tgtEl>
                                          <p:spTgt spid="21518"/>
                                        </p:tgtEl>
                                        <p:attrNameLst>
                                          <p:attrName>ppt_x</p:attrName>
                                        </p:attrNameLst>
                                      </p:cBhvr>
                                      <p:tavLst>
                                        <p:tav tm="0">
                                          <p:val>
                                            <p:strVal val="0-#ppt_w/2"/>
                                          </p:val>
                                        </p:tav>
                                        <p:tav tm="100000">
                                          <p:val>
                                            <p:strVal val="#ppt_x"/>
                                          </p:val>
                                        </p:tav>
                                      </p:tavLst>
                                    </p:anim>
                                    <p:anim calcmode="lin" valueType="num">
                                      <p:cBhvr additive="base">
                                        <p:cTn id="44" dur="500" fill="hold"/>
                                        <p:tgtEl>
                                          <p:spTgt spid="21518"/>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1519"/>
                                        </p:tgtEl>
                                        <p:attrNameLst>
                                          <p:attrName>style.visibility</p:attrName>
                                        </p:attrNameLst>
                                      </p:cBhvr>
                                      <p:to>
                                        <p:strVal val="visible"/>
                                      </p:to>
                                    </p:set>
                                    <p:anim calcmode="lin" valueType="num">
                                      <p:cBhvr additive="base">
                                        <p:cTn id="47" dur="500" fill="hold"/>
                                        <p:tgtEl>
                                          <p:spTgt spid="21519"/>
                                        </p:tgtEl>
                                        <p:attrNameLst>
                                          <p:attrName>ppt_x</p:attrName>
                                        </p:attrNameLst>
                                      </p:cBhvr>
                                      <p:tavLst>
                                        <p:tav tm="0">
                                          <p:val>
                                            <p:strVal val="0-#ppt_w/2"/>
                                          </p:val>
                                        </p:tav>
                                        <p:tav tm="100000">
                                          <p:val>
                                            <p:strVal val="#ppt_x"/>
                                          </p:val>
                                        </p:tav>
                                      </p:tavLst>
                                    </p:anim>
                                    <p:anim calcmode="lin" valueType="num">
                                      <p:cBhvr additive="base">
                                        <p:cTn id="48" dur="500" fill="hold"/>
                                        <p:tgtEl>
                                          <p:spTgt spid="21519"/>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1520"/>
                                        </p:tgtEl>
                                        <p:attrNameLst>
                                          <p:attrName>style.visibility</p:attrName>
                                        </p:attrNameLst>
                                      </p:cBhvr>
                                      <p:to>
                                        <p:strVal val="visible"/>
                                      </p:to>
                                    </p:set>
                                    <p:anim calcmode="lin" valueType="num">
                                      <p:cBhvr additive="base">
                                        <p:cTn id="51" dur="500" fill="hold"/>
                                        <p:tgtEl>
                                          <p:spTgt spid="21520"/>
                                        </p:tgtEl>
                                        <p:attrNameLst>
                                          <p:attrName>ppt_x</p:attrName>
                                        </p:attrNameLst>
                                      </p:cBhvr>
                                      <p:tavLst>
                                        <p:tav tm="0">
                                          <p:val>
                                            <p:strVal val="0-#ppt_w/2"/>
                                          </p:val>
                                        </p:tav>
                                        <p:tav tm="100000">
                                          <p:val>
                                            <p:strVal val="#ppt_x"/>
                                          </p:val>
                                        </p:tav>
                                      </p:tavLst>
                                    </p:anim>
                                    <p:anim calcmode="lin" valueType="num">
                                      <p:cBhvr additive="base">
                                        <p:cTn id="52" dur="500" fill="hold"/>
                                        <p:tgtEl>
                                          <p:spTgt spid="21520"/>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2" presetClass="entr" presetSubtype="2" fill="hold" grpId="0" nodeType="afterEffect">
                                  <p:stCondLst>
                                    <p:cond delay="0"/>
                                  </p:stCondLst>
                                  <p:childTnLst>
                                    <p:set>
                                      <p:cBhvr>
                                        <p:cTn id="55" dur="1" fill="hold">
                                          <p:stCondLst>
                                            <p:cond delay="0"/>
                                          </p:stCondLst>
                                        </p:cTn>
                                        <p:tgtEl>
                                          <p:spTgt spid="21521"/>
                                        </p:tgtEl>
                                        <p:attrNameLst>
                                          <p:attrName>style.visibility</p:attrName>
                                        </p:attrNameLst>
                                      </p:cBhvr>
                                      <p:to>
                                        <p:strVal val="visible"/>
                                      </p:to>
                                    </p:set>
                                    <p:anim calcmode="lin" valueType="num">
                                      <p:cBhvr additive="base">
                                        <p:cTn id="56" dur="500" fill="hold"/>
                                        <p:tgtEl>
                                          <p:spTgt spid="21521"/>
                                        </p:tgtEl>
                                        <p:attrNameLst>
                                          <p:attrName>ppt_x</p:attrName>
                                        </p:attrNameLst>
                                      </p:cBhvr>
                                      <p:tavLst>
                                        <p:tav tm="0">
                                          <p:val>
                                            <p:strVal val="1+#ppt_w/2"/>
                                          </p:val>
                                        </p:tav>
                                        <p:tav tm="100000">
                                          <p:val>
                                            <p:strVal val="#ppt_x"/>
                                          </p:val>
                                        </p:tav>
                                      </p:tavLst>
                                    </p:anim>
                                    <p:anim calcmode="lin" valueType="num">
                                      <p:cBhvr additive="base">
                                        <p:cTn id="57" dur="500" fill="hold"/>
                                        <p:tgtEl>
                                          <p:spTgt spid="21521"/>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21522"/>
                                        </p:tgtEl>
                                        <p:attrNameLst>
                                          <p:attrName>style.visibility</p:attrName>
                                        </p:attrNameLst>
                                      </p:cBhvr>
                                      <p:to>
                                        <p:strVal val="visible"/>
                                      </p:to>
                                    </p:set>
                                    <p:anim calcmode="lin" valueType="num">
                                      <p:cBhvr additive="base">
                                        <p:cTn id="60" dur="500" fill="hold"/>
                                        <p:tgtEl>
                                          <p:spTgt spid="21522"/>
                                        </p:tgtEl>
                                        <p:attrNameLst>
                                          <p:attrName>ppt_x</p:attrName>
                                        </p:attrNameLst>
                                      </p:cBhvr>
                                      <p:tavLst>
                                        <p:tav tm="0">
                                          <p:val>
                                            <p:strVal val="1+#ppt_w/2"/>
                                          </p:val>
                                        </p:tav>
                                        <p:tav tm="100000">
                                          <p:val>
                                            <p:strVal val="#ppt_x"/>
                                          </p:val>
                                        </p:tav>
                                      </p:tavLst>
                                    </p:anim>
                                    <p:anim calcmode="lin" valueType="num">
                                      <p:cBhvr additive="base">
                                        <p:cTn id="61" dur="500" fill="hold"/>
                                        <p:tgtEl>
                                          <p:spTgt spid="21522"/>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21523"/>
                                        </p:tgtEl>
                                        <p:attrNameLst>
                                          <p:attrName>style.visibility</p:attrName>
                                        </p:attrNameLst>
                                      </p:cBhvr>
                                      <p:to>
                                        <p:strVal val="visible"/>
                                      </p:to>
                                    </p:set>
                                    <p:anim calcmode="lin" valueType="num">
                                      <p:cBhvr additive="base">
                                        <p:cTn id="64" dur="500" fill="hold"/>
                                        <p:tgtEl>
                                          <p:spTgt spid="21523"/>
                                        </p:tgtEl>
                                        <p:attrNameLst>
                                          <p:attrName>ppt_x</p:attrName>
                                        </p:attrNameLst>
                                      </p:cBhvr>
                                      <p:tavLst>
                                        <p:tav tm="0">
                                          <p:val>
                                            <p:strVal val="1+#ppt_w/2"/>
                                          </p:val>
                                        </p:tav>
                                        <p:tav tm="100000">
                                          <p:val>
                                            <p:strVal val="#ppt_x"/>
                                          </p:val>
                                        </p:tav>
                                      </p:tavLst>
                                    </p:anim>
                                    <p:anim calcmode="lin" valueType="num">
                                      <p:cBhvr additive="base">
                                        <p:cTn id="65" dur="500" fill="hold"/>
                                        <p:tgtEl>
                                          <p:spTgt spid="21523"/>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1524"/>
                                        </p:tgtEl>
                                        <p:attrNameLst>
                                          <p:attrName>style.visibility</p:attrName>
                                        </p:attrNameLst>
                                      </p:cBhvr>
                                      <p:to>
                                        <p:strVal val="visible"/>
                                      </p:to>
                                    </p:set>
                                    <p:anim calcmode="lin" valueType="num">
                                      <p:cBhvr additive="base">
                                        <p:cTn id="68" dur="500" fill="hold"/>
                                        <p:tgtEl>
                                          <p:spTgt spid="21524"/>
                                        </p:tgtEl>
                                        <p:attrNameLst>
                                          <p:attrName>ppt_x</p:attrName>
                                        </p:attrNameLst>
                                      </p:cBhvr>
                                      <p:tavLst>
                                        <p:tav tm="0">
                                          <p:val>
                                            <p:strVal val="1+#ppt_w/2"/>
                                          </p:val>
                                        </p:tav>
                                        <p:tav tm="100000">
                                          <p:val>
                                            <p:strVal val="#ppt_x"/>
                                          </p:val>
                                        </p:tav>
                                      </p:tavLst>
                                    </p:anim>
                                    <p:anim calcmode="lin" valueType="num">
                                      <p:cBhvr additive="base">
                                        <p:cTn id="69" dur="500" fill="hold"/>
                                        <p:tgtEl>
                                          <p:spTgt spid="21524"/>
                                        </p:tgtEl>
                                        <p:attrNameLst>
                                          <p:attrName>ppt_y</p:attrName>
                                        </p:attrNameLst>
                                      </p:cBhvr>
                                      <p:tavLst>
                                        <p:tav tm="0">
                                          <p:val>
                                            <p:strVal val="#ppt_y"/>
                                          </p:val>
                                        </p:tav>
                                        <p:tav tm="100000">
                                          <p:val>
                                            <p:strVal val="#ppt_y"/>
                                          </p:val>
                                        </p:tav>
                                      </p:tavLst>
                                    </p:anim>
                                  </p:childTnLst>
                                </p:cTn>
                              </p:par>
                            </p:childTnLst>
                          </p:cTn>
                        </p:par>
                        <p:par>
                          <p:cTn id="70" fill="hold">
                            <p:stCondLst>
                              <p:cond delay="1000"/>
                            </p:stCondLst>
                            <p:childTnLst>
                              <p:par>
                                <p:cTn id="71" presetID="42" presetClass="entr" presetSubtype="0" fill="hold" grpId="0" nodeType="afterEffect">
                                  <p:stCondLst>
                                    <p:cond delay="0"/>
                                  </p:stCondLst>
                                  <p:childTnLst>
                                    <p:set>
                                      <p:cBhvr>
                                        <p:cTn id="72" dur="1" fill="hold">
                                          <p:stCondLst>
                                            <p:cond delay="0"/>
                                          </p:stCondLst>
                                        </p:cTn>
                                        <p:tgtEl>
                                          <p:spTgt spid="21525"/>
                                        </p:tgtEl>
                                        <p:attrNameLst>
                                          <p:attrName>style.visibility</p:attrName>
                                        </p:attrNameLst>
                                      </p:cBhvr>
                                      <p:to>
                                        <p:strVal val="visible"/>
                                      </p:to>
                                    </p:set>
                                    <p:animEffect transition="in" filter="fade">
                                      <p:cBhvr>
                                        <p:cTn id="73" dur="1000"/>
                                        <p:tgtEl>
                                          <p:spTgt spid="21525"/>
                                        </p:tgtEl>
                                      </p:cBhvr>
                                    </p:animEffect>
                                    <p:anim calcmode="lin" valueType="num">
                                      <p:cBhvr>
                                        <p:cTn id="74" dur="1000" fill="hold"/>
                                        <p:tgtEl>
                                          <p:spTgt spid="21525"/>
                                        </p:tgtEl>
                                        <p:attrNameLst>
                                          <p:attrName>ppt_x</p:attrName>
                                        </p:attrNameLst>
                                      </p:cBhvr>
                                      <p:tavLst>
                                        <p:tav tm="0">
                                          <p:val>
                                            <p:strVal val="#ppt_x"/>
                                          </p:val>
                                        </p:tav>
                                        <p:tav tm="100000">
                                          <p:val>
                                            <p:strVal val="#ppt_x"/>
                                          </p:val>
                                        </p:tav>
                                      </p:tavLst>
                                    </p:anim>
                                    <p:anim calcmode="lin" valueType="num">
                                      <p:cBhvr>
                                        <p:cTn id="75" dur="1000" fill="hold"/>
                                        <p:tgtEl>
                                          <p:spTgt spid="21525"/>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1526"/>
                                        </p:tgtEl>
                                        <p:attrNameLst>
                                          <p:attrName>style.visibility</p:attrName>
                                        </p:attrNameLst>
                                      </p:cBhvr>
                                      <p:to>
                                        <p:strVal val="visible"/>
                                      </p:to>
                                    </p:set>
                                    <p:animEffect transition="in" filter="fade">
                                      <p:cBhvr>
                                        <p:cTn id="78" dur="1000"/>
                                        <p:tgtEl>
                                          <p:spTgt spid="21526"/>
                                        </p:tgtEl>
                                      </p:cBhvr>
                                    </p:animEffect>
                                    <p:anim calcmode="lin" valueType="num">
                                      <p:cBhvr>
                                        <p:cTn id="79" dur="1000" fill="hold"/>
                                        <p:tgtEl>
                                          <p:spTgt spid="21526"/>
                                        </p:tgtEl>
                                        <p:attrNameLst>
                                          <p:attrName>ppt_x</p:attrName>
                                        </p:attrNameLst>
                                      </p:cBhvr>
                                      <p:tavLst>
                                        <p:tav tm="0">
                                          <p:val>
                                            <p:strVal val="#ppt_x"/>
                                          </p:val>
                                        </p:tav>
                                        <p:tav tm="100000">
                                          <p:val>
                                            <p:strVal val="#ppt_x"/>
                                          </p:val>
                                        </p:tav>
                                      </p:tavLst>
                                    </p:anim>
                                    <p:anim calcmode="lin" valueType="num">
                                      <p:cBhvr>
                                        <p:cTn id="80" dur="1000" fill="hold"/>
                                        <p:tgtEl>
                                          <p:spTgt spid="21526"/>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1527"/>
                                        </p:tgtEl>
                                        <p:attrNameLst>
                                          <p:attrName>style.visibility</p:attrName>
                                        </p:attrNameLst>
                                      </p:cBhvr>
                                      <p:to>
                                        <p:strVal val="visible"/>
                                      </p:to>
                                    </p:set>
                                    <p:animEffect transition="in" filter="fade">
                                      <p:cBhvr>
                                        <p:cTn id="83" dur="1000"/>
                                        <p:tgtEl>
                                          <p:spTgt spid="21527"/>
                                        </p:tgtEl>
                                      </p:cBhvr>
                                    </p:animEffect>
                                    <p:anim calcmode="lin" valueType="num">
                                      <p:cBhvr>
                                        <p:cTn id="84" dur="1000" fill="hold"/>
                                        <p:tgtEl>
                                          <p:spTgt spid="21527"/>
                                        </p:tgtEl>
                                        <p:attrNameLst>
                                          <p:attrName>ppt_x</p:attrName>
                                        </p:attrNameLst>
                                      </p:cBhvr>
                                      <p:tavLst>
                                        <p:tav tm="0">
                                          <p:val>
                                            <p:strVal val="#ppt_x"/>
                                          </p:val>
                                        </p:tav>
                                        <p:tav tm="100000">
                                          <p:val>
                                            <p:strVal val="#ppt_x"/>
                                          </p:val>
                                        </p:tav>
                                      </p:tavLst>
                                    </p:anim>
                                    <p:anim calcmode="lin" valueType="num">
                                      <p:cBhvr>
                                        <p:cTn id="85" dur="1000" fill="hold"/>
                                        <p:tgtEl>
                                          <p:spTgt spid="21527"/>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1528"/>
                                        </p:tgtEl>
                                        <p:attrNameLst>
                                          <p:attrName>style.visibility</p:attrName>
                                        </p:attrNameLst>
                                      </p:cBhvr>
                                      <p:to>
                                        <p:strVal val="visible"/>
                                      </p:to>
                                    </p:set>
                                    <p:animEffect transition="in" filter="fade">
                                      <p:cBhvr>
                                        <p:cTn id="88" dur="1000"/>
                                        <p:tgtEl>
                                          <p:spTgt spid="21528"/>
                                        </p:tgtEl>
                                      </p:cBhvr>
                                    </p:animEffect>
                                    <p:anim calcmode="lin" valueType="num">
                                      <p:cBhvr>
                                        <p:cTn id="89" dur="1000" fill="hold"/>
                                        <p:tgtEl>
                                          <p:spTgt spid="21528"/>
                                        </p:tgtEl>
                                        <p:attrNameLst>
                                          <p:attrName>ppt_x</p:attrName>
                                        </p:attrNameLst>
                                      </p:cBhvr>
                                      <p:tavLst>
                                        <p:tav tm="0">
                                          <p:val>
                                            <p:strVal val="#ppt_x"/>
                                          </p:val>
                                        </p:tav>
                                        <p:tav tm="100000">
                                          <p:val>
                                            <p:strVal val="#ppt_x"/>
                                          </p:val>
                                        </p:tav>
                                      </p:tavLst>
                                    </p:anim>
                                    <p:anim calcmode="lin" valueType="num">
                                      <p:cBhvr>
                                        <p:cTn id="90" dur="1000" fill="hold"/>
                                        <p:tgtEl>
                                          <p:spTgt spid="215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21510" grpId="0" animBg="1"/>
      <p:bldP spid="21511" grpId="0" animBg="1"/>
      <p:bldP spid="21512" grpId="0" animBg="1"/>
      <p:bldP spid="21513" grpId="0" animBg="1"/>
      <p:bldP spid="21514" grpId="0" animBg="1"/>
      <p:bldP spid="21515" grpId="0" animBg="1"/>
      <p:bldP spid="21516" grpId="0" animBg="1"/>
      <p:bldP spid="21517" grpId="0" animBg="1"/>
      <p:bldP spid="21518" grpId="0" animBg="1"/>
      <p:bldP spid="21519" grpId="0" animBg="1"/>
      <p:bldP spid="21520" grpId="0" animBg="1"/>
      <p:bldP spid="21521" grpId="0" autoUpdateAnimBg="0"/>
      <p:bldP spid="21522" grpId="0" autoUpdateAnimBg="0"/>
      <p:bldP spid="21523" grpId="0" autoUpdateAnimBg="0"/>
      <p:bldP spid="21524" grpId="0" autoUpdateAnimBg="0"/>
      <p:bldP spid="21525" grpId="0"/>
      <p:bldP spid="21526" grpId="0"/>
      <p:bldP spid="21527" grpId="0"/>
      <p:bldP spid="215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AutoShape 5"/>
          <p:cNvSpPr/>
          <p:nvPr/>
        </p:nvSpPr>
        <p:spPr bwMode="auto">
          <a:xfrm>
            <a:off x="1355551" y="1836318"/>
            <a:ext cx="9406301"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r>
              <a:rPr lang="en-US" altLang="zh-CN" sz="1400" dirty="0">
                <a:solidFill>
                  <a:schemeClr val="tx1">
                    <a:lumMod val="50000"/>
                    <a:lumOff val="50000"/>
                  </a:schemeClr>
                </a:solidFill>
                <a:latin typeface="Arial"/>
                <a:ea typeface="微软雅黑"/>
                <a:sym typeface="Arial"/>
              </a:rPr>
              <a:t>We provide professional-quality free PowerPoint templates to help you with your business presentations - freeppt7.com</a:t>
            </a:r>
            <a:endParaRPr lang="zh-CN" altLang="en-US" sz="1400" dirty="0">
              <a:solidFill>
                <a:schemeClr val="tx1">
                  <a:lumMod val="50000"/>
                  <a:lumOff val="50000"/>
                </a:schemeClr>
              </a:solidFill>
              <a:latin typeface="Arial"/>
              <a:ea typeface="微软雅黑"/>
              <a:sym typeface="Arial"/>
            </a:endParaRPr>
          </a:p>
        </p:txBody>
      </p:sp>
      <p:grpSp>
        <p:nvGrpSpPr>
          <p:cNvPr id="2" name="组合 1"/>
          <p:cNvGrpSpPr/>
          <p:nvPr/>
        </p:nvGrpSpPr>
        <p:grpSpPr>
          <a:xfrm>
            <a:off x="4107124" y="2558029"/>
            <a:ext cx="3923789" cy="3917950"/>
            <a:chOff x="3080147" y="1728130"/>
            <a:chExt cx="2943225" cy="2939370"/>
          </a:xfrm>
        </p:grpSpPr>
        <p:sp>
          <p:nvSpPr>
            <p:cNvPr id="25606" name="AutoShape 6"/>
            <p:cNvSpPr/>
            <p:nvPr/>
          </p:nvSpPr>
          <p:spPr bwMode="auto">
            <a:xfrm>
              <a:off x="3297436" y="1728130"/>
              <a:ext cx="1201341" cy="1026636"/>
            </a:xfrm>
            <a:custGeom>
              <a:avLst/>
              <a:gdLst>
                <a:gd name="T0" fmla="*/ 1601788 w 21600"/>
                <a:gd name="T1" fmla="*/ 1368425 h 21600"/>
                <a:gd name="T2" fmla="*/ 1601788 w 21600"/>
                <a:gd name="T3" fmla="*/ 1368425 h 21600"/>
                <a:gd name="T4" fmla="*/ 1601788 w 21600"/>
                <a:gd name="T5" fmla="*/ 1368425 h 21600"/>
                <a:gd name="T6" fmla="*/ 1601788 w 21600"/>
                <a:gd name="T7" fmla="*/ 13684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600" y="21599"/>
                  </a:moveTo>
                  <a:cubicBezTo>
                    <a:pt x="0" y="14674"/>
                    <a:pt x="0" y="14674"/>
                    <a:pt x="0" y="14674"/>
                  </a:cubicBezTo>
                  <a:cubicBezTo>
                    <a:pt x="4517" y="6100"/>
                    <a:pt x="12282" y="577"/>
                    <a:pt x="20894" y="0"/>
                  </a:cubicBezTo>
                  <a:cubicBezTo>
                    <a:pt x="21599" y="13190"/>
                    <a:pt x="21599" y="13190"/>
                    <a:pt x="21599" y="13190"/>
                  </a:cubicBezTo>
                  <a:cubicBezTo>
                    <a:pt x="16517" y="13520"/>
                    <a:pt x="12141" y="16818"/>
                    <a:pt x="9600" y="21599"/>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lstStyle/>
            <a:p>
              <a:endParaRPr lang="zh-CN" altLang="en-US">
                <a:solidFill>
                  <a:schemeClr val="tx1">
                    <a:lumMod val="50000"/>
                    <a:lumOff val="50000"/>
                  </a:schemeClr>
                </a:solidFill>
                <a:latin typeface="Arial"/>
                <a:ea typeface="微软雅黑"/>
                <a:sym typeface="Arial"/>
              </a:endParaRPr>
            </a:p>
          </p:txBody>
        </p:sp>
        <p:sp>
          <p:nvSpPr>
            <p:cNvPr id="25607" name="AutoShape 7"/>
            <p:cNvSpPr/>
            <p:nvPr/>
          </p:nvSpPr>
          <p:spPr bwMode="auto">
            <a:xfrm>
              <a:off x="5298877" y="2517163"/>
              <a:ext cx="724495" cy="1356541"/>
            </a:xfrm>
            <a:custGeom>
              <a:avLst/>
              <a:gdLst>
                <a:gd name="T0" fmla="*/ 965945 w 20053"/>
                <a:gd name="T1" fmla="*/ 1808163 h 21600"/>
                <a:gd name="T2" fmla="*/ 965945 w 20053"/>
                <a:gd name="T3" fmla="*/ 1808163 h 21600"/>
                <a:gd name="T4" fmla="*/ 965945 w 20053"/>
                <a:gd name="T5" fmla="*/ 1808163 h 21600"/>
                <a:gd name="T6" fmla="*/ 965945 w 20053"/>
                <a:gd name="T7" fmla="*/ 18081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53" h="21600">
                  <a:moveTo>
                    <a:pt x="0" y="4619"/>
                  </a:moveTo>
                  <a:cubicBezTo>
                    <a:pt x="15413" y="0"/>
                    <a:pt x="15413" y="0"/>
                    <a:pt x="15413" y="0"/>
                  </a:cubicBezTo>
                  <a:cubicBezTo>
                    <a:pt x="21599" y="6742"/>
                    <a:pt x="21599" y="14857"/>
                    <a:pt x="15413" y="21600"/>
                  </a:cubicBezTo>
                  <a:cubicBezTo>
                    <a:pt x="0" y="16980"/>
                    <a:pt x="0" y="16980"/>
                    <a:pt x="0" y="16980"/>
                  </a:cubicBezTo>
                  <a:cubicBezTo>
                    <a:pt x="1736" y="15169"/>
                    <a:pt x="2605" y="13047"/>
                    <a:pt x="2605" y="10800"/>
                  </a:cubicBezTo>
                  <a:cubicBezTo>
                    <a:pt x="2605" y="8552"/>
                    <a:pt x="1736" y="6492"/>
                    <a:pt x="0" y="4619"/>
                  </a:cubicBez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lstStyle/>
            <a:p>
              <a:endParaRPr lang="zh-CN" altLang="en-US">
                <a:solidFill>
                  <a:schemeClr val="tx1">
                    <a:lumMod val="50000"/>
                    <a:lumOff val="50000"/>
                  </a:schemeClr>
                </a:solidFill>
                <a:latin typeface="Arial"/>
                <a:ea typeface="微软雅黑"/>
                <a:sym typeface="Arial"/>
              </a:endParaRPr>
            </a:p>
          </p:txBody>
        </p:sp>
        <p:sp>
          <p:nvSpPr>
            <p:cNvPr id="25608" name="AutoShape 8"/>
            <p:cNvSpPr/>
            <p:nvPr/>
          </p:nvSpPr>
          <p:spPr bwMode="auto">
            <a:xfrm>
              <a:off x="4604742" y="3634314"/>
              <a:ext cx="1204317" cy="1028422"/>
            </a:xfrm>
            <a:custGeom>
              <a:avLst/>
              <a:gdLst>
                <a:gd name="T0" fmla="*/ 1605756 w 21600"/>
                <a:gd name="T1" fmla="*/ 1370806 h 21600"/>
                <a:gd name="T2" fmla="*/ 1605756 w 21600"/>
                <a:gd name="T3" fmla="*/ 1370806 h 21600"/>
                <a:gd name="T4" fmla="*/ 1605756 w 21600"/>
                <a:gd name="T5" fmla="*/ 1370806 h 21600"/>
                <a:gd name="T6" fmla="*/ 1605756 w 21600"/>
                <a:gd name="T7" fmla="*/ 13708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960" y="0"/>
                  </a:moveTo>
                  <a:cubicBezTo>
                    <a:pt x="21599" y="6925"/>
                    <a:pt x="21599" y="6925"/>
                    <a:pt x="21599" y="6925"/>
                  </a:cubicBezTo>
                  <a:cubicBezTo>
                    <a:pt x="17097" y="15499"/>
                    <a:pt x="9287" y="21022"/>
                    <a:pt x="703" y="21600"/>
                  </a:cubicBezTo>
                  <a:cubicBezTo>
                    <a:pt x="0" y="8491"/>
                    <a:pt x="0" y="8491"/>
                    <a:pt x="0" y="8491"/>
                  </a:cubicBezTo>
                  <a:cubicBezTo>
                    <a:pt x="5065" y="8079"/>
                    <a:pt x="9498" y="4781"/>
                    <a:pt x="11960" y="0"/>
                  </a:cubicBezTo>
                  <a:close/>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lstStyle/>
            <a:p>
              <a:endParaRPr lang="zh-CN" altLang="en-US">
                <a:solidFill>
                  <a:schemeClr val="tx1">
                    <a:lumMod val="50000"/>
                    <a:lumOff val="50000"/>
                  </a:schemeClr>
                </a:solidFill>
                <a:latin typeface="Arial"/>
                <a:ea typeface="微软雅黑"/>
                <a:sym typeface="Arial"/>
              </a:endParaRPr>
            </a:p>
          </p:txBody>
        </p:sp>
        <p:sp>
          <p:nvSpPr>
            <p:cNvPr id="25609" name="AutoShape 9"/>
            <p:cNvSpPr/>
            <p:nvPr/>
          </p:nvSpPr>
          <p:spPr bwMode="auto">
            <a:xfrm>
              <a:off x="4975027" y="3980893"/>
              <a:ext cx="356592" cy="376949"/>
            </a:xfrm>
            <a:custGeom>
              <a:avLst/>
              <a:gdLst>
                <a:gd name="T0" fmla="*/ 475456 w 21104"/>
                <a:gd name="T1" fmla="*/ 502444 h 21600"/>
                <a:gd name="T2" fmla="*/ 475456 w 21104"/>
                <a:gd name="T3" fmla="*/ 502444 h 21600"/>
                <a:gd name="T4" fmla="*/ 475456 w 21104"/>
                <a:gd name="T5" fmla="*/ 502444 h 21600"/>
                <a:gd name="T6" fmla="*/ 475456 w 21104"/>
                <a:gd name="T7" fmla="*/ 5024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04" h="21600">
                  <a:moveTo>
                    <a:pt x="13624" y="14829"/>
                  </a:moveTo>
                  <a:cubicBezTo>
                    <a:pt x="21433" y="10155"/>
                    <a:pt x="21101" y="4191"/>
                    <a:pt x="21101" y="4191"/>
                  </a:cubicBezTo>
                  <a:cubicBezTo>
                    <a:pt x="21101" y="3385"/>
                    <a:pt x="21101" y="3385"/>
                    <a:pt x="21101" y="3385"/>
                  </a:cubicBezTo>
                  <a:cubicBezTo>
                    <a:pt x="21101" y="3385"/>
                    <a:pt x="21101" y="1611"/>
                    <a:pt x="19440" y="1611"/>
                  </a:cubicBezTo>
                  <a:cubicBezTo>
                    <a:pt x="18941" y="1611"/>
                    <a:pt x="18443" y="1611"/>
                    <a:pt x="18443" y="1611"/>
                  </a:cubicBezTo>
                  <a:cubicBezTo>
                    <a:pt x="17612" y="1611"/>
                    <a:pt x="17612" y="2417"/>
                    <a:pt x="17612" y="2417"/>
                  </a:cubicBezTo>
                  <a:cubicBezTo>
                    <a:pt x="17612" y="2417"/>
                    <a:pt x="17280" y="2579"/>
                    <a:pt x="16615" y="2579"/>
                  </a:cubicBezTo>
                  <a:cubicBezTo>
                    <a:pt x="16615" y="1934"/>
                    <a:pt x="16781" y="0"/>
                    <a:pt x="16781" y="0"/>
                  </a:cubicBezTo>
                  <a:cubicBezTo>
                    <a:pt x="9138" y="967"/>
                    <a:pt x="4486" y="0"/>
                    <a:pt x="4486" y="0"/>
                  </a:cubicBezTo>
                  <a:cubicBezTo>
                    <a:pt x="4486" y="2579"/>
                    <a:pt x="4486" y="2579"/>
                    <a:pt x="4486" y="2579"/>
                  </a:cubicBezTo>
                  <a:cubicBezTo>
                    <a:pt x="3821" y="2579"/>
                    <a:pt x="3655" y="2417"/>
                    <a:pt x="3655" y="2417"/>
                  </a:cubicBezTo>
                  <a:cubicBezTo>
                    <a:pt x="3655" y="2417"/>
                    <a:pt x="3489" y="1611"/>
                    <a:pt x="2824" y="1611"/>
                  </a:cubicBezTo>
                  <a:cubicBezTo>
                    <a:pt x="2824" y="1611"/>
                    <a:pt x="2326" y="1611"/>
                    <a:pt x="1827" y="1611"/>
                  </a:cubicBezTo>
                  <a:cubicBezTo>
                    <a:pt x="166" y="1611"/>
                    <a:pt x="0" y="3385"/>
                    <a:pt x="0" y="3385"/>
                  </a:cubicBezTo>
                  <a:cubicBezTo>
                    <a:pt x="0" y="4191"/>
                    <a:pt x="0" y="4191"/>
                    <a:pt x="0" y="4191"/>
                  </a:cubicBezTo>
                  <a:cubicBezTo>
                    <a:pt x="0" y="4191"/>
                    <a:pt x="-166" y="10155"/>
                    <a:pt x="7643" y="14829"/>
                  </a:cubicBezTo>
                  <a:cubicBezTo>
                    <a:pt x="7643" y="14829"/>
                    <a:pt x="8473" y="15635"/>
                    <a:pt x="9637" y="15635"/>
                  </a:cubicBezTo>
                  <a:cubicBezTo>
                    <a:pt x="9637" y="16602"/>
                    <a:pt x="9637" y="16602"/>
                    <a:pt x="9637" y="16602"/>
                  </a:cubicBezTo>
                  <a:cubicBezTo>
                    <a:pt x="9637" y="16602"/>
                    <a:pt x="8806" y="16441"/>
                    <a:pt x="8806" y="16925"/>
                  </a:cubicBezTo>
                  <a:cubicBezTo>
                    <a:pt x="8806" y="17570"/>
                    <a:pt x="9637" y="17408"/>
                    <a:pt x="9637" y="17408"/>
                  </a:cubicBezTo>
                  <a:cubicBezTo>
                    <a:pt x="9637" y="18376"/>
                    <a:pt x="9637" y="18376"/>
                    <a:pt x="9637" y="18376"/>
                  </a:cubicBezTo>
                  <a:cubicBezTo>
                    <a:pt x="9637" y="18376"/>
                    <a:pt x="9470" y="19182"/>
                    <a:pt x="8972" y="19182"/>
                  </a:cubicBezTo>
                  <a:cubicBezTo>
                    <a:pt x="8972" y="19988"/>
                    <a:pt x="7975" y="19988"/>
                    <a:pt x="7975" y="19988"/>
                  </a:cubicBezTo>
                  <a:cubicBezTo>
                    <a:pt x="7975" y="19988"/>
                    <a:pt x="7144" y="20149"/>
                    <a:pt x="7144" y="20794"/>
                  </a:cubicBezTo>
                  <a:cubicBezTo>
                    <a:pt x="7144" y="20794"/>
                    <a:pt x="6978" y="21599"/>
                    <a:pt x="7975" y="21599"/>
                  </a:cubicBezTo>
                  <a:cubicBezTo>
                    <a:pt x="9304" y="21599"/>
                    <a:pt x="13126" y="21599"/>
                    <a:pt x="13126" y="21599"/>
                  </a:cubicBezTo>
                  <a:cubicBezTo>
                    <a:pt x="13957" y="21599"/>
                    <a:pt x="14123" y="20794"/>
                    <a:pt x="14123" y="20794"/>
                  </a:cubicBezTo>
                  <a:cubicBezTo>
                    <a:pt x="14123" y="20794"/>
                    <a:pt x="14123" y="19988"/>
                    <a:pt x="13126" y="19988"/>
                  </a:cubicBezTo>
                  <a:cubicBezTo>
                    <a:pt x="12295" y="19988"/>
                    <a:pt x="12295" y="19020"/>
                    <a:pt x="12295" y="19020"/>
                  </a:cubicBezTo>
                  <a:cubicBezTo>
                    <a:pt x="12295" y="19020"/>
                    <a:pt x="11464" y="19182"/>
                    <a:pt x="11464" y="18376"/>
                  </a:cubicBezTo>
                  <a:cubicBezTo>
                    <a:pt x="11464" y="17408"/>
                    <a:pt x="11464" y="17408"/>
                    <a:pt x="11464" y="17408"/>
                  </a:cubicBezTo>
                  <a:cubicBezTo>
                    <a:pt x="11464" y="17408"/>
                    <a:pt x="12295" y="17570"/>
                    <a:pt x="12295" y="16925"/>
                  </a:cubicBezTo>
                  <a:cubicBezTo>
                    <a:pt x="12295" y="16441"/>
                    <a:pt x="11464" y="16602"/>
                    <a:pt x="11464" y="16602"/>
                  </a:cubicBezTo>
                  <a:cubicBezTo>
                    <a:pt x="11464" y="15635"/>
                    <a:pt x="11464" y="15635"/>
                    <a:pt x="11464" y="15635"/>
                  </a:cubicBezTo>
                  <a:cubicBezTo>
                    <a:pt x="12295" y="15635"/>
                    <a:pt x="12960" y="15313"/>
                    <a:pt x="13624" y="14829"/>
                  </a:cubicBezTo>
                  <a:close/>
                  <a:moveTo>
                    <a:pt x="16781" y="3385"/>
                  </a:moveTo>
                  <a:cubicBezTo>
                    <a:pt x="16947" y="3385"/>
                    <a:pt x="17612" y="3385"/>
                    <a:pt x="17612" y="3385"/>
                  </a:cubicBezTo>
                  <a:cubicBezTo>
                    <a:pt x="18443" y="3385"/>
                    <a:pt x="18609" y="2579"/>
                    <a:pt x="18609" y="2579"/>
                  </a:cubicBezTo>
                  <a:cubicBezTo>
                    <a:pt x="19440" y="2579"/>
                    <a:pt x="19440" y="3385"/>
                    <a:pt x="19440" y="3385"/>
                  </a:cubicBezTo>
                  <a:cubicBezTo>
                    <a:pt x="19440" y="4191"/>
                    <a:pt x="19440" y="4191"/>
                    <a:pt x="19440" y="4191"/>
                  </a:cubicBezTo>
                  <a:cubicBezTo>
                    <a:pt x="19440" y="4191"/>
                    <a:pt x="19107" y="7576"/>
                    <a:pt x="14953" y="11444"/>
                  </a:cubicBezTo>
                  <a:cubicBezTo>
                    <a:pt x="15950" y="9832"/>
                    <a:pt x="16781" y="6125"/>
                    <a:pt x="16781" y="3385"/>
                  </a:cubicBezTo>
                  <a:close/>
                  <a:moveTo>
                    <a:pt x="5981" y="11605"/>
                  </a:moveTo>
                  <a:cubicBezTo>
                    <a:pt x="1661" y="7737"/>
                    <a:pt x="1495" y="4352"/>
                    <a:pt x="1495" y="4352"/>
                  </a:cubicBezTo>
                  <a:cubicBezTo>
                    <a:pt x="1495" y="3546"/>
                    <a:pt x="1495" y="3546"/>
                    <a:pt x="1495" y="3546"/>
                  </a:cubicBezTo>
                  <a:cubicBezTo>
                    <a:pt x="1495" y="3546"/>
                    <a:pt x="1495" y="2579"/>
                    <a:pt x="2326" y="2579"/>
                  </a:cubicBezTo>
                  <a:cubicBezTo>
                    <a:pt x="2326" y="2579"/>
                    <a:pt x="2326" y="3546"/>
                    <a:pt x="3323" y="3546"/>
                  </a:cubicBezTo>
                  <a:cubicBezTo>
                    <a:pt x="3323" y="3546"/>
                    <a:pt x="3987" y="3546"/>
                    <a:pt x="4153" y="3546"/>
                  </a:cubicBezTo>
                  <a:cubicBezTo>
                    <a:pt x="4153" y="6286"/>
                    <a:pt x="4984" y="9994"/>
                    <a:pt x="5981" y="11605"/>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lstStyle/>
            <a:p>
              <a:endParaRPr lang="zh-CN" altLang="en-US">
                <a:solidFill>
                  <a:schemeClr val="tx1">
                    <a:lumMod val="50000"/>
                    <a:lumOff val="50000"/>
                  </a:schemeClr>
                </a:solidFill>
                <a:latin typeface="Arial"/>
                <a:ea typeface="微软雅黑"/>
                <a:sym typeface="Arial"/>
              </a:endParaRPr>
            </a:p>
          </p:txBody>
        </p:sp>
        <p:sp>
          <p:nvSpPr>
            <p:cNvPr id="25610" name="AutoShape 10"/>
            <p:cNvSpPr/>
            <p:nvPr/>
          </p:nvSpPr>
          <p:spPr bwMode="auto">
            <a:xfrm>
              <a:off x="4596408" y="1728130"/>
              <a:ext cx="1204317" cy="1020085"/>
            </a:xfrm>
            <a:custGeom>
              <a:avLst/>
              <a:gdLst>
                <a:gd name="T0" fmla="*/ 1605756 w 21600"/>
                <a:gd name="T1" fmla="*/ 1359694 h 21600"/>
                <a:gd name="T2" fmla="*/ 1605756 w 21600"/>
                <a:gd name="T3" fmla="*/ 1359694 h 21600"/>
                <a:gd name="T4" fmla="*/ 1605756 w 21600"/>
                <a:gd name="T5" fmla="*/ 1359694 h 21600"/>
                <a:gd name="T6" fmla="*/ 1605756 w 21600"/>
                <a:gd name="T7" fmla="*/ 13596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3292"/>
                  </a:moveTo>
                  <a:cubicBezTo>
                    <a:pt x="562" y="0"/>
                    <a:pt x="562" y="0"/>
                    <a:pt x="562" y="0"/>
                  </a:cubicBezTo>
                  <a:cubicBezTo>
                    <a:pt x="9216" y="498"/>
                    <a:pt x="17026" y="5981"/>
                    <a:pt x="21599" y="14538"/>
                  </a:cubicBezTo>
                  <a:cubicBezTo>
                    <a:pt x="12031" y="21599"/>
                    <a:pt x="12031" y="21599"/>
                    <a:pt x="12031" y="21599"/>
                  </a:cubicBezTo>
                  <a:cubicBezTo>
                    <a:pt x="9498" y="16864"/>
                    <a:pt x="5065" y="13624"/>
                    <a:pt x="0" y="13292"/>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lstStyle/>
            <a:p>
              <a:endParaRPr lang="zh-CN" altLang="en-US">
                <a:solidFill>
                  <a:schemeClr val="tx1">
                    <a:lumMod val="50000"/>
                    <a:lumOff val="50000"/>
                  </a:schemeClr>
                </a:solidFill>
                <a:latin typeface="Arial"/>
                <a:ea typeface="微软雅黑"/>
                <a:sym typeface="Arial"/>
              </a:endParaRPr>
            </a:p>
          </p:txBody>
        </p:sp>
        <p:sp>
          <p:nvSpPr>
            <p:cNvPr id="25611" name="AutoShape 11"/>
            <p:cNvSpPr/>
            <p:nvPr/>
          </p:nvSpPr>
          <p:spPr bwMode="auto">
            <a:xfrm>
              <a:off x="3326011" y="3658134"/>
              <a:ext cx="1203722" cy="1009366"/>
            </a:xfrm>
            <a:custGeom>
              <a:avLst/>
              <a:gdLst>
                <a:gd name="T0" fmla="*/ 1604963 w 21600"/>
                <a:gd name="T1" fmla="*/ 1345406 h 21600"/>
                <a:gd name="T2" fmla="*/ 1604963 w 21600"/>
                <a:gd name="T3" fmla="*/ 1345406 h 21600"/>
                <a:gd name="T4" fmla="*/ 1604963 w 21600"/>
                <a:gd name="T5" fmla="*/ 1345406 h 21600"/>
                <a:gd name="T6" fmla="*/ 1604963 w 21600"/>
                <a:gd name="T7" fmla="*/ 13454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8152"/>
                  </a:moveTo>
                  <a:cubicBezTo>
                    <a:pt x="21248" y="21599"/>
                    <a:pt x="21248" y="21599"/>
                    <a:pt x="21248" y="21599"/>
                  </a:cubicBezTo>
                  <a:cubicBezTo>
                    <a:pt x="12664" y="21347"/>
                    <a:pt x="4714" y="16052"/>
                    <a:pt x="0" y="7480"/>
                  </a:cubicBezTo>
                  <a:cubicBezTo>
                    <a:pt x="9357" y="0"/>
                    <a:pt x="9357" y="0"/>
                    <a:pt x="9357" y="0"/>
                  </a:cubicBezTo>
                  <a:cubicBezTo>
                    <a:pt x="12031" y="4790"/>
                    <a:pt x="16463" y="7984"/>
                    <a:pt x="21599" y="8152"/>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lstStyle/>
            <a:p>
              <a:endParaRPr lang="zh-CN" altLang="en-US">
                <a:solidFill>
                  <a:schemeClr val="tx1">
                    <a:lumMod val="50000"/>
                    <a:lumOff val="50000"/>
                  </a:schemeClr>
                </a:solidFill>
                <a:latin typeface="Arial"/>
                <a:ea typeface="微软雅黑"/>
                <a:sym typeface="Arial"/>
              </a:endParaRPr>
            </a:p>
          </p:txBody>
        </p:sp>
        <p:sp>
          <p:nvSpPr>
            <p:cNvPr id="25612" name="AutoShape 12"/>
            <p:cNvSpPr/>
            <p:nvPr/>
          </p:nvSpPr>
          <p:spPr bwMode="auto">
            <a:xfrm>
              <a:off x="3787378" y="2044934"/>
              <a:ext cx="326231" cy="323950"/>
            </a:xfrm>
            <a:custGeom>
              <a:avLst/>
              <a:gdLst>
                <a:gd name="T0" fmla="*/ 434975 w 21600"/>
                <a:gd name="T1" fmla="*/ 431800 h 21600"/>
                <a:gd name="T2" fmla="*/ 434975 w 21600"/>
                <a:gd name="T3" fmla="*/ 431800 h 21600"/>
                <a:gd name="T4" fmla="*/ 434975 w 21600"/>
                <a:gd name="T5" fmla="*/ 431800 h 21600"/>
                <a:gd name="T6" fmla="*/ 434975 w 21600"/>
                <a:gd name="T7" fmla="*/ 4318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cubicBezTo>
                    <a:pt x="4859" y="0"/>
                    <a:pt x="0" y="4859"/>
                    <a:pt x="0" y="10800"/>
                  </a:cubicBezTo>
                  <a:cubicBezTo>
                    <a:pt x="0" y="16739"/>
                    <a:pt x="4859" y="21600"/>
                    <a:pt x="10800" y="21600"/>
                  </a:cubicBezTo>
                  <a:cubicBezTo>
                    <a:pt x="16740" y="21600"/>
                    <a:pt x="21599" y="16739"/>
                    <a:pt x="21599" y="10800"/>
                  </a:cubicBezTo>
                  <a:cubicBezTo>
                    <a:pt x="21599" y="4859"/>
                    <a:pt x="16740" y="0"/>
                    <a:pt x="10800" y="0"/>
                  </a:cubicBezTo>
                  <a:close/>
                  <a:moveTo>
                    <a:pt x="14939" y="4320"/>
                  </a:moveTo>
                  <a:cubicBezTo>
                    <a:pt x="15659" y="3779"/>
                    <a:pt x="15659" y="3779"/>
                    <a:pt x="15659" y="3779"/>
                  </a:cubicBezTo>
                  <a:cubicBezTo>
                    <a:pt x="15659" y="3779"/>
                    <a:pt x="15299" y="3059"/>
                    <a:pt x="15480" y="2519"/>
                  </a:cubicBezTo>
                  <a:cubicBezTo>
                    <a:pt x="15659" y="2519"/>
                    <a:pt x="16379" y="2879"/>
                    <a:pt x="16919" y="3599"/>
                  </a:cubicBezTo>
                  <a:cubicBezTo>
                    <a:pt x="16559" y="5219"/>
                    <a:pt x="15480" y="5039"/>
                    <a:pt x="15480" y="5039"/>
                  </a:cubicBezTo>
                  <a:cubicBezTo>
                    <a:pt x="15480" y="5039"/>
                    <a:pt x="14759" y="5039"/>
                    <a:pt x="14939" y="4320"/>
                  </a:cubicBezTo>
                  <a:close/>
                  <a:moveTo>
                    <a:pt x="8459" y="13859"/>
                  </a:moveTo>
                  <a:cubicBezTo>
                    <a:pt x="8280" y="14039"/>
                    <a:pt x="8100" y="14579"/>
                    <a:pt x="7919" y="15120"/>
                  </a:cubicBezTo>
                  <a:cubicBezTo>
                    <a:pt x="7740" y="15479"/>
                    <a:pt x="7560" y="15659"/>
                    <a:pt x="7379" y="15839"/>
                  </a:cubicBezTo>
                  <a:cubicBezTo>
                    <a:pt x="7020" y="16019"/>
                    <a:pt x="7020" y="16380"/>
                    <a:pt x="7020" y="16380"/>
                  </a:cubicBezTo>
                  <a:cubicBezTo>
                    <a:pt x="6840" y="17099"/>
                    <a:pt x="6840" y="17099"/>
                    <a:pt x="6840" y="17099"/>
                  </a:cubicBezTo>
                  <a:cubicBezTo>
                    <a:pt x="6840" y="17099"/>
                    <a:pt x="7020" y="17819"/>
                    <a:pt x="7199" y="17999"/>
                  </a:cubicBezTo>
                  <a:cubicBezTo>
                    <a:pt x="7199" y="18359"/>
                    <a:pt x="6660" y="19800"/>
                    <a:pt x="6660" y="19800"/>
                  </a:cubicBezTo>
                  <a:cubicBezTo>
                    <a:pt x="6119" y="19619"/>
                    <a:pt x="5939" y="19080"/>
                    <a:pt x="5760" y="18719"/>
                  </a:cubicBezTo>
                  <a:cubicBezTo>
                    <a:pt x="5760" y="18359"/>
                    <a:pt x="5400" y="18179"/>
                    <a:pt x="5579" y="17819"/>
                  </a:cubicBezTo>
                  <a:cubicBezTo>
                    <a:pt x="5579" y="17280"/>
                    <a:pt x="5219" y="17099"/>
                    <a:pt x="5040" y="16920"/>
                  </a:cubicBezTo>
                  <a:cubicBezTo>
                    <a:pt x="4859" y="16560"/>
                    <a:pt x="4679" y="16199"/>
                    <a:pt x="4679" y="16019"/>
                  </a:cubicBezTo>
                  <a:cubicBezTo>
                    <a:pt x="4679" y="15839"/>
                    <a:pt x="4140" y="15479"/>
                    <a:pt x="4140" y="15479"/>
                  </a:cubicBezTo>
                  <a:cubicBezTo>
                    <a:pt x="4140" y="15479"/>
                    <a:pt x="3240" y="14940"/>
                    <a:pt x="3059" y="14759"/>
                  </a:cubicBezTo>
                  <a:cubicBezTo>
                    <a:pt x="2880" y="14579"/>
                    <a:pt x="2700" y="13859"/>
                    <a:pt x="2700" y="13499"/>
                  </a:cubicBezTo>
                  <a:cubicBezTo>
                    <a:pt x="2700" y="13139"/>
                    <a:pt x="2880" y="12239"/>
                    <a:pt x="2880" y="12239"/>
                  </a:cubicBezTo>
                  <a:cubicBezTo>
                    <a:pt x="2880" y="12239"/>
                    <a:pt x="3240" y="11879"/>
                    <a:pt x="3059" y="11700"/>
                  </a:cubicBezTo>
                  <a:cubicBezTo>
                    <a:pt x="2700" y="11519"/>
                    <a:pt x="2700" y="10800"/>
                    <a:pt x="2700" y="10800"/>
                  </a:cubicBezTo>
                  <a:cubicBezTo>
                    <a:pt x="2339" y="10439"/>
                    <a:pt x="2339" y="10439"/>
                    <a:pt x="2339" y="10439"/>
                  </a:cubicBezTo>
                  <a:cubicBezTo>
                    <a:pt x="2339" y="10439"/>
                    <a:pt x="1980" y="9900"/>
                    <a:pt x="1800" y="9720"/>
                  </a:cubicBezTo>
                  <a:cubicBezTo>
                    <a:pt x="1800" y="9359"/>
                    <a:pt x="1800" y="9179"/>
                    <a:pt x="1980" y="8999"/>
                  </a:cubicBezTo>
                  <a:cubicBezTo>
                    <a:pt x="1980" y="8820"/>
                    <a:pt x="1800" y="8280"/>
                    <a:pt x="1800" y="8099"/>
                  </a:cubicBezTo>
                  <a:cubicBezTo>
                    <a:pt x="3599" y="3599"/>
                    <a:pt x="6660" y="2699"/>
                    <a:pt x="6660" y="2699"/>
                  </a:cubicBezTo>
                  <a:cubicBezTo>
                    <a:pt x="6840" y="3599"/>
                    <a:pt x="6840" y="3599"/>
                    <a:pt x="6840" y="3599"/>
                  </a:cubicBezTo>
                  <a:cubicBezTo>
                    <a:pt x="6840" y="3599"/>
                    <a:pt x="6300" y="3779"/>
                    <a:pt x="6119" y="3779"/>
                  </a:cubicBezTo>
                  <a:cubicBezTo>
                    <a:pt x="5760" y="3599"/>
                    <a:pt x="5579" y="3599"/>
                    <a:pt x="5579" y="3599"/>
                  </a:cubicBezTo>
                  <a:cubicBezTo>
                    <a:pt x="5219" y="4140"/>
                    <a:pt x="5219" y="4140"/>
                    <a:pt x="5219" y="4140"/>
                  </a:cubicBezTo>
                  <a:cubicBezTo>
                    <a:pt x="5219" y="4140"/>
                    <a:pt x="5040" y="4499"/>
                    <a:pt x="5040" y="4679"/>
                  </a:cubicBezTo>
                  <a:cubicBezTo>
                    <a:pt x="5040" y="4859"/>
                    <a:pt x="5219" y="5219"/>
                    <a:pt x="5219" y="5219"/>
                  </a:cubicBezTo>
                  <a:cubicBezTo>
                    <a:pt x="5219" y="5219"/>
                    <a:pt x="5760" y="5219"/>
                    <a:pt x="5760" y="5039"/>
                  </a:cubicBezTo>
                  <a:cubicBezTo>
                    <a:pt x="5760" y="4859"/>
                    <a:pt x="5760" y="4679"/>
                    <a:pt x="5760" y="4679"/>
                  </a:cubicBezTo>
                  <a:cubicBezTo>
                    <a:pt x="5579" y="4320"/>
                    <a:pt x="5579" y="4320"/>
                    <a:pt x="5579" y="4320"/>
                  </a:cubicBezTo>
                  <a:cubicBezTo>
                    <a:pt x="5579" y="4320"/>
                    <a:pt x="6119" y="4140"/>
                    <a:pt x="7199" y="4320"/>
                  </a:cubicBezTo>
                  <a:cubicBezTo>
                    <a:pt x="8459" y="4320"/>
                    <a:pt x="7919" y="5219"/>
                    <a:pt x="8459" y="5399"/>
                  </a:cubicBezTo>
                  <a:cubicBezTo>
                    <a:pt x="8999" y="5580"/>
                    <a:pt x="8100" y="6299"/>
                    <a:pt x="7919" y="6659"/>
                  </a:cubicBezTo>
                  <a:cubicBezTo>
                    <a:pt x="7740" y="7019"/>
                    <a:pt x="7379" y="6119"/>
                    <a:pt x="7379" y="6119"/>
                  </a:cubicBezTo>
                  <a:cubicBezTo>
                    <a:pt x="7379" y="6119"/>
                    <a:pt x="7740" y="5759"/>
                    <a:pt x="7199" y="5759"/>
                  </a:cubicBezTo>
                  <a:cubicBezTo>
                    <a:pt x="6660" y="5580"/>
                    <a:pt x="6300" y="6480"/>
                    <a:pt x="6660" y="6480"/>
                  </a:cubicBezTo>
                  <a:cubicBezTo>
                    <a:pt x="6840" y="6480"/>
                    <a:pt x="7199" y="6839"/>
                    <a:pt x="7020" y="7019"/>
                  </a:cubicBezTo>
                  <a:cubicBezTo>
                    <a:pt x="7020" y="7199"/>
                    <a:pt x="7020" y="7199"/>
                    <a:pt x="6840" y="7739"/>
                  </a:cubicBezTo>
                  <a:cubicBezTo>
                    <a:pt x="6479" y="8280"/>
                    <a:pt x="6119" y="8640"/>
                    <a:pt x="6119" y="8640"/>
                  </a:cubicBezTo>
                  <a:cubicBezTo>
                    <a:pt x="6119" y="8640"/>
                    <a:pt x="5760" y="8460"/>
                    <a:pt x="5939" y="8820"/>
                  </a:cubicBezTo>
                  <a:cubicBezTo>
                    <a:pt x="6119" y="9179"/>
                    <a:pt x="5939" y="9720"/>
                    <a:pt x="5939" y="9900"/>
                  </a:cubicBezTo>
                  <a:cubicBezTo>
                    <a:pt x="5939" y="10260"/>
                    <a:pt x="5219" y="9720"/>
                    <a:pt x="5219" y="9179"/>
                  </a:cubicBezTo>
                  <a:cubicBezTo>
                    <a:pt x="5040" y="8640"/>
                    <a:pt x="4499" y="9179"/>
                    <a:pt x="4319" y="9179"/>
                  </a:cubicBezTo>
                  <a:cubicBezTo>
                    <a:pt x="4140" y="9179"/>
                    <a:pt x="3780" y="8999"/>
                    <a:pt x="3780" y="8820"/>
                  </a:cubicBezTo>
                  <a:cubicBezTo>
                    <a:pt x="3599" y="8640"/>
                    <a:pt x="2700" y="9359"/>
                    <a:pt x="2520" y="9359"/>
                  </a:cubicBezTo>
                  <a:cubicBezTo>
                    <a:pt x="2339" y="9540"/>
                    <a:pt x="2339" y="9900"/>
                    <a:pt x="2700" y="9720"/>
                  </a:cubicBezTo>
                  <a:cubicBezTo>
                    <a:pt x="3059" y="9540"/>
                    <a:pt x="3420" y="9720"/>
                    <a:pt x="3420" y="10079"/>
                  </a:cubicBezTo>
                  <a:cubicBezTo>
                    <a:pt x="3240" y="10439"/>
                    <a:pt x="2880" y="10260"/>
                    <a:pt x="2880" y="10439"/>
                  </a:cubicBezTo>
                  <a:cubicBezTo>
                    <a:pt x="3059" y="10800"/>
                    <a:pt x="3420" y="10980"/>
                    <a:pt x="3420" y="11339"/>
                  </a:cubicBezTo>
                  <a:cubicBezTo>
                    <a:pt x="3599" y="11700"/>
                    <a:pt x="4499" y="11339"/>
                    <a:pt x="4859" y="11160"/>
                  </a:cubicBezTo>
                  <a:cubicBezTo>
                    <a:pt x="5040" y="11160"/>
                    <a:pt x="5939" y="10980"/>
                    <a:pt x="5939" y="11339"/>
                  </a:cubicBezTo>
                  <a:cubicBezTo>
                    <a:pt x="6119" y="11700"/>
                    <a:pt x="7020" y="11879"/>
                    <a:pt x="7379" y="11879"/>
                  </a:cubicBezTo>
                  <a:cubicBezTo>
                    <a:pt x="7740" y="12059"/>
                    <a:pt x="8280" y="12059"/>
                    <a:pt x="8819" y="12420"/>
                  </a:cubicBezTo>
                  <a:cubicBezTo>
                    <a:pt x="9179" y="12960"/>
                    <a:pt x="8459" y="13679"/>
                    <a:pt x="8459" y="13859"/>
                  </a:cubicBezTo>
                  <a:close/>
                  <a:moveTo>
                    <a:pt x="10619" y="2519"/>
                  </a:moveTo>
                  <a:cubicBezTo>
                    <a:pt x="10439" y="3059"/>
                    <a:pt x="9719" y="3599"/>
                    <a:pt x="9900" y="3779"/>
                  </a:cubicBezTo>
                  <a:cubicBezTo>
                    <a:pt x="9900" y="3959"/>
                    <a:pt x="9900" y="4859"/>
                    <a:pt x="9179" y="4140"/>
                  </a:cubicBezTo>
                  <a:cubicBezTo>
                    <a:pt x="8459" y="3419"/>
                    <a:pt x="7740" y="3239"/>
                    <a:pt x="7919" y="2699"/>
                  </a:cubicBezTo>
                  <a:cubicBezTo>
                    <a:pt x="7919" y="2519"/>
                    <a:pt x="8639" y="2519"/>
                    <a:pt x="8639" y="2339"/>
                  </a:cubicBezTo>
                  <a:cubicBezTo>
                    <a:pt x="9539" y="1259"/>
                    <a:pt x="11159" y="1439"/>
                    <a:pt x="11339" y="1799"/>
                  </a:cubicBezTo>
                  <a:cubicBezTo>
                    <a:pt x="10979" y="2159"/>
                    <a:pt x="10619" y="1979"/>
                    <a:pt x="10619" y="2519"/>
                  </a:cubicBezTo>
                  <a:close/>
                  <a:moveTo>
                    <a:pt x="19259" y="11160"/>
                  </a:moveTo>
                  <a:cubicBezTo>
                    <a:pt x="19259" y="11160"/>
                    <a:pt x="19619" y="11700"/>
                    <a:pt x="20160" y="11700"/>
                  </a:cubicBezTo>
                  <a:cubicBezTo>
                    <a:pt x="19800" y="15659"/>
                    <a:pt x="16559" y="18359"/>
                    <a:pt x="16559" y="18359"/>
                  </a:cubicBezTo>
                  <a:cubicBezTo>
                    <a:pt x="16019" y="17819"/>
                    <a:pt x="16199" y="17280"/>
                    <a:pt x="16199" y="17280"/>
                  </a:cubicBezTo>
                  <a:cubicBezTo>
                    <a:pt x="16379" y="16560"/>
                    <a:pt x="16379" y="16560"/>
                    <a:pt x="16379" y="16560"/>
                  </a:cubicBezTo>
                  <a:cubicBezTo>
                    <a:pt x="16379" y="15300"/>
                    <a:pt x="16379" y="15300"/>
                    <a:pt x="16379" y="15300"/>
                  </a:cubicBezTo>
                  <a:cubicBezTo>
                    <a:pt x="16379" y="15300"/>
                    <a:pt x="16379" y="13859"/>
                    <a:pt x="15120" y="14579"/>
                  </a:cubicBezTo>
                  <a:cubicBezTo>
                    <a:pt x="13859" y="14940"/>
                    <a:pt x="14399" y="14940"/>
                    <a:pt x="12959" y="14940"/>
                  </a:cubicBezTo>
                  <a:cubicBezTo>
                    <a:pt x="11519" y="15120"/>
                    <a:pt x="11879" y="12059"/>
                    <a:pt x="11879" y="12059"/>
                  </a:cubicBezTo>
                  <a:cubicBezTo>
                    <a:pt x="11879" y="7739"/>
                    <a:pt x="15120" y="10980"/>
                    <a:pt x="15120" y="10980"/>
                  </a:cubicBezTo>
                  <a:cubicBezTo>
                    <a:pt x="17099" y="12420"/>
                    <a:pt x="17459" y="10079"/>
                    <a:pt x="17459" y="10079"/>
                  </a:cubicBezTo>
                  <a:cubicBezTo>
                    <a:pt x="18719" y="9540"/>
                    <a:pt x="18719" y="9540"/>
                    <a:pt x="18719" y="9540"/>
                  </a:cubicBezTo>
                  <a:cubicBezTo>
                    <a:pt x="18899" y="8820"/>
                    <a:pt x="18899" y="8820"/>
                    <a:pt x="18899" y="8820"/>
                  </a:cubicBezTo>
                  <a:cubicBezTo>
                    <a:pt x="18719" y="7919"/>
                    <a:pt x="18719" y="7919"/>
                    <a:pt x="18719" y="7919"/>
                  </a:cubicBezTo>
                  <a:cubicBezTo>
                    <a:pt x="16740" y="7019"/>
                    <a:pt x="16740" y="7019"/>
                    <a:pt x="16740" y="7019"/>
                  </a:cubicBezTo>
                  <a:cubicBezTo>
                    <a:pt x="16740" y="7019"/>
                    <a:pt x="16379" y="7739"/>
                    <a:pt x="16919" y="8640"/>
                  </a:cubicBezTo>
                  <a:cubicBezTo>
                    <a:pt x="16919" y="8640"/>
                    <a:pt x="16740" y="9540"/>
                    <a:pt x="16379" y="9359"/>
                  </a:cubicBezTo>
                  <a:cubicBezTo>
                    <a:pt x="15120" y="8640"/>
                    <a:pt x="15120" y="8640"/>
                    <a:pt x="15120" y="8640"/>
                  </a:cubicBezTo>
                  <a:cubicBezTo>
                    <a:pt x="15120" y="8640"/>
                    <a:pt x="14759" y="8460"/>
                    <a:pt x="14219" y="8820"/>
                  </a:cubicBezTo>
                  <a:cubicBezTo>
                    <a:pt x="13499" y="9359"/>
                    <a:pt x="12419" y="8820"/>
                    <a:pt x="12419" y="8820"/>
                  </a:cubicBezTo>
                  <a:cubicBezTo>
                    <a:pt x="12419" y="8820"/>
                    <a:pt x="12419" y="8280"/>
                    <a:pt x="13139" y="7919"/>
                  </a:cubicBezTo>
                  <a:cubicBezTo>
                    <a:pt x="13679" y="7560"/>
                    <a:pt x="13679" y="7560"/>
                    <a:pt x="13679" y="7560"/>
                  </a:cubicBezTo>
                  <a:cubicBezTo>
                    <a:pt x="13679" y="7560"/>
                    <a:pt x="13499" y="6839"/>
                    <a:pt x="13679" y="6299"/>
                  </a:cubicBezTo>
                  <a:cubicBezTo>
                    <a:pt x="13859" y="5759"/>
                    <a:pt x="14039" y="6299"/>
                    <a:pt x="14579" y="5939"/>
                  </a:cubicBezTo>
                  <a:cubicBezTo>
                    <a:pt x="15120" y="5580"/>
                    <a:pt x="15480" y="6659"/>
                    <a:pt x="16199" y="6480"/>
                  </a:cubicBezTo>
                  <a:cubicBezTo>
                    <a:pt x="16919" y="6480"/>
                    <a:pt x="16559" y="6299"/>
                    <a:pt x="17099" y="5939"/>
                  </a:cubicBezTo>
                  <a:cubicBezTo>
                    <a:pt x="17639" y="5759"/>
                    <a:pt x="17999" y="6480"/>
                    <a:pt x="17999" y="6480"/>
                  </a:cubicBezTo>
                  <a:cubicBezTo>
                    <a:pt x="19079" y="6659"/>
                    <a:pt x="19079" y="6659"/>
                    <a:pt x="19079" y="6659"/>
                  </a:cubicBezTo>
                  <a:cubicBezTo>
                    <a:pt x="19079" y="6659"/>
                    <a:pt x="18899" y="5399"/>
                    <a:pt x="18899" y="5759"/>
                  </a:cubicBezTo>
                  <a:cubicBezTo>
                    <a:pt x="19619" y="6839"/>
                    <a:pt x="20519" y="9900"/>
                    <a:pt x="20160" y="10439"/>
                  </a:cubicBezTo>
                  <a:cubicBezTo>
                    <a:pt x="19980" y="10260"/>
                    <a:pt x="19800" y="10260"/>
                    <a:pt x="19800" y="10260"/>
                  </a:cubicBezTo>
                  <a:cubicBezTo>
                    <a:pt x="18539" y="10260"/>
                    <a:pt x="18539" y="10260"/>
                    <a:pt x="18539" y="10260"/>
                  </a:cubicBezTo>
                  <a:lnTo>
                    <a:pt x="19259" y="11160"/>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lstStyle/>
            <a:p>
              <a:endParaRPr lang="zh-CN" altLang="en-US">
                <a:solidFill>
                  <a:schemeClr val="tx1">
                    <a:lumMod val="50000"/>
                    <a:lumOff val="50000"/>
                  </a:schemeClr>
                </a:solidFill>
                <a:latin typeface="Arial"/>
                <a:ea typeface="微软雅黑"/>
                <a:sym typeface="Arial"/>
              </a:endParaRPr>
            </a:p>
          </p:txBody>
        </p:sp>
        <p:sp>
          <p:nvSpPr>
            <p:cNvPr id="25613" name="AutoShape 13"/>
            <p:cNvSpPr/>
            <p:nvPr/>
          </p:nvSpPr>
          <p:spPr bwMode="auto">
            <a:xfrm>
              <a:off x="3080147" y="2532646"/>
              <a:ext cx="727472" cy="1356541"/>
            </a:xfrm>
            <a:custGeom>
              <a:avLst/>
              <a:gdLst>
                <a:gd name="T0" fmla="*/ 969914 w 20023"/>
                <a:gd name="T1" fmla="*/ 1808163 h 21600"/>
                <a:gd name="T2" fmla="*/ 969914 w 20023"/>
                <a:gd name="T3" fmla="*/ 1808163 h 21600"/>
                <a:gd name="T4" fmla="*/ 969914 w 20023"/>
                <a:gd name="T5" fmla="*/ 1808163 h 21600"/>
                <a:gd name="T6" fmla="*/ 969914 w 20023"/>
                <a:gd name="T7" fmla="*/ 18081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23" h="21600">
                  <a:moveTo>
                    <a:pt x="20022" y="16855"/>
                  </a:moveTo>
                  <a:cubicBezTo>
                    <a:pt x="4795" y="21600"/>
                    <a:pt x="4795" y="21600"/>
                    <a:pt x="4795" y="21600"/>
                  </a:cubicBezTo>
                  <a:cubicBezTo>
                    <a:pt x="-1469" y="14857"/>
                    <a:pt x="-1577" y="6804"/>
                    <a:pt x="4363" y="0"/>
                  </a:cubicBezTo>
                  <a:cubicBezTo>
                    <a:pt x="19807" y="4494"/>
                    <a:pt x="19807" y="4494"/>
                    <a:pt x="19807" y="4494"/>
                  </a:cubicBezTo>
                  <a:cubicBezTo>
                    <a:pt x="18187" y="6305"/>
                    <a:pt x="17323" y="8365"/>
                    <a:pt x="17323" y="10550"/>
                  </a:cubicBezTo>
                  <a:cubicBezTo>
                    <a:pt x="17323" y="12860"/>
                    <a:pt x="18295" y="14982"/>
                    <a:pt x="20022" y="16855"/>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lstStyle/>
            <a:p>
              <a:endParaRPr lang="zh-CN" altLang="en-US">
                <a:solidFill>
                  <a:schemeClr val="tx1">
                    <a:lumMod val="50000"/>
                    <a:lumOff val="50000"/>
                  </a:schemeClr>
                </a:solidFill>
                <a:latin typeface="Arial"/>
                <a:ea typeface="微软雅黑"/>
                <a:sym typeface="Arial"/>
              </a:endParaRPr>
            </a:p>
          </p:txBody>
        </p:sp>
        <p:sp>
          <p:nvSpPr>
            <p:cNvPr id="25614" name="AutoShape 14"/>
            <p:cNvSpPr/>
            <p:nvPr/>
          </p:nvSpPr>
          <p:spPr bwMode="auto">
            <a:xfrm>
              <a:off x="3789164" y="2433794"/>
              <a:ext cx="1525191" cy="1527448"/>
            </a:xfrm>
            <a:custGeom>
              <a:avLst/>
              <a:gdLst>
                <a:gd name="T0" fmla="*/ 2033484 w 19679"/>
                <a:gd name="T1" fmla="*/ 2234713 h 19679"/>
                <a:gd name="T2" fmla="*/ 2033484 w 19679"/>
                <a:gd name="T3" fmla="*/ 2234713 h 19679"/>
                <a:gd name="T4" fmla="*/ 2033484 w 19679"/>
                <a:gd name="T5" fmla="*/ 2234713 h 19679"/>
                <a:gd name="T6" fmla="*/ 2033484 w 19679"/>
                <a:gd name="T7" fmla="*/ 223471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5"/>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lstStyle/>
            <a:p>
              <a:endParaRPr lang="zh-CN" altLang="en-US">
                <a:solidFill>
                  <a:schemeClr val="tx1">
                    <a:lumMod val="50000"/>
                    <a:lumOff val="50000"/>
                  </a:schemeClr>
                </a:solidFill>
                <a:latin typeface="Arial"/>
                <a:ea typeface="微软雅黑"/>
                <a:sym typeface="Arial"/>
              </a:endParaRPr>
            </a:p>
          </p:txBody>
        </p:sp>
        <p:sp>
          <p:nvSpPr>
            <p:cNvPr id="25615" name="AutoShape 15"/>
            <p:cNvSpPr/>
            <p:nvPr/>
          </p:nvSpPr>
          <p:spPr bwMode="auto">
            <a:xfrm>
              <a:off x="3259931" y="3110873"/>
              <a:ext cx="267891" cy="223311"/>
            </a:xfrm>
            <a:custGeom>
              <a:avLst/>
              <a:gdLst>
                <a:gd name="T0" fmla="*/ 357188 w 21600"/>
                <a:gd name="T1" fmla="*/ 297657 h 21600"/>
                <a:gd name="T2" fmla="*/ 357188 w 21600"/>
                <a:gd name="T3" fmla="*/ 297657 h 21600"/>
                <a:gd name="T4" fmla="*/ 357188 w 21600"/>
                <a:gd name="T5" fmla="*/ 297657 h 21600"/>
                <a:gd name="T6" fmla="*/ 357188 w 21600"/>
                <a:gd name="T7" fmla="*/ 2976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a:ea typeface="微软雅黑"/>
                <a:sym typeface="Arial"/>
              </a:endParaRPr>
            </a:p>
          </p:txBody>
        </p:sp>
        <p:sp>
          <p:nvSpPr>
            <p:cNvPr id="25616" name="AutoShape 16"/>
            <p:cNvSpPr/>
            <p:nvPr/>
          </p:nvSpPr>
          <p:spPr bwMode="auto">
            <a:xfrm>
              <a:off x="5032177" y="2119371"/>
              <a:ext cx="267891" cy="223311"/>
            </a:xfrm>
            <a:custGeom>
              <a:avLst/>
              <a:gdLst>
                <a:gd name="T0" fmla="*/ 357188 w 21600"/>
                <a:gd name="T1" fmla="*/ 297642 h 21579"/>
                <a:gd name="T2" fmla="*/ 357188 w 21600"/>
                <a:gd name="T3" fmla="*/ 297642 h 21579"/>
                <a:gd name="T4" fmla="*/ 357188 w 21600"/>
                <a:gd name="T5" fmla="*/ 297642 h 21579"/>
                <a:gd name="T6" fmla="*/ 357188 w 21600"/>
                <a:gd name="T7" fmla="*/ 297642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a:ea typeface="微软雅黑"/>
                <a:sym typeface="Arial"/>
              </a:endParaRPr>
            </a:p>
          </p:txBody>
        </p:sp>
        <p:sp>
          <p:nvSpPr>
            <p:cNvPr id="25617" name="AutoShape 17"/>
            <p:cNvSpPr/>
            <p:nvPr/>
          </p:nvSpPr>
          <p:spPr bwMode="auto">
            <a:xfrm>
              <a:off x="5579864" y="3069188"/>
              <a:ext cx="267891" cy="268569"/>
            </a:xfrm>
            <a:custGeom>
              <a:avLst/>
              <a:gdLst>
                <a:gd name="T0" fmla="*/ 357188 w 21600"/>
                <a:gd name="T1" fmla="*/ 357982 h 21600"/>
                <a:gd name="T2" fmla="*/ 357188 w 21600"/>
                <a:gd name="T3" fmla="*/ 357982 h 21600"/>
                <a:gd name="T4" fmla="*/ 357188 w 21600"/>
                <a:gd name="T5" fmla="*/ 357982 h 21600"/>
                <a:gd name="T6" fmla="*/ 357188 w 21600"/>
                <a:gd name="T7" fmla="*/ 35798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a:ea typeface="微软雅黑"/>
                <a:sym typeface="Arial"/>
              </a:endParaRPr>
            </a:p>
          </p:txBody>
        </p:sp>
        <p:sp>
          <p:nvSpPr>
            <p:cNvPr id="25618" name="AutoShape 18"/>
            <p:cNvSpPr/>
            <p:nvPr/>
          </p:nvSpPr>
          <p:spPr bwMode="auto">
            <a:xfrm>
              <a:off x="3889772" y="4077959"/>
              <a:ext cx="266700" cy="266782"/>
            </a:xfrm>
            <a:custGeom>
              <a:avLst/>
              <a:gdLst>
                <a:gd name="T0" fmla="*/ 355600 w 21600"/>
                <a:gd name="T1" fmla="*/ 355600 h 21600"/>
                <a:gd name="T2" fmla="*/ 355600 w 21600"/>
                <a:gd name="T3" fmla="*/ 355600 h 21600"/>
                <a:gd name="T4" fmla="*/ 355600 w 21600"/>
                <a:gd name="T5" fmla="*/ 355600 h 21600"/>
                <a:gd name="T6" fmla="*/ 355600 w 21600"/>
                <a:gd name="T7" fmla="*/ 3556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897" y="0"/>
                  </a:moveTo>
                  <a:cubicBezTo>
                    <a:pt x="19649" y="0"/>
                    <a:pt x="20287" y="264"/>
                    <a:pt x="20812" y="796"/>
                  </a:cubicBezTo>
                  <a:cubicBezTo>
                    <a:pt x="21335" y="1321"/>
                    <a:pt x="21600" y="1962"/>
                    <a:pt x="21600" y="2711"/>
                  </a:cubicBezTo>
                  <a:lnTo>
                    <a:pt x="21600" y="18882"/>
                  </a:lnTo>
                  <a:cubicBezTo>
                    <a:pt x="21600" y="19267"/>
                    <a:pt x="21526" y="19623"/>
                    <a:pt x="21382" y="19952"/>
                  </a:cubicBezTo>
                  <a:cubicBezTo>
                    <a:pt x="21235" y="20281"/>
                    <a:pt x="21041" y="20563"/>
                    <a:pt x="20803" y="20804"/>
                  </a:cubicBezTo>
                  <a:cubicBezTo>
                    <a:pt x="20566" y="21042"/>
                    <a:pt x="20278" y="21232"/>
                    <a:pt x="19940" y="21376"/>
                  </a:cubicBezTo>
                  <a:cubicBezTo>
                    <a:pt x="19602" y="21523"/>
                    <a:pt x="19256" y="21594"/>
                    <a:pt x="18897" y="21594"/>
                  </a:cubicBezTo>
                  <a:lnTo>
                    <a:pt x="12065" y="21594"/>
                  </a:lnTo>
                  <a:lnTo>
                    <a:pt x="12065" y="12552"/>
                  </a:lnTo>
                  <a:lnTo>
                    <a:pt x="14486" y="12552"/>
                  </a:lnTo>
                  <a:cubicBezTo>
                    <a:pt x="14594" y="12552"/>
                    <a:pt x="14697" y="12516"/>
                    <a:pt x="14788" y="12440"/>
                  </a:cubicBezTo>
                  <a:cubicBezTo>
                    <a:pt x="14876" y="12367"/>
                    <a:pt x="14920" y="12267"/>
                    <a:pt x="14920" y="12143"/>
                  </a:cubicBezTo>
                  <a:lnTo>
                    <a:pt x="15088" y="9779"/>
                  </a:lnTo>
                  <a:cubicBezTo>
                    <a:pt x="15088" y="9649"/>
                    <a:pt x="15050" y="9538"/>
                    <a:pt x="14976" y="9444"/>
                  </a:cubicBezTo>
                  <a:cubicBezTo>
                    <a:pt x="14882" y="9350"/>
                    <a:pt x="14773" y="9303"/>
                    <a:pt x="14653" y="9303"/>
                  </a:cubicBezTo>
                  <a:lnTo>
                    <a:pt x="12065" y="9303"/>
                  </a:lnTo>
                  <a:lnTo>
                    <a:pt x="12065" y="8263"/>
                  </a:lnTo>
                  <a:cubicBezTo>
                    <a:pt x="12065" y="7878"/>
                    <a:pt x="12115" y="7622"/>
                    <a:pt x="12215" y="7496"/>
                  </a:cubicBezTo>
                  <a:cubicBezTo>
                    <a:pt x="12312" y="7370"/>
                    <a:pt x="12565" y="7308"/>
                    <a:pt x="12964" y="7308"/>
                  </a:cubicBezTo>
                  <a:cubicBezTo>
                    <a:pt x="13202" y="7308"/>
                    <a:pt x="13458" y="7326"/>
                    <a:pt x="13745" y="7367"/>
                  </a:cubicBezTo>
                  <a:cubicBezTo>
                    <a:pt x="14033" y="7405"/>
                    <a:pt x="14306" y="7455"/>
                    <a:pt x="14568" y="7520"/>
                  </a:cubicBezTo>
                  <a:cubicBezTo>
                    <a:pt x="14624" y="7520"/>
                    <a:pt x="14685" y="7514"/>
                    <a:pt x="14759" y="7499"/>
                  </a:cubicBezTo>
                  <a:cubicBezTo>
                    <a:pt x="14829" y="7484"/>
                    <a:pt x="14882" y="7458"/>
                    <a:pt x="14920" y="7423"/>
                  </a:cubicBezTo>
                  <a:cubicBezTo>
                    <a:pt x="15014" y="7367"/>
                    <a:pt x="15079" y="7264"/>
                    <a:pt x="15117" y="7114"/>
                  </a:cubicBezTo>
                  <a:lnTo>
                    <a:pt x="15437" y="4837"/>
                  </a:lnTo>
                  <a:cubicBezTo>
                    <a:pt x="15478" y="4564"/>
                    <a:pt x="15361" y="4403"/>
                    <a:pt x="15088" y="4347"/>
                  </a:cubicBezTo>
                  <a:cubicBezTo>
                    <a:pt x="14245" y="4112"/>
                    <a:pt x="13364" y="4000"/>
                    <a:pt x="12444" y="4009"/>
                  </a:cubicBezTo>
                  <a:cubicBezTo>
                    <a:pt x="9625" y="4009"/>
                    <a:pt x="8212" y="5384"/>
                    <a:pt x="8212" y="8128"/>
                  </a:cubicBezTo>
                  <a:lnTo>
                    <a:pt x="8212" y="9308"/>
                  </a:lnTo>
                  <a:lnTo>
                    <a:pt x="6764" y="9308"/>
                  </a:lnTo>
                  <a:cubicBezTo>
                    <a:pt x="6455" y="9308"/>
                    <a:pt x="6306" y="9458"/>
                    <a:pt x="6317" y="9758"/>
                  </a:cubicBezTo>
                  <a:lnTo>
                    <a:pt x="6317" y="12120"/>
                  </a:lnTo>
                  <a:cubicBezTo>
                    <a:pt x="6317" y="12234"/>
                    <a:pt x="6356" y="12334"/>
                    <a:pt x="6444" y="12425"/>
                  </a:cubicBezTo>
                  <a:cubicBezTo>
                    <a:pt x="6526" y="12514"/>
                    <a:pt x="6632" y="12558"/>
                    <a:pt x="6764" y="12558"/>
                  </a:cubicBezTo>
                  <a:lnTo>
                    <a:pt x="8212" y="12558"/>
                  </a:lnTo>
                  <a:lnTo>
                    <a:pt x="8212" y="21599"/>
                  </a:lnTo>
                  <a:lnTo>
                    <a:pt x="2684" y="21599"/>
                  </a:lnTo>
                  <a:cubicBezTo>
                    <a:pt x="2320" y="21599"/>
                    <a:pt x="1973" y="21529"/>
                    <a:pt x="1647" y="21382"/>
                  </a:cubicBezTo>
                  <a:cubicBezTo>
                    <a:pt x="1321" y="21238"/>
                    <a:pt x="1033" y="21047"/>
                    <a:pt x="795" y="20809"/>
                  </a:cubicBezTo>
                  <a:cubicBezTo>
                    <a:pt x="558" y="20569"/>
                    <a:pt x="364" y="20287"/>
                    <a:pt x="220" y="19957"/>
                  </a:cubicBezTo>
                  <a:cubicBezTo>
                    <a:pt x="76" y="19628"/>
                    <a:pt x="0" y="19273"/>
                    <a:pt x="0" y="18888"/>
                  </a:cubicBezTo>
                  <a:lnTo>
                    <a:pt x="0" y="2717"/>
                  </a:lnTo>
                  <a:cubicBezTo>
                    <a:pt x="0" y="2352"/>
                    <a:pt x="76" y="2000"/>
                    <a:pt x="220" y="1662"/>
                  </a:cubicBezTo>
                  <a:cubicBezTo>
                    <a:pt x="364" y="1327"/>
                    <a:pt x="558" y="1036"/>
                    <a:pt x="795" y="801"/>
                  </a:cubicBezTo>
                  <a:cubicBezTo>
                    <a:pt x="1033" y="557"/>
                    <a:pt x="1321" y="369"/>
                    <a:pt x="1647" y="222"/>
                  </a:cubicBezTo>
                  <a:cubicBezTo>
                    <a:pt x="1973" y="75"/>
                    <a:pt x="2320" y="5"/>
                    <a:pt x="2684" y="5"/>
                  </a:cubicBezTo>
                  <a:lnTo>
                    <a:pt x="18897" y="5"/>
                  </a:lnTo>
                  <a:lnTo>
                    <a:pt x="18897" y="0"/>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a:ea typeface="微软雅黑"/>
                <a:sym typeface="Arial"/>
              </a:endParaRPr>
            </a:p>
          </p:txBody>
        </p:sp>
        <p:sp>
          <p:nvSpPr>
            <p:cNvPr id="25619" name="AutoShape 19"/>
            <p:cNvSpPr/>
            <p:nvPr/>
          </p:nvSpPr>
          <p:spPr bwMode="auto">
            <a:xfrm>
              <a:off x="4274344" y="2967954"/>
              <a:ext cx="571500" cy="476397"/>
            </a:xfrm>
            <a:custGeom>
              <a:avLst/>
              <a:gdLst>
                <a:gd name="T0" fmla="*/ 762000 w 21600"/>
                <a:gd name="T1" fmla="*/ 635000 h 21600"/>
                <a:gd name="T2" fmla="*/ 762000 w 21600"/>
                <a:gd name="T3" fmla="*/ 635000 h 21600"/>
                <a:gd name="T4" fmla="*/ 762000 w 21600"/>
                <a:gd name="T5" fmla="*/ 635000 h 21600"/>
                <a:gd name="T6" fmla="*/ 762000 w 21600"/>
                <a:gd name="T7" fmla="*/ 6350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0"/>
                  </a:moveTo>
                  <a:cubicBezTo>
                    <a:pt x="20630" y="0"/>
                    <a:pt x="20943" y="161"/>
                    <a:pt x="21205" y="478"/>
                  </a:cubicBezTo>
                  <a:cubicBezTo>
                    <a:pt x="21467" y="798"/>
                    <a:pt x="21600" y="1177"/>
                    <a:pt x="21600" y="1618"/>
                  </a:cubicBezTo>
                  <a:lnTo>
                    <a:pt x="21600" y="19981"/>
                  </a:lnTo>
                  <a:cubicBezTo>
                    <a:pt x="21600"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3"/>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a:ea typeface="微软雅黑"/>
                <a:sym typeface="Arial"/>
              </a:endParaRPr>
            </a:p>
          </p:txBody>
        </p:sp>
      </p:grpSp>
      <p:sp>
        <p:nvSpPr>
          <p:cNvPr id="25620" name="AutoShape 20"/>
          <p:cNvSpPr/>
          <p:nvPr/>
        </p:nvSpPr>
        <p:spPr bwMode="auto">
          <a:xfrm>
            <a:off x="8591227" y="3413694"/>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r>
              <a:rPr lang="en-US" altLang="zh-CN" sz="1200" dirty="0">
                <a:solidFill>
                  <a:schemeClr val="tx1">
                    <a:lumMod val="50000"/>
                    <a:lumOff val="50000"/>
                  </a:schemeClr>
                </a:solidFill>
                <a:latin typeface="Arial"/>
                <a:ea typeface="微软雅黑"/>
                <a:sym typeface="Arial"/>
              </a:rPr>
              <a:t>Click here to add content, content to match the title. </a:t>
            </a:r>
          </a:p>
        </p:txBody>
      </p:sp>
      <p:sp>
        <p:nvSpPr>
          <p:cNvPr id="25621" name="AutoShape 21"/>
          <p:cNvSpPr/>
          <p:nvPr/>
        </p:nvSpPr>
        <p:spPr bwMode="auto">
          <a:xfrm>
            <a:off x="8592020" y="3106512"/>
            <a:ext cx="1379294"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9600">
              <a:defRPr/>
            </a:pPr>
            <a:r>
              <a:rPr lang="en-US" altLang="zh-CN" dirty="0">
                <a:solidFill>
                  <a:schemeClr val="tx1">
                    <a:lumMod val="50000"/>
                    <a:lumOff val="50000"/>
                  </a:schemeClr>
                </a:solidFill>
                <a:latin typeface="Arial"/>
                <a:ea typeface="微软雅黑"/>
                <a:sym typeface="Arial"/>
              </a:rPr>
              <a:t>Add title text</a:t>
            </a:r>
            <a:endParaRPr lang="en-AU" altLang="zh-CN" dirty="0">
              <a:solidFill>
                <a:schemeClr val="tx1">
                  <a:lumMod val="50000"/>
                  <a:lumOff val="50000"/>
                </a:schemeClr>
              </a:solidFill>
              <a:latin typeface="Arial"/>
              <a:ea typeface="微软雅黑"/>
              <a:cs typeface="Arial" panose="020B0604020202020204"/>
              <a:sym typeface="Arial"/>
            </a:endParaRPr>
          </a:p>
        </p:txBody>
      </p:sp>
      <p:sp>
        <p:nvSpPr>
          <p:cNvPr id="25622" name="AutoShape 22"/>
          <p:cNvSpPr/>
          <p:nvPr/>
        </p:nvSpPr>
        <p:spPr bwMode="auto">
          <a:xfrm>
            <a:off x="8591227" y="4484463"/>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r>
              <a:rPr lang="en-US" altLang="zh-CN" sz="1200" dirty="0">
                <a:solidFill>
                  <a:schemeClr val="tx1">
                    <a:lumMod val="50000"/>
                    <a:lumOff val="50000"/>
                  </a:schemeClr>
                </a:solidFill>
                <a:latin typeface="Arial"/>
                <a:ea typeface="微软雅黑"/>
                <a:sym typeface="Arial"/>
              </a:rPr>
              <a:t>Click here to add content, content to match the title. </a:t>
            </a:r>
          </a:p>
        </p:txBody>
      </p:sp>
      <p:sp>
        <p:nvSpPr>
          <p:cNvPr id="25623" name="AutoShape 23"/>
          <p:cNvSpPr/>
          <p:nvPr/>
        </p:nvSpPr>
        <p:spPr bwMode="auto">
          <a:xfrm>
            <a:off x="8592020" y="4177280"/>
            <a:ext cx="1379294"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9600">
              <a:defRPr/>
            </a:pPr>
            <a:r>
              <a:rPr lang="en-US" altLang="zh-CN" dirty="0">
                <a:solidFill>
                  <a:schemeClr val="tx1">
                    <a:lumMod val="50000"/>
                    <a:lumOff val="50000"/>
                  </a:schemeClr>
                </a:solidFill>
                <a:latin typeface="Arial"/>
                <a:ea typeface="微软雅黑"/>
                <a:sym typeface="Arial"/>
              </a:rPr>
              <a:t>Add title text</a:t>
            </a:r>
            <a:endParaRPr lang="en-AU" altLang="zh-CN" dirty="0">
              <a:solidFill>
                <a:schemeClr val="tx1">
                  <a:lumMod val="50000"/>
                  <a:lumOff val="50000"/>
                </a:schemeClr>
              </a:solidFill>
              <a:latin typeface="Arial"/>
              <a:ea typeface="微软雅黑"/>
              <a:cs typeface="Arial" panose="020B0604020202020204"/>
              <a:sym typeface="Arial"/>
            </a:endParaRPr>
          </a:p>
        </p:txBody>
      </p:sp>
      <p:sp>
        <p:nvSpPr>
          <p:cNvPr id="25624" name="AutoShape 24"/>
          <p:cNvSpPr/>
          <p:nvPr/>
        </p:nvSpPr>
        <p:spPr bwMode="auto">
          <a:xfrm>
            <a:off x="8591227" y="5587775"/>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r>
              <a:rPr lang="en-US" altLang="zh-CN" sz="1200" dirty="0">
                <a:solidFill>
                  <a:schemeClr val="tx1">
                    <a:lumMod val="50000"/>
                    <a:lumOff val="50000"/>
                  </a:schemeClr>
                </a:solidFill>
                <a:latin typeface="Arial"/>
                <a:ea typeface="微软雅黑"/>
                <a:sym typeface="Arial"/>
              </a:rPr>
              <a:t>Click here to add content, content to match the title. </a:t>
            </a:r>
          </a:p>
        </p:txBody>
      </p:sp>
      <p:sp>
        <p:nvSpPr>
          <p:cNvPr id="25625" name="AutoShape 25"/>
          <p:cNvSpPr/>
          <p:nvPr/>
        </p:nvSpPr>
        <p:spPr bwMode="auto">
          <a:xfrm>
            <a:off x="8592020" y="5280592"/>
            <a:ext cx="1379294"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9600">
              <a:defRPr/>
            </a:pPr>
            <a:r>
              <a:rPr lang="en-US" altLang="zh-CN" dirty="0">
                <a:solidFill>
                  <a:schemeClr val="tx1">
                    <a:lumMod val="50000"/>
                    <a:lumOff val="50000"/>
                  </a:schemeClr>
                </a:solidFill>
                <a:latin typeface="Arial"/>
                <a:ea typeface="微软雅黑"/>
                <a:sym typeface="Arial"/>
              </a:rPr>
              <a:t>Add title text</a:t>
            </a:r>
            <a:endParaRPr lang="en-AU" altLang="zh-CN" dirty="0">
              <a:solidFill>
                <a:schemeClr val="tx1">
                  <a:lumMod val="50000"/>
                  <a:lumOff val="50000"/>
                </a:schemeClr>
              </a:solidFill>
              <a:latin typeface="Arial"/>
              <a:ea typeface="微软雅黑"/>
              <a:cs typeface="Arial" panose="020B0604020202020204"/>
              <a:sym typeface="Arial"/>
            </a:endParaRPr>
          </a:p>
        </p:txBody>
      </p:sp>
      <p:sp>
        <p:nvSpPr>
          <p:cNvPr id="25626" name="AutoShape 26"/>
          <p:cNvSpPr/>
          <p:nvPr/>
        </p:nvSpPr>
        <p:spPr bwMode="auto">
          <a:xfrm>
            <a:off x="1361106" y="3413694"/>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a:lnSpc>
                <a:spcPct val="150000"/>
              </a:lnSpc>
              <a:defRPr/>
            </a:pPr>
            <a:r>
              <a:rPr lang="en-US" altLang="zh-CN" sz="1200" dirty="0">
                <a:solidFill>
                  <a:schemeClr val="tx1">
                    <a:lumMod val="50000"/>
                    <a:lumOff val="50000"/>
                  </a:schemeClr>
                </a:solidFill>
                <a:latin typeface="Arial"/>
                <a:ea typeface="微软雅黑"/>
                <a:sym typeface="Arial"/>
              </a:rPr>
              <a:t>Click here to add content, content to match the title. </a:t>
            </a:r>
          </a:p>
        </p:txBody>
      </p:sp>
      <p:sp>
        <p:nvSpPr>
          <p:cNvPr id="25627" name="AutoShape 27"/>
          <p:cNvSpPr/>
          <p:nvPr/>
        </p:nvSpPr>
        <p:spPr bwMode="auto">
          <a:xfrm>
            <a:off x="2365824" y="3091998"/>
            <a:ext cx="143327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9600">
              <a:defRPr/>
            </a:pPr>
            <a:r>
              <a:rPr lang="en-US" altLang="zh-CN" dirty="0">
                <a:solidFill>
                  <a:schemeClr val="tx1">
                    <a:lumMod val="50000"/>
                    <a:lumOff val="50000"/>
                  </a:schemeClr>
                </a:solidFill>
                <a:latin typeface="Arial"/>
                <a:ea typeface="微软雅黑"/>
                <a:sym typeface="Arial"/>
              </a:rPr>
              <a:t>Add title text</a:t>
            </a:r>
            <a:endParaRPr lang="en-AU" altLang="zh-CN" dirty="0">
              <a:solidFill>
                <a:schemeClr val="tx1">
                  <a:lumMod val="50000"/>
                  <a:lumOff val="50000"/>
                </a:schemeClr>
              </a:solidFill>
              <a:latin typeface="Arial"/>
              <a:ea typeface="微软雅黑"/>
              <a:cs typeface="Arial" panose="020B0604020202020204"/>
              <a:sym typeface="Arial"/>
            </a:endParaRPr>
          </a:p>
        </p:txBody>
      </p:sp>
      <p:sp>
        <p:nvSpPr>
          <p:cNvPr id="25628" name="AutoShape 28"/>
          <p:cNvSpPr/>
          <p:nvPr/>
        </p:nvSpPr>
        <p:spPr bwMode="auto">
          <a:xfrm>
            <a:off x="1361106" y="4484463"/>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a:lnSpc>
                <a:spcPct val="150000"/>
              </a:lnSpc>
              <a:defRPr/>
            </a:pPr>
            <a:r>
              <a:rPr lang="en-US" altLang="zh-CN" sz="1200" dirty="0">
                <a:solidFill>
                  <a:schemeClr val="tx1">
                    <a:lumMod val="50000"/>
                    <a:lumOff val="50000"/>
                  </a:schemeClr>
                </a:solidFill>
                <a:latin typeface="Arial"/>
                <a:ea typeface="微软雅黑"/>
                <a:sym typeface="Arial"/>
              </a:rPr>
              <a:t>Click here to add content, content to match the title. </a:t>
            </a:r>
          </a:p>
        </p:txBody>
      </p:sp>
      <p:sp>
        <p:nvSpPr>
          <p:cNvPr id="25629" name="AutoShape 29"/>
          <p:cNvSpPr/>
          <p:nvPr/>
        </p:nvSpPr>
        <p:spPr bwMode="auto">
          <a:xfrm>
            <a:off x="2365824" y="4162766"/>
            <a:ext cx="143327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9600">
              <a:defRPr/>
            </a:pPr>
            <a:r>
              <a:rPr lang="en-US" altLang="zh-CN" dirty="0">
                <a:solidFill>
                  <a:schemeClr val="tx1">
                    <a:lumMod val="50000"/>
                    <a:lumOff val="50000"/>
                  </a:schemeClr>
                </a:solidFill>
                <a:latin typeface="Arial"/>
                <a:ea typeface="微软雅黑"/>
                <a:sym typeface="Arial"/>
              </a:rPr>
              <a:t>Add title text</a:t>
            </a:r>
            <a:endParaRPr lang="en-AU" altLang="zh-CN" dirty="0">
              <a:solidFill>
                <a:schemeClr val="tx1">
                  <a:lumMod val="50000"/>
                  <a:lumOff val="50000"/>
                </a:schemeClr>
              </a:solidFill>
              <a:latin typeface="Arial"/>
              <a:ea typeface="微软雅黑"/>
              <a:cs typeface="Arial" panose="020B0604020202020204"/>
              <a:sym typeface="Arial"/>
            </a:endParaRPr>
          </a:p>
        </p:txBody>
      </p:sp>
      <p:sp>
        <p:nvSpPr>
          <p:cNvPr id="25630" name="AutoShape 30"/>
          <p:cNvSpPr/>
          <p:nvPr/>
        </p:nvSpPr>
        <p:spPr bwMode="auto">
          <a:xfrm>
            <a:off x="1361106" y="5587775"/>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a:lnSpc>
                <a:spcPct val="150000"/>
              </a:lnSpc>
              <a:defRPr/>
            </a:pPr>
            <a:r>
              <a:rPr lang="en-US" altLang="zh-CN" sz="1200" dirty="0">
                <a:solidFill>
                  <a:schemeClr val="tx1">
                    <a:lumMod val="50000"/>
                    <a:lumOff val="50000"/>
                  </a:schemeClr>
                </a:solidFill>
                <a:latin typeface="Arial"/>
                <a:ea typeface="微软雅黑"/>
                <a:sym typeface="Arial"/>
              </a:rPr>
              <a:t>Click here to add content, content to match the title. </a:t>
            </a:r>
          </a:p>
        </p:txBody>
      </p:sp>
      <p:sp>
        <p:nvSpPr>
          <p:cNvPr id="25631" name="AutoShape 31"/>
          <p:cNvSpPr/>
          <p:nvPr/>
        </p:nvSpPr>
        <p:spPr bwMode="auto">
          <a:xfrm>
            <a:off x="2365824" y="5266078"/>
            <a:ext cx="143327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9600">
              <a:defRPr/>
            </a:pPr>
            <a:r>
              <a:rPr lang="en-US" altLang="zh-CN" dirty="0">
                <a:solidFill>
                  <a:schemeClr val="tx1">
                    <a:lumMod val="50000"/>
                    <a:lumOff val="50000"/>
                  </a:schemeClr>
                </a:solidFill>
                <a:latin typeface="Arial"/>
                <a:ea typeface="微软雅黑"/>
                <a:sym typeface="Arial"/>
              </a:rPr>
              <a:t>Add title text</a:t>
            </a:r>
            <a:endParaRPr lang="en-AU" altLang="zh-CN" dirty="0">
              <a:solidFill>
                <a:schemeClr val="tx1">
                  <a:lumMod val="50000"/>
                  <a:lumOff val="50000"/>
                </a:schemeClr>
              </a:solidFill>
              <a:latin typeface="Arial"/>
              <a:ea typeface="微软雅黑"/>
              <a:cs typeface="Arial" panose="020B0604020202020204"/>
              <a:sym typeface="Arial"/>
            </a:endParaRPr>
          </a:p>
        </p:txBody>
      </p:sp>
      <p:sp>
        <p:nvSpPr>
          <p:cNvPr id="3" name="标题 2"/>
          <p:cNvSpPr>
            <a:spLocks noGrp="1"/>
          </p:cNvSpPr>
          <p:nvPr>
            <p:ph type="title"/>
          </p:nvPr>
        </p:nvSpPr>
        <p:spPr/>
        <p:txBody>
          <a:bodyPr>
            <a:normAutofit/>
          </a:bodyPr>
          <a:lstStyle/>
          <a:p>
            <a:r>
              <a:rPr lang="en-US" altLang="zh-CN" sz="3200" b="1" dirty="0">
                <a:latin typeface="Arial"/>
                <a:ea typeface="微软雅黑"/>
                <a:sym typeface="Arial"/>
              </a:rPr>
              <a:t>Add title text</a:t>
            </a:r>
            <a:endParaRPr lang="zh-CN" altLang="en-US" sz="3200" b="1" dirty="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wipe(left)">
                                      <p:cBhvr>
                                        <p:cTn id="7" dur="500"/>
                                        <p:tgtEl>
                                          <p:spTgt spid="25605"/>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style.rotation</p:attrName>
                                        </p:attrNameLst>
                                      </p:cBhvr>
                                      <p:tavLst>
                                        <p:tav tm="0">
                                          <p:val>
                                            <p:fltVal val="720"/>
                                          </p:val>
                                        </p:tav>
                                        <p:tav tm="100000">
                                          <p:val>
                                            <p:fltVal val="0"/>
                                          </p:val>
                                        </p:tav>
                                      </p:tavLst>
                                    </p:anim>
                                    <p:anim calcmode="lin" valueType="num">
                                      <p:cBhvr>
                                        <p:cTn id="13" dur="2000" fill="hold"/>
                                        <p:tgtEl>
                                          <p:spTgt spid="2"/>
                                        </p:tgtEl>
                                        <p:attrNameLst>
                                          <p:attrName>ppt_h</p:attrName>
                                        </p:attrNameLst>
                                      </p:cBhvr>
                                      <p:tavLst>
                                        <p:tav tm="0">
                                          <p:val>
                                            <p:fltVal val="0"/>
                                          </p:val>
                                        </p:tav>
                                        <p:tav tm="100000">
                                          <p:val>
                                            <p:strVal val="#ppt_h"/>
                                          </p:val>
                                        </p:tav>
                                      </p:tavLst>
                                    </p:anim>
                                    <p:anim calcmode="lin" valueType="num">
                                      <p:cBhvr>
                                        <p:cTn id="14" dur="2000" fill="hold"/>
                                        <p:tgtEl>
                                          <p:spTgt spid="2"/>
                                        </p:tgtEl>
                                        <p:attrNameLst>
                                          <p:attrName>ppt_w</p:attrName>
                                        </p:attrNameLst>
                                      </p:cBhvr>
                                      <p:tavLst>
                                        <p:tav tm="0">
                                          <p:val>
                                            <p:fltVal val="0"/>
                                          </p:val>
                                        </p:tav>
                                        <p:tav tm="100000">
                                          <p:val>
                                            <p:strVal val="#ppt_w"/>
                                          </p:val>
                                        </p:tav>
                                      </p:tavLst>
                                    </p:anim>
                                  </p:childTnLst>
                                </p:cTn>
                              </p:par>
                            </p:childTnLst>
                          </p:cTn>
                        </p:par>
                        <p:par>
                          <p:cTn id="15" fill="hold">
                            <p:stCondLst>
                              <p:cond delay="2500"/>
                            </p:stCondLst>
                            <p:childTnLst>
                              <p:par>
                                <p:cTn id="16" presetID="9" presetClass="entr" presetSubtype="0" fill="hold" grpId="0" nodeType="afterEffect">
                                  <p:stCondLst>
                                    <p:cond delay="0"/>
                                  </p:stCondLst>
                                  <p:childTnLst>
                                    <p:set>
                                      <p:cBhvr>
                                        <p:cTn id="17" dur="1" fill="hold">
                                          <p:stCondLst>
                                            <p:cond delay="0"/>
                                          </p:stCondLst>
                                        </p:cTn>
                                        <p:tgtEl>
                                          <p:spTgt spid="25620"/>
                                        </p:tgtEl>
                                        <p:attrNameLst>
                                          <p:attrName>style.visibility</p:attrName>
                                        </p:attrNameLst>
                                      </p:cBhvr>
                                      <p:to>
                                        <p:strVal val="visible"/>
                                      </p:to>
                                    </p:set>
                                    <p:animEffect transition="in" filter="dissolve">
                                      <p:cBhvr>
                                        <p:cTn id="18" dur="500"/>
                                        <p:tgtEl>
                                          <p:spTgt spid="25620"/>
                                        </p:tgtEl>
                                      </p:cBhvr>
                                    </p:animEffect>
                                  </p:childTnLst>
                                </p:cTn>
                              </p:par>
                              <p:par>
                                <p:cTn id="19" presetID="2" presetClass="entr" presetSubtype="2" fill="hold" grpId="0" nodeType="withEffect">
                                  <p:stCondLst>
                                    <p:cond delay="0"/>
                                  </p:stCondLst>
                                  <p:childTnLst>
                                    <p:set>
                                      <p:cBhvr>
                                        <p:cTn id="20" dur="1" fill="hold">
                                          <p:stCondLst>
                                            <p:cond delay="0"/>
                                          </p:stCondLst>
                                        </p:cTn>
                                        <p:tgtEl>
                                          <p:spTgt spid="25621"/>
                                        </p:tgtEl>
                                        <p:attrNameLst>
                                          <p:attrName>style.visibility</p:attrName>
                                        </p:attrNameLst>
                                      </p:cBhvr>
                                      <p:to>
                                        <p:strVal val="visible"/>
                                      </p:to>
                                    </p:set>
                                    <p:anim calcmode="lin" valueType="num">
                                      <p:cBhvr additive="base">
                                        <p:cTn id="21" dur="500" fill="hold"/>
                                        <p:tgtEl>
                                          <p:spTgt spid="25621"/>
                                        </p:tgtEl>
                                        <p:attrNameLst>
                                          <p:attrName>ppt_x</p:attrName>
                                        </p:attrNameLst>
                                      </p:cBhvr>
                                      <p:tavLst>
                                        <p:tav tm="0">
                                          <p:val>
                                            <p:strVal val="1+#ppt_w/2"/>
                                          </p:val>
                                        </p:tav>
                                        <p:tav tm="100000">
                                          <p:val>
                                            <p:strVal val="#ppt_x"/>
                                          </p:val>
                                        </p:tav>
                                      </p:tavLst>
                                    </p:anim>
                                    <p:anim calcmode="lin" valueType="num">
                                      <p:cBhvr additive="base">
                                        <p:cTn id="22" dur="500" fill="hold"/>
                                        <p:tgtEl>
                                          <p:spTgt spid="25621"/>
                                        </p:tgtEl>
                                        <p:attrNameLst>
                                          <p:attrName>ppt_y</p:attrName>
                                        </p:attrNameLst>
                                      </p:cBhvr>
                                      <p:tavLst>
                                        <p:tav tm="0">
                                          <p:val>
                                            <p:strVal val="#ppt_y"/>
                                          </p:val>
                                        </p:tav>
                                        <p:tav tm="100000">
                                          <p:val>
                                            <p:strVal val="#ppt_y"/>
                                          </p:val>
                                        </p:tav>
                                      </p:tavLst>
                                    </p:anim>
                                  </p:childTnLst>
                                </p:cTn>
                              </p:par>
                            </p:childTnLst>
                          </p:cTn>
                        </p:par>
                        <p:par>
                          <p:cTn id="23" fill="hold">
                            <p:stCondLst>
                              <p:cond delay="3000"/>
                            </p:stCondLst>
                            <p:childTnLst>
                              <p:par>
                                <p:cTn id="24" presetID="9" presetClass="entr" presetSubtype="0" fill="hold" grpId="0" nodeType="afterEffect">
                                  <p:stCondLst>
                                    <p:cond delay="0"/>
                                  </p:stCondLst>
                                  <p:childTnLst>
                                    <p:set>
                                      <p:cBhvr>
                                        <p:cTn id="25" dur="1" fill="hold">
                                          <p:stCondLst>
                                            <p:cond delay="0"/>
                                          </p:stCondLst>
                                        </p:cTn>
                                        <p:tgtEl>
                                          <p:spTgt spid="25622"/>
                                        </p:tgtEl>
                                        <p:attrNameLst>
                                          <p:attrName>style.visibility</p:attrName>
                                        </p:attrNameLst>
                                      </p:cBhvr>
                                      <p:to>
                                        <p:strVal val="visible"/>
                                      </p:to>
                                    </p:set>
                                    <p:animEffect transition="in" filter="dissolve">
                                      <p:cBhvr>
                                        <p:cTn id="26" dur="500"/>
                                        <p:tgtEl>
                                          <p:spTgt spid="25622"/>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25623"/>
                                        </p:tgtEl>
                                        <p:attrNameLst>
                                          <p:attrName>style.visibility</p:attrName>
                                        </p:attrNameLst>
                                      </p:cBhvr>
                                      <p:to>
                                        <p:strVal val="visible"/>
                                      </p:to>
                                    </p:set>
                                    <p:anim calcmode="lin" valueType="num">
                                      <p:cBhvr additive="base">
                                        <p:cTn id="29" dur="500" fill="hold"/>
                                        <p:tgtEl>
                                          <p:spTgt spid="25623"/>
                                        </p:tgtEl>
                                        <p:attrNameLst>
                                          <p:attrName>ppt_x</p:attrName>
                                        </p:attrNameLst>
                                      </p:cBhvr>
                                      <p:tavLst>
                                        <p:tav tm="0">
                                          <p:val>
                                            <p:strVal val="1+#ppt_w/2"/>
                                          </p:val>
                                        </p:tav>
                                        <p:tav tm="100000">
                                          <p:val>
                                            <p:strVal val="#ppt_x"/>
                                          </p:val>
                                        </p:tav>
                                      </p:tavLst>
                                    </p:anim>
                                    <p:anim calcmode="lin" valueType="num">
                                      <p:cBhvr additive="base">
                                        <p:cTn id="30" dur="500" fill="hold"/>
                                        <p:tgtEl>
                                          <p:spTgt spid="25623"/>
                                        </p:tgtEl>
                                        <p:attrNameLst>
                                          <p:attrName>ppt_y</p:attrName>
                                        </p:attrNameLst>
                                      </p:cBhvr>
                                      <p:tavLst>
                                        <p:tav tm="0">
                                          <p:val>
                                            <p:strVal val="#ppt_y"/>
                                          </p:val>
                                        </p:tav>
                                        <p:tav tm="100000">
                                          <p:val>
                                            <p:strVal val="#ppt_y"/>
                                          </p:val>
                                        </p:tav>
                                      </p:tavLst>
                                    </p:anim>
                                  </p:childTnLst>
                                </p:cTn>
                              </p:par>
                            </p:childTnLst>
                          </p:cTn>
                        </p:par>
                        <p:par>
                          <p:cTn id="31" fill="hold">
                            <p:stCondLst>
                              <p:cond delay="3500"/>
                            </p:stCondLst>
                            <p:childTnLst>
                              <p:par>
                                <p:cTn id="32" presetID="9" presetClass="entr" presetSubtype="0" fill="hold" grpId="0" nodeType="afterEffect">
                                  <p:stCondLst>
                                    <p:cond delay="0"/>
                                  </p:stCondLst>
                                  <p:childTnLst>
                                    <p:set>
                                      <p:cBhvr>
                                        <p:cTn id="33" dur="1" fill="hold">
                                          <p:stCondLst>
                                            <p:cond delay="0"/>
                                          </p:stCondLst>
                                        </p:cTn>
                                        <p:tgtEl>
                                          <p:spTgt spid="25624"/>
                                        </p:tgtEl>
                                        <p:attrNameLst>
                                          <p:attrName>style.visibility</p:attrName>
                                        </p:attrNameLst>
                                      </p:cBhvr>
                                      <p:to>
                                        <p:strVal val="visible"/>
                                      </p:to>
                                    </p:set>
                                    <p:animEffect transition="in" filter="dissolve">
                                      <p:cBhvr>
                                        <p:cTn id="34" dur="500"/>
                                        <p:tgtEl>
                                          <p:spTgt spid="25624"/>
                                        </p:tgtEl>
                                      </p:cBhvr>
                                    </p:animEffect>
                                  </p:childTnLst>
                                </p:cTn>
                              </p:par>
                              <p:par>
                                <p:cTn id="35" presetID="2" presetClass="entr" presetSubtype="2" fill="hold" grpId="0" nodeType="withEffect">
                                  <p:stCondLst>
                                    <p:cond delay="0"/>
                                  </p:stCondLst>
                                  <p:childTnLst>
                                    <p:set>
                                      <p:cBhvr>
                                        <p:cTn id="36" dur="1" fill="hold">
                                          <p:stCondLst>
                                            <p:cond delay="0"/>
                                          </p:stCondLst>
                                        </p:cTn>
                                        <p:tgtEl>
                                          <p:spTgt spid="25625"/>
                                        </p:tgtEl>
                                        <p:attrNameLst>
                                          <p:attrName>style.visibility</p:attrName>
                                        </p:attrNameLst>
                                      </p:cBhvr>
                                      <p:to>
                                        <p:strVal val="visible"/>
                                      </p:to>
                                    </p:set>
                                    <p:anim calcmode="lin" valueType="num">
                                      <p:cBhvr additive="base">
                                        <p:cTn id="37" dur="500" fill="hold"/>
                                        <p:tgtEl>
                                          <p:spTgt spid="25625"/>
                                        </p:tgtEl>
                                        <p:attrNameLst>
                                          <p:attrName>ppt_x</p:attrName>
                                        </p:attrNameLst>
                                      </p:cBhvr>
                                      <p:tavLst>
                                        <p:tav tm="0">
                                          <p:val>
                                            <p:strVal val="1+#ppt_w/2"/>
                                          </p:val>
                                        </p:tav>
                                        <p:tav tm="100000">
                                          <p:val>
                                            <p:strVal val="#ppt_x"/>
                                          </p:val>
                                        </p:tav>
                                      </p:tavLst>
                                    </p:anim>
                                    <p:anim calcmode="lin" valueType="num">
                                      <p:cBhvr additive="base">
                                        <p:cTn id="38" dur="500" fill="hold"/>
                                        <p:tgtEl>
                                          <p:spTgt spid="25625"/>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9" presetClass="entr" presetSubtype="0" fill="hold" grpId="0" nodeType="afterEffect">
                                  <p:stCondLst>
                                    <p:cond delay="0"/>
                                  </p:stCondLst>
                                  <p:childTnLst>
                                    <p:set>
                                      <p:cBhvr>
                                        <p:cTn id="41" dur="1" fill="hold">
                                          <p:stCondLst>
                                            <p:cond delay="0"/>
                                          </p:stCondLst>
                                        </p:cTn>
                                        <p:tgtEl>
                                          <p:spTgt spid="25626"/>
                                        </p:tgtEl>
                                        <p:attrNameLst>
                                          <p:attrName>style.visibility</p:attrName>
                                        </p:attrNameLst>
                                      </p:cBhvr>
                                      <p:to>
                                        <p:strVal val="visible"/>
                                      </p:to>
                                    </p:set>
                                    <p:animEffect transition="in" filter="dissolve">
                                      <p:cBhvr>
                                        <p:cTn id="42" dur="500"/>
                                        <p:tgtEl>
                                          <p:spTgt spid="25626"/>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5627"/>
                                        </p:tgtEl>
                                        <p:attrNameLst>
                                          <p:attrName>style.visibility</p:attrName>
                                        </p:attrNameLst>
                                      </p:cBhvr>
                                      <p:to>
                                        <p:strVal val="visible"/>
                                      </p:to>
                                    </p:set>
                                    <p:anim calcmode="lin" valueType="num">
                                      <p:cBhvr additive="base">
                                        <p:cTn id="45" dur="500" fill="hold"/>
                                        <p:tgtEl>
                                          <p:spTgt spid="25627"/>
                                        </p:tgtEl>
                                        <p:attrNameLst>
                                          <p:attrName>ppt_x</p:attrName>
                                        </p:attrNameLst>
                                      </p:cBhvr>
                                      <p:tavLst>
                                        <p:tav tm="0">
                                          <p:val>
                                            <p:strVal val="0-#ppt_w/2"/>
                                          </p:val>
                                        </p:tav>
                                        <p:tav tm="100000">
                                          <p:val>
                                            <p:strVal val="#ppt_x"/>
                                          </p:val>
                                        </p:tav>
                                      </p:tavLst>
                                    </p:anim>
                                    <p:anim calcmode="lin" valueType="num">
                                      <p:cBhvr additive="base">
                                        <p:cTn id="46" dur="500" fill="hold"/>
                                        <p:tgtEl>
                                          <p:spTgt spid="25627"/>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9" presetClass="entr" presetSubtype="0" fill="hold" grpId="0" nodeType="afterEffect">
                                  <p:stCondLst>
                                    <p:cond delay="0"/>
                                  </p:stCondLst>
                                  <p:childTnLst>
                                    <p:set>
                                      <p:cBhvr>
                                        <p:cTn id="49" dur="1" fill="hold">
                                          <p:stCondLst>
                                            <p:cond delay="0"/>
                                          </p:stCondLst>
                                        </p:cTn>
                                        <p:tgtEl>
                                          <p:spTgt spid="25628"/>
                                        </p:tgtEl>
                                        <p:attrNameLst>
                                          <p:attrName>style.visibility</p:attrName>
                                        </p:attrNameLst>
                                      </p:cBhvr>
                                      <p:to>
                                        <p:strVal val="visible"/>
                                      </p:to>
                                    </p:set>
                                    <p:animEffect transition="in" filter="dissolve">
                                      <p:cBhvr>
                                        <p:cTn id="50" dur="500"/>
                                        <p:tgtEl>
                                          <p:spTgt spid="25628"/>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5629"/>
                                        </p:tgtEl>
                                        <p:attrNameLst>
                                          <p:attrName>style.visibility</p:attrName>
                                        </p:attrNameLst>
                                      </p:cBhvr>
                                      <p:to>
                                        <p:strVal val="visible"/>
                                      </p:to>
                                    </p:set>
                                    <p:anim calcmode="lin" valueType="num">
                                      <p:cBhvr additive="base">
                                        <p:cTn id="53" dur="500" fill="hold"/>
                                        <p:tgtEl>
                                          <p:spTgt spid="25629"/>
                                        </p:tgtEl>
                                        <p:attrNameLst>
                                          <p:attrName>ppt_x</p:attrName>
                                        </p:attrNameLst>
                                      </p:cBhvr>
                                      <p:tavLst>
                                        <p:tav tm="0">
                                          <p:val>
                                            <p:strVal val="0-#ppt_w/2"/>
                                          </p:val>
                                        </p:tav>
                                        <p:tav tm="100000">
                                          <p:val>
                                            <p:strVal val="#ppt_x"/>
                                          </p:val>
                                        </p:tav>
                                      </p:tavLst>
                                    </p:anim>
                                    <p:anim calcmode="lin" valueType="num">
                                      <p:cBhvr additive="base">
                                        <p:cTn id="54" dur="500" fill="hold"/>
                                        <p:tgtEl>
                                          <p:spTgt spid="25629"/>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9" presetClass="entr" presetSubtype="0" fill="hold" grpId="0" nodeType="afterEffect">
                                  <p:stCondLst>
                                    <p:cond delay="0"/>
                                  </p:stCondLst>
                                  <p:childTnLst>
                                    <p:set>
                                      <p:cBhvr>
                                        <p:cTn id="57" dur="1" fill="hold">
                                          <p:stCondLst>
                                            <p:cond delay="0"/>
                                          </p:stCondLst>
                                        </p:cTn>
                                        <p:tgtEl>
                                          <p:spTgt spid="25630"/>
                                        </p:tgtEl>
                                        <p:attrNameLst>
                                          <p:attrName>style.visibility</p:attrName>
                                        </p:attrNameLst>
                                      </p:cBhvr>
                                      <p:to>
                                        <p:strVal val="visible"/>
                                      </p:to>
                                    </p:set>
                                    <p:animEffect transition="in" filter="dissolve">
                                      <p:cBhvr>
                                        <p:cTn id="58" dur="500"/>
                                        <p:tgtEl>
                                          <p:spTgt spid="25630"/>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631"/>
                                        </p:tgtEl>
                                        <p:attrNameLst>
                                          <p:attrName>style.visibility</p:attrName>
                                        </p:attrNameLst>
                                      </p:cBhvr>
                                      <p:to>
                                        <p:strVal val="visible"/>
                                      </p:to>
                                    </p:set>
                                    <p:anim calcmode="lin" valueType="num">
                                      <p:cBhvr additive="base">
                                        <p:cTn id="61" dur="500" fill="hold"/>
                                        <p:tgtEl>
                                          <p:spTgt spid="25631"/>
                                        </p:tgtEl>
                                        <p:attrNameLst>
                                          <p:attrName>ppt_x</p:attrName>
                                        </p:attrNameLst>
                                      </p:cBhvr>
                                      <p:tavLst>
                                        <p:tav tm="0">
                                          <p:val>
                                            <p:strVal val="0-#ppt_w/2"/>
                                          </p:val>
                                        </p:tav>
                                        <p:tav tm="100000">
                                          <p:val>
                                            <p:strVal val="#ppt_x"/>
                                          </p:val>
                                        </p:tav>
                                      </p:tavLst>
                                    </p:anim>
                                    <p:anim calcmode="lin" valueType="num">
                                      <p:cBhvr additive="base">
                                        <p:cTn id="62" dur="500" fill="hold"/>
                                        <p:tgtEl>
                                          <p:spTgt spid="256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P spid="25620" grpId="0" autoUpdateAnimBg="0"/>
      <p:bldP spid="25621" grpId="0" autoUpdateAnimBg="0"/>
      <p:bldP spid="25622" grpId="0" autoUpdateAnimBg="0"/>
      <p:bldP spid="25623" grpId="0" autoUpdateAnimBg="0"/>
      <p:bldP spid="25624" grpId="0" autoUpdateAnimBg="0"/>
      <p:bldP spid="25625" grpId="0" autoUpdateAnimBg="0"/>
      <p:bldP spid="25626" grpId="0" autoUpdateAnimBg="0"/>
      <p:bldP spid="25627" grpId="0" autoUpdateAnimBg="0"/>
      <p:bldP spid="25628" grpId="0" autoUpdateAnimBg="0"/>
      <p:bldP spid="25629" grpId="0" autoUpdateAnimBg="0"/>
      <p:bldP spid="25630" grpId="0" autoUpdateAnimBg="0"/>
      <p:bldP spid="2563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5"/>
          <p:cNvSpPr/>
          <p:nvPr/>
        </p:nvSpPr>
        <p:spPr bwMode="auto">
          <a:xfrm>
            <a:off x="1355551" y="1886415"/>
            <a:ext cx="9406301"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r>
              <a:rPr lang="en-US" altLang="zh-CN" sz="1400" dirty="0">
                <a:solidFill>
                  <a:schemeClr val="tx1">
                    <a:lumMod val="50000"/>
                    <a:lumOff val="50000"/>
                  </a:schemeClr>
                </a:solidFill>
                <a:latin typeface="Arial"/>
                <a:ea typeface="微软雅黑"/>
                <a:sym typeface="Arial"/>
              </a:rPr>
              <a:t>We provide professional-quality free PowerPoint templates to help you with your business presentations - freeppt7.com</a:t>
            </a:r>
            <a:endParaRPr lang="zh-CN" altLang="en-US" sz="1400" dirty="0">
              <a:solidFill>
                <a:schemeClr val="tx1">
                  <a:lumMod val="50000"/>
                  <a:lumOff val="50000"/>
                </a:schemeClr>
              </a:solidFill>
              <a:latin typeface="Arial"/>
              <a:ea typeface="微软雅黑"/>
              <a:sym typeface="Arial"/>
            </a:endParaRPr>
          </a:p>
        </p:txBody>
      </p:sp>
      <p:sp>
        <p:nvSpPr>
          <p:cNvPr id="18438" name="AutoShape 6"/>
          <p:cNvSpPr/>
          <p:nvPr/>
        </p:nvSpPr>
        <p:spPr bwMode="auto">
          <a:xfrm>
            <a:off x="8591227" y="3119747"/>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r>
              <a:rPr lang="en-US" altLang="zh-CN" sz="1200" dirty="0">
                <a:solidFill>
                  <a:schemeClr val="tx1">
                    <a:lumMod val="50000"/>
                    <a:lumOff val="50000"/>
                  </a:schemeClr>
                </a:solidFill>
                <a:latin typeface="Arial"/>
                <a:ea typeface="微软雅黑"/>
                <a:sym typeface="Arial"/>
              </a:rPr>
              <a:t>Click here to add content, content to match the title. </a:t>
            </a:r>
          </a:p>
        </p:txBody>
      </p:sp>
      <p:sp>
        <p:nvSpPr>
          <p:cNvPr id="18439" name="AutoShape 7"/>
          <p:cNvSpPr/>
          <p:nvPr/>
        </p:nvSpPr>
        <p:spPr bwMode="auto">
          <a:xfrm>
            <a:off x="8592020" y="2812564"/>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9600">
              <a:defRPr/>
            </a:pPr>
            <a:r>
              <a:rPr lang="en-US" altLang="zh-CN" sz="1600" dirty="0">
                <a:solidFill>
                  <a:schemeClr val="tx1">
                    <a:lumMod val="50000"/>
                    <a:lumOff val="50000"/>
                  </a:schemeClr>
                </a:solidFill>
                <a:latin typeface="Arial"/>
                <a:ea typeface="微软雅黑"/>
                <a:sym typeface="Arial"/>
              </a:rPr>
              <a:t>Add title text</a:t>
            </a:r>
            <a:endParaRPr lang="en-AU" altLang="zh-CN" sz="1600" dirty="0">
              <a:solidFill>
                <a:schemeClr val="tx1">
                  <a:lumMod val="50000"/>
                  <a:lumOff val="50000"/>
                </a:schemeClr>
              </a:solidFill>
              <a:latin typeface="Arial"/>
              <a:ea typeface="微软雅黑"/>
              <a:cs typeface="Arial" panose="020B0604020202020204"/>
              <a:sym typeface="Arial"/>
            </a:endParaRPr>
          </a:p>
        </p:txBody>
      </p:sp>
      <p:sp>
        <p:nvSpPr>
          <p:cNvPr id="18440" name="AutoShape 8"/>
          <p:cNvSpPr/>
          <p:nvPr/>
        </p:nvSpPr>
        <p:spPr bwMode="auto">
          <a:xfrm>
            <a:off x="8591227" y="4190515"/>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r>
              <a:rPr lang="en-US" altLang="zh-CN" sz="1200" dirty="0">
                <a:solidFill>
                  <a:schemeClr val="tx1">
                    <a:lumMod val="50000"/>
                    <a:lumOff val="50000"/>
                  </a:schemeClr>
                </a:solidFill>
                <a:latin typeface="Arial"/>
                <a:ea typeface="微软雅黑"/>
                <a:sym typeface="Arial"/>
              </a:rPr>
              <a:t>Click here to add content, content to match the title. </a:t>
            </a:r>
          </a:p>
        </p:txBody>
      </p:sp>
      <p:sp>
        <p:nvSpPr>
          <p:cNvPr id="18441" name="AutoShape 9"/>
          <p:cNvSpPr/>
          <p:nvPr/>
        </p:nvSpPr>
        <p:spPr bwMode="auto">
          <a:xfrm>
            <a:off x="8592020" y="3883332"/>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9600">
              <a:defRPr/>
            </a:pPr>
            <a:r>
              <a:rPr lang="en-US" altLang="zh-CN" sz="1600" dirty="0">
                <a:solidFill>
                  <a:schemeClr val="tx1">
                    <a:lumMod val="50000"/>
                    <a:lumOff val="50000"/>
                  </a:schemeClr>
                </a:solidFill>
                <a:latin typeface="Arial"/>
                <a:ea typeface="微软雅黑"/>
                <a:sym typeface="Arial"/>
              </a:rPr>
              <a:t>Add title text</a:t>
            </a:r>
            <a:endParaRPr lang="en-AU" altLang="zh-CN" sz="1600" dirty="0">
              <a:solidFill>
                <a:schemeClr val="tx1">
                  <a:lumMod val="50000"/>
                  <a:lumOff val="50000"/>
                </a:schemeClr>
              </a:solidFill>
              <a:latin typeface="Arial"/>
              <a:ea typeface="微软雅黑"/>
              <a:cs typeface="Arial" panose="020B0604020202020204"/>
              <a:sym typeface="Arial"/>
            </a:endParaRPr>
          </a:p>
        </p:txBody>
      </p:sp>
      <p:sp>
        <p:nvSpPr>
          <p:cNvPr id="18442" name="AutoShape 10"/>
          <p:cNvSpPr/>
          <p:nvPr/>
        </p:nvSpPr>
        <p:spPr bwMode="auto">
          <a:xfrm>
            <a:off x="8591227" y="5293827"/>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r>
              <a:rPr lang="en-US" altLang="zh-CN" sz="1200" dirty="0">
                <a:solidFill>
                  <a:schemeClr val="tx1">
                    <a:lumMod val="50000"/>
                    <a:lumOff val="50000"/>
                  </a:schemeClr>
                </a:solidFill>
                <a:latin typeface="Arial"/>
                <a:ea typeface="微软雅黑"/>
                <a:sym typeface="Arial"/>
              </a:rPr>
              <a:t>Click here to add content, content to match the title. </a:t>
            </a:r>
          </a:p>
        </p:txBody>
      </p:sp>
      <p:sp>
        <p:nvSpPr>
          <p:cNvPr id="18443" name="AutoShape 11"/>
          <p:cNvSpPr/>
          <p:nvPr/>
        </p:nvSpPr>
        <p:spPr bwMode="auto">
          <a:xfrm>
            <a:off x="8592020" y="4986645"/>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9600">
              <a:defRPr/>
            </a:pPr>
            <a:r>
              <a:rPr lang="en-US" altLang="zh-CN" sz="1600" dirty="0">
                <a:solidFill>
                  <a:schemeClr val="tx1">
                    <a:lumMod val="50000"/>
                    <a:lumOff val="50000"/>
                  </a:schemeClr>
                </a:solidFill>
                <a:latin typeface="Arial"/>
                <a:ea typeface="微软雅黑"/>
                <a:sym typeface="Arial"/>
              </a:rPr>
              <a:t>Add title text</a:t>
            </a:r>
            <a:endParaRPr lang="en-AU" altLang="zh-CN" sz="1600" dirty="0">
              <a:solidFill>
                <a:schemeClr val="tx1">
                  <a:lumMod val="50000"/>
                  <a:lumOff val="50000"/>
                </a:schemeClr>
              </a:solidFill>
              <a:latin typeface="Arial"/>
              <a:ea typeface="微软雅黑"/>
              <a:cs typeface="Arial" panose="020B0604020202020204"/>
              <a:sym typeface="Arial"/>
            </a:endParaRPr>
          </a:p>
        </p:txBody>
      </p:sp>
      <p:sp>
        <p:nvSpPr>
          <p:cNvPr id="18444" name="AutoShape 12"/>
          <p:cNvSpPr/>
          <p:nvPr/>
        </p:nvSpPr>
        <p:spPr bwMode="auto">
          <a:xfrm>
            <a:off x="1361106" y="3119747"/>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a:lnSpc>
                <a:spcPct val="150000"/>
              </a:lnSpc>
              <a:defRPr/>
            </a:pPr>
            <a:r>
              <a:rPr lang="en-US" altLang="zh-CN" sz="1200" dirty="0">
                <a:solidFill>
                  <a:schemeClr val="tx1">
                    <a:lumMod val="50000"/>
                    <a:lumOff val="50000"/>
                  </a:schemeClr>
                </a:solidFill>
                <a:latin typeface="Arial"/>
                <a:ea typeface="微软雅黑"/>
                <a:sym typeface="Arial"/>
              </a:rPr>
              <a:t>Click here to add content, content to match the title. </a:t>
            </a:r>
          </a:p>
        </p:txBody>
      </p:sp>
      <p:sp>
        <p:nvSpPr>
          <p:cNvPr id="18445" name="AutoShape 13"/>
          <p:cNvSpPr/>
          <p:nvPr/>
        </p:nvSpPr>
        <p:spPr bwMode="auto">
          <a:xfrm>
            <a:off x="2384116" y="2812564"/>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9600">
              <a:defRPr/>
            </a:pPr>
            <a:r>
              <a:rPr lang="en-US" altLang="zh-CN" sz="1600" dirty="0">
                <a:solidFill>
                  <a:schemeClr val="tx1">
                    <a:lumMod val="50000"/>
                    <a:lumOff val="50000"/>
                  </a:schemeClr>
                </a:solidFill>
                <a:latin typeface="Arial"/>
                <a:ea typeface="微软雅黑"/>
                <a:sym typeface="Arial"/>
              </a:rPr>
              <a:t>Add title text</a:t>
            </a:r>
            <a:endParaRPr lang="en-AU" altLang="zh-CN" sz="1600" dirty="0">
              <a:solidFill>
                <a:schemeClr val="tx1">
                  <a:lumMod val="50000"/>
                  <a:lumOff val="50000"/>
                </a:schemeClr>
              </a:solidFill>
              <a:latin typeface="Arial"/>
              <a:ea typeface="微软雅黑"/>
              <a:cs typeface="Arial" panose="020B0604020202020204"/>
              <a:sym typeface="Arial"/>
            </a:endParaRPr>
          </a:p>
        </p:txBody>
      </p:sp>
      <p:sp>
        <p:nvSpPr>
          <p:cNvPr id="18446" name="AutoShape 14"/>
          <p:cNvSpPr/>
          <p:nvPr/>
        </p:nvSpPr>
        <p:spPr bwMode="auto">
          <a:xfrm>
            <a:off x="1361106" y="4190515"/>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a:lnSpc>
                <a:spcPct val="150000"/>
              </a:lnSpc>
              <a:defRPr/>
            </a:pPr>
            <a:r>
              <a:rPr lang="en-US" altLang="zh-CN" sz="1200" dirty="0">
                <a:solidFill>
                  <a:schemeClr val="tx1">
                    <a:lumMod val="50000"/>
                    <a:lumOff val="50000"/>
                  </a:schemeClr>
                </a:solidFill>
                <a:latin typeface="Arial"/>
                <a:ea typeface="微软雅黑"/>
                <a:sym typeface="Arial"/>
              </a:rPr>
              <a:t>Click here to add content, content to match the title. </a:t>
            </a:r>
          </a:p>
        </p:txBody>
      </p:sp>
      <p:sp>
        <p:nvSpPr>
          <p:cNvPr id="18447" name="AutoShape 15"/>
          <p:cNvSpPr/>
          <p:nvPr/>
        </p:nvSpPr>
        <p:spPr bwMode="auto">
          <a:xfrm>
            <a:off x="2384116" y="3883332"/>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9600">
              <a:defRPr/>
            </a:pPr>
            <a:r>
              <a:rPr lang="en-US" altLang="zh-CN" sz="1600" dirty="0">
                <a:solidFill>
                  <a:schemeClr val="tx1">
                    <a:lumMod val="50000"/>
                    <a:lumOff val="50000"/>
                  </a:schemeClr>
                </a:solidFill>
                <a:latin typeface="Arial"/>
                <a:ea typeface="微软雅黑"/>
                <a:sym typeface="Arial"/>
              </a:rPr>
              <a:t>Add title text</a:t>
            </a:r>
            <a:endParaRPr lang="en-AU" altLang="zh-CN" sz="1600" dirty="0">
              <a:solidFill>
                <a:schemeClr val="tx1">
                  <a:lumMod val="50000"/>
                  <a:lumOff val="50000"/>
                </a:schemeClr>
              </a:solidFill>
              <a:latin typeface="Arial"/>
              <a:ea typeface="微软雅黑"/>
              <a:cs typeface="Arial" panose="020B0604020202020204"/>
              <a:sym typeface="Arial"/>
            </a:endParaRPr>
          </a:p>
        </p:txBody>
      </p:sp>
      <p:sp>
        <p:nvSpPr>
          <p:cNvPr id="18448" name="AutoShape 16"/>
          <p:cNvSpPr/>
          <p:nvPr/>
        </p:nvSpPr>
        <p:spPr bwMode="auto">
          <a:xfrm>
            <a:off x="1361106" y="5293827"/>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a:lnSpc>
                <a:spcPct val="150000"/>
              </a:lnSpc>
              <a:defRPr/>
            </a:pPr>
            <a:r>
              <a:rPr lang="en-US" altLang="zh-CN" sz="1200" dirty="0">
                <a:solidFill>
                  <a:schemeClr val="tx1">
                    <a:lumMod val="50000"/>
                    <a:lumOff val="50000"/>
                  </a:schemeClr>
                </a:solidFill>
                <a:latin typeface="Arial"/>
                <a:ea typeface="微软雅黑"/>
                <a:sym typeface="Arial"/>
              </a:rPr>
              <a:t>Click here to add content, content to match the title. </a:t>
            </a:r>
          </a:p>
        </p:txBody>
      </p:sp>
      <p:sp>
        <p:nvSpPr>
          <p:cNvPr id="18449" name="AutoShape 17"/>
          <p:cNvSpPr/>
          <p:nvPr/>
        </p:nvSpPr>
        <p:spPr bwMode="auto">
          <a:xfrm>
            <a:off x="2384116" y="4986645"/>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9600">
              <a:defRPr/>
            </a:pPr>
            <a:r>
              <a:rPr lang="en-US" altLang="zh-CN" sz="1600" dirty="0">
                <a:solidFill>
                  <a:schemeClr val="tx1">
                    <a:lumMod val="50000"/>
                    <a:lumOff val="50000"/>
                  </a:schemeClr>
                </a:solidFill>
                <a:latin typeface="Arial"/>
                <a:ea typeface="微软雅黑"/>
                <a:sym typeface="Arial"/>
              </a:rPr>
              <a:t>Add title text</a:t>
            </a:r>
            <a:endParaRPr lang="en-AU" altLang="zh-CN" sz="1600" dirty="0">
              <a:solidFill>
                <a:schemeClr val="tx1">
                  <a:lumMod val="50000"/>
                  <a:lumOff val="50000"/>
                </a:schemeClr>
              </a:solidFill>
              <a:latin typeface="Arial"/>
              <a:ea typeface="微软雅黑"/>
              <a:cs typeface="Arial" panose="020B0604020202020204"/>
              <a:sym typeface="Arial"/>
            </a:endParaRPr>
          </a:p>
        </p:txBody>
      </p:sp>
      <p:grpSp>
        <p:nvGrpSpPr>
          <p:cNvPr id="2" name="组合 1"/>
          <p:cNvGrpSpPr/>
          <p:nvPr/>
        </p:nvGrpSpPr>
        <p:grpSpPr>
          <a:xfrm>
            <a:off x="4104741" y="2514907"/>
            <a:ext cx="3974584" cy="3939381"/>
            <a:chOff x="3078361" y="1916307"/>
            <a:chExt cx="2981326" cy="2955448"/>
          </a:xfrm>
        </p:grpSpPr>
        <p:sp>
          <p:nvSpPr>
            <p:cNvPr id="18450" name="AutoShape 18"/>
            <p:cNvSpPr/>
            <p:nvPr/>
          </p:nvSpPr>
          <p:spPr bwMode="auto">
            <a:xfrm>
              <a:off x="3280172" y="2064586"/>
              <a:ext cx="2574727" cy="2591600"/>
            </a:xfrm>
            <a:custGeom>
              <a:avLst/>
              <a:gdLst>
                <a:gd name="T0" fmla="*/ 3432795 w 19679"/>
                <a:gd name="T1" fmla="*/ 3791607 h 19679"/>
                <a:gd name="T2" fmla="*/ 3432795 w 19679"/>
                <a:gd name="T3" fmla="*/ 3791607 h 19679"/>
                <a:gd name="T4" fmla="*/ 3432795 w 19679"/>
                <a:gd name="T5" fmla="*/ 3791607 h 19679"/>
                <a:gd name="T6" fmla="*/ 3432795 w 19679"/>
                <a:gd name="T7" fmla="*/ 379160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chemeClr val="accent2"/>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nchor="ctr"/>
            <a:lstStyle/>
            <a:p>
              <a:endParaRPr lang="zh-CN" altLang="en-US">
                <a:solidFill>
                  <a:schemeClr val="tx1">
                    <a:lumMod val="50000"/>
                    <a:lumOff val="50000"/>
                  </a:schemeClr>
                </a:solidFill>
                <a:latin typeface="Arial"/>
                <a:ea typeface="微软雅黑"/>
                <a:sym typeface="Arial"/>
              </a:endParaRPr>
            </a:p>
          </p:txBody>
        </p:sp>
        <p:sp>
          <p:nvSpPr>
            <p:cNvPr id="18451" name="AutoShape 19"/>
            <p:cNvSpPr/>
            <p:nvPr/>
          </p:nvSpPr>
          <p:spPr bwMode="auto">
            <a:xfrm rot="10800000">
              <a:off x="4383881" y="4481705"/>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chemeClr val="accent2"/>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nchor="ctr"/>
            <a:lstStyle/>
            <a:p>
              <a:endParaRPr lang="zh-CN" altLang="en-US">
                <a:solidFill>
                  <a:schemeClr val="tx1">
                    <a:lumMod val="50000"/>
                    <a:lumOff val="50000"/>
                  </a:schemeClr>
                </a:solidFill>
                <a:latin typeface="Arial"/>
                <a:ea typeface="微软雅黑"/>
                <a:sym typeface="Arial"/>
              </a:endParaRPr>
            </a:p>
          </p:txBody>
        </p:sp>
        <p:sp>
          <p:nvSpPr>
            <p:cNvPr id="18452" name="AutoShape 20"/>
            <p:cNvSpPr/>
            <p:nvPr/>
          </p:nvSpPr>
          <p:spPr bwMode="auto">
            <a:xfrm rot="10800000">
              <a:off x="3443288" y="4081532"/>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chemeClr val="accent2"/>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nchor="ctr"/>
            <a:lstStyle/>
            <a:p>
              <a:endParaRPr lang="zh-CN" altLang="en-US">
                <a:solidFill>
                  <a:schemeClr val="tx1">
                    <a:lumMod val="50000"/>
                    <a:lumOff val="50000"/>
                  </a:schemeClr>
                </a:solidFill>
                <a:latin typeface="Arial"/>
                <a:ea typeface="微软雅黑"/>
                <a:sym typeface="Arial"/>
              </a:endParaRPr>
            </a:p>
          </p:txBody>
        </p:sp>
        <p:sp>
          <p:nvSpPr>
            <p:cNvPr id="18453" name="AutoShape 21"/>
            <p:cNvSpPr/>
            <p:nvPr/>
          </p:nvSpPr>
          <p:spPr bwMode="auto">
            <a:xfrm rot="10800000">
              <a:off x="5253038" y="4095824"/>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chemeClr val="accent2"/>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nchor="ctr"/>
            <a:lstStyle/>
            <a:p>
              <a:endParaRPr lang="zh-CN" altLang="en-US">
                <a:solidFill>
                  <a:schemeClr val="tx1">
                    <a:lumMod val="50000"/>
                    <a:lumOff val="50000"/>
                  </a:schemeClr>
                </a:solidFill>
                <a:latin typeface="Arial"/>
                <a:ea typeface="微软雅黑"/>
                <a:sym typeface="Arial"/>
              </a:endParaRPr>
            </a:p>
          </p:txBody>
        </p:sp>
        <p:sp>
          <p:nvSpPr>
            <p:cNvPr id="18454" name="AutoShape 22"/>
            <p:cNvSpPr/>
            <p:nvPr/>
          </p:nvSpPr>
          <p:spPr bwMode="auto">
            <a:xfrm rot="-4">
              <a:off x="4460677" y="4565671"/>
              <a:ext cx="232767" cy="193536"/>
            </a:xfrm>
            <a:custGeom>
              <a:avLst/>
              <a:gdLst>
                <a:gd name="T0" fmla="*/ 310356 w 21600"/>
                <a:gd name="T1" fmla="*/ 257969 h 21600"/>
                <a:gd name="T2" fmla="*/ 310356 w 21600"/>
                <a:gd name="T3" fmla="*/ 257969 h 21600"/>
                <a:gd name="T4" fmla="*/ 310356 w 21600"/>
                <a:gd name="T5" fmla="*/ 257969 h 21600"/>
                <a:gd name="T6" fmla="*/ 310356 w 21600"/>
                <a:gd name="T7" fmla="*/ 257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708" y="14020"/>
                  </a:moveTo>
                  <a:cubicBezTo>
                    <a:pt x="20951" y="14020"/>
                    <a:pt x="21161" y="14125"/>
                    <a:pt x="21335" y="14334"/>
                  </a:cubicBezTo>
                  <a:cubicBezTo>
                    <a:pt x="21511" y="14548"/>
                    <a:pt x="21600" y="14810"/>
                    <a:pt x="21600" y="15115"/>
                  </a:cubicBezTo>
                  <a:lnTo>
                    <a:pt x="21600" y="20504"/>
                  </a:lnTo>
                  <a:cubicBezTo>
                    <a:pt x="21600"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7"/>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7"/>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a:ea typeface="微软雅黑"/>
                <a:sym typeface="Arial"/>
              </a:endParaRPr>
            </a:p>
          </p:txBody>
        </p:sp>
        <p:sp>
          <p:nvSpPr>
            <p:cNvPr id="18455" name="AutoShape 23"/>
            <p:cNvSpPr/>
            <p:nvPr/>
          </p:nvSpPr>
          <p:spPr bwMode="auto">
            <a:xfrm rot="-4">
              <a:off x="3520083" y="4171452"/>
              <a:ext cx="232172" cy="193536"/>
            </a:xfrm>
            <a:custGeom>
              <a:avLst/>
              <a:gdLst>
                <a:gd name="T0" fmla="*/ 309563 w 21600"/>
                <a:gd name="T1" fmla="*/ 257957 h 21579"/>
                <a:gd name="T2" fmla="*/ 309563 w 21600"/>
                <a:gd name="T3" fmla="*/ 257957 h 21579"/>
                <a:gd name="T4" fmla="*/ 309563 w 21600"/>
                <a:gd name="T5" fmla="*/ 257957 h 21579"/>
                <a:gd name="T6" fmla="*/ 309563 w 21600"/>
                <a:gd name="T7" fmla="*/ 257957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a:ea typeface="微软雅黑"/>
                <a:sym typeface="Arial"/>
              </a:endParaRPr>
            </a:p>
          </p:txBody>
        </p:sp>
        <p:sp>
          <p:nvSpPr>
            <p:cNvPr id="18456" name="AutoShape 24"/>
            <p:cNvSpPr/>
            <p:nvPr/>
          </p:nvSpPr>
          <p:spPr bwMode="auto">
            <a:xfrm rot="-4">
              <a:off x="5331024" y="4182171"/>
              <a:ext cx="232172" cy="232244"/>
            </a:xfrm>
            <a:custGeom>
              <a:avLst/>
              <a:gdLst>
                <a:gd name="T0" fmla="*/ 309563 w 21600"/>
                <a:gd name="T1" fmla="*/ 309563 h 21600"/>
                <a:gd name="T2" fmla="*/ 309563 w 21600"/>
                <a:gd name="T3" fmla="*/ 309563 h 21600"/>
                <a:gd name="T4" fmla="*/ 309563 w 21600"/>
                <a:gd name="T5" fmla="*/ 309563 h 21600"/>
                <a:gd name="T6" fmla="*/ 309563 w 21600"/>
                <a:gd name="T7" fmla="*/ 3095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600"/>
                    <a:pt x="19987" y="21600"/>
                  </a:cubicBezTo>
                  <a:lnTo>
                    <a:pt x="1612" y="21600"/>
                  </a:lnTo>
                  <a:cubicBezTo>
                    <a:pt x="1180" y="21600"/>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a:ea typeface="微软雅黑"/>
                <a:sym typeface="Arial"/>
              </a:endParaRPr>
            </a:p>
          </p:txBody>
        </p:sp>
        <p:sp>
          <p:nvSpPr>
            <p:cNvPr id="18457" name="AutoShape 25"/>
            <p:cNvSpPr/>
            <p:nvPr/>
          </p:nvSpPr>
          <p:spPr bwMode="auto">
            <a:xfrm>
              <a:off x="4364831" y="1916307"/>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chemeClr val="accent2"/>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nchor="ctr"/>
            <a:lstStyle/>
            <a:p>
              <a:endParaRPr lang="zh-CN" altLang="en-US">
                <a:solidFill>
                  <a:schemeClr val="tx1">
                    <a:lumMod val="50000"/>
                    <a:lumOff val="50000"/>
                  </a:schemeClr>
                </a:solidFill>
                <a:latin typeface="Arial"/>
                <a:ea typeface="微软雅黑"/>
                <a:sym typeface="Arial"/>
              </a:endParaRPr>
            </a:p>
          </p:txBody>
        </p:sp>
        <p:sp>
          <p:nvSpPr>
            <p:cNvPr id="18458" name="AutoShape 26"/>
            <p:cNvSpPr/>
            <p:nvPr/>
          </p:nvSpPr>
          <p:spPr bwMode="auto">
            <a:xfrm>
              <a:off x="5400675" y="2411760"/>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chemeClr val="accent2"/>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nchor="ctr"/>
            <a:lstStyle/>
            <a:p>
              <a:endParaRPr lang="zh-CN" altLang="en-US">
                <a:solidFill>
                  <a:schemeClr val="tx1">
                    <a:lumMod val="50000"/>
                    <a:lumOff val="50000"/>
                  </a:schemeClr>
                </a:solidFill>
                <a:latin typeface="Arial"/>
                <a:ea typeface="微软雅黑"/>
                <a:sym typeface="Arial"/>
              </a:endParaRPr>
            </a:p>
          </p:txBody>
        </p:sp>
        <p:sp>
          <p:nvSpPr>
            <p:cNvPr id="18459" name="AutoShape 27"/>
            <p:cNvSpPr/>
            <p:nvPr/>
          </p:nvSpPr>
          <p:spPr bwMode="auto">
            <a:xfrm>
              <a:off x="3078361" y="3286544"/>
              <a:ext cx="387548" cy="390646"/>
            </a:xfrm>
            <a:custGeom>
              <a:avLst/>
              <a:gdLst>
                <a:gd name="T0" fmla="*/ 516705 w 19679"/>
                <a:gd name="T1" fmla="*/ 571529 h 19679"/>
                <a:gd name="T2" fmla="*/ 516705 w 19679"/>
                <a:gd name="T3" fmla="*/ 571529 h 19679"/>
                <a:gd name="T4" fmla="*/ 516705 w 19679"/>
                <a:gd name="T5" fmla="*/ 571529 h 19679"/>
                <a:gd name="T6" fmla="*/ 516705 w 19679"/>
                <a:gd name="T7" fmla="*/ 57152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chemeClr val="accent2"/>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nchor="ctr"/>
            <a:lstStyle/>
            <a:p>
              <a:endParaRPr lang="zh-CN" altLang="en-US">
                <a:solidFill>
                  <a:schemeClr val="tx1">
                    <a:lumMod val="50000"/>
                    <a:lumOff val="50000"/>
                  </a:schemeClr>
                </a:solidFill>
                <a:latin typeface="Arial"/>
                <a:ea typeface="微软雅黑"/>
                <a:sym typeface="Arial"/>
              </a:endParaRPr>
            </a:p>
          </p:txBody>
        </p:sp>
        <p:sp>
          <p:nvSpPr>
            <p:cNvPr id="18460" name="AutoShape 28"/>
            <p:cNvSpPr/>
            <p:nvPr/>
          </p:nvSpPr>
          <p:spPr bwMode="auto">
            <a:xfrm>
              <a:off x="5672138" y="3286544"/>
              <a:ext cx="387549" cy="390646"/>
            </a:xfrm>
            <a:custGeom>
              <a:avLst/>
              <a:gdLst>
                <a:gd name="T0" fmla="*/ 516705 w 19679"/>
                <a:gd name="T1" fmla="*/ 571529 h 19679"/>
                <a:gd name="T2" fmla="*/ 516705 w 19679"/>
                <a:gd name="T3" fmla="*/ 571529 h 19679"/>
                <a:gd name="T4" fmla="*/ 516705 w 19679"/>
                <a:gd name="T5" fmla="*/ 571529 h 19679"/>
                <a:gd name="T6" fmla="*/ 516705 w 19679"/>
                <a:gd name="T7" fmla="*/ 57152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chemeClr val="accent2"/>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nchor="ctr"/>
            <a:lstStyle/>
            <a:p>
              <a:endParaRPr lang="zh-CN" altLang="en-US">
                <a:solidFill>
                  <a:schemeClr val="tx1">
                    <a:lumMod val="50000"/>
                    <a:lumOff val="50000"/>
                  </a:schemeClr>
                </a:solidFill>
                <a:latin typeface="Arial"/>
                <a:ea typeface="微软雅黑"/>
                <a:sym typeface="Arial"/>
              </a:endParaRPr>
            </a:p>
          </p:txBody>
        </p:sp>
        <p:sp>
          <p:nvSpPr>
            <p:cNvPr id="18461" name="AutoShape 29"/>
            <p:cNvSpPr/>
            <p:nvPr/>
          </p:nvSpPr>
          <p:spPr bwMode="auto">
            <a:xfrm>
              <a:off x="3400425" y="2316481"/>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chemeClr val="accent2"/>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nchor="ctr"/>
            <a:lstStyle/>
            <a:p>
              <a:endParaRPr lang="zh-CN" altLang="en-US">
                <a:solidFill>
                  <a:schemeClr val="tx1">
                    <a:lumMod val="50000"/>
                    <a:lumOff val="50000"/>
                  </a:schemeClr>
                </a:solidFill>
                <a:latin typeface="Arial"/>
                <a:ea typeface="微软雅黑"/>
                <a:sym typeface="Arial"/>
              </a:endParaRPr>
            </a:p>
          </p:txBody>
        </p:sp>
        <p:sp>
          <p:nvSpPr>
            <p:cNvPr id="18462" name="AutoShape 30"/>
            <p:cNvSpPr/>
            <p:nvPr/>
          </p:nvSpPr>
          <p:spPr bwMode="auto">
            <a:xfrm>
              <a:off x="4443413" y="2002654"/>
              <a:ext cx="232172" cy="193536"/>
            </a:xfrm>
            <a:custGeom>
              <a:avLst/>
              <a:gdLst>
                <a:gd name="T0" fmla="*/ 309563 w 21600"/>
                <a:gd name="T1" fmla="*/ 257969 h 21600"/>
                <a:gd name="T2" fmla="*/ 309563 w 21600"/>
                <a:gd name="T3" fmla="*/ 257969 h 21600"/>
                <a:gd name="T4" fmla="*/ 309563 w 21600"/>
                <a:gd name="T5" fmla="*/ 257969 h 21600"/>
                <a:gd name="T6" fmla="*/ 309563 w 21600"/>
                <a:gd name="T7" fmla="*/ 257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708" y="14020"/>
                  </a:moveTo>
                  <a:cubicBezTo>
                    <a:pt x="20951" y="14020"/>
                    <a:pt x="21161" y="14125"/>
                    <a:pt x="21335" y="14334"/>
                  </a:cubicBezTo>
                  <a:cubicBezTo>
                    <a:pt x="21511" y="14548"/>
                    <a:pt x="21600" y="14810"/>
                    <a:pt x="21600" y="15115"/>
                  </a:cubicBezTo>
                  <a:lnTo>
                    <a:pt x="21600" y="20504"/>
                  </a:lnTo>
                  <a:cubicBezTo>
                    <a:pt x="21600"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2" y="20815"/>
                    <a:pt x="7652" y="20504"/>
                  </a:cubicBezTo>
                  <a:lnTo>
                    <a:pt x="7652" y="15115"/>
                  </a:lnTo>
                  <a:cubicBezTo>
                    <a:pt x="7652"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7"/>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7"/>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a:ea typeface="微软雅黑"/>
                <a:sym typeface="Arial"/>
              </a:endParaRPr>
            </a:p>
          </p:txBody>
        </p:sp>
        <p:sp>
          <p:nvSpPr>
            <p:cNvPr id="18463" name="AutoShape 31"/>
            <p:cNvSpPr/>
            <p:nvPr/>
          </p:nvSpPr>
          <p:spPr bwMode="auto">
            <a:xfrm>
              <a:off x="3157538" y="3371700"/>
              <a:ext cx="232172" cy="232839"/>
            </a:xfrm>
            <a:custGeom>
              <a:avLst/>
              <a:gdLst>
                <a:gd name="T0" fmla="*/ 309563 w 21600"/>
                <a:gd name="T1" fmla="*/ 310357 h 21600"/>
                <a:gd name="T2" fmla="*/ 309563 w 21600"/>
                <a:gd name="T3" fmla="*/ 310357 h 21600"/>
                <a:gd name="T4" fmla="*/ 309563 w 21600"/>
                <a:gd name="T5" fmla="*/ 310357 h 21600"/>
                <a:gd name="T6" fmla="*/ 309563 w 21600"/>
                <a:gd name="T7" fmla="*/ 3103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57" y="18801"/>
                  </a:moveTo>
                  <a:cubicBezTo>
                    <a:pt x="21518" y="18965"/>
                    <a:pt x="21600" y="19177"/>
                    <a:pt x="21600" y="19436"/>
                  </a:cubicBezTo>
                  <a:cubicBezTo>
                    <a:pt x="21600"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a:ea typeface="微软雅黑"/>
                <a:sym typeface="Arial"/>
              </a:endParaRPr>
            </a:p>
          </p:txBody>
        </p:sp>
        <p:sp>
          <p:nvSpPr>
            <p:cNvPr id="18464" name="AutoShape 32"/>
            <p:cNvSpPr/>
            <p:nvPr/>
          </p:nvSpPr>
          <p:spPr bwMode="auto">
            <a:xfrm>
              <a:off x="5479257" y="2518354"/>
              <a:ext cx="232767" cy="193536"/>
            </a:xfrm>
            <a:custGeom>
              <a:avLst/>
              <a:gdLst>
                <a:gd name="T0" fmla="*/ 310357 w 21600"/>
                <a:gd name="T1" fmla="*/ 257957 h 21579"/>
                <a:gd name="T2" fmla="*/ 310357 w 21600"/>
                <a:gd name="T3" fmla="*/ 257957 h 21579"/>
                <a:gd name="T4" fmla="*/ 310357 w 21600"/>
                <a:gd name="T5" fmla="*/ 257957 h 21579"/>
                <a:gd name="T6" fmla="*/ 310357 w 21600"/>
                <a:gd name="T7" fmla="*/ 257957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600"/>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a:ea typeface="微软雅黑"/>
                <a:sym typeface="Arial"/>
              </a:endParaRPr>
            </a:p>
          </p:txBody>
        </p:sp>
        <p:sp>
          <p:nvSpPr>
            <p:cNvPr id="18465" name="AutoShape 33"/>
            <p:cNvSpPr/>
            <p:nvPr/>
          </p:nvSpPr>
          <p:spPr bwMode="auto">
            <a:xfrm>
              <a:off x="3477816" y="2387940"/>
              <a:ext cx="232172" cy="232244"/>
            </a:xfrm>
            <a:custGeom>
              <a:avLst/>
              <a:gdLst>
                <a:gd name="T0" fmla="*/ 309563 w 21600"/>
                <a:gd name="T1" fmla="*/ 309563 h 21600"/>
                <a:gd name="T2" fmla="*/ 309563 w 21600"/>
                <a:gd name="T3" fmla="*/ 309563 h 21600"/>
                <a:gd name="T4" fmla="*/ 309563 w 21600"/>
                <a:gd name="T5" fmla="*/ 309563 h 21600"/>
                <a:gd name="T6" fmla="*/ 309563 w 21600"/>
                <a:gd name="T7" fmla="*/ 3095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600"/>
                    <a:pt x="19987" y="21600"/>
                  </a:cubicBezTo>
                  <a:lnTo>
                    <a:pt x="1612" y="21600"/>
                  </a:lnTo>
                  <a:cubicBezTo>
                    <a:pt x="1180" y="21600"/>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a:ea typeface="微软雅黑"/>
                <a:sym typeface="Arial"/>
              </a:endParaRPr>
            </a:p>
          </p:txBody>
        </p:sp>
        <p:sp>
          <p:nvSpPr>
            <p:cNvPr id="18466" name="AutoShape 34"/>
            <p:cNvSpPr/>
            <p:nvPr/>
          </p:nvSpPr>
          <p:spPr bwMode="auto">
            <a:xfrm>
              <a:off x="5757268" y="3376464"/>
              <a:ext cx="232172" cy="205446"/>
            </a:xfrm>
            <a:custGeom>
              <a:avLst/>
              <a:gdLst>
                <a:gd name="T0" fmla="*/ 309563 w 21600"/>
                <a:gd name="T1" fmla="*/ 273844 h 21600"/>
                <a:gd name="T2" fmla="*/ 309563 w 21600"/>
                <a:gd name="T3" fmla="*/ 273844 h 21600"/>
                <a:gd name="T4" fmla="*/ 309563 w 21600"/>
                <a:gd name="T5" fmla="*/ 273844 h 21600"/>
                <a:gd name="T6" fmla="*/ 309563 w 21600"/>
                <a:gd name="T7" fmla="*/ 2738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8639"/>
                  </a:moveTo>
                  <a:cubicBezTo>
                    <a:pt x="21600" y="3959"/>
                    <a:pt x="16676" y="0"/>
                    <a:pt x="10800" y="0"/>
                  </a:cubicBezTo>
                  <a:cubicBezTo>
                    <a:pt x="4764" y="0"/>
                    <a:pt x="0" y="3959"/>
                    <a:pt x="0" y="8639"/>
                  </a:cubicBezTo>
                  <a:cubicBezTo>
                    <a:pt x="0" y="12059"/>
                    <a:pt x="2382" y="14939"/>
                    <a:pt x="5876" y="16379"/>
                  </a:cubicBezTo>
                  <a:cubicBezTo>
                    <a:pt x="6035" y="17279"/>
                    <a:pt x="5717" y="19079"/>
                    <a:pt x="3335" y="21599"/>
                  </a:cubicBezTo>
                  <a:cubicBezTo>
                    <a:pt x="3335" y="21599"/>
                    <a:pt x="8576" y="19979"/>
                    <a:pt x="11435" y="17279"/>
                  </a:cubicBezTo>
                  <a:cubicBezTo>
                    <a:pt x="17152" y="16919"/>
                    <a:pt x="21600" y="13139"/>
                    <a:pt x="21600" y="8639"/>
                  </a:cubicBez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lstStyle/>
            <a:p>
              <a:endParaRPr lang="zh-CN" altLang="en-US">
                <a:solidFill>
                  <a:schemeClr val="tx1">
                    <a:lumMod val="50000"/>
                    <a:lumOff val="50000"/>
                  </a:schemeClr>
                </a:solidFill>
                <a:latin typeface="Arial"/>
                <a:ea typeface="微软雅黑"/>
                <a:sym typeface="Arial"/>
              </a:endParaRPr>
            </a:p>
          </p:txBody>
        </p:sp>
        <p:sp>
          <p:nvSpPr>
            <p:cNvPr id="18467" name="AutoShape 35"/>
            <p:cNvSpPr/>
            <p:nvPr/>
          </p:nvSpPr>
          <p:spPr bwMode="auto">
            <a:xfrm>
              <a:off x="3694509" y="2545151"/>
              <a:ext cx="1753791" cy="1754332"/>
            </a:xfrm>
            <a:custGeom>
              <a:avLst/>
              <a:gdLst>
                <a:gd name="T0" fmla="*/ 2338269 w 19679"/>
                <a:gd name="T1" fmla="*/ 2566653 h 19679"/>
                <a:gd name="T2" fmla="*/ 2338269 w 19679"/>
                <a:gd name="T3" fmla="*/ 2566653 h 19679"/>
                <a:gd name="T4" fmla="*/ 2338269 w 19679"/>
                <a:gd name="T5" fmla="*/ 2566653 h 19679"/>
                <a:gd name="T6" fmla="*/ 2338269 w 19679"/>
                <a:gd name="T7" fmla="*/ 256665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solidFill>
                  <a:schemeClr val="tx1">
                    <a:lumMod val="50000"/>
                    <a:lumOff val="50000"/>
                  </a:schemeClr>
                </a:solidFill>
                <a:latin typeface="Arial"/>
                <a:ea typeface="微软雅黑"/>
                <a:sym typeface="Arial"/>
              </a:endParaRPr>
            </a:p>
          </p:txBody>
        </p:sp>
        <p:sp>
          <p:nvSpPr>
            <p:cNvPr id="18468" name="AutoShape 36"/>
            <p:cNvSpPr/>
            <p:nvPr/>
          </p:nvSpPr>
          <p:spPr bwMode="auto">
            <a:xfrm>
              <a:off x="4358878" y="3150771"/>
              <a:ext cx="440531" cy="440667"/>
            </a:xfrm>
            <a:custGeom>
              <a:avLst/>
              <a:gdLst>
                <a:gd name="T0" fmla="*/ 587375 w 21600"/>
                <a:gd name="T1" fmla="*/ 587375 h 21600"/>
                <a:gd name="T2" fmla="*/ 587375 w 21600"/>
                <a:gd name="T3" fmla="*/ 587375 h 21600"/>
                <a:gd name="T4" fmla="*/ 587375 w 21600"/>
                <a:gd name="T5" fmla="*/ 587375 h 21600"/>
                <a:gd name="T6" fmla="*/ 587375 w 21600"/>
                <a:gd name="T7" fmla="*/ 5873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600"/>
                    <a:pt x="19447" y="21600"/>
                  </a:cubicBezTo>
                  <a:cubicBezTo>
                    <a:pt x="19189" y="21600"/>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a:ea typeface="微软雅黑"/>
                <a:sym typeface="Arial"/>
              </a:endParaRPr>
            </a:p>
          </p:txBody>
        </p:sp>
      </p:grpSp>
      <p:sp>
        <p:nvSpPr>
          <p:cNvPr id="3" name="标题 2"/>
          <p:cNvSpPr>
            <a:spLocks noGrp="1"/>
          </p:cNvSpPr>
          <p:nvPr>
            <p:ph type="title"/>
          </p:nvPr>
        </p:nvSpPr>
        <p:spPr/>
        <p:txBody>
          <a:bodyPr vert="horz" lIns="91440" tIns="45720" rIns="91440" bIns="45720" rtlCol="0" anchor="ctr">
            <a:normAutofit/>
          </a:bodyPr>
          <a:lstStyle/>
          <a:p>
            <a:r>
              <a:rPr lang="en-US" altLang="zh-CN" sz="3200" b="1" dirty="0">
                <a:latin typeface="Arial"/>
                <a:ea typeface="微软雅黑"/>
                <a:sym typeface="Arial"/>
              </a:rPr>
              <a:t>Add title text</a:t>
            </a:r>
            <a:endParaRPr lang="zh-CN" altLang="en-US" sz="3200" b="1" dirty="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style.rotation</p:attrName>
                                        </p:attrNameLst>
                                      </p:cBhvr>
                                      <p:tavLst>
                                        <p:tav tm="0">
                                          <p:val>
                                            <p:fltVal val="720"/>
                                          </p:val>
                                        </p:tav>
                                        <p:tav tm="100000">
                                          <p:val>
                                            <p:fltVal val="0"/>
                                          </p:val>
                                        </p:tav>
                                      </p:tavLst>
                                    </p:anim>
                                    <p:anim calcmode="lin" valueType="num">
                                      <p:cBhvr>
                                        <p:cTn id="13" dur="2000" fill="hold"/>
                                        <p:tgtEl>
                                          <p:spTgt spid="2"/>
                                        </p:tgtEl>
                                        <p:attrNameLst>
                                          <p:attrName>ppt_h</p:attrName>
                                        </p:attrNameLst>
                                      </p:cBhvr>
                                      <p:tavLst>
                                        <p:tav tm="0">
                                          <p:val>
                                            <p:fltVal val="0"/>
                                          </p:val>
                                        </p:tav>
                                        <p:tav tm="100000">
                                          <p:val>
                                            <p:strVal val="#ppt_h"/>
                                          </p:val>
                                        </p:tav>
                                      </p:tavLst>
                                    </p:anim>
                                    <p:anim calcmode="lin" valueType="num">
                                      <p:cBhvr>
                                        <p:cTn id="14" dur="2000" fill="hold"/>
                                        <p:tgtEl>
                                          <p:spTgt spid="2"/>
                                        </p:tgtEl>
                                        <p:attrNameLst>
                                          <p:attrName>ppt_w</p:attrName>
                                        </p:attrNameLst>
                                      </p:cBhvr>
                                      <p:tavLst>
                                        <p:tav tm="0">
                                          <p:val>
                                            <p:fltVal val="0"/>
                                          </p:val>
                                        </p:tav>
                                        <p:tav tm="100000">
                                          <p:val>
                                            <p:strVal val="#ppt_w"/>
                                          </p:val>
                                        </p:tav>
                                      </p:tavLst>
                                    </p:anim>
                                  </p:childTnLst>
                                </p:cTn>
                              </p:par>
                            </p:childTnLst>
                          </p:cTn>
                        </p:par>
                        <p:par>
                          <p:cTn id="15" fill="hold">
                            <p:stCondLst>
                              <p:cond delay="2500"/>
                            </p:stCondLst>
                            <p:childTnLst>
                              <p:par>
                                <p:cTn id="16" presetID="9" presetClass="entr" presetSubtype="0" fill="hold" grpId="0" nodeType="afterEffect">
                                  <p:stCondLst>
                                    <p:cond delay="0"/>
                                  </p:stCondLst>
                                  <p:childTnLst>
                                    <p:set>
                                      <p:cBhvr>
                                        <p:cTn id="17" dur="1" fill="hold">
                                          <p:stCondLst>
                                            <p:cond delay="0"/>
                                          </p:stCondLst>
                                        </p:cTn>
                                        <p:tgtEl>
                                          <p:spTgt spid="18438"/>
                                        </p:tgtEl>
                                        <p:attrNameLst>
                                          <p:attrName>style.visibility</p:attrName>
                                        </p:attrNameLst>
                                      </p:cBhvr>
                                      <p:to>
                                        <p:strVal val="visible"/>
                                      </p:to>
                                    </p:set>
                                    <p:animEffect transition="in" filter="dissolve">
                                      <p:cBhvr>
                                        <p:cTn id="18" dur="500"/>
                                        <p:tgtEl>
                                          <p:spTgt spid="18438"/>
                                        </p:tgtEl>
                                      </p:cBhvr>
                                    </p:animEffect>
                                  </p:childTnLst>
                                </p:cTn>
                              </p:par>
                            </p:childTnLst>
                          </p:cTn>
                        </p:par>
                        <p:par>
                          <p:cTn id="19" fill="hold">
                            <p:stCondLst>
                              <p:cond delay="3000"/>
                            </p:stCondLst>
                            <p:childTnLst>
                              <p:par>
                                <p:cTn id="20" presetID="2" presetClass="entr" presetSubtype="2" fill="hold" grpId="0" nodeType="afterEffect">
                                  <p:stCondLst>
                                    <p:cond delay="0"/>
                                  </p:stCondLst>
                                  <p:childTnLst>
                                    <p:set>
                                      <p:cBhvr>
                                        <p:cTn id="21" dur="1" fill="hold">
                                          <p:stCondLst>
                                            <p:cond delay="0"/>
                                          </p:stCondLst>
                                        </p:cTn>
                                        <p:tgtEl>
                                          <p:spTgt spid="18439"/>
                                        </p:tgtEl>
                                        <p:attrNameLst>
                                          <p:attrName>style.visibility</p:attrName>
                                        </p:attrNameLst>
                                      </p:cBhvr>
                                      <p:to>
                                        <p:strVal val="visible"/>
                                      </p:to>
                                    </p:set>
                                    <p:anim calcmode="lin" valueType="num">
                                      <p:cBhvr additive="base">
                                        <p:cTn id="22" dur="500" fill="hold"/>
                                        <p:tgtEl>
                                          <p:spTgt spid="18439"/>
                                        </p:tgtEl>
                                        <p:attrNameLst>
                                          <p:attrName>ppt_x</p:attrName>
                                        </p:attrNameLst>
                                      </p:cBhvr>
                                      <p:tavLst>
                                        <p:tav tm="0">
                                          <p:val>
                                            <p:strVal val="1+#ppt_w/2"/>
                                          </p:val>
                                        </p:tav>
                                        <p:tav tm="100000">
                                          <p:val>
                                            <p:strVal val="#ppt_x"/>
                                          </p:val>
                                        </p:tav>
                                      </p:tavLst>
                                    </p:anim>
                                    <p:anim calcmode="lin" valueType="num">
                                      <p:cBhvr additive="base">
                                        <p:cTn id="23" dur="500" fill="hold"/>
                                        <p:tgtEl>
                                          <p:spTgt spid="18439"/>
                                        </p:tgtEl>
                                        <p:attrNameLst>
                                          <p:attrName>ppt_y</p:attrName>
                                        </p:attrNameLst>
                                      </p:cBhvr>
                                      <p:tavLst>
                                        <p:tav tm="0">
                                          <p:val>
                                            <p:strVal val="#ppt_y"/>
                                          </p:val>
                                        </p:tav>
                                        <p:tav tm="100000">
                                          <p:val>
                                            <p:strVal val="#ppt_y"/>
                                          </p:val>
                                        </p:tav>
                                      </p:tavLst>
                                    </p:anim>
                                  </p:childTnLst>
                                </p:cTn>
                              </p:par>
                              <p:par>
                                <p:cTn id="24" presetID="9" presetClass="entr" presetSubtype="0" fill="hold" grpId="0" nodeType="withEffect">
                                  <p:stCondLst>
                                    <p:cond delay="0"/>
                                  </p:stCondLst>
                                  <p:childTnLst>
                                    <p:set>
                                      <p:cBhvr>
                                        <p:cTn id="25" dur="1" fill="hold">
                                          <p:stCondLst>
                                            <p:cond delay="0"/>
                                          </p:stCondLst>
                                        </p:cTn>
                                        <p:tgtEl>
                                          <p:spTgt spid="18440"/>
                                        </p:tgtEl>
                                        <p:attrNameLst>
                                          <p:attrName>style.visibility</p:attrName>
                                        </p:attrNameLst>
                                      </p:cBhvr>
                                      <p:to>
                                        <p:strVal val="visible"/>
                                      </p:to>
                                    </p:set>
                                    <p:animEffect transition="in" filter="dissolve">
                                      <p:cBhvr>
                                        <p:cTn id="26" dur="500"/>
                                        <p:tgtEl>
                                          <p:spTgt spid="18440"/>
                                        </p:tgtEl>
                                      </p:cBhvr>
                                    </p:animEffect>
                                  </p:childTnLst>
                                </p:cTn>
                              </p:par>
                            </p:childTnLst>
                          </p:cTn>
                        </p:par>
                        <p:par>
                          <p:cTn id="27" fill="hold">
                            <p:stCondLst>
                              <p:cond delay="3500"/>
                            </p:stCondLst>
                            <p:childTnLst>
                              <p:par>
                                <p:cTn id="28" presetID="2" presetClass="entr" presetSubtype="2" fill="hold" grpId="0" nodeType="afterEffect">
                                  <p:stCondLst>
                                    <p:cond delay="0"/>
                                  </p:stCondLst>
                                  <p:childTnLst>
                                    <p:set>
                                      <p:cBhvr>
                                        <p:cTn id="29" dur="1" fill="hold">
                                          <p:stCondLst>
                                            <p:cond delay="0"/>
                                          </p:stCondLst>
                                        </p:cTn>
                                        <p:tgtEl>
                                          <p:spTgt spid="18441"/>
                                        </p:tgtEl>
                                        <p:attrNameLst>
                                          <p:attrName>style.visibility</p:attrName>
                                        </p:attrNameLst>
                                      </p:cBhvr>
                                      <p:to>
                                        <p:strVal val="visible"/>
                                      </p:to>
                                    </p:set>
                                    <p:anim calcmode="lin" valueType="num">
                                      <p:cBhvr additive="base">
                                        <p:cTn id="30" dur="500" fill="hold"/>
                                        <p:tgtEl>
                                          <p:spTgt spid="18441"/>
                                        </p:tgtEl>
                                        <p:attrNameLst>
                                          <p:attrName>ppt_x</p:attrName>
                                        </p:attrNameLst>
                                      </p:cBhvr>
                                      <p:tavLst>
                                        <p:tav tm="0">
                                          <p:val>
                                            <p:strVal val="1+#ppt_w/2"/>
                                          </p:val>
                                        </p:tav>
                                        <p:tav tm="100000">
                                          <p:val>
                                            <p:strVal val="#ppt_x"/>
                                          </p:val>
                                        </p:tav>
                                      </p:tavLst>
                                    </p:anim>
                                    <p:anim calcmode="lin" valueType="num">
                                      <p:cBhvr additive="base">
                                        <p:cTn id="31" dur="500" fill="hold"/>
                                        <p:tgtEl>
                                          <p:spTgt spid="18441"/>
                                        </p:tgtEl>
                                        <p:attrNameLst>
                                          <p:attrName>ppt_y</p:attrName>
                                        </p:attrNameLst>
                                      </p:cBhvr>
                                      <p:tavLst>
                                        <p:tav tm="0">
                                          <p:val>
                                            <p:strVal val="#ppt_y"/>
                                          </p:val>
                                        </p:tav>
                                        <p:tav tm="100000">
                                          <p:val>
                                            <p:strVal val="#ppt_y"/>
                                          </p:val>
                                        </p:tav>
                                      </p:tavLst>
                                    </p:anim>
                                  </p:childTnLst>
                                </p:cTn>
                              </p:par>
                              <p:par>
                                <p:cTn id="32" presetID="9" presetClass="entr" presetSubtype="0" fill="hold" grpId="0" nodeType="withEffect">
                                  <p:stCondLst>
                                    <p:cond delay="0"/>
                                  </p:stCondLst>
                                  <p:childTnLst>
                                    <p:set>
                                      <p:cBhvr>
                                        <p:cTn id="33" dur="1" fill="hold">
                                          <p:stCondLst>
                                            <p:cond delay="0"/>
                                          </p:stCondLst>
                                        </p:cTn>
                                        <p:tgtEl>
                                          <p:spTgt spid="18442"/>
                                        </p:tgtEl>
                                        <p:attrNameLst>
                                          <p:attrName>style.visibility</p:attrName>
                                        </p:attrNameLst>
                                      </p:cBhvr>
                                      <p:to>
                                        <p:strVal val="visible"/>
                                      </p:to>
                                    </p:set>
                                    <p:animEffect transition="in" filter="dissolve">
                                      <p:cBhvr>
                                        <p:cTn id="34" dur="500"/>
                                        <p:tgtEl>
                                          <p:spTgt spid="18442"/>
                                        </p:tgtEl>
                                      </p:cBhvr>
                                    </p:animEffect>
                                  </p:childTnLst>
                                </p:cTn>
                              </p:par>
                            </p:childTnLst>
                          </p:cTn>
                        </p:par>
                        <p:par>
                          <p:cTn id="35" fill="hold">
                            <p:stCondLst>
                              <p:cond delay="4000"/>
                            </p:stCondLst>
                            <p:childTnLst>
                              <p:par>
                                <p:cTn id="36" presetID="2" presetClass="entr" presetSubtype="2" fill="hold" grpId="0" nodeType="afterEffect">
                                  <p:stCondLst>
                                    <p:cond delay="0"/>
                                  </p:stCondLst>
                                  <p:childTnLst>
                                    <p:set>
                                      <p:cBhvr>
                                        <p:cTn id="37" dur="1" fill="hold">
                                          <p:stCondLst>
                                            <p:cond delay="0"/>
                                          </p:stCondLst>
                                        </p:cTn>
                                        <p:tgtEl>
                                          <p:spTgt spid="18443"/>
                                        </p:tgtEl>
                                        <p:attrNameLst>
                                          <p:attrName>style.visibility</p:attrName>
                                        </p:attrNameLst>
                                      </p:cBhvr>
                                      <p:to>
                                        <p:strVal val="visible"/>
                                      </p:to>
                                    </p:set>
                                    <p:anim calcmode="lin" valueType="num">
                                      <p:cBhvr additive="base">
                                        <p:cTn id="38" dur="500" fill="hold"/>
                                        <p:tgtEl>
                                          <p:spTgt spid="18443"/>
                                        </p:tgtEl>
                                        <p:attrNameLst>
                                          <p:attrName>ppt_x</p:attrName>
                                        </p:attrNameLst>
                                      </p:cBhvr>
                                      <p:tavLst>
                                        <p:tav tm="0">
                                          <p:val>
                                            <p:strVal val="1+#ppt_w/2"/>
                                          </p:val>
                                        </p:tav>
                                        <p:tav tm="100000">
                                          <p:val>
                                            <p:strVal val="#ppt_x"/>
                                          </p:val>
                                        </p:tav>
                                      </p:tavLst>
                                    </p:anim>
                                    <p:anim calcmode="lin" valueType="num">
                                      <p:cBhvr additive="base">
                                        <p:cTn id="39" dur="500" fill="hold"/>
                                        <p:tgtEl>
                                          <p:spTgt spid="18443"/>
                                        </p:tgtEl>
                                        <p:attrNameLst>
                                          <p:attrName>ppt_y</p:attrName>
                                        </p:attrNameLst>
                                      </p:cBhvr>
                                      <p:tavLst>
                                        <p:tav tm="0">
                                          <p:val>
                                            <p:strVal val="#ppt_y"/>
                                          </p:val>
                                        </p:tav>
                                        <p:tav tm="100000">
                                          <p:val>
                                            <p:strVal val="#ppt_y"/>
                                          </p:val>
                                        </p:tav>
                                      </p:tavLst>
                                    </p:anim>
                                  </p:childTnLst>
                                </p:cTn>
                              </p:par>
                              <p:par>
                                <p:cTn id="40" presetID="9" presetClass="entr" presetSubtype="0" fill="hold" grpId="0" nodeType="withEffect">
                                  <p:stCondLst>
                                    <p:cond delay="0"/>
                                  </p:stCondLst>
                                  <p:childTnLst>
                                    <p:set>
                                      <p:cBhvr>
                                        <p:cTn id="41" dur="1" fill="hold">
                                          <p:stCondLst>
                                            <p:cond delay="0"/>
                                          </p:stCondLst>
                                        </p:cTn>
                                        <p:tgtEl>
                                          <p:spTgt spid="18444"/>
                                        </p:tgtEl>
                                        <p:attrNameLst>
                                          <p:attrName>style.visibility</p:attrName>
                                        </p:attrNameLst>
                                      </p:cBhvr>
                                      <p:to>
                                        <p:strVal val="visible"/>
                                      </p:to>
                                    </p:set>
                                    <p:animEffect transition="in" filter="dissolve">
                                      <p:cBhvr>
                                        <p:cTn id="42" dur="500"/>
                                        <p:tgtEl>
                                          <p:spTgt spid="18444"/>
                                        </p:tgtEl>
                                      </p:cBhvr>
                                    </p:animEffect>
                                  </p:childTnLst>
                                </p:cTn>
                              </p:par>
                            </p:childTnLst>
                          </p:cTn>
                        </p:par>
                        <p:par>
                          <p:cTn id="43" fill="hold">
                            <p:stCondLst>
                              <p:cond delay="4500"/>
                            </p:stCondLst>
                            <p:childTnLst>
                              <p:par>
                                <p:cTn id="44" presetID="2" presetClass="entr" presetSubtype="8" fill="hold" grpId="0" nodeType="afterEffect">
                                  <p:stCondLst>
                                    <p:cond delay="0"/>
                                  </p:stCondLst>
                                  <p:childTnLst>
                                    <p:set>
                                      <p:cBhvr>
                                        <p:cTn id="45" dur="1" fill="hold">
                                          <p:stCondLst>
                                            <p:cond delay="0"/>
                                          </p:stCondLst>
                                        </p:cTn>
                                        <p:tgtEl>
                                          <p:spTgt spid="18445"/>
                                        </p:tgtEl>
                                        <p:attrNameLst>
                                          <p:attrName>style.visibility</p:attrName>
                                        </p:attrNameLst>
                                      </p:cBhvr>
                                      <p:to>
                                        <p:strVal val="visible"/>
                                      </p:to>
                                    </p:set>
                                    <p:anim calcmode="lin" valueType="num">
                                      <p:cBhvr additive="base">
                                        <p:cTn id="46" dur="500" fill="hold"/>
                                        <p:tgtEl>
                                          <p:spTgt spid="18445"/>
                                        </p:tgtEl>
                                        <p:attrNameLst>
                                          <p:attrName>ppt_x</p:attrName>
                                        </p:attrNameLst>
                                      </p:cBhvr>
                                      <p:tavLst>
                                        <p:tav tm="0">
                                          <p:val>
                                            <p:strVal val="0-#ppt_w/2"/>
                                          </p:val>
                                        </p:tav>
                                        <p:tav tm="100000">
                                          <p:val>
                                            <p:strVal val="#ppt_x"/>
                                          </p:val>
                                        </p:tav>
                                      </p:tavLst>
                                    </p:anim>
                                    <p:anim calcmode="lin" valueType="num">
                                      <p:cBhvr additive="base">
                                        <p:cTn id="47" dur="500" fill="hold"/>
                                        <p:tgtEl>
                                          <p:spTgt spid="18445"/>
                                        </p:tgtEl>
                                        <p:attrNameLst>
                                          <p:attrName>ppt_y</p:attrName>
                                        </p:attrNameLst>
                                      </p:cBhvr>
                                      <p:tavLst>
                                        <p:tav tm="0">
                                          <p:val>
                                            <p:strVal val="#ppt_y"/>
                                          </p:val>
                                        </p:tav>
                                        <p:tav tm="100000">
                                          <p:val>
                                            <p:strVal val="#ppt_y"/>
                                          </p:val>
                                        </p:tav>
                                      </p:tavLst>
                                    </p:anim>
                                  </p:childTnLst>
                                </p:cTn>
                              </p:par>
                              <p:par>
                                <p:cTn id="48" presetID="9" presetClass="entr" presetSubtype="0" fill="hold" grpId="0" nodeType="withEffect">
                                  <p:stCondLst>
                                    <p:cond delay="0"/>
                                  </p:stCondLst>
                                  <p:childTnLst>
                                    <p:set>
                                      <p:cBhvr>
                                        <p:cTn id="49" dur="1" fill="hold">
                                          <p:stCondLst>
                                            <p:cond delay="0"/>
                                          </p:stCondLst>
                                        </p:cTn>
                                        <p:tgtEl>
                                          <p:spTgt spid="18446"/>
                                        </p:tgtEl>
                                        <p:attrNameLst>
                                          <p:attrName>style.visibility</p:attrName>
                                        </p:attrNameLst>
                                      </p:cBhvr>
                                      <p:to>
                                        <p:strVal val="visible"/>
                                      </p:to>
                                    </p:set>
                                    <p:animEffect transition="in" filter="dissolve">
                                      <p:cBhvr>
                                        <p:cTn id="50" dur="500"/>
                                        <p:tgtEl>
                                          <p:spTgt spid="18446"/>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18447"/>
                                        </p:tgtEl>
                                        <p:attrNameLst>
                                          <p:attrName>style.visibility</p:attrName>
                                        </p:attrNameLst>
                                      </p:cBhvr>
                                      <p:to>
                                        <p:strVal val="visible"/>
                                      </p:to>
                                    </p:set>
                                    <p:anim calcmode="lin" valueType="num">
                                      <p:cBhvr additive="base">
                                        <p:cTn id="54" dur="500" fill="hold"/>
                                        <p:tgtEl>
                                          <p:spTgt spid="18447"/>
                                        </p:tgtEl>
                                        <p:attrNameLst>
                                          <p:attrName>ppt_x</p:attrName>
                                        </p:attrNameLst>
                                      </p:cBhvr>
                                      <p:tavLst>
                                        <p:tav tm="0">
                                          <p:val>
                                            <p:strVal val="0-#ppt_w/2"/>
                                          </p:val>
                                        </p:tav>
                                        <p:tav tm="100000">
                                          <p:val>
                                            <p:strVal val="#ppt_x"/>
                                          </p:val>
                                        </p:tav>
                                      </p:tavLst>
                                    </p:anim>
                                    <p:anim calcmode="lin" valueType="num">
                                      <p:cBhvr additive="base">
                                        <p:cTn id="55" dur="500" fill="hold"/>
                                        <p:tgtEl>
                                          <p:spTgt spid="18447"/>
                                        </p:tgtEl>
                                        <p:attrNameLst>
                                          <p:attrName>ppt_y</p:attrName>
                                        </p:attrNameLst>
                                      </p:cBhvr>
                                      <p:tavLst>
                                        <p:tav tm="0">
                                          <p:val>
                                            <p:strVal val="#ppt_y"/>
                                          </p:val>
                                        </p:tav>
                                        <p:tav tm="100000">
                                          <p:val>
                                            <p:strVal val="#ppt_y"/>
                                          </p:val>
                                        </p:tav>
                                      </p:tavLst>
                                    </p:anim>
                                  </p:childTnLst>
                                </p:cTn>
                              </p:par>
                              <p:par>
                                <p:cTn id="56" presetID="9" presetClass="entr" presetSubtype="0" fill="hold" grpId="0" nodeType="withEffect">
                                  <p:stCondLst>
                                    <p:cond delay="0"/>
                                  </p:stCondLst>
                                  <p:childTnLst>
                                    <p:set>
                                      <p:cBhvr>
                                        <p:cTn id="57" dur="1" fill="hold">
                                          <p:stCondLst>
                                            <p:cond delay="0"/>
                                          </p:stCondLst>
                                        </p:cTn>
                                        <p:tgtEl>
                                          <p:spTgt spid="18448"/>
                                        </p:tgtEl>
                                        <p:attrNameLst>
                                          <p:attrName>style.visibility</p:attrName>
                                        </p:attrNameLst>
                                      </p:cBhvr>
                                      <p:to>
                                        <p:strVal val="visible"/>
                                      </p:to>
                                    </p:set>
                                    <p:animEffect transition="in" filter="dissolve">
                                      <p:cBhvr>
                                        <p:cTn id="58" dur="500"/>
                                        <p:tgtEl>
                                          <p:spTgt spid="18448"/>
                                        </p:tgtEl>
                                      </p:cBhvr>
                                    </p:animEffect>
                                  </p:childTnLst>
                                </p:cTn>
                              </p:par>
                            </p:childTnLst>
                          </p:cTn>
                        </p:par>
                        <p:par>
                          <p:cTn id="59" fill="hold">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18449"/>
                                        </p:tgtEl>
                                        <p:attrNameLst>
                                          <p:attrName>style.visibility</p:attrName>
                                        </p:attrNameLst>
                                      </p:cBhvr>
                                      <p:to>
                                        <p:strVal val="visible"/>
                                      </p:to>
                                    </p:set>
                                    <p:anim calcmode="lin" valueType="num">
                                      <p:cBhvr additive="base">
                                        <p:cTn id="62" dur="500" fill="hold"/>
                                        <p:tgtEl>
                                          <p:spTgt spid="18449"/>
                                        </p:tgtEl>
                                        <p:attrNameLst>
                                          <p:attrName>ppt_x</p:attrName>
                                        </p:attrNameLst>
                                      </p:cBhvr>
                                      <p:tavLst>
                                        <p:tav tm="0">
                                          <p:val>
                                            <p:strVal val="0-#ppt_w/2"/>
                                          </p:val>
                                        </p:tav>
                                        <p:tav tm="100000">
                                          <p:val>
                                            <p:strVal val="#ppt_x"/>
                                          </p:val>
                                        </p:tav>
                                      </p:tavLst>
                                    </p:anim>
                                    <p:anim calcmode="lin" valueType="num">
                                      <p:cBhvr additive="base">
                                        <p:cTn id="63" dur="500" fill="hold"/>
                                        <p:tgtEl>
                                          <p:spTgt spid="184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8" grpId="0" autoUpdateAnimBg="0"/>
      <p:bldP spid="18439" grpId="0" autoUpdateAnimBg="0"/>
      <p:bldP spid="18440" grpId="0" autoUpdateAnimBg="0"/>
      <p:bldP spid="18441" grpId="0" autoUpdateAnimBg="0"/>
      <p:bldP spid="18442" grpId="0" autoUpdateAnimBg="0"/>
      <p:bldP spid="18443" grpId="0" autoUpdateAnimBg="0"/>
      <p:bldP spid="18444" grpId="0" autoUpdateAnimBg="0"/>
      <p:bldP spid="18445" grpId="0" autoUpdateAnimBg="0"/>
      <p:bldP spid="18446" grpId="0" autoUpdateAnimBg="0"/>
      <p:bldP spid="18447" grpId="0" autoUpdateAnimBg="0"/>
      <p:bldP spid="18448" grpId="0" autoUpdateAnimBg="0"/>
      <p:bldP spid="1844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AutoShape 5"/>
          <p:cNvSpPr/>
          <p:nvPr/>
        </p:nvSpPr>
        <p:spPr bwMode="auto">
          <a:xfrm>
            <a:off x="1355551" y="1955007"/>
            <a:ext cx="9406301"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pPr>
            <a:r>
              <a:rPr lang="en-US" altLang="zh-CN" sz="1600" dirty="0">
                <a:solidFill>
                  <a:schemeClr val="tx1">
                    <a:lumMod val="50000"/>
                    <a:lumOff val="50000"/>
                  </a:schemeClr>
                </a:solidFill>
                <a:latin typeface="Arial"/>
                <a:ea typeface="微软雅黑"/>
                <a:sym typeface="Arial"/>
              </a:rPr>
              <a:t>We provide professional-quality free PowerPoint templates to help you with your business presentations - freeppt7.com</a:t>
            </a:r>
            <a:endParaRPr lang="zh-CN" altLang="en-US" sz="1600" dirty="0">
              <a:solidFill>
                <a:schemeClr val="tx1">
                  <a:lumMod val="50000"/>
                  <a:lumOff val="50000"/>
                </a:schemeClr>
              </a:solidFill>
              <a:latin typeface="Arial"/>
              <a:ea typeface="微软雅黑"/>
              <a:sym typeface="Arial"/>
            </a:endParaRPr>
          </a:p>
        </p:txBody>
      </p:sp>
      <p:grpSp>
        <p:nvGrpSpPr>
          <p:cNvPr id="2" name="组合 1"/>
          <p:cNvGrpSpPr/>
          <p:nvPr/>
        </p:nvGrpSpPr>
        <p:grpSpPr>
          <a:xfrm>
            <a:off x="1320630" y="2919415"/>
            <a:ext cx="2707129" cy="2707481"/>
            <a:chOff x="990005" y="2190236"/>
            <a:chExt cx="2030611" cy="2031238"/>
          </a:xfrm>
          <a:solidFill>
            <a:schemeClr val="accent1"/>
          </a:solidFill>
        </p:grpSpPr>
        <p:sp>
          <p:nvSpPr>
            <p:cNvPr id="35848" name="AutoShape 8"/>
            <p:cNvSpPr/>
            <p:nvPr/>
          </p:nvSpPr>
          <p:spPr bwMode="auto">
            <a:xfrm>
              <a:off x="990005" y="2190236"/>
              <a:ext cx="2030611" cy="2031238"/>
            </a:xfrm>
            <a:custGeom>
              <a:avLst/>
              <a:gdLst>
                <a:gd name="T0" fmla="*/ 2707343 w 19679"/>
                <a:gd name="T1" fmla="*/ 2971777 h 19679"/>
                <a:gd name="T2" fmla="*/ 2707343 w 19679"/>
                <a:gd name="T3" fmla="*/ 2971777 h 19679"/>
                <a:gd name="T4" fmla="*/ 2707343 w 19679"/>
                <a:gd name="T5" fmla="*/ 2971777 h 19679"/>
                <a:gd name="T6" fmla="*/ 2707343 w 19679"/>
                <a:gd name="T7" fmla="*/ 297177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solidFill>
                  <a:schemeClr val="bg1"/>
                </a:solidFill>
                <a:latin typeface="Arial"/>
                <a:ea typeface="微软雅黑"/>
                <a:sym typeface="Arial"/>
              </a:endParaRPr>
            </a:p>
          </p:txBody>
        </p:sp>
        <p:sp>
          <p:nvSpPr>
            <p:cNvPr id="35849" name="AutoShape 9"/>
            <p:cNvSpPr/>
            <p:nvPr/>
          </p:nvSpPr>
          <p:spPr bwMode="auto">
            <a:xfrm>
              <a:off x="1759149" y="2573735"/>
              <a:ext cx="510183" cy="510341"/>
            </a:xfrm>
            <a:custGeom>
              <a:avLst/>
              <a:gdLst>
                <a:gd name="T0" fmla="*/ 680244 w 21600"/>
                <a:gd name="T1" fmla="*/ 680244 h 21600"/>
                <a:gd name="T2" fmla="*/ 680244 w 21600"/>
                <a:gd name="T3" fmla="*/ 680244 h 21600"/>
                <a:gd name="T4" fmla="*/ 680244 w 21600"/>
                <a:gd name="T5" fmla="*/ 680244 h 21600"/>
                <a:gd name="T6" fmla="*/ 680244 w 21600"/>
                <a:gd name="T7" fmla="*/ 6802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600"/>
                    <a:pt x="19447" y="21600"/>
                  </a:cubicBezTo>
                  <a:cubicBezTo>
                    <a:pt x="19189" y="21600"/>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bg1"/>
                </a:solidFill>
                <a:latin typeface="Arial"/>
                <a:ea typeface="微软雅黑"/>
                <a:sym typeface="Arial"/>
              </a:endParaRPr>
            </a:p>
          </p:txBody>
        </p:sp>
        <p:sp>
          <p:nvSpPr>
            <p:cNvPr id="35854" name="AutoShape 14"/>
            <p:cNvSpPr/>
            <p:nvPr/>
          </p:nvSpPr>
          <p:spPr bwMode="auto">
            <a:xfrm>
              <a:off x="1353741" y="3136377"/>
              <a:ext cx="1304925" cy="644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en-US" altLang="zh-CN" sz="1200" dirty="0">
                  <a:solidFill>
                    <a:schemeClr val="bg1"/>
                  </a:solidFill>
                  <a:latin typeface="Arial"/>
                  <a:ea typeface="微软雅黑"/>
                  <a:sym typeface="Arial"/>
                </a:rPr>
                <a:t>Click here to add text content, such as keywords, some brief introductions, etc.</a:t>
              </a:r>
              <a:endParaRPr lang="zh-CN" altLang="en-US" sz="900" dirty="0">
                <a:solidFill>
                  <a:schemeClr val="bg1"/>
                </a:solidFill>
                <a:latin typeface="Arial"/>
                <a:ea typeface="微软雅黑"/>
                <a:sym typeface="Arial"/>
              </a:endParaRPr>
            </a:p>
          </p:txBody>
        </p:sp>
        <p:sp>
          <p:nvSpPr>
            <p:cNvPr id="35858" name="AutoShape 18"/>
            <p:cNvSpPr/>
            <p:nvPr/>
          </p:nvSpPr>
          <p:spPr bwMode="auto">
            <a:xfrm>
              <a:off x="1175743" y="2877336"/>
              <a:ext cx="1651397" cy="228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defTabSz="457200"/>
              <a:r>
                <a:rPr lang="en-US" altLang="zh-CN" sz="1600" dirty="0">
                  <a:solidFill>
                    <a:schemeClr val="bg1"/>
                  </a:solidFill>
                  <a:latin typeface="Arial"/>
                  <a:ea typeface="微软雅黑"/>
                  <a:sym typeface="Arial"/>
                </a:rPr>
                <a:t>Add title text</a:t>
              </a:r>
              <a:endParaRPr lang="es-ES" altLang="zh-CN" sz="1600" dirty="0">
                <a:solidFill>
                  <a:schemeClr val="bg1"/>
                </a:solidFill>
                <a:latin typeface="Arial"/>
                <a:ea typeface="微软雅黑"/>
                <a:sym typeface="Arial"/>
              </a:endParaRPr>
            </a:p>
          </p:txBody>
        </p:sp>
      </p:grpSp>
      <p:grpSp>
        <p:nvGrpSpPr>
          <p:cNvPr id="5" name="组合 4"/>
          <p:cNvGrpSpPr/>
          <p:nvPr/>
        </p:nvGrpSpPr>
        <p:grpSpPr>
          <a:xfrm>
            <a:off x="3513474" y="2919415"/>
            <a:ext cx="2706336" cy="2707481"/>
            <a:chOff x="2634853" y="2190236"/>
            <a:chExt cx="2030016" cy="2031238"/>
          </a:xfrm>
          <a:solidFill>
            <a:schemeClr val="accent2"/>
          </a:solidFill>
        </p:grpSpPr>
        <p:sp>
          <p:nvSpPr>
            <p:cNvPr id="35852" name="AutoShape 12"/>
            <p:cNvSpPr/>
            <p:nvPr/>
          </p:nvSpPr>
          <p:spPr bwMode="auto">
            <a:xfrm>
              <a:off x="2634853" y="2190236"/>
              <a:ext cx="2030016" cy="2031238"/>
            </a:xfrm>
            <a:custGeom>
              <a:avLst/>
              <a:gdLst>
                <a:gd name="T0" fmla="*/ 2706550 w 19679"/>
                <a:gd name="T1" fmla="*/ 2971777 h 19679"/>
                <a:gd name="T2" fmla="*/ 2706550 w 19679"/>
                <a:gd name="T3" fmla="*/ 2971777 h 19679"/>
                <a:gd name="T4" fmla="*/ 2706550 w 19679"/>
                <a:gd name="T5" fmla="*/ 2971777 h 19679"/>
                <a:gd name="T6" fmla="*/ 2706550 w 19679"/>
                <a:gd name="T7" fmla="*/ 297177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solidFill>
                  <a:schemeClr val="bg1"/>
                </a:solidFill>
                <a:latin typeface="Arial"/>
                <a:ea typeface="微软雅黑"/>
                <a:sym typeface="Arial"/>
              </a:endParaRPr>
            </a:p>
          </p:txBody>
        </p:sp>
        <p:sp>
          <p:nvSpPr>
            <p:cNvPr id="35853" name="AutoShape 13"/>
            <p:cNvSpPr/>
            <p:nvPr/>
          </p:nvSpPr>
          <p:spPr bwMode="auto">
            <a:xfrm>
              <a:off x="3400425" y="2532050"/>
              <a:ext cx="507206" cy="507959"/>
            </a:xfrm>
            <a:custGeom>
              <a:avLst/>
              <a:gdLst>
                <a:gd name="T0" fmla="*/ 676275 w 21600"/>
                <a:gd name="T1" fmla="*/ 677069 h 21600"/>
                <a:gd name="T2" fmla="*/ 676275 w 21600"/>
                <a:gd name="T3" fmla="*/ 677069 h 21600"/>
                <a:gd name="T4" fmla="*/ 676275 w 21600"/>
                <a:gd name="T5" fmla="*/ 677069 h 21600"/>
                <a:gd name="T6" fmla="*/ 676275 w 21600"/>
                <a:gd name="T7" fmla="*/ 6770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987" y="2580"/>
                  </a:moveTo>
                  <a:cubicBezTo>
                    <a:pt x="20419" y="2580"/>
                    <a:pt x="20793" y="2735"/>
                    <a:pt x="21116" y="3052"/>
                  </a:cubicBezTo>
                  <a:cubicBezTo>
                    <a:pt x="21438" y="3372"/>
                    <a:pt x="21600" y="3743"/>
                    <a:pt x="21600" y="4175"/>
                  </a:cubicBezTo>
                  <a:lnTo>
                    <a:pt x="21600" y="19987"/>
                  </a:lnTo>
                  <a:cubicBezTo>
                    <a:pt x="21600"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bg1"/>
                </a:solidFill>
                <a:latin typeface="Arial"/>
                <a:ea typeface="微软雅黑"/>
                <a:sym typeface="Arial"/>
              </a:endParaRPr>
            </a:p>
          </p:txBody>
        </p:sp>
        <p:sp>
          <p:nvSpPr>
            <p:cNvPr id="35855" name="AutoShape 15"/>
            <p:cNvSpPr/>
            <p:nvPr/>
          </p:nvSpPr>
          <p:spPr bwMode="auto">
            <a:xfrm>
              <a:off x="2980730" y="3136377"/>
              <a:ext cx="1304925" cy="644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en-US" altLang="zh-CN" sz="1200" dirty="0">
                  <a:solidFill>
                    <a:schemeClr val="bg1"/>
                  </a:solidFill>
                  <a:latin typeface="Arial"/>
                  <a:ea typeface="微软雅黑"/>
                  <a:sym typeface="Arial"/>
                </a:rPr>
                <a:t>Click here to add text content, such as keywords, some brief introductions, etc.</a:t>
              </a:r>
              <a:endParaRPr lang="zh-CN" altLang="en-US" sz="1200" dirty="0">
                <a:solidFill>
                  <a:schemeClr val="bg1"/>
                </a:solidFill>
                <a:latin typeface="Arial"/>
                <a:ea typeface="微软雅黑"/>
                <a:sym typeface="Arial"/>
              </a:endParaRPr>
            </a:p>
          </p:txBody>
        </p:sp>
        <p:sp>
          <p:nvSpPr>
            <p:cNvPr id="35859" name="AutoShape 19"/>
            <p:cNvSpPr/>
            <p:nvPr/>
          </p:nvSpPr>
          <p:spPr bwMode="auto">
            <a:xfrm>
              <a:off x="2836069" y="2877336"/>
              <a:ext cx="1651397" cy="228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defTabSz="457200"/>
              <a:r>
                <a:rPr lang="en-US" altLang="zh-CN" sz="1600" dirty="0">
                  <a:solidFill>
                    <a:schemeClr val="bg1"/>
                  </a:solidFill>
                  <a:latin typeface="Arial"/>
                  <a:ea typeface="微软雅黑"/>
                  <a:sym typeface="Arial"/>
                </a:rPr>
                <a:t>Add title text</a:t>
              </a:r>
              <a:endParaRPr lang="es-ES" altLang="zh-CN" sz="1600" dirty="0">
                <a:solidFill>
                  <a:schemeClr val="bg1"/>
                </a:solidFill>
                <a:latin typeface="Arial"/>
                <a:ea typeface="微软雅黑"/>
                <a:sym typeface="Arial"/>
              </a:endParaRPr>
            </a:p>
          </p:txBody>
        </p:sp>
      </p:grpSp>
      <p:grpSp>
        <p:nvGrpSpPr>
          <p:cNvPr id="4" name="组合 3"/>
          <p:cNvGrpSpPr/>
          <p:nvPr/>
        </p:nvGrpSpPr>
        <p:grpSpPr>
          <a:xfrm>
            <a:off x="5807113" y="2919415"/>
            <a:ext cx="2706336" cy="2707481"/>
            <a:chOff x="4355306" y="2190236"/>
            <a:chExt cx="2030016" cy="2031238"/>
          </a:xfrm>
          <a:solidFill>
            <a:schemeClr val="accent3"/>
          </a:solidFill>
        </p:grpSpPr>
        <p:sp>
          <p:nvSpPr>
            <p:cNvPr id="35846" name="AutoShape 6"/>
            <p:cNvSpPr/>
            <p:nvPr/>
          </p:nvSpPr>
          <p:spPr bwMode="auto">
            <a:xfrm>
              <a:off x="4355306" y="2190236"/>
              <a:ext cx="2030016" cy="2031238"/>
            </a:xfrm>
            <a:custGeom>
              <a:avLst/>
              <a:gdLst>
                <a:gd name="T0" fmla="*/ 2706550 w 19679"/>
                <a:gd name="T1" fmla="*/ 2971777 h 19679"/>
                <a:gd name="T2" fmla="*/ 2706550 w 19679"/>
                <a:gd name="T3" fmla="*/ 2971777 h 19679"/>
                <a:gd name="T4" fmla="*/ 2706550 w 19679"/>
                <a:gd name="T5" fmla="*/ 2971777 h 19679"/>
                <a:gd name="T6" fmla="*/ 2706550 w 19679"/>
                <a:gd name="T7" fmla="*/ 297177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solidFill>
                  <a:schemeClr val="bg1"/>
                </a:solidFill>
                <a:latin typeface="Arial"/>
                <a:ea typeface="微软雅黑"/>
                <a:sym typeface="Arial"/>
              </a:endParaRPr>
            </a:p>
          </p:txBody>
        </p:sp>
        <p:sp>
          <p:nvSpPr>
            <p:cNvPr id="35847" name="AutoShape 7"/>
            <p:cNvSpPr/>
            <p:nvPr/>
          </p:nvSpPr>
          <p:spPr bwMode="auto">
            <a:xfrm>
              <a:off x="5104209" y="2572544"/>
              <a:ext cx="509588" cy="425184"/>
            </a:xfrm>
            <a:custGeom>
              <a:avLst/>
              <a:gdLst>
                <a:gd name="T0" fmla="*/ 679450 w 21600"/>
                <a:gd name="T1" fmla="*/ 566738 h 21600"/>
                <a:gd name="T2" fmla="*/ 679450 w 21600"/>
                <a:gd name="T3" fmla="*/ 566738 h 21600"/>
                <a:gd name="T4" fmla="*/ 679450 w 21600"/>
                <a:gd name="T5" fmla="*/ 566738 h 21600"/>
                <a:gd name="T6" fmla="*/ 679450 w 21600"/>
                <a:gd name="T7" fmla="*/ 5667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708" y="14020"/>
                  </a:moveTo>
                  <a:cubicBezTo>
                    <a:pt x="20951" y="14020"/>
                    <a:pt x="21161" y="14125"/>
                    <a:pt x="21335" y="14334"/>
                  </a:cubicBezTo>
                  <a:cubicBezTo>
                    <a:pt x="21511" y="14548"/>
                    <a:pt x="21600" y="14810"/>
                    <a:pt x="21600" y="15115"/>
                  </a:cubicBezTo>
                  <a:lnTo>
                    <a:pt x="21600" y="20504"/>
                  </a:lnTo>
                  <a:cubicBezTo>
                    <a:pt x="21600"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2" y="20815"/>
                    <a:pt x="7652" y="20504"/>
                  </a:cubicBezTo>
                  <a:lnTo>
                    <a:pt x="7652" y="15115"/>
                  </a:lnTo>
                  <a:cubicBezTo>
                    <a:pt x="7652"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7"/>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7"/>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bg1"/>
                </a:solidFill>
                <a:latin typeface="Arial"/>
                <a:ea typeface="微软雅黑"/>
                <a:sym typeface="Arial"/>
              </a:endParaRPr>
            </a:p>
          </p:txBody>
        </p:sp>
        <p:sp>
          <p:nvSpPr>
            <p:cNvPr id="35856" name="AutoShape 16"/>
            <p:cNvSpPr/>
            <p:nvPr/>
          </p:nvSpPr>
          <p:spPr bwMode="auto">
            <a:xfrm>
              <a:off x="4698206" y="3136377"/>
              <a:ext cx="1304925" cy="644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en-US" altLang="zh-CN" sz="1200" dirty="0">
                  <a:solidFill>
                    <a:schemeClr val="bg1"/>
                  </a:solidFill>
                  <a:latin typeface="Arial"/>
                  <a:ea typeface="微软雅黑"/>
                  <a:sym typeface="Arial"/>
                </a:rPr>
                <a:t>Click here to add text content, such as keywords, some brief introductions, etc.</a:t>
              </a:r>
              <a:endParaRPr lang="zh-CN" altLang="en-US" sz="1200" dirty="0">
                <a:solidFill>
                  <a:schemeClr val="bg1"/>
                </a:solidFill>
                <a:latin typeface="Arial"/>
                <a:ea typeface="微软雅黑"/>
                <a:sym typeface="Arial"/>
              </a:endParaRPr>
            </a:p>
          </p:txBody>
        </p:sp>
        <p:sp>
          <p:nvSpPr>
            <p:cNvPr id="35860" name="AutoShape 20"/>
            <p:cNvSpPr/>
            <p:nvPr/>
          </p:nvSpPr>
          <p:spPr bwMode="auto">
            <a:xfrm>
              <a:off x="4499968" y="2877336"/>
              <a:ext cx="1651397" cy="228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defTabSz="457200"/>
              <a:r>
                <a:rPr lang="en-US" altLang="zh-CN" sz="1600" dirty="0">
                  <a:solidFill>
                    <a:schemeClr val="bg1"/>
                  </a:solidFill>
                  <a:latin typeface="Arial"/>
                  <a:ea typeface="微软雅黑"/>
                  <a:sym typeface="Arial"/>
                </a:rPr>
                <a:t>Add title text</a:t>
              </a:r>
              <a:endParaRPr lang="es-ES" altLang="zh-CN" sz="1600" dirty="0">
                <a:solidFill>
                  <a:schemeClr val="bg1"/>
                </a:solidFill>
                <a:latin typeface="Arial"/>
                <a:ea typeface="微软雅黑"/>
                <a:sym typeface="Arial"/>
              </a:endParaRPr>
            </a:p>
          </p:txBody>
        </p:sp>
      </p:grpSp>
      <p:grpSp>
        <p:nvGrpSpPr>
          <p:cNvPr id="3" name="组合 2"/>
          <p:cNvGrpSpPr/>
          <p:nvPr/>
        </p:nvGrpSpPr>
        <p:grpSpPr>
          <a:xfrm>
            <a:off x="8093611" y="2919415"/>
            <a:ext cx="2707129" cy="2707481"/>
            <a:chOff x="6070402" y="2190236"/>
            <a:chExt cx="2030611" cy="2031238"/>
          </a:xfrm>
          <a:solidFill>
            <a:schemeClr val="accent4"/>
          </a:solidFill>
        </p:grpSpPr>
        <p:sp>
          <p:nvSpPr>
            <p:cNvPr id="35850" name="AutoShape 10"/>
            <p:cNvSpPr/>
            <p:nvPr/>
          </p:nvSpPr>
          <p:spPr bwMode="auto">
            <a:xfrm>
              <a:off x="6070402" y="2190236"/>
              <a:ext cx="2030611" cy="2031238"/>
            </a:xfrm>
            <a:custGeom>
              <a:avLst/>
              <a:gdLst>
                <a:gd name="T0" fmla="*/ 2707343 w 19679"/>
                <a:gd name="T1" fmla="*/ 2971777 h 19679"/>
                <a:gd name="T2" fmla="*/ 2707343 w 19679"/>
                <a:gd name="T3" fmla="*/ 2971777 h 19679"/>
                <a:gd name="T4" fmla="*/ 2707343 w 19679"/>
                <a:gd name="T5" fmla="*/ 2971777 h 19679"/>
                <a:gd name="T6" fmla="*/ 2707343 w 19679"/>
                <a:gd name="T7" fmla="*/ 297177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solidFill>
                  <a:schemeClr val="bg1"/>
                </a:solidFill>
                <a:latin typeface="Arial"/>
                <a:ea typeface="微软雅黑"/>
                <a:sym typeface="Arial"/>
              </a:endParaRPr>
            </a:p>
          </p:txBody>
        </p:sp>
        <p:sp>
          <p:nvSpPr>
            <p:cNvPr id="35851" name="AutoShape 11"/>
            <p:cNvSpPr/>
            <p:nvPr/>
          </p:nvSpPr>
          <p:spPr bwMode="auto">
            <a:xfrm>
              <a:off x="6834783" y="2573140"/>
              <a:ext cx="510183" cy="424589"/>
            </a:xfrm>
            <a:custGeom>
              <a:avLst/>
              <a:gdLst>
                <a:gd name="T0" fmla="*/ 680244 w 21600"/>
                <a:gd name="T1" fmla="*/ 565917 h 21579"/>
                <a:gd name="T2" fmla="*/ 680244 w 21600"/>
                <a:gd name="T3" fmla="*/ 565917 h 21579"/>
                <a:gd name="T4" fmla="*/ 680244 w 21600"/>
                <a:gd name="T5" fmla="*/ 565917 h 21579"/>
                <a:gd name="T6" fmla="*/ 680244 w 21600"/>
                <a:gd name="T7" fmla="*/ 565917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8"/>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5" y="14347"/>
                  </a:cubicBezTo>
                  <a:cubicBezTo>
                    <a:pt x="17234" y="14855"/>
                    <a:pt x="17881" y="15380"/>
                    <a:pt x="18459" y="15921"/>
                  </a:cubicBezTo>
                  <a:lnTo>
                    <a:pt x="18459" y="2855"/>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bg1"/>
                </a:solidFill>
                <a:latin typeface="Arial"/>
                <a:ea typeface="微软雅黑"/>
                <a:sym typeface="Arial"/>
              </a:endParaRPr>
            </a:p>
          </p:txBody>
        </p:sp>
        <p:sp>
          <p:nvSpPr>
            <p:cNvPr id="35857" name="AutoShape 17"/>
            <p:cNvSpPr/>
            <p:nvPr/>
          </p:nvSpPr>
          <p:spPr bwMode="auto">
            <a:xfrm>
              <a:off x="6403777" y="3134591"/>
              <a:ext cx="1304925" cy="6449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en-US" altLang="zh-CN" sz="1200" dirty="0">
                  <a:solidFill>
                    <a:schemeClr val="bg1"/>
                  </a:solidFill>
                  <a:latin typeface="Arial"/>
                  <a:ea typeface="微软雅黑"/>
                  <a:sym typeface="Arial"/>
                </a:rPr>
                <a:t>Click here to add text content, such as keywords, some brief introductions, etc.</a:t>
              </a:r>
              <a:endParaRPr lang="zh-CN" altLang="en-US" sz="1200" dirty="0">
                <a:solidFill>
                  <a:schemeClr val="bg1"/>
                </a:solidFill>
                <a:latin typeface="Arial"/>
                <a:ea typeface="微软雅黑"/>
                <a:sym typeface="Arial"/>
              </a:endParaRPr>
            </a:p>
          </p:txBody>
        </p:sp>
        <p:sp>
          <p:nvSpPr>
            <p:cNvPr id="35861" name="AutoShape 21"/>
            <p:cNvSpPr/>
            <p:nvPr/>
          </p:nvSpPr>
          <p:spPr bwMode="auto">
            <a:xfrm>
              <a:off x="6207919" y="2877336"/>
              <a:ext cx="1651397" cy="228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defTabSz="457200"/>
              <a:r>
                <a:rPr lang="en-US" altLang="zh-CN" sz="1600" dirty="0">
                  <a:solidFill>
                    <a:schemeClr val="bg1"/>
                  </a:solidFill>
                  <a:latin typeface="Arial"/>
                  <a:ea typeface="微软雅黑"/>
                  <a:sym typeface="Arial"/>
                </a:rPr>
                <a:t>Add title text</a:t>
              </a:r>
              <a:endParaRPr lang="es-ES" altLang="zh-CN" sz="1600" dirty="0">
                <a:solidFill>
                  <a:schemeClr val="bg1"/>
                </a:solidFill>
                <a:latin typeface="Arial"/>
                <a:ea typeface="微软雅黑"/>
                <a:sym typeface="Arial"/>
              </a:endParaRPr>
            </a:p>
          </p:txBody>
        </p:sp>
      </p:grpSp>
      <p:sp>
        <p:nvSpPr>
          <p:cNvPr id="6" name="标题 5"/>
          <p:cNvSpPr>
            <a:spLocks noGrp="1"/>
          </p:cNvSpPr>
          <p:nvPr>
            <p:ph type="title"/>
          </p:nvPr>
        </p:nvSpPr>
        <p:spPr/>
        <p:txBody>
          <a:bodyPr vert="horz" lIns="91440" tIns="45720" rIns="91440" bIns="45720" rtlCol="0" anchor="ctr">
            <a:normAutofit/>
          </a:bodyPr>
          <a:lstStyle/>
          <a:p>
            <a:r>
              <a:rPr lang="en-US" altLang="zh-CN" sz="3200" b="1" dirty="0">
                <a:latin typeface="Arial"/>
                <a:ea typeface="微软雅黑"/>
                <a:sym typeface="Arial"/>
              </a:rPr>
              <a:t>Add title text</a:t>
            </a:r>
            <a:endParaRPr lang="zh-CN" altLang="en-US" sz="3200" b="1" dirty="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wipe(left)">
                                      <p:cBhvr>
                                        <p:cTn id="7" dur="500"/>
                                        <p:tgtEl>
                                          <p:spTgt spid="35845"/>
                                        </p:tgtEl>
                                      </p:cBhvr>
                                    </p:animEffect>
                                  </p:childTnLst>
                                </p:cTn>
                              </p:par>
                              <p:par>
                                <p:cTn id="8" presetID="1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p:tgtEl>
                                          <p:spTgt spid="3"/>
                                        </p:tgtEl>
                                        <p:attrNameLst>
                                          <p:attrName>ppt_x</p:attrName>
                                        </p:attrNameLst>
                                      </p:cBhvr>
                                      <p:tavLst>
                                        <p:tav tm="0">
                                          <p:val>
                                            <p:strVal val="#ppt_x-#ppt_w*1.125000"/>
                                          </p:val>
                                        </p:tav>
                                        <p:tav tm="100000">
                                          <p:val>
                                            <p:strVal val="#ppt_x"/>
                                          </p:val>
                                        </p:tav>
                                      </p:tavLst>
                                    </p:anim>
                                    <p:animEffect transition="in" filter="wipe(right)">
                                      <p:cBhvr>
                                        <p:cTn id="11" dur="500"/>
                                        <p:tgtEl>
                                          <p:spTgt spid="3"/>
                                        </p:tgtEl>
                                      </p:cBhvr>
                                    </p:animEffect>
                                  </p:childTnLst>
                                </p:cTn>
                              </p:par>
                              <p:par>
                                <p:cTn id="12" presetID="12" presetClass="entr" presetSubtype="8" fill="hold" nodeType="withEffect">
                                  <p:stCondLst>
                                    <p:cond delay="40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p:tgtEl>
                                          <p:spTgt spid="4"/>
                                        </p:tgtEl>
                                        <p:attrNameLst>
                                          <p:attrName>ppt_x</p:attrName>
                                        </p:attrNameLst>
                                      </p:cBhvr>
                                      <p:tavLst>
                                        <p:tav tm="0">
                                          <p:val>
                                            <p:strVal val="#ppt_x-#ppt_w*1.125000"/>
                                          </p:val>
                                        </p:tav>
                                        <p:tav tm="100000">
                                          <p:val>
                                            <p:strVal val="#ppt_x"/>
                                          </p:val>
                                        </p:tav>
                                      </p:tavLst>
                                    </p:anim>
                                    <p:animEffect transition="in" filter="wipe(right)">
                                      <p:cBhvr>
                                        <p:cTn id="15" dur="500"/>
                                        <p:tgtEl>
                                          <p:spTgt spid="4"/>
                                        </p:tgtEl>
                                      </p:cBhvr>
                                    </p:animEffect>
                                  </p:childTnLst>
                                </p:cTn>
                              </p:par>
                              <p:par>
                                <p:cTn id="16" presetID="12" presetClass="entr" presetSubtype="8" fill="hold" nodeType="withEffect">
                                  <p:stCondLst>
                                    <p:cond delay="80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ppt_x</p:attrName>
                                        </p:attrNameLst>
                                      </p:cBhvr>
                                      <p:tavLst>
                                        <p:tav tm="0">
                                          <p:val>
                                            <p:strVal val="#ppt_x-#ppt_w*1.125000"/>
                                          </p:val>
                                        </p:tav>
                                        <p:tav tm="100000">
                                          <p:val>
                                            <p:strVal val="#ppt_x"/>
                                          </p:val>
                                        </p:tav>
                                      </p:tavLst>
                                    </p:anim>
                                    <p:animEffect transition="in" filter="wipe(right)">
                                      <p:cBhvr>
                                        <p:cTn id="19" dur="500"/>
                                        <p:tgtEl>
                                          <p:spTgt spid="5"/>
                                        </p:tgtEl>
                                      </p:cBhvr>
                                    </p:animEffect>
                                  </p:childTnLst>
                                </p:cTn>
                              </p:par>
                              <p:par>
                                <p:cTn id="20" presetID="12" presetClass="entr" presetSubtype="8" fill="hold" nodeType="withEffect">
                                  <p:stCondLst>
                                    <p:cond delay="120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p:tgtEl>
                                          <p:spTgt spid="2"/>
                                        </p:tgtEl>
                                        <p:attrNameLst>
                                          <p:attrName>ppt_x</p:attrName>
                                        </p:attrNameLst>
                                      </p:cBhvr>
                                      <p:tavLst>
                                        <p:tav tm="0">
                                          <p:val>
                                            <p:strVal val="#ppt_x-#ppt_w*1.125000"/>
                                          </p:val>
                                        </p:tav>
                                        <p:tav tm="100000">
                                          <p:val>
                                            <p:strVal val="#ppt_x"/>
                                          </p:val>
                                        </p:tav>
                                      </p:tavLst>
                                    </p:anim>
                                    <p:animEffect transition="in" filter="wipe(righ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AutoShape 5"/>
          <p:cNvSpPr/>
          <p:nvPr/>
        </p:nvSpPr>
        <p:spPr bwMode="auto">
          <a:xfrm>
            <a:off x="1355551" y="1878807"/>
            <a:ext cx="9406301"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r>
              <a:rPr lang="en-US" altLang="zh-CN" sz="1400" dirty="0">
                <a:solidFill>
                  <a:schemeClr val="tx1">
                    <a:lumMod val="50000"/>
                    <a:lumOff val="50000"/>
                  </a:schemeClr>
                </a:solidFill>
                <a:latin typeface="Arial"/>
                <a:ea typeface="微软雅黑"/>
                <a:sym typeface="Arial"/>
              </a:rPr>
              <a:t>We provide professional-quality free PowerPoint templates to help you with your business presentations - freeppt7.com</a:t>
            </a:r>
            <a:endParaRPr lang="zh-CN" altLang="en-US" sz="1400" dirty="0">
              <a:solidFill>
                <a:schemeClr val="tx1">
                  <a:lumMod val="50000"/>
                  <a:lumOff val="50000"/>
                </a:schemeClr>
              </a:solidFill>
              <a:latin typeface="Arial"/>
              <a:ea typeface="微软雅黑"/>
              <a:sym typeface="Arial"/>
            </a:endParaRPr>
          </a:p>
        </p:txBody>
      </p:sp>
      <p:sp>
        <p:nvSpPr>
          <p:cNvPr id="36870" name="AutoShape 6"/>
          <p:cNvSpPr/>
          <p:nvPr/>
        </p:nvSpPr>
        <p:spPr bwMode="auto">
          <a:xfrm>
            <a:off x="7109489" y="2786063"/>
            <a:ext cx="1692848" cy="3023395"/>
          </a:xfrm>
          <a:custGeom>
            <a:avLst/>
            <a:gdLst>
              <a:gd name="T0" fmla="*/ 1693068 w 21600"/>
              <a:gd name="T1" fmla="*/ 3023394 h 21600"/>
              <a:gd name="T2" fmla="*/ 1693068 w 21600"/>
              <a:gd name="T3" fmla="*/ 3023394 h 21600"/>
              <a:gd name="T4" fmla="*/ 1693068 w 21600"/>
              <a:gd name="T5" fmla="*/ 3023394 h 21600"/>
              <a:gd name="T6" fmla="*/ 1693068 w 21600"/>
              <a:gd name="T7" fmla="*/ 30233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F7F7F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4" tIns="22854" rIns="22854" bIns="22854" anchor="ctr"/>
          <a:lstStyle/>
          <a:p>
            <a:endParaRPr lang="zh-CN" altLang="en-US">
              <a:latin typeface="Arial"/>
              <a:ea typeface="微软雅黑"/>
              <a:sym typeface="Arial"/>
            </a:endParaRPr>
          </a:p>
        </p:txBody>
      </p:sp>
      <p:sp>
        <p:nvSpPr>
          <p:cNvPr id="36871" name="AutoShape 7"/>
          <p:cNvSpPr/>
          <p:nvPr/>
        </p:nvSpPr>
        <p:spPr bwMode="auto">
          <a:xfrm>
            <a:off x="7109489" y="2776539"/>
            <a:ext cx="1692848" cy="344487"/>
          </a:xfrm>
          <a:custGeom>
            <a:avLst/>
            <a:gdLst>
              <a:gd name="T0" fmla="*/ 1693068 w 21600"/>
              <a:gd name="T1" fmla="*/ 344488 h 21600"/>
              <a:gd name="T2" fmla="*/ 1693068 w 21600"/>
              <a:gd name="T3" fmla="*/ 344488 h 21600"/>
              <a:gd name="T4" fmla="*/ 1693068 w 21600"/>
              <a:gd name="T5" fmla="*/ 344488 h 21600"/>
              <a:gd name="T6" fmla="*/ 1693068 w 21600"/>
              <a:gd name="T7" fmla="*/ 3444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chemeClr val="accent4"/>
          </a:solidFill>
          <a:ln>
            <a:noFill/>
          </a:ln>
          <a:effectLst/>
        </p:spPr>
        <p:txBody>
          <a:bodyPr lIns="22854" tIns="22854" rIns="22854" bIns="22854" anchor="ctr"/>
          <a:lstStyle/>
          <a:p>
            <a:endParaRPr lang="zh-CN" altLang="en-US">
              <a:solidFill>
                <a:schemeClr val="tx1">
                  <a:lumMod val="10000"/>
                  <a:lumOff val="90000"/>
                </a:schemeClr>
              </a:solidFill>
              <a:latin typeface="Arial"/>
              <a:ea typeface="微软雅黑"/>
              <a:sym typeface="Arial"/>
            </a:endParaRPr>
          </a:p>
        </p:txBody>
      </p:sp>
      <p:sp>
        <p:nvSpPr>
          <p:cNvPr id="36872" name="AutoShape 8"/>
          <p:cNvSpPr/>
          <p:nvPr/>
        </p:nvSpPr>
        <p:spPr bwMode="auto">
          <a:xfrm>
            <a:off x="7265612" y="2843213"/>
            <a:ext cx="1412383" cy="242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algn="ctr" defTabSz="457200"/>
            <a:r>
              <a:rPr lang="en-US" altLang="zh-CN" sz="1400" dirty="0">
                <a:solidFill>
                  <a:schemeClr val="tx1">
                    <a:lumMod val="10000"/>
                    <a:lumOff val="90000"/>
                  </a:schemeClr>
                </a:solidFill>
                <a:latin typeface="Arial"/>
                <a:ea typeface="微软雅黑"/>
                <a:sym typeface="Arial"/>
              </a:rPr>
              <a:t>Add title text</a:t>
            </a:r>
            <a:endParaRPr lang="es-ES" altLang="zh-CN" sz="1400" dirty="0">
              <a:solidFill>
                <a:schemeClr val="tx1">
                  <a:lumMod val="10000"/>
                  <a:lumOff val="90000"/>
                </a:schemeClr>
              </a:solidFill>
              <a:latin typeface="Arial"/>
              <a:ea typeface="微软雅黑"/>
              <a:sym typeface="Arial"/>
            </a:endParaRPr>
          </a:p>
        </p:txBody>
      </p:sp>
      <p:sp>
        <p:nvSpPr>
          <p:cNvPr id="36873" name="AutoShape 9"/>
          <p:cNvSpPr/>
          <p:nvPr/>
        </p:nvSpPr>
        <p:spPr bwMode="auto">
          <a:xfrm>
            <a:off x="7109489" y="5480050"/>
            <a:ext cx="1692848" cy="722313"/>
          </a:xfrm>
          <a:custGeom>
            <a:avLst/>
            <a:gdLst>
              <a:gd name="T0" fmla="*/ 1693068 w 21600"/>
              <a:gd name="T1" fmla="*/ 722313 h 21600"/>
              <a:gd name="T2" fmla="*/ 1693068 w 21600"/>
              <a:gd name="T3" fmla="*/ 722313 h 21600"/>
              <a:gd name="T4" fmla="*/ 1693068 w 21600"/>
              <a:gd name="T5" fmla="*/ 722313 h 21600"/>
              <a:gd name="T6" fmla="*/ 1693068 w 21600"/>
              <a:gd name="T7" fmla="*/ 7223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chemeClr val="accent4"/>
          </a:solidFill>
          <a:ln>
            <a:noFill/>
          </a:ln>
          <a:effectLst/>
        </p:spPr>
        <p:txBody>
          <a:bodyPr lIns="22854" tIns="22854" rIns="22854" bIns="22854" anchor="ctr"/>
          <a:lstStyle/>
          <a:p>
            <a:endParaRPr lang="zh-CN" altLang="en-US">
              <a:solidFill>
                <a:schemeClr val="bg1"/>
              </a:solidFill>
              <a:latin typeface="Arial"/>
              <a:ea typeface="微软雅黑"/>
              <a:sym typeface="Arial"/>
            </a:endParaRPr>
          </a:p>
        </p:txBody>
      </p:sp>
      <p:sp>
        <p:nvSpPr>
          <p:cNvPr id="36874" name="AutoShape 10"/>
          <p:cNvSpPr/>
          <p:nvPr/>
        </p:nvSpPr>
        <p:spPr bwMode="auto">
          <a:xfrm>
            <a:off x="7522979" y="3145632"/>
            <a:ext cx="873805" cy="415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7200"/>
            <a:r>
              <a:rPr lang="es-ES" altLang="zh-CN" sz="2500" b="1">
                <a:solidFill>
                  <a:schemeClr val="tx2">
                    <a:lumMod val="75000"/>
                    <a:lumOff val="25000"/>
                  </a:schemeClr>
                </a:solidFill>
                <a:latin typeface="Arial"/>
                <a:ea typeface="微软雅黑"/>
                <a:sym typeface="Arial"/>
              </a:rPr>
              <a:t>$300</a:t>
            </a:r>
            <a:endParaRPr lang="es-ES" altLang="zh-CN">
              <a:solidFill>
                <a:schemeClr val="tx2">
                  <a:lumMod val="75000"/>
                  <a:lumOff val="25000"/>
                </a:schemeClr>
              </a:solidFill>
              <a:latin typeface="Arial"/>
              <a:ea typeface="微软雅黑"/>
              <a:sym typeface="Arial"/>
            </a:endParaRPr>
          </a:p>
        </p:txBody>
      </p:sp>
      <p:sp>
        <p:nvSpPr>
          <p:cNvPr id="36875" name="AutoShape 11"/>
          <p:cNvSpPr/>
          <p:nvPr/>
        </p:nvSpPr>
        <p:spPr bwMode="auto">
          <a:xfrm>
            <a:off x="7519012" y="3539333"/>
            <a:ext cx="873805" cy="238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7200"/>
            <a:r>
              <a:rPr lang="es-ES" altLang="zh-CN" sz="1200">
                <a:solidFill>
                  <a:srgbClr val="ACACAC"/>
                </a:solidFill>
                <a:latin typeface="Arial"/>
                <a:ea typeface="微软雅黑"/>
                <a:sym typeface="Arial"/>
              </a:rPr>
              <a:t>Monthly</a:t>
            </a:r>
            <a:endParaRPr lang="es-ES" altLang="zh-CN">
              <a:latin typeface="Arial"/>
              <a:ea typeface="微软雅黑"/>
              <a:sym typeface="Arial"/>
            </a:endParaRPr>
          </a:p>
        </p:txBody>
      </p:sp>
      <p:sp>
        <p:nvSpPr>
          <p:cNvPr id="36876" name="AutoShape 12"/>
          <p:cNvSpPr/>
          <p:nvPr/>
        </p:nvSpPr>
        <p:spPr bwMode="auto">
          <a:xfrm>
            <a:off x="7278534" y="5540081"/>
            <a:ext cx="1411951" cy="551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850">
              <a:lnSpc>
                <a:spcPct val="120000"/>
              </a:lnSpc>
              <a:spcBef>
                <a:spcPts val="850"/>
              </a:spcBef>
            </a:pPr>
            <a:r>
              <a:rPr lang="en-US" altLang="zh-CN" sz="1200" dirty="0">
                <a:solidFill>
                  <a:schemeClr val="bg1"/>
                </a:solidFill>
                <a:latin typeface="Arial"/>
                <a:ea typeface="微软雅黑"/>
                <a:sym typeface="Arial"/>
              </a:rPr>
              <a:t>Click here to add content, content to match the title. </a:t>
            </a:r>
            <a:endParaRPr lang="es-ES" altLang="zh-CN" sz="3200" dirty="0">
              <a:solidFill>
                <a:schemeClr val="bg1"/>
              </a:solidFill>
              <a:latin typeface="Arial"/>
              <a:ea typeface="微软雅黑"/>
              <a:sym typeface="Arial"/>
            </a:endParaRPr>
          </a:p>
        </p:txBody>
      </p:sp>
      <p:sp>
        <p:nvSpPr>
          <p:cNvPr id="36877" name="AutoShape 13"/>
          <p:cNvSpPr/>
          <p:nvPr/>
        </p:nvSpPr>
        <p:spPr bwMode="auto">
          <a:xfrm>
            <a:off x="7234090" y="3971133"/>
            <a:ext cx="1443644" cy="238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7200"/>
            <a:r>
              <a:rPr lang="es-ES" altLang="zh-CN" sz="1100">
                <a:solidFill>
                  <a:srgbClr val="ACACAC"/>
                </a:solidFill>
                <a:latin typeface="Arial"/>
                <a:ea typeface="微软雅黑"/>
                <a:sym typeface="Arial"/>
              </a:rPr>
              <a:t>2 Keynotes files</a:t>
            </a:r>
            <a:endParaRPr lang="es-ES" altLang="zh-CN">
              <a:latin typeface="Arial"/>
              <a:ea typeface="微软雅黑"/>
              <a:sym typeface="Arial"/>
            </a:endParaRPr>
          </a:p>
        </p:txBody>
      </p:sp>
      <p:sp>
        <p:nvSpPr>
          <p:cNvPr id="36878" name="AutoShape 14"/>
          <p:cNvSpPr/>
          <p:nvPr/>
        </p:nvSpPr>
        <p:spPr bwMode="auto">
          <a:xfrm>
            <a:off x="7234090" y="4214814"/>
            <a:ext cx="1443644" cy="238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7200"/>
            <a:r>
              <a:rPr lang="es-ES" altLang="zh-CN" sz="1100">
                <a:solidFill>
                  <a:srgbClr val="ACACAC"/>
                </a:solidFill>
                <a:latin typeface="Arial"/>
                <a:ea typeface="微软雅黑"/>
                <a:sym typeface="Arial"/>
              </a:rPr>
              <a:t>1 Powerpoint file</a:t>
            </a:r>
            <a:endParaRPr lang="es-ES" altLang="zh-CN">
              <a:latin typeface="Arial"/>
              <a:ea typeface="微软雅黑"/>
              <a:sym typeface="Arial"/>
            </a:endParaRPr>
          </a:p>
        </p:txBody>
      </p:sp>
      <p:sp>
        <p:nvSpPr>
          <p:cNvPr id="36879" name="AutoShape 15"/>
          <p:cNvSpPr/>
          <p:nvPr/>
        </p:nvSpPr>
        <p:spPr bwMode="auto">
          <a:xfrm>
            <a:off x="7234090" y="4452937"/>
            <a:ext cx="1443644" cy="237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7200"/>
            <a:r>
              <a:rPr lang="es-ES" altLang="zh-CN" sz="1100">
                <a:solidFill>
                  <a:srgbClr val="ACACAC"/>
                </a:solidFill>
                <a:latin typeface="Arial"/>
                <a:ea typeface="微软雅黑"/>
                <a:sym typeface="Arial"/>
              </a:rPr>
              <a:t>2 Flyer templates</a:t>
            </a:r>
            <a:endParaRPr lang="es-ES" altLang="zh-CN">
              <a:latin typeface="Arial"/>
              <a:ea typeface="微软雅黑"/>
              <a:sym typeface="Arial"/>
            </a:endParaRPr>
          </a:p>
        </p:txBody>
      </p:sp>
      <p:sp>
        <p:nvSpPr>
          <p:cNvPr id="36880" name="AutoShape 16"/>
          <p:cNvSpPr/>
          <p:nvPr/>
        </p:nvSpPr>
        <p:spPr bwMode="auto">
          <a:xfrm>
            <a:off x="7234090" y="4690271"/>
            <a:ext cx="1443644" cy="2373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7200"/>
            <a:r>
              <a:rPr lang="es-ES" altLang="zh-CN" sz="1100">
                <a:solidFill>
                  <a:srgbClr val="ACACAC"/>
                </a:solidFill>
                <a:latin typeface="Arial"/>
                <a:ea typeface="微软雅黑"/>
                <a:sym typeface="Arial"/>
              </a:rPr>
              <a:t>1 Resume template</a:t>
            </a:r>
            <a:endParaRPr lang="es-ES" altLang="zh-CN">
              <a:latin typeface="Arial"/>
              <a:ea typeface="微软雅黑"/>
              <a:sym typeface="Arial"/>
            </a:endParaRPr>
          </a:p>
        </p:txBody>
      </p:sp>
      <p:sp>
        <p:nvSpPr>
          <p:cNvPr id="36881" name="AutoShape 17"/>
          <p:cNvSpPr/>
          <p:nvPr/>
        </p:nvSpPr>
        <p:spPr bwMode="auto">
          <a:xfrm>
            <a:off x="7234090" y="4927602"/>
            <a:ext cx="1443644" cy="238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7200"/>
            <a:r>
              <a:rPr lang="es-ES" altLang="zh-CN" sz="1100">
                <a:solidFill>
                  <a:srgbClr val="ACACAC"/>
                </a:solidFill>
                <a:latin typeface="Arial"/>
                <a:ea typeface="微软雅黑"/>
                <a:sym typeface="Arial"/>
              </a:rPr>
              <a:t>1 Mockup template</a:t>
            </a:r>
            <a:endParaRPr lang="es-ES" altLang="zh-CN">
              <a:latin typeface="Arial"/>
              <a:ea typeface="微软雅黑"/>
              <a:sym typeface="Arial"/>
            </a:endParaRPr>
          </a:p>
        </p:txBody>
      </p:sp>
      <p:sp>
        <p:nvSpPr>
          <p:cNvPr id="36882" name="AutoShape 18"/>
          <p:cNvSpPr/>
          <p:nvPr/>
        </p:nvSpPr>
        <p:spPr bwMode="auto">
          <a:xfrm>
            <a:off x="7109489" y="3822701"/>
            <a:ext cx="1692848" cy="11113"/>
          </a:xfrm>
          <a:custGeom>
            <a:avLst/>
            <a:gdLst>
              <a:gd name="T0" fmla="*/ 1693068 w 21600"/>
              <a:gd name="T1" fmla="*/ 11113 h 21600"/>
              <a:gd name="T2" fmla="*/ 1693068 w 21600"/>
              <a:gd name="T3" fmla="*/ 11113 h 21600"/>
              <a:gd name="T4" fmla="*/ 1693068 w 21600"/>
              <a:gd name="T5" fmla="*/ 11113 h 21600"/>
              <a:gd name="T6" fmla="*/ 1693068 w 21600"/>
              <a:gd name="T7" fmla="*/ 111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rgbClr val="DEDEDE"/>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4" tIns="22854" rIns="22854" bIns="22854" anchor="ctr"/>
          <a:lstStyle/>
          <a:p>
            <a:endParaRPr lang="zh-CN" altLang="en-US">
              <a:latin typeface="Arial"/>
              <a:ea typeface="微软雅黑"/>
              <a:sym typeface="Arial"/>
            </a:endParaRPr>
          </a:p>
        </p:txBody>
      </p:sp>
      <p:sp>
        <p:nvSpPr>
          <p:cNvPr id="36883" name="AutoShape 19"/>
          <p:cNvSpPr/>
          <p:nvPr/>
        </p:nvSpPr>
        <p:spPr bwMode="auto">
          <a:xfrm>
            <a:off x="1388089" y="2786063"/>
            <a:ext cx="1692849" cy="3023395"/>
          </a:xfrm>
          <a:custGeom>
            <a:avLst/>
            <a:gdLst>
              <a:gd name="T0" fmla="*/ 1693069 w 21600"/>
              <a:gd name="T1" fmla="*/ 3023394 h 21600"/>
              <a:gd name="T2" fmla="*/ 1693069 w 21600"/>
              <a:gd name="T3" fmla="*/ 3023394 h 21600"/>
              <a:gd name="T4" fmla="*/ 1693069 w 21600"/>
              <a:gd name="T5" fmla="*/ 3023394 h 21600"/>
              <a:gd name="T6" fmla="*/ 1693069 w 21600"/>
              <a:gd name="T7" fmla="*/ 30233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F7F7F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4" tIns="22854" rIns="22854" bIns="22854" anchor="ctr"/>
          <a:lstStyle/>
          <a:p>
            <a:endParaRPr lang="zh-CN" altLang="en-US">
              <a:latin typeface="Arial"/>
              <a:ea typeface="微软雅黑"/>
              <a:sym typeface="Arial"/>
            </a:endParaRPr>
          </a:p>
        </p:txBody>
      </p:sp>
      <p:sp>
        <p:nvSpPr>
          <p:cNvPr id="36884" name="AutoShape 20"/>
          <p:cNvSpPr/>
          <p:nvPr/>
        </p:nvSpPr>
        <p:spPr bwMode="auto">
          <a:xfrm>
            <a:off x="1388089" y="2776539"/>
            <a:ext cx="1692849" cy="344487"/>
          </a:xfrm>
          <a:custGeom>
            <a:avLst/>
            <a:gdLst>
              <a:gd name="T0" fmla="*/ 1693069 w 21600"/>
              <a:gd name="T1" fmla="*/ 344488 h 21600"/>
              <a:gd name="T2" fmla="*/ 1693069 w 21600"/>
              <a:gd name="T3" fmla="*/ 344488 h 21600"/>
              <a:gd name="T4" fmla="*/ 1693069 w 21600"/>
              <a:gd name="T5" fmla="*/ 344488 h 21600"/>
              <a:gd name="T6" fmla="*/ 1693069 w 21600"/>
              <a:gd name="T7" fmla="*/ 3444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chemeClr val="accent1"/>
          </a:solidFill>
          <a:ln>
            <a:noFill/>
          </a:ln>
          <a:effectLst/>
        </p:spPr>
        <p:txBody>
          <a:bodyPr lIns="22854" tIns="22854" rIns="22854" bIns="22854" anchor="ctr"/>
          <a:lstStyle/>
          <a:p>
            <a:endParaRPr lang="zh-CN" altLang="en-US">
              <a:solidFill>
                <a:schemeClr val="tx1">
                  <a:lumMod val="10000"/>
                  <a:lumOff val="90000"/>
                </a:schemeClr>
              </a:solidFill>
              <a:latin typeface="Arial"/>
              <a:ea typeface="微软雅黑"/>
              <a:sym typeface="Arial"/>
            </a:endParaRPr>
          </a:p>
        </p:txBody>
      </p:sp>
      <p:sp>
        <p:nvSpPr>
          <p:cNvPr id="36885" name="AutoShape 21"/>
          <p:cNvSpPr/>
          <p:nvPr/>
        </p:nvSpPr>
        <p:spPr bwMode="auto">
          <a:xfrm>
            <a:off x="1544438" y="2843213"/>
            <a:ext cx="1411101" cy="242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algn="ctr" defTabSz="457200"/>
            <a:r>
              <a:rPr lang="en-US" altLang="zh-CN" sz="1400" dirty="0">
                <a:solidFill>
                  <a:schemeClr val="tx1">
                    <a:lumMod val="10000"/>
                    <a:lumOff val="90000"/>
                  </a:schemeClr>
                </a:solidFill>
                <a:latin typeface="Arial"/>
                <a:ea typeface="微软雅黑"/>
                <a:sym typeface="Arial"/>
              </a:rPr>
              <a:t>Add title text</a:t>
            </a:r>
            <a:endParaRPr lang="es-ES" altLang="zh-CN" sz="1400" dirty="0">
              <a:solidFill>
                <a:schemeClr val="tx1">
                  <a:lumMod val="10000"/>
                  <a:lumOff val="90000"/>
                </a:schemeClr>
              </a:solidFill>
              <a:latin typeface="Arial"/>
              <a:ea typeface="微软雅黑"/>
              <a:sym typeface="Arial"/>
            </a:endParaRPr>
          </a:p>
        </p:txBody>
      </p:sp>
      <p:sp>
        <p:nvSpPr>
          <p:cNvPr id="36886" name="AutoShape 22"/>
          <p:cNvSpPr/>
          <p:nvPr/>
        </p:nvSpPr>
        <p:spPr bwMode="auto">
          <a:xfrm>
            <a:off x="1388089" y="5480052"/>
            <a:ext cx="1692849" cy="732631"/>
          </a:xfrm>
          <a:custGeom>
            <a:avLst/>
            <a:gdLst>
              <a:gd name="T0" fmla="*/ 1693069 w 21600"/>
              <a:gd name="T1" fmla="*/ 732632 h 21600"/>
              <a:gd name="T2" fmla="*/ 1693069 w 21600"/>
              <a:gd name="T3" fmla="*/ 732632 h 21600"/>
              <a:gd name="T4" fmla="*/ 1693069 w 21600"/>
              <a:gd name="T5" fmla="*/ 732632 h 21600"/>
              <a:gd name="T6" fmla="*/ 1693069 w 21600"/>
              <a:gd name="T7" fmla="*/ 7326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chemeClr val="accent1"/>
          </a:solidFill>
          <a:ln>
            <a:noFill/>
          </a:ln>
          <a:effectLst/>
        </p:spPr>
        <p:txBody>
          <a:bodyPr lIns="22854" tIns="22854" rIns="22854" bIns="22854" anchor="ctr"/>
          <a:lstStyle/>
          <a:p>
            <a:endParaRPr lang="zh-CN" altLang="en-US">
              <a:solidFill>
                <a:schemeClr val="bg1"/>
              </a:solidFill>
              <a:latin typeface="Arial"/>
              <a:ea typeface="微软雅黑"/>
              <a:sym typeface="Arial"/>
            </a:endParaRPr>
          </a:p>
        </p:txBody>
      </p:sp>
      <p:sp>
        <p:nvSpPr>
          <p:cNvPr id="36887" name="AutoShape 23"/>
          <p:cNvSpPr/>
          <p:nvPr/>
        </p:nvSpPr>
        <p:spPr bwMode="auto">
          <a:xfrm>
            <a:off x="1809514" y="3157538"/>
            <a:ext cx="873012" cy="4238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7200"/>
            <a:r>
              <a:rPr lang="es-ES" altLang="zh-CN" sz="2500" b="1" dirty="0">
                <a:solidFill>
                  <a:schemeClr val="tx2">
                    <a:lumMod val="75000"/>
                    <a:lumOff val="25000"/>
                  </a:schemeClr>
                </a:solidFill>
                <a:latin typeface="Arial"/>
                <a:ea typeface="微软雅黑"/>
                <a:sym typeface="Arial"/>
              </a:rPr>
              <a:t>$150</a:t>
            </a:r>
            <a:endParaRPr lang="es-ES" altLang="zh-CN" dirty="0">
              <a:solidFill>
                <a:schemeClr val="tx2">
                  <a:lumMod val="75000"/>
                  <a:lumOff val="25000"/>
                </a:schemeClr>
              </a:solidFill>
              <a:latin typeface="Arial"/>
              <a:ea typeface="微软雅黑"/>
              <a:sym typeface="Arial"/>
            </a:endParaRPr>
          </a:p>
        </p:txBody>
      </p:sp>
      <p:sp>
        <p:nvSpPr>
          <p:cNvPr id="36888" name="AutoShape 24"/>
          <p:cNvSpPr/>
          <p:nvPr/>
        </p:nvSpPr>
        <p:spPr bwMode="auto">
          <a:xfrm>
            <a:off x="1797609" y="3539333"/>
            <a:ext cx="873012" cy="238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7200"/>
            <a:r>
              <a:rPr lang="es-ES" altLang="zh-CN" sz="1200">
                <a:solidFill>
                  <a:srgbClr val="ACACAC"/>
                </a:solidFill>
                <a:latin typeface="Arial"/>
                <a:ea typeface="微软雅黑"/>
                <a:sym typeface="Arial"/>
              </a:rPr>
              <a:t>Monthly</a:t>
            </a:r>
            <a:endParaRPr lang="es-ES" altLang="zh-CN">
              <a:latin typeface="Arial"/>
              <a:ea typeface="微软雅黑"/>
              <a:sym typeface="Arial"/>
            </a:endParaRPr>
          </a:p>
        </p:txBody>
      </p:sp>
      <p:sp>
        <p:nvSpPr>
          <p:cNvPr id="36889" name="AutoShape 25"/>
          <p:cNvSpPr/>
          <p:nvPr/>
        </p:nvSpPr>
        <p:spPr bwMode="auto">
          <a:xfrm>
            <a:off x="1591263" y="5540079"/>
            <a:ext cx="1411951" cy="517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850">
              <a:lnSpc>
                <a:spcPct val="120000"/>
              </a:lnSpc>
              <a:spcBef>
                <a:spcPts val="850"/>
              </a:spcBef>
            </a:pPr>
            <a:r>
              <a:rPr lang="en-US" altLang="zh-CN" sz="1200" dirty="0">
                <a:solidFill>
                  <a:schemeClr val="bg1"/>
                </a:solidFill>
                <a:latin typeface="Arial"/>
                <a:ea typeface="微软雅黑"/>
                <a:sym typeface="Arial"/>
              </a:rPr>
              <a:t>Click here to add content, content to match the title. </a:t>
            </a:r>
            <a:endParaRPr lang="es-ES" altLang="zh-CN" sz="3200" dirty="0">
              <a:solidFill>
                <a:schemeClr val="bg1"/>
              </a:solidFill>
              <a:latin typeface="Arial"/>
              <a:ea typeface="微软雅黑"/>
              <a:sym typeface="Arial"/>
            </a:endParaRPr>
          </a:p>
        </p:txBody>
      </p:sp>
      <p:sp>
        <p:nvSpPr>
          <p:cNvPr id="36890" name="AutoShape 26"/>
          <p:cNvSpPr/>
          <p:nvPr/>
        </p:nvSpPr>
        <p:spPr bwMode="auto">
          <a:xfrm>
            <a:off x="1512693" y="3971133"/>
            <a:ext cx="1443643" cy="238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7200"/>
            <a:r>
              <a:rPr lang="es-ES" altLang="zh-CN" sz="1100" dirty="0">
                <a:solidFill>
                  <a:srgbClr val="ACACAC"/>
                </a:solidFill>
                <a:latin typeface="Arial"/>
                <a:ea typeface="微软雅黑"/>
                <a:sym typeface="Arial"/>
              </a:rPr>
              <a:t>2 Keynotes files</a:t>
            </a:r>
            <a:endParaRPr lang="es-ES" altLang="zh-CN" dirty="0">
              <a:latin typeface="Arial"/>
              <a:ea typeface="微软雅黑"/>
              <a:sym typeface="Arial"/>
            </a:endParaRPr>
          </a:p>
        </p:txBody>
      </p:sp>
      <p:sp>
        <p:nvSpPr>
          <p:cNvPr id="36891" name="AutoShape 27"/>
          <p:cNvSpPr/>
          <p:nvPr/>
        </p:nvSpPr>
        <p:spPr bwMode="auto">
          <a:xfrm>
            <a:off x="1512693" y="4214814"/>
            <a:ext cx="1443643" cy="238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7200"/>
            <a:r>
              <a:rPr lang="es-ES" altLang="zh-CN" sz="1100">
                <a:solidFill>
                  <a:srgbClr val="ACACAC"/>
                </a:solidFill>
                <a:latin typeface="Arial"/>
                <a:ea typeface="微软雅黑"/>
                <a:sym typeface="Arial"/>
              </a:rPr>
              <a:t>1 Powerpoint file</a:t>
            </a:r>
            <a:endParaRPr lang="es-ES" altLang="zh-CN">
              <a:latin typeface="Arial"/>
              <a:ea typeface="微软雅黑"/>
              <a:sym typeface="Arial"/>
            </a:endParaRPr>
          </a:p>
        </p:txBody>
      </p:sp>
      <p:sp>
        <p:nvSpPr>
          <p:cNvPr id="36892" name="AutoShape 28"/>
          <p:cNvSpPr/>
          <p:nvPr/>
        </p:nvSpPr>
        <p:spPr bwMode="auto">
          <a:xfrm>
            <a:off x="1512693" y="4452937"/>
            <a:ext cx="1443643" cy="237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7200"/>
            <a:r>
              <a:rPr lang="es-ES" altLang="zh-CN" sz="1100" dirty="0">
                <a:solidFill>
                  <a:srgbClr val="ACACAC"/>
                </a:solidFill>
                <a:latin typeface="Arial"/>
                <a:ea typeface="微软雅黑"/>
                <a:sym typeface="Arial"/>
              </a:rPr>
              <a:t>2 Flyer templates</a:t>
            </a:r>
            <a:endParaRPr lang="es-ES" altLang="zh-CN" dirty="0">
              <a:latin typeface="Arial"/>
              <a:ea typeface="微软雅黑"/>
              <a:sym typeface="Arial"/>
            </a:endParaRPr>
          </a:p>
        </p:txBody>
      </p:sp>
      <p:sp>
        <p:nvSpPr>
          <p:cNvPr id="36893" name="AutoShape 29"/>
          <p:cNvSpPr/>
          <p:nvPr/>
        </p:nvSpPr>
        <p:spPr bwMode="auto">
          <a:xfrm>
            <a:off x="1512693" y="4690271"/>
            <a:ext cx="1443643" cy="2373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7200"/>
            <a:r>
              <a:rPr lang="es-ES" altLang="zh-CN" sz="1100">
                <a:solidFill>
                  <a:srgbClr val="ACACAC"/>
                </a:solidFill>
                <a:latin typeface="Arial"/>
                <a:ea typeface="微软雅黑"/>
                <a:sym typeface="Arial"/>
              </a:rPr>
              <a:t>1 Resume template</a:t>
            </a:r>
            <a:endParaRPr lang="es-ES" altLang="zh-CN">
              <a:latin typeface="Arial"/>
              <a:ea typeface="微软雅黑"/>
              <a:sym typeface="Arial"/>
            </a:endParaRPr>
          </a:p>
        </p:txBody>
      </p:sp>
      <p:sp>
        <p:nvSpPr>
          <p:cNvPr id="36894" name="AutoShape 30"/>
          <p:cNvSpPr/>
          <p:nvPr/>
        </p:nvSpPr>
        <p:spPr bwMode="auto">
          <a:xfrm>
            <a:off x="1512693" y="4927602"/>
            <a:ext cx="1443643" cy="238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7200"/>
            <a:r>
              <a:rPr lang="es-ES" altLang="zh-CN" sz="1100">
                <a:solidFill>
                  <a:srgbClr val="ACACAC"/>
                </a:solidFill>
                <a:latin typeface="Arial"/>
                <a:ea typeface="微软雅黑"/>
                <a:sym typeface="Arial"/>
              </a:rPr>
              <a:t>1 Mockup template</a:t>
            </a:r>
            <a:endParaRPr lang="es-ES" altLang="zh-CN">
              <a:latin typeface="Arial"/>
              <a:ea typeface="微软雅黑"/>
              <a:sym typeface="Arial"/>
            </a:endParaRPr>
          </a:p>
        </p:txBody>
      </p:sp>
      <p:sp>
        <p:nvSpPr>
          <p:cNvPr id="36895" name="AutoShape 31"/>
          <p:cNvSpPr/>
          <p:nvPr/>
        </p:nvSpPr>
        <p:spPr bwMode="auto">
          <a:xfrm>
            <a:off x="1388089" y="3822701"/>
            <a:ext cx="1692849" cy="11113"/>
          </a:xfrm>
          <a:custGeom>
            <a:avLst/>
            <a:gdLst>
              <a:gd name="T0" fmla="*/ 1693069 w 21600"/>
              <a:gd name="T1" fmla="*/ 11113 h 21600"/>
              <a:gd name="T2" fmla="*/ 1693069 w 21600"/>
              <a:gd name="T3" fmla="*/ 11113 h 21600"/>
              <a:gd name="T4" fmla="*/ 1693069 w 21600"/>
              <a:gd name="T5" fmla="*/ 11113 h 21600"/>
              <a:gd name="T6" fmla="*/ 1693069 w 21600"/>
              <a:gd name="T7" fmla="*/ 111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rgbClr val="DEDEDE"/>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4" tIns="22854" rIns="22854" bIns="22854" anchor="ctr"/>
          <a:lstStyle/>
          <a:p>
            <a:endParaRPr lang="zh-CN" altLang="en-US">
              <a:latin typeface="Arial"/>
              <a:ea typeface="微软雅黑"/>
              <a:sym typeface="Arial"/>
            </a:endParaRPr>
          </a:p>
        </p:txBody>
      </p:sp>
      <p:sp>
        <p:nvSpPr>
          <p:cNvPr id="36896" name="AutoShape 32"/>
          <p:cNvSpPr/>
          <p:nvPr/>
        </p:nvSpPr>
        <p:spPr bwMode="auto">
          <a:xfrm>
            <a:off x="3298397" y="2786063"/>
            <a:ext cx="1692848" cy="3023395"/>
          </a:xfrm>
          <a:custGeom>
            <a:avLst/>
            <a:gdLst>
              <a:gd name="T0" fmla="*/ 1693068 w 21600"/>
              <a:gd name="T1" fmla="*/ 3023394 h 21600"/>
              <a:gd name="T2" fmla="*/ 1693068 w 21600"/>
              <a:gd name="T3" fmla="*/ 3023394 h 21600"/>
              <a:gd name="T4" fmla="*/ 1693068 w 21600"/>
              <a:gd name="T5" fmla="*/ 3023394 h 21600"/>
              <a:gd name="T6" fmla="*/ 1693068 w 21600"/>
              <a:gd name="T7" fmla="*/ 30233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F7F7F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4" tIns="22854" rIns="22854" bIns="22854" anchor="ctr"/>
          <a:lstStyle/>
          <a:p>
            <a:endParaRPr lang="zh-CN" altLang="en-US">
              <a:latin typeface="Arial"/>
              <a:ea typeface="微软雅黑"/>
              <a:sym typeface="Arial"/>
            </a:endParaRPr>
          </a:p>
        </p:txBody>
      </p:sp>
      <p:sp>
        <p:nvSpPr>
          <p:cNvPr id="36897" name="AutoShape 33"/>
          <p:cNvSpPr/>
          <p:nvPr/>
        </p:nvSpPr>
        <p:spPr bwMode="auto">
          <a:xfrm>
            <a:off x="3298397" y="2776539"/>
            <a:ext cx="1692848" cy="344487"/>
          </a:xfrm>
          <a:custGeom>
            <a:avLst/>
            <a:gdLst>
              <a:gd name="T0" fmla="*/ 1693068 w 21600"/>
              <a:gd name="T1" fmla="*/ 344488 h 21600"/>
              <a:gd name="T2" fmla="*/ 1693068 w 21600"/>
              <a:gd name="T3" fmla="*/ 344488 h 21600"/>
              <a:gd name="T4" fmla="*/ 1693068 w 21600"/>
              <a:gd name="T5" fmla="*/ 344488 h 21600"/>
              <a:gd name="T6" fmla="*/ 1693068 w 21600"/>
              <a:gd name="T7" fmla="*/ 3444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chemeClr val="accent2"/>
          </a:solidFill>
          <a:ln>
            <a:noFill/>
          </a:ln>
          <a:effectLst/>
        </p:spPr>
        <p:txBody>
          <a:bodyPr lIns="22854" tIns="22854" rIns="22854" bIns="22854" anchor="ctr"/>
          <a:lstStyle/>
          <a:p>
            <a:endParaRPr lang="zh-CN" altLang="en-US">
              <a:solidFill>
                <a:schemeClr val="tx1">
                  <a:lumMod val="10000"/>
                  <a:lumOff val="90000"/>
                </a:schemeClr>
              </a:solidFill>
              <a:latin typeface="Arial"/>
              <a:ea typeface="微软雅黑"/>
              <a:sym typeface="Arial"/>
            </a:endParaRPr>
          </a:p>
        </p:txBody>
      </p:sp>
      <p:sp>
        <p:nvSpPr>
          <p:cNvPr id="36898" name="AutoShape 34"/>
          <p:cNvSpPr/>
          <p:nvPr/>
        </p:nvSpPr>
        <p:spPr bwMode="auto">
          <a:xfrm>
            <a:off x="3454747" y="2843213"/>
            <a:ext cx="1411101" cy="242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algn="ctr" defTabSz="457200"/>
            <a:r>
              <a:rPr lang="en-US" altLang="zh-CN" sz="1400" dirty="0">
                <a:solidFill>
                  <a:schemeClr val="tx1">
                    <a:lumMod val="10000"/>
                    <a:lumOff val="90000"/>
                  </a:schemeClr>
                </a:solidFill>
                <a:latin typeface="Arial"/>
                <a:ea typeface="微软雅黑"/>
                <a:sym typeface="Arial"/>
              </a:rPr>
              <a:t>Add title text</a:t>
            </a:r>
            <a:endParaRPr lang="es-ES" altLang="zh-CN" sz="1400" dirty="0">
              <a:solidFill>
                <a:schemeClr val="tx1">
                  <a:lumMod val="10000"/>
                  <a:lumOff val="90000"/>
                </a:schemeClr>
              </a:solidFill>
              <a:latin typeface="Arial"/>
              <a:ea typeface="微软雅黑"/>
              <a:sym typeface="Arial"/>
            </a:endParaRPr>
          </a:p>
        </p:txBody>
      </p:sp>
      <p:sp>
        <p:nvSpPr>
          <p:cNvPr id="36899" name="AutoShape 35"/>
          <p:cNvSpPr/>
          <p:nvPr/>
        </p:nvSpPr>
        <p:spPr bwMode="auto">
          <a:xfrm>
            <a:off x="3298397" y="5480051"/>
            <a:ext cx="1692848" cy="723901"/>
          </a:xfrm>
          <a:custGeom>
            <a:avLst/>
            <a:gdLst>
              <a:gd name="T0" fmla="*/ 1693068 w 21600"/>
              <a:gd name="T1" fmla="*/ 723900 h 21600"/>
              <a:gd name="T2" fmla="*/ 1693068 w 21600"/>
              <a:gd name="T3" fmla="*/ 723900 h 21600"/>
              <a:gd name="T4" fmla="*/ 1693068 w 21600"/>
              <a:gd name="T5" fmla="*/ 723900 h 21600"/>
              <a:gd name="T6" fmla="*/ 1693068 w 21600"/>
              <a:gd name="T7" fmla="*/ 7239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chemeClr val="accent2"/>
          </a:solidFill>
          <a:ln>
            <a:noFill/>
          </a:ln>
          <a:effectLst/>
        </p:spPr>
        <p:txBody>
          <a:bodyPr lIns="22854" tIns="22854" rIns="22854" bIns="22854" anchor="ctr"/>
          <a:lstStyle/>
          <a:p>
            <a:endParaRPr lang="zh-CN" altLang="en-US">
              <a:solidFill>
                <a:schemeClr val="bg1"/>
              </a:solidFill>
              <a:latin typeface="Arial"/>
              <a:ea typeface="微软雅黑"/>
              <a:sym typeface="Arial"/>
            </a:endParaRPr>
          </a:p>
        </p:txBody>
      </p:sp>
      <p:sp>
        <p:nvSpPr>
          <p:cNvPr id="36900" name="AutoShape 36"/>
          <p:cNvSpPr/>
          <p:nvPr/>
        </p:nvSpPr>
        <p:spPr bwMode="auto">
          <a:xfrm>
            <a:off x="3719822" y="3157538"/>
            <a:ext cx="873012" cy="415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7200"/>
            <a:r>
              <a:rPr lang="es-ES" altLang="zh-CN" sz="2500" b="1">
                <a:solidFill>
                  <a:schemeClr val="tx2">
                    <a:lumMod val="75000"/>
                    <a:lumOff val="25000"/>
                  </a:schemeClr>
                </a:solidFill>
                <a:latin typeface="Arial"/>
                <a:ea typeface="微软雅黑"/>
                <a:sym typeface="Arial"/>
              </a:rPr>
              <a:t>$200</a:t>
            </a:r>
            <a:endParaRPr lang="es-ES" altLang="zh-CN">
              <a:solidFill>
                <a:schemeClr val="tx2">
                  <a:lumMod val="75000"/>
                  <a:lumOff val="25000"/>
                </a:schemeClr>
              </a:solidFill>
              <a:latin typeface="Arial"/>
              <a:ea typeface="微软雅黑"/>
              <a:sym typeface="Arial"/>
            </a:endParaRPr>
          </a:p>
        </p:txBody>
      </p:sp>
      <p:sp>
        <p:nvSpPr>
          <p:cNvPr id="36901" name="AutoShape 37"/>
          <p:cNvSpPr/>
          <p:nvPr/>
        </p:nvSpPr>
        <p:spPr bwMode="auto">
          <a:xfrm>
            <a:off x="3707918" y="3539333"/>
            <a:ext cx="873012" cy="238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7200"/>
            <a:r>
              <a:rPr lang="es-ES" altLang="zh-CN" sz="1200">
                <a:solidFill>
                  <a:srgbClr val="ACACAC"/>
                </a:solidFill>
                <a:latin typeface="Arial"/>
                <a:ea typeface="微软雅黑"/>
                <a:sym typeface="Arial"/>
              </a:rPr>
              <a:t>Monthly</a:t>
            </a:r>
            <a:endParaRPr lang="es-ES" altLang="zh-CN">
              <a:latin typeface="Arial"/>
              <a:ea typeface="微软雅黑"/>
              <a:sym typeface="Arial"/>
            </a:endParaRPr>
          </a:p>
        </p:txBody>
      </p:sp>
      <p:sp>
        <p:nvSpPr>
          <p:cNvPr id="36902" name="AutoShape 38"/>
          <p:cNvSpPr/>
          <p:nvPr/>
        </p:nvSpPr>
        <p:spPr bwMode="auto">
          <a:xfrm>
            <a:off x="3501571" y="5540081"/>
            <a:ext cx="1411102" cy="5429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850">
              <a:lnSpc>
                <a:spcPct val="120000"/>
              </a:lnSpc>
              <a:spcBef>
                <a:spcPts val="850"/>
              </a:spcBef>
            </a:pPr>
            <a:r>
              <a:rPr lang="en-US" altLang="zh-CN" sz="1200" dirty="0">
                <a:solidFill>
                  <a:schemeClr val="bg1"/>
                </a:solidFill>
                <a:latin typeface="Arial"/>
                <a:ea typeface="微软雅黑"/>
                <a:sym typeface="Arial"/>
              </a:rPr>
              <a:t>Click here to add content, content to match the title. </a:t>
            </a:r>
            <a:endParaRPr lang="es-ES" altLang="zh-CN" sz="3200" dirty="0">
              <a:solidFill>
                <a:schemeClr val="bg1"/>
              </a:solidFill>
              <a:latin typeface="Arial"/>
              <a:ea typeface="微软雅黑"/>
              <a:sym typeface="Arial"/>
            </a:endParaRPr>
          </a:p>
        </p:txBody>
      </p:sp>
      <p:sp>
        <p:nvSpPr>
          <p:cNvPr id="36903" name="AutoShape 39"/>
          <p:cNvSpPr/>
          <p:nvPr/>
        </p:nvSpPr>
        <p:spPr bwMode="auto">
          <a:xfrm>
            <a:off x="3422999" y="3971133"/>
            <a:ext cx="1443644" cy="238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7200"/>
            <a:r>
              <a:rPr lang="es-ES" altLang="zh-CN" sz="1100">
                <a:solidFill>
                  <a:srgbClr val="ACACAC"/>
                </a:solidFill>
                <a:latin typeface="Arial"/>
                <a:ea typeface="微软雅黑"/>
                <a:sym typeface="Arial"/>
              </a:rPr>
              <a:t>2 Keynotes files</a:t>
            </a:r>
            <a:endParaRPr lang="es-ES" altLang="zh-CN">
              <a:latin typeface="Arial"/>
              <a:ea typeface="微软雅黑"/>
              <a:sym typeface="Arial"/>
            </a:endParaRPr>
          </a:p>
        </p:txBody>
      </p:sp>
      <p:sp>
        <p:nvSpPr>
          <p:cNvPr id="36904" name="AutoShape 40"/>
          <p:cNvSpPr/>
          <p:nvPr/>
        </p:nvSpPr>
        <p:spPr bwMode="auto">
          <a:xfrm>
            <a:off x="3422999" y="4214814"/>
            <a:ext cx="1443644" cy="238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7200"/>
            <a:r>
              <a:rPr lang="es-ES" altLang="zh-CN" sz="1100">
                <a:solidFill>
                  <a:srgbClr val="ACACAC"/>
                </a:solidFill>
                <a:latin typeface="Arial"/>
                <a:ea typeface="微软雅黑"/>
                <a:sym typeface="Arial"/>
              </a:rPr>
              <a:t>1 Powerpoint file</a:t>
            </a:r>
            <a:endParaRPr lang="es-ES" altLang="zh-CN">
              <a:latin typeface="Arial"/>
              <a:ea typeface="微软雅黑"/>
              <a:sym typeface="Arial"/>
            </a:endParaRPr>
          </a:p>
        </p:txBody>
      </p:sp>
      <p:sp>
        <p:nvSpPr>
          <p:cNvPr id="36905" name="AutoShape 41"/>
          <p:cNvSpPr/>
          <p:nvPr/>
        </p:nvSpPr>
        <p:spPr bwMode="auto">
          <a:xfrm>
            <a:off x="3422999" y="4452937"/>
            <a:ext cx="1443644" cy="237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7200"/>
            <a:r>
              <a:rPr lang="es-ES" altLang="zh-CN" sz="1100">
                <a:solidFill>
                  <a:srgbClr val="ACACAC"/>
                </a:solidFill>
                <a:latin typeface="Arial"/>
                <a:ea typeface="微软雅黑"/>
                <a:sym typeface="Arial"/>
              </a:rPr>
              <a:t>2 Flyer templates</a:t>
            </a:r>
            <a:endParaRPr lang="es-ES" altLang="zh-CN">
              <a:latin typeface="Arial"/>
              <a:ea typeface="微软雅黑"/>
              <a:sym typeface="Arial"/>
            </a:endParaRPr>
          </a:p>
        </p:txBody>
      </p:sp>
      <p:sp>
        <p:nvSpPr>
          <p:cNvPr id="36906" name="AutoShape 42"/>
          <p:cNvSpPr/>
          <p:nvPr/>
        </p:nvSpPr>
        <p:spPr bwMode="auto">
          <a:xfrm>
            <a:off x="3422999" y="4690271"/>
            <a:ext cx="1443644" cy="2373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7200"/>
            <a:r>
              <a:rPr lang="es-ES" altLang="zh-CN" sz="1100">
                <a:solidFill>
                  <a:srgbClr val="ACACAC"/>
                </a:solidFill>
                <a:latin typeface="Arial"/>
                <a:ea typeface="微软雅黑"/>
                <a:sym typeface="Arial"/>
              </a:rPr>
              <a:t>1 Resume template</a:t>
            </a:r>
            <a:endParaRPr lang="es-ES" altLang="zh-CN">
              <a:latin typeface="Arial"/>
              <a:ea typeface="微软雅黑"/>
              <a:sym typeface="Arial"/>
            </a:endParaRPr>
          </a:p>
        </p:txBody>
      </p:sp>
      <p:sp>
        <p:nvSpPr>
          <p:cNvPr id="36907" name="AutoShape 43"/>
          <p:cNvSpPr/>
          <p:nvPr/>
        </p:nvSpPr>
        <p:spPr bwMode="auto">
          <a:xfrm>
            <a:off x="3422999" y="4927602"/>
            <a:ext cx="1443644" cy="238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7200"/>
            <a:r>
              <a:rPr lang="es-ES" altLang="zh-CN" sz="1100">
                <a:solidFill>
                  <a:srgbClr val="ACACAC"/>
                </a:solidFill>
                <a:latin typeface="Arial"/>
                <a:ea typeface="微软雅黑"/>
                <a:sym typeface="Arial"/>
              </a:rPr>
              <a:t>1 Mockup template</a:t>
            </a:r>
            <a:endParaRPr lang="es-ES" altLang="zh-CN">
              <a:latin typeface="Arial"/>
              <a:ea typeface="微软雅黑"/>
              <a:sym typeface="Arial"/>
            </a:endParaRPr>
          </a:p>
        </p:txBody>
      </p:sp>
      <p:sp>
        <p:nvSpPr>
          <p:cNvPr id="36908" name="AutoShape 44"/>
          <p:cNvSpPr/>
          <p:nvPr/>
        </p:nvSpPr>
        <p:spPr bwMode="auto">
          <a:xfrm>
            <a:off x="3298397" y="3822701"/>
            <a:ext cx="1692848" cy="11113"/>
          </a:xfrm>
          <a:custGeom>
            <a:avLst/>
            <a:gdLst>
              <a:gd name="T0" fmla="*/ 1693068 w 21600"/>
              <a:gd name="T1" fmla="*/ 11113 h 21600"/>
              <a:gd name="T2" fmla="*/ 1693068 w 21600"/>
              <a:gd name="T3" fmla="*/ 11113 h 21600"/>
              <a:gd name="T4" fmla="*/ 1693068 w 21600"/>
              <a:gd name="T5" fmla="*/ 11113 h 21600"/>
              <a:gd name="T6" fmla="*/ 1693068 w 21600"/>
              <a:gd name="T7" fmla="*/ 111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rgbClr val="DEDEDE"/>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4" tIns="22854" rIns="22854" bIns="22854" anchor="ctr"/>
          <a:lstStyle/>
          <a:p>
            <a:endParaRPr lang="zh-CN" altLang="en-US">
              <a:latin typeface="Arial"/>
              <a:ea typeface="微软雅黑"/>
              <a:sym typeface="Arial"/>
            </a:endParaRPr>
          </a:p>
        </p:txBody>
      </p:sp>
      <p:sp>
        <p:nvSpPr>
          <p:cNvPr id="36909" name="AutoShape 45"/>
          <p:cNvSpPr/>
          <p:nvPr/>
        </p:nvSpPr>
        <p:spPr bwMode="auto">
          <a:xfrm>
            <a:off x="5208705" y="2786063"/>
            <a:ext cx="1692849" cy="3023395"/>
          </a:xfrm>
          <a:custGeom>
            <a:avLst/>
            <a:gdLst>
              <a:gd name="T0" fmla="*/ 1693069 w 21600"/>
              <a:gd name="T1" fmla="*/ 3023394 h 21600"/>
              <a:gd name="T2" fmla="*/ 1693069 w 21600"/>
              <a:gd name="T3" fmla="*/ 3023394 h 21600"/>
              <a:gd name="T4" fmla="*/ 1693069 w 21600"/>
              <a:gd name="T5" fmla="*/ 3023394 h 21600"/>
              <a:gd name="T6" fmla="*/ 1693069 w 21600"/>
              <a:gd name="T7" fmla="*/ 30233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F7F7F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4" tIns="22854" rIns="22854" bIns="22854" anchor="ctr"/>
          <a:lstStyle/>
          <a:p>
            <a:endParaRPr lang="zh-CN" altLang="en-US">
              <a:latin typeface="Arial"/>
              <a:ea typeface="微软雅黑"/>
              <a:sym typeface="Arial"/>
            </a:endParaRPr>
          </a:p>
        </p:txBody>
      </p:sp>
      <p:sp>
        <p:nvSpPr>
          <p:cNvPr id="36910" name="AutoShape 46"/>
          <p:cNvSpPr/>
          <p:nvPr/>
        </p:nvSpPr>
        <p:spPr bwMode="auto">
          <a:xfrm>
            <a:off x="5208705" y="2776539"/>
            <a:ext cx="1692849" cy="344487"/>
          </a:xfrm>
          <a:custGeom>
            <a:avLst/>
            <a:gdLst>
              <a:gd name="T0" fmla="*/ 1693069 w 21600"/>
              <a:gd name="T1" fmla="*/ 344488 h 21600"/>
              <a:gd name="T2" fmla="*/ 1693069 w 21600"/>
              <a:gd name="T3" fmla="*/ 344488 h 21600"/>
              <a:gd name="T4" fmla="*/ 1693069 w 21600"/>
              <a:gd name="T5" fmla="*/ 344488 h 21600"/>
              <a:gd name="T6" fmla="*/ 1693069 w 21600"/>
              <a:gd name="T7" fmla="*/ 3444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chemeClr val="accent3"/>
          </a:solidFill>
          <a:ln>
            <a:noFill/>
          </a:ln>
          <a:effectLst/>
        </p:spPr>
        <p:txBody>
          <a:bodyPr lIns="22854" tIns="22854" rIns="22854" bIns="22854" anchor="ctr"/>
          <a:lstStyle/>
          <a:p>
            <a:endParaRPr lang="zh-CN" altLang="en-US">
              <a:solidFill>
                <a:schemeClr val="tx1">
                  <a:lumMod val="10000"/>
                  <a:lumOff val="90000"/>
                </a:schemeClr>
              </a:solidFill>
              <a:latin typeface="Arial"/>
              <a:ea typeface="微软雅黑"/>
              <a:sym typeface="Arial"/>
            </a:endParaRPr>
          </a:p>
        </p:txBody>
      </p:sp>
      <p:sp>
        <p:nvSpPr>
          <p:cNvPr id="36911" name="AutoShape 47"/>
          <p:cNvSpPr/>
          <p:nvPr/>
        </p:nvSpPr>
        <p:spPr bwMode="auto">
          <a:xfrm>
            <a:off x="5365054" y="2843213"/>
            <a:ext cx="1411101" cy="242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algn="ctr" defTabSz="457200"/>
            <a:r>
              <a:rPr lang="en-US" altLang="zh-CN" sz="1400" dirty="0">
                <a:solidFill>
                  <a:schemeClr val="tx1">
                    <a:lumMod val="10000"/>
                    <a:lumOff val="90000"/>
                  </a:schemeClr>
                </a:solidFill>
                <a:latin typeface="Arial"/>
                <a:ea typeface="微软雅黑"/>
                <a:sym typeface="Arial"/>
              </a:rPr>
              <a:t>Add title text</a:t>
            </a:r>
            <a:endParaRPr lang="es-ES" altLang="zh-CN" sz="1400" dirty="0">
              <a:solidFill>
                <a:schemeClr val="tx1">
                  <a:lumMod val="10000"/>
                  <a:lumOff val="90000"/>
                </a:schemeClr>
              </a:solidFill>
              <a:latin typeface="Arial"/>
              <a:ea typeface="微软雅黑"/>
              <a:sym typeface="Arial"/>
            </a:endParaRPr>
          </a:p>
        </p:txBody>
      </p:sp>
      <p:sp>
        <p:nvSpPr>
          <p:cNvPr id="36912" name="AutoShape 48"/>
          <p:cNvSpPr/>
          <p:nvPr/>
        </p:nvSpPr>
        <p:spPr bwMode="auto">
          <a:xfrm>
            <a:off x="5208705" y="5480052"/>
            <a:ext cx="1692849" cy="734219"/>
          </a:xfrm>
          <a:custGeom>
            <a:avLst/>
            <a:gdLst>
              <a:gd name="T0" fmla="*/ 1693069 w 21600"/>
              <a:gd name="T1" fmla="*/ 734219 h 21600"/>
              <a:gd name="T2" fmla="*/ 1693069 w 21600"/>
              <a:gd name="T3" fmla="*/ 734219 h 21600"/>
              <a:gd name="T4" fmla="*/ 1693069 w 21600"/>
              <a:gd name="T5" fmla="*/ 734219 h 21600"/>
              <a:gd name="T6" fmla="*/ 1693069 w 21600"/>
              <a:gd name="T7" fmla="*/ 7342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chemeClr val="accent3"/>
          </a:solidFill>
          <a:ln>
            <a:noFill/>
          </a:ln>
          <a:effectLst/>
        </p:spPr>
        <p:txBody>
          <a:bodyPr lIns="22854" tIns="22854" rIns="22854" bIns="22854" anchor="ctr"/>
          <a:lstStyle/>
          <a:p>
            <a:endParaRPr lang="zh-CN" altLang="en-US">
              <a:solidFill>
                <a:schemeClr val="bg1"/>
              </a:solidFill>
              <a:latin typeface="Arial"/>
              <a:ea typeface="微软雅黑"/>
              <a:sym typeface="Arial"/>
            </a:endParaRPr>
          </a:p>
        </p:txBody>
      </p:sp>
      <p:sp>
        <p:nvSpPr>
          <p:cNvPr id="36913" name="AutoShape 49"/>
          <p:cNvSpPr/>
          <p:nvPr/>
        </p:nvSpPr>
        <p:spPr bwMode="auto">
          <a:xfrm>
            <a:off x="5630130" y="3157538"/>
            <a:ext cx="873012" cy="415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7200"/>
            <a:r>
              <a:rPr lang="es-ES" altLang="zh-CN" sz="2500" b="1">
                <a:solidFill>
                  <a:schemeClr val="tx2">
                    <a:lumMod val="75000"/>
                    <a:lumOff val="25000"/>
                  </a:schemeClr>
                </a:solidFill>
                <a:latin typeface="Arial"/>
                <a:ea typeface="微软雅黑"/>
                <a:sym typeface="Arial"/>
              </a:rPr>
              <a:t>$250</a:t>
            </a:r>
            <a:endParaRPr lang="es-ES" altLang="zh-CN">
              <a:solidFill>
                <a:schemeClr val="tx2">
                  <a:lumMod val="75000"/>
                  <a:lumOff val="25000"/>
                </a:schemeClr>
              </a:solidFill>
              <a:latin typeface="Arial"/>
              <a:ea typeface="微软雅黑"/>
              <a:sym typeface="Arial"/>
            </a:endParaRPr>
          </a:p>
        </p:txBody>
      </p:sp>
      <p:sp>
        <p:nvSpPr>
          <p:cNvPr id="36914" name="AutoShape 50"/>
          <p:cNvSpPr/>
          <p:nvPr/>
        </p:nvSpPr>
        <p:spPr bwMode="auto">
          <a:xfrm>
            <a:off x="5618225" y="3539333"/>
            <a:ext cx="873012" cy="238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7200"/>
            <a:r>
              <a:rPr lang="es-ES" altLang="zh-CN" sz="1200">
                <a:solidFill>
                  <a:srgbClr val="ACACAC"/>
                </a:solidFill>
                <a:latin typeface="Arial"/>
                <a:ea typeface="微软雅黑"/>
                <a:sym typeface="Arial"/>
              </a:rPr>
              <a:t>Monthly</a:t>
            </a:r>
            <a:endParaRPr lang="es-ES" altLang="zh-CN">
              <a:latin typeface="Arial"/>
              <a:ea typeface="微软雅黑"/>
              <a:sym typeface="Arial"/>
            </a:endParaRPr>
          </a:p>
        </p:txBody>
      </p:sp>
      <p:sp>
        <p:nvSpPr>
          <p:cNvPr id="36915" name="AutoShape 51"/>
          <p:cNvSpPr/>
          <p:nvPr/>
        </p:nvSpPr>
        <p:spPr bwMode="auto">
          <a:xfrm>
            <a:off x="5411879" y="5540080"/>
            <a:ext cx="1411102" cy="5635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850">
              <a:lnSpc>
                <a:spcPct val="120000"/>
              </a:lnSpc>
              <a:spcBef>
                <a:spcPts val="850"/>
              </a:spcBef>
            </a:pPr>
            <a:r>
              <a:rPr lang="en-US" altLang="zh-CN" sz="1200" dirty="0">
                <a:solidFill>
                  <a:schemeClr val="bg1"/>
                </a:solidFill>
                <a:latin typeface="Arial"/>
                <a:ea typeface="微软雅黑"/>
                <a:sym typeface="Arial"/>
              </a:rPr>
              <a:t>Click here to add content, content to match the title. </a:t>
            </a:r>
            <a:endParaRPr lang="es-ES" altLang="zh-CN" sz="3200" dirty="0">
              <a:solidFill>
                <a:schemeClr val="bg1"/>
              </a:solidFill>
              <a:latin typeface="Arial"/>
              <a:ea typeface="微软雅黑"/>
              <a:sym typeface="Arial"/>
            </a:endParaRPr>
          </a:p>
        </p:txBody>
      </p:sp>
      <p:sp>
        <p:nvSpPr>
          <p:cNvPr id="36916" name="AutoShape 52"/>
          <p:cNvSpPr/>
          <p:nvPr/>
        </p:nvSpPr>
        <p:spPr bwMode="auto">
          <a:xfrm>
            <a:off x="5333308" y="3971133"/>
            <a:ext cx="1443643" cy="238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7200"/>
            <a:r>
              <a:rPr lang="es-ES" altLang="zh-CN" sz="1100">
                <a:solidFill>
                  <a:srgbClr val="ACACAC"/>
                </a:solidFill>
                <a:latin typeface="Arial"/>
                <a:ea typeface="微软雅黑"/>
                <a:sym typeface="Arial"/>
              </a:rPr>
              <a:t>2 Keynotes files</a:t>
            </a:r>
            <a:endParaRPr lang="es-ES" altLang="zh-CN">
              <a:latin typeface="Arial"/>
              <a:ea typeface="微软雅黑"/>
              <a:sym typeface="Arial"/>
            </a:endParaRPr>
          </a:p>
        </p:txBody>
      </p:sp>
      <p:sp>
        <p:nvSpPr>
          <p:cNvPr id="36917" name="AutoShape 53"/>
          <p:cNvSpPr/>
          <p:nvPr/>
        </p:nvSpPr>
        <p:spPr bwMode="auto">
          <a:xfrm>
            <a:off x="5333308" y="4214814"/>
            <a:ext cx="1443643" cy="238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7200"/>
            <a:r>
              <a:rPr lang="es-ES" altLang="zh-CN" sz="1100">
                <a:solidFill>
                  <a:srgbClr val="ACACAC"/>
                </a:solidFill>
                <a:latin typeface="Arial"/>
                <a:ea typeface="微软雅黑"/>
                <a:sym typeface="Arial"/>
              </a:rPr>
              <a:t>1 Powerpoint file</a:t>
            </a:r>
            <a:endParaRPr lang="es-ES" altLang="zh-CN">
              <a:latin typeface="Arial"/>
              <a:ea typeface="微软雅黑"/>
              <a:sym typeface="Arial"/>
            </a:endParaRPr>
          </a:p>
        </p:txBody>
      </p:sp>
      <p:sp>
        <p:nvSpPr>
          <p:cNvPr id="36918" name="AutoShape 54"/>
          <p:cNvSpPr/>
          <p:nvPr/>
        </p:nvSpPr>
        <p:spPr bwMode="auto">
          <a:xfrm>
            <a:off x="5333308" y="4452937"/>
            <a:ext cx="1443643" cy="237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7200"/>
            <a:r>
              <a:rPr lang="es-ES" altLang="zh-CN" sz="1100">
                <a:solidFill>
                  <a:srgbClr val="ACACAC"/>
                </a:solidFill>
                <a:latin typeface="Arial"/>
                <a:ea typeface="微软雅黑"/>
                <a:sym typeface="Arial"/>
              </a:rPr>
              <a:t>2 Flyer templates</a:t>
            </a:r>
            <a:endParaRPr lang="es-ES" altLang="zh-CN">
              <a:latin typeface="Arial"/>
              <a:ea typeface="微软雅黑"/>
              <a:sym typeface="Arial"/>
            </a:endParaRPr>
          </a:p>
        </p:txBody>
      </p:sp>
      <p:sp>
        <p:nvSpPr>
          <p:cNvPr id="36919" name="AutoShape 55"/>
          <p:cNvSpPr/>
          <p:nvPr/>
        </p:nvSpPr>
        <p:spPr bwMode="auto">
          <a:xfrm>
            <a:off x="5333308" y="4690271"/>
            <a:ext cx="1443643" cy="2373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7200"/>
            <a:r>
              <a:rPr lang="es-ES" altLang="zh-CN" sz="1100">
                <a:solidFill>
                  <a:srgbClr val="ACACAC"/>
                </a:solidFill>
                <a:latin typeface="Arial"/>
                <a:ea typeface="微软雅黑"/>
                <a:sym typeface="Arial"/>
              </a:rPr>
              <a:t>1 Resume template</a:t>
            </a:r>
            <a:endParaRPr lang="es-ES" altLang="zh-CN">
              <a:latin typeface="Arial"/>
              <a:ea typeface="微软雅黑"/>
              <a:sym typeface="Arial"/>
            </a:endParaRPr>
          </a:p>
        </p:txBody>
      </p:sp>
      <p:sp>
        <p:nvSpPr>
          <p:cNvPr id="36920" name="AutoShape 56"/>
          <p:cNvSpPr/>
          <p:nvPr/>
        </p:nvSpPr>
        <p:spPr bwMode="auto">
          <a:xfrm>
            <a:off x="5333308" y="4927602"/>
            <a:ext cx="1443643" cy="238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7200"/>
            <a:r>
              <a:rPr lang="es-ES" altLang="zh-CN" sz="1100">
                <a:solidFill>
                  <a:srgbClr val="ACACAC"/>
                </a:solidFill>
                <a:latin typeface="Arial"/>
                <a:ea typeface="微软雅黑"/>
                <a:sym typeface="Arial"/>
              </a:rPr>
              <a:t>1 Mockup template</a:t>
            </a:r>
            <a:endParaRPr lang="es-ES" altLang="zh-CN">
              <a:latin typeface="Arial"/>
              <a:ea typeface="微软雅黑"/>
              <a:sym typeface="Arial"/>
            </a:endParaRPr>
          </a:p>
        </p:txBody>
      </p:sp>
      <p:sp>
        <p:nvSpPr>
          <p:cNvPr id="36921" name="AutoShape 57"/>
          <p:cNvSpPr/>
          <p:nvPr/>
        </p:nvSpPr>
        <p:spPr bwMode="auto">
          <a:xfrm>
            <a:off x="5208705" y="3822701"/>
            <a:ext cx="1692849" cy="11113"/>
          </a:xfrm>
          <a:custGeom>
            <a:avLst/>
            <a:gdLst>
              <a:gd name="T0" fmla="*/ 1693069 w 21600"/>
              <a:gd name="T1" fmla="*/ 11113 h 21600"/>
              <a:gd name="T2" fmla="*/ 1693069 w 21600"/>
              <a:gd name="T3" fmla="*/ 11113 h 21600"/>
              <a:gd name="T4" fmla="*/ 1693069 w 21600"/>
              <a:gd name="T5" fmla="*/ 11113 h 21600"/>
              <a:gd name="T6" fmla="*/ 1693069 w 21600"/>
              <a:gd name="T7" fmla="*/ 111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rgbClr val="DEDEDE"/>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4" tIns="22854" rIns="22854" bIns="22854" anchor="ctr"/>
          <a:lstStyle/>
          <a:p>
            <a:endParaRPr lang="zh-CN" altLang="en-US">
              <a:latin typeface="Arial"/>
              <a:ea typeface="微软雅黑"/>
              <a:sym typeface="Arial"/>
            </a:endParaRPr>
          </a:p>
        </p:txBody>
      </p:sp>
      <p:sp>
        <p:nvSpPr>
          <p:cNvPr id="36922" name="AutoShape 58"/>
          <p:cNvSpPr/>
          <p:nvPr/>
        </p:nvSpPr>
        <p:spPr bwMode="auto">
          <a:xfrm>
            <a:off x="9071383" y="2779713"/>
            <a:ext cx="1693642" cy="3023395"/>
          </a:xfrm>
          <a:custGeom>
            <a:avLst/>
            <a:gdLst>
              <a:gd name="T0" fmla="*/ 1693863 w 21600"/>
              <a:gd name="T1" fmla="*/ 3023394 h 21600"/>
              <a:gd name="T2" fmla="*/ 1693863 w 21600"/>
              <a:gd name="T3" fmla="*/ 3023394 h 21600"/>
              <a:gd name="T4" fmla="*/ 1693863 w 21600"/>
              <a:gd name="T5" fmla="*/ 3023394 h 21600"/>
              <a:gd name="T6" fmla="*/ 1693863 w 21600"/>
              <a:gd name="T7" fmla="*/ 30233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F7F7F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4" tIns="22854" rIns="22854" bIns="22854" anchor="ctr"/>
          <a:lstStyle/>
          <a:p>
            <a:endParaRPr lang="zh-CN" altLang="en-US">
              <a:latin typeface="Arial"/>
              <a:ea typeface="微软雅黑"/>
              <a:sym typeface="Arial"/>
            </a:endParaRPr>
          </a:p>
        </p:txBody>
      </p:sp>
      <p:sp>
        <p:nvSpPr>
          <p:cNvPr id="36923" name="AutoShape 59"/>
          <p:cNvSpPr/>
          <p:nvPr/>
        </p:nvSpPr>
        <p:spPr bwMode="auto">
          <a:xfrm>
            <a:off x="9071383" y="2770189"/>
            <a:ext cx="1693642" cy="344487"/>
          </a:xfrm>
          <a:custGeom>
            <a:avLst/>
            <a:gdLst>
              <a:gd name="T0" fmla="*/ 1693863 w 21600"/>
              <a:gd name="T1" fmla="*/ 344488 h 21600"/>
              <a:gd name="T2" fmla="*/ 1693863 w 21600"/>
              <a:gd name="T3" fmla="*/ 344488 h 21600"/>
              <a:gd name="T4" fmla="*/ 1693863 w 21600"/>
              <a:gd name="T5" fmla="*/ 344488 h 21600"/>
              <a:gd name="T6" fmla="*/ 1693863 w 21600"/>
              <a:gd name="T7" fmla="*/ 3444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chemeClr val="accent5"/>
          </a:solidFill>
          <a:ln>
            <a:noFill/>
          </a:ln>
          <a:effectLst/>
        </p:spPr>
        <p:txBody>
          <a:bodyPr lIns="22854" tIns="22854" rIns="22854" bIns="22854" anchor="ctr"/>
          <a:lstStyle/>
          <a:p>
            <a:endParaRPr lang="zh-CN" altLang="en-US">
              <a:solidFill>
                <a:schemeClr val="tx1">
                  <a:lumMod val="10000"/>
                  <a:lumOff val="90000"/>
                </a:schemeClr>
              </a:solidFill>
              <a:latin typeface="Arial"/>
              <a:ea typeface="微软雅黑"/>
              <a:sym typeface="Arial"/>
            </a:endParaRPr>
          </a:p>
        </p:txBody>
      </p:sp>
      <p:sp>
        <p:nvSpPr>
          <p:cNvPr id="36924" name="AutoShape 60"/>
          <p:cNvSpPr/>
          <p:nvPr/>
        </p:nvSpPr>
        <p:spPr bwMode="auto">
          <a:xfrm>
            <a:off x="9228526" y="2836863"/>
            <a:ext cx="1411101" cy="242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algn="ctr" defTabSz="457200"/>
            <a:r>
              <a:rPr lang="en-US" altLang="zh-CN" sz="1400" dirty="0">
                <a:solidFill>
                  <a:schemeClr val="tx1">
                    <a:lumMod val="10000"/>
                    <a:lumOff val="90000"/>
                  </a:schemeClr>
                </a:solidFill>
                <a:latin typeface="Arial"/>
                <a:ea typeface="微软雅黑"/>
                <a:sym typeface="Arial"/>
              </a:rPr>
              <a:t>Add title text</a:t>
            </a:r>
            <a:endParaRPr lang="es-ES" altLang="zh-CN" sz="1400" dirty="0">
              <a:solidFill>
                <a:schemeClr val="tx1">
                  <a:lumMod val="10000"/>
                  <a:lumOff val="90000"/>
                </a:schemeClr>
              </a:solidFill>
              <a:latin typeface="Arial"/>
              <a:ea typeface="微软雅黑"/>
              <a:sym typeface="Arial"/>
            </a:endParaRPr>
          </a:p>
        </p:txBody>
      </p:sp>
      <p:sp>
        <p:nvSpPr>
          <p:cNvPr id="36925" name="AutoShape 61"/>
          <p:cNvSpPr/>
          <p:nvPr/>
        </p:nvSpPr>
        <p:spPr bwMode="auto">
          <a:xfrm>
            <a:off x="9071383" y="5473702"/>
            <a:ext cx="1693642" cy="732631"/>
          </a:xfrm>
          <a:custGeom>
            <a:avLst/>
            <a:gdLst>
              <a:gd name="T0" fmla="*/ 1693863 w 21600"/>
              <a:gd name="T1" fmla="*/ 732632 h 21600"/>
              <a:gd name="T2" fmla="*/ 1693863 w 21600"/>
              <a:gd name="T3" fmla="*/ 732632 h 21600"/>
              <a:gd name="T4" fmla="*/ 1693863 w 21600"/>
              <a:gd name="T5" fmla="*/ 732632 h 21600"/>
              <a:gd name="T6" fmla="*/ 1693863 w 21600"/>
              <a:gd name="T7" fmla="*/ 7326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chemeClr val="accent5"/>
          </a:solidFill>
          <a:ln>
            <a:noFill/>
          </a:ln>
          <a:effectLst/>
        </p:spPr>
        <p:txBody>
          <a:bodyPr lIns="22854" tIns="22854" rIns="22854" bIns="22854" anchor="ctr"/>
          <a:lstStyle/>
          <a:p>
            <a:endParaRPr lang="zh-CN" altLang="en-US">
              <a:solidFill>
                <a:schemeClr val="bg1"/>
              </a:solidFill>
              <a:latin typeface="Arial"/>
              <a:ea typeface="微软雅黑"/>
              <a:sym typeface="Arial"/>
            </a:endParaRPr>
          </a:p>
        </p:txBody>
      </p:sp>
      <p:sp>
        <p:nvSpPr>
          <p:cNvPr id="36926" name="AutoShape 62"/>
          <p:cNvSpPr/>
          <p:nvPr/>
        </p:nvSpPr>
        <p:spPr bwMode="auto">
          <a:xfrm>
            <a:off x="9493602" y="3151188"/>
            <a:ext cx="873012" cy="4516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7200"/>
            <a:r>
              <a:rPr lang="es-ES" altLang="zh-CN" sz="2500" b="1">
                <a:solidFill>
                  <a:schemeClr val="tx2">
                    <a:lumMod val="75000"/>
                    <a:lumOff val="25000"/>
                  </a:schemeClr>
                </a:solidFill>
                <a:latin typeface="Arial"/>
                <a:ea typeface="微软雅黑"/>
                <a:sym typeface="Arial"/>
              </a:rPr>
              <a:t>$350</a:t>
            </a:r>
            <a:endParaRPr lang="es-ES" altLang="zh-CN">
              <a:solidFill>
                <a:schemeClr val="tx2">
                  <a:lumMod val="75000"/>
                  <a:lumOff val="25000"/>
                </a:schemeClr>
              </a:solidFill>
              <a:latin typeface="Arial"/>
              <a:ea typeface="微软雅黑"/>
              <a:sym typeface="Arial"/>
            </a:endParaRPr>
          </a:p>
        </p:txBody>
      </p:sp>
      <p:sp>
        <p:nvSpPr>
          <p:cNvPr id="36927" name="AutoShape 63"/>
          <p:cNvSpPr/>
          <p:nvPr/>
        </p:nvSpPr>
        <p:spPr bwMode="auto">
          <a:xfrm>
            <a:off x="9481697" y="3532983"/>
            <a:ext cx="873012" cy="238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7200"/>
            <a:r>
              <a:rPr lang="es-ES" altLang="zh-CN" sz="1200">
                <a:solidFill>
                  <a:srgbClr val="ACACAC"/>
                </a:solidFill>
                <a:latin typeface="Arial"/>
                <a:ea typeface="微软雅黑"/>
                <a:sym typeface="Arial"/>
              </a:rPr>
              <a:t>Monthly</a:t>
            </a:r>
            <a:endParaRPr lang="es-ES" altLang="zh-CN">
              <a:latin typeface="Arial"/>
              <a:ea typeface="微软雅黑"/>
              <a:sym typeface="Arial"/>
            </a:endParaRPr>
          </a:p>
        </p:txBody>
      </p:sp>
      <p:sp>
        <p:nvSpPr>
          <p:cNvPr id="36928" name="AutoShape 64"/>
          <p:cNvSpPr/>
          <p:nvPr/>
        </p:nvSpPr>
        <p:spPr bwMode="auto">
          <a:xfrm>
            <a:off x="9228526" y="5548019"/>
            <a:ext cx="1411102" cy="5468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850">
              <a:lnSpc>
                <a:spcPct val="120000"/>
              </a:lnSpc>
              <a:spcBef>
                <a:spcPts val="850"/>
              </a:spcBef>
            </a:pPr>
            <a:r>
              <a:rPr lang="en-US" altLang="zh-CN" sz="1200" dirty="0">
                <a:solidFill>
                  <a:schemeClr val="bg1"/>
                </a:solidFill>
                <a:latin typeface="Arial"/>
                <a:ea typeface="微软雅黑"/>
                <a:sym typeface="Arial"/>
              </a:rPr>
              <a:t>Click here to add content, content to match the title. </a:t>
            </a:r>
            <a:endParaRPr lang="es-ES" altLang="zh-CN" sz="3200" dirty="0">
              <a:solidFill>
                <a:schemeClr val="bg1"/>
              </a:solidFill>
              <a:latin typeface="Arial"/>
              <a:ea typeface="微软雅黑"/>
              <a:sym typeface="Arial"/>
            </a:endParaRPr>
          </a:p>
        </p:txBody>
      </p:sp>
      <p:sp>
        <p:nvSpPr>
          <p:cNvPr id="36929" name="AutoShape 65"/>
          <p:cNvSpPr/>
          <p:nvPr/>
        </p:nvSpPr>
        <p:spPr bwMode="auto">
          <a:xfrm>
            <a:off x="9196779" y="3964783"/>
            <a:ext cx="1442849" cy="238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7200"/>
            <a:r>
              <a:rPr lang="es-ES" altLang="zh-CN" sz="1100">
                <a:solidFill>
                  <a:srgbClr val="ACACAC"/>
                </a:solidFill>
                <a:latin typeface="Arial"/>
                <a:ea typeface="微软雅黑"/>
                <a:sym typeface="Arial"/>
              </a:rPr>
              <a:t>2 Keynotes files</a:t>
            </a:r>
            <a:endParaRPr lang="es-ES" altLang="zh-CN">
              <a:latin typeface="Arial"/>
              <a:ea typeface="微软雅黑"/>
              <a:sym typeface="Arial"/>
            </a:endParaRPr>
          </a:p>
        </p:txBody>
      </p:sp>
      <p:sp>
        <p:nvSpPr>
          <p:cNvPr id="36930" name="AutoShape 66"/>
          <p:cNvSpPr/>
          <p:nvPr/>
        </p:nvSpPr>
        <p:spPr bwMode="auto">
          <a:xfrm>
            <a:off x="9196779" y="4208464"/>
            <a:ext cx="1442849" cy="238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7200"/>
            <a:r>
              <a:rPr lang="es-ES" altLang="zh-CN" sz="1100">
                <a:solidFill>
                  <a:srgbClr val="ACACAC"/>
                </a:solidFill>
                <a:latin typeface="Arial"/>
                <a:ea typeface="微软雅黑"/>
                <a:sym typeface="Arial"/>
              </a:rPr>
              <a:t>1 Powerpoint file</a:t>
            </a:r>
            <a:endParaRPr lang="es-ES" altLang="zh-CN">
              <a:latin typeface="Arial"/>
              <a:ea typeface="微软雅黑"/>
              <a:sym typeface="Arial"/>
            </a:endParaRPr>
          </a:p>
        </p:txBody>
      </p:sp>
      <p:sp>
        <p:nvSpPr>
          <p:cNvPr id="36931" name="AutoShape 67"/>
          <p:cNvSpPr/>
          <p:nvPr/>
        </p:nvSpPr>
        <p:spPr bwMode="auto">
          <a:xfrm>
            <a:off x="9196779" y="4446587"/>
            <a:ext cx="1442849" cy="237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7200"/>
            <a:r>
              <a:rPr lang="es-ES" altLang="zh-CN" sz="1100">
                <a:solidFill>
                  <a:srgbClr val="ACACAC"/>
                </a:solidFill>
                <a:latin typeface="Arial"/>
                <a:ea typeface="微软雅黑"/>
                <a:sym typeface="Arial"/>
              </a:rPr>
              <a:t>2 Flyer templates</a:t>
            </a:r>
            <a:endParaRPr lang="es-ES" altLang="zh-CN">
              <a:latin typeface="Arial"/>
              <a:ea typeface="微软雅黑"/>
              <a:sym typeface="Arial"/>
            </a:endParaRPr>
          </a:p>
        </p:txBody>
      </p:sp>
      <p:sp>
        <p:nvSpPr>
          <p:cNvPr id="36932" name="AutoShape 68"/>
          <p:cNvSpPr/>
          <p:nvPr/>
        </p:nvSpPr>
        <p:spPr bwMode="auto">
          <a:xfrm>
            <a:off x="9196779" y="4683921"/>
            <a:ext cx="1442849" cy="2373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7200"/>
            <a:r>
              <a:rPr lang="es-ES" altLang="zh-CN" sz="1100">
                <a:solidFill>
                  <a:srgbClr val="ACACAC"/>
                </a:solidFill>
                <a:latin typeface="Arial"/>
                <a:ea typeface="微软雅黑"/>
                <a:sym typeface="Arial"/>
              </a:rPr>
              <a:t>1 Resume template</a:t>
            </a:r>
            <a:endParaRPr lang="es-ES" altLang="zh-CN">
              <a:latin typeface="Arial"/>
              <a:ea typeface="微软雅黑"/>
              <a:sym typeface="Arial"/>
            </a:endParaRPr>
          </a:p>
        </p:txBody>
      </p:sp>
      <p:sp>
        <p:nvSpPr>
          <p:cNvPr id="36933" name="AutoShape 69"/>
          <p:cNvSpPr/>
          <p:nvPr/>
        </p:nvSpPr>
        <p:spPr bwMode="auto">
          <a:xfrm>
            <a:off x="9196779" y="4921252"/>
            <a:ext cx="1442849" cy="238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7200"/>
            <a:r>
              <a:rPr lang="es-ES" altLang="zh-CN" sz="1100">
                <a:solidFill>
                  <a:srgbClr val="ACACAC"/>
                </a:solidFill>
                <a:latin typeface="Arial"/>
                <a:ea typeface="微软雅黑"/>
                <a:sym typeface="Arial"/>
              </a:rPr>
              <a:t>1 Mockup template</a:t>
            </a:r>
            <a:endParaRPr lang="es-ES" altLang="zh-CN">
              <a:latin typeface="Arial"/>
              <a:ea typeface="微软雅黑"/>
              <a:sym typeface="Arial"/>
            </a:endParaRPr>
          </a:p>
        </p:txBody>
      </p:sp>
      <p:sp>
        <p:nvSpPr>
          <p:cNvPr id="36934" name="AutoShape 70"/>
          <p:cNvSpPr/>
          <p:nvPr/>
        </p:nvSpPr>
        <p:spPr bwMode="auto">
          <a:xfrm>
            <a:off x="9071383" y="3816351"/>
            <a:ext cx="1693642" cy="11113"/>
          </a:xfrm>
          <a:custGeom>
            <a:avLst/>
            <a:gdLst>
              <a:gd name="T0" fmla="*/ 1693863 w 21600"/>
              <a:gd name="T1" fmla="*/ 11113 h 21600"/>
              <a:gd name="T2" fmla="*/ 1693863 w 21600"/>
              <a:gd name="T3" fmla="*/ 11113 h 21600"/>
              <a:gd name="T4" fmla="*/ 1693863 w 21600"/>
              <a:gd name="T5" fmla="*/ 11113 h 21600"/>
              <a:gd name="T6" fmla="*/ 1693863 w 21600"/>
              <a:gd name="T7" fmla="*/ 111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rgbClr val="DEDEDE"/>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4" tIns="22854" rIns="22854" bIns="22854" anchor="ctr"/>
          <a:lstStyle/>
          <a:p>
            <a:endParaRPr lang="zh-CN" altLang="en-US">
              <a:latin typeface="Arial"/>
              <a:ea typeface="微软雅黑"/>
              <a:sym typeface="Arial"/>
            </a:endParaRPr>
          </a:p>
        </p:txBody>
      </p:sp>
      <p:sp>
        <p:nvSpPr>
          <p:cNvPr id="2" name="标题 1"/>
          <p:cNvSpPr>
            <a:spLocks noGrp="1"/>
          </p:cNvSpPr>
          <p:nvPr>
            <p:ph type="title"/>
          </p:nvPr>
        </p:nvSpPr>
        <p:spPr/>
        <p:txBody>
          <a:bodyPr vert="horz" lIns="91440" tIns="45720" rIns="91440" bIns="45720" rtlCol="0" anchor="ctr">
            <a:normAutofit/>
          </a:bodyPr>
          <a:lstStyle/>
          <a:p>
            <a:r>
              <a:rPr lang="en-US" altLang="zh-CN" sz="3200" b="1" dirty="0">
                <a:latin typeface="Arial"/>
                <a:ea typeface="微软雅黑"/>
                <a:sym typeface="Arial"/>
              </a:rPr>
              <a:t>Add title text</a:t>
            </a:r>
            <a:endParaRPr lang="zh-CN" altLang="en-US" sz="3200" b="1" dirty="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wipe(left)">
                                      <p:cBhvr>
                                        <p:cTn id="7" dur="500"/>
                                        <p:tgtEl>
                                          <p:spTgt spid="3686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6870"/>
                                        </p:tgtEl>
                                        <p:attrNameLst>
                                          <p:attrName>style.visibility</p:attrName>
                                        </p:attrNameLst>
                                      </p:cBhvr>
                                      <p:to>
                                        <p:strVal val="visible"/>
                                      </p:to>
                                    </p:set>
                                    <p:animEffect transition="in" filter="fade">
                                      <p:cBhvr>
                                        <p:cTn id="11" dur="500"/>
                                        <p:tgtEl>
                                          <p:spTgt spid="3687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6871"/>
                                        </p:tgtEl>
                                        <p:attrNameLst>
                                          <p:attrName>style.visibility</p:attrName>
                                        </p:attrNameLst>
                                      </p:cBhvr>
                                      <p:to>
                                        <p:strVal val="visible"/>
                                      </p:to>
                                    </p:set>
                                    <p:animEffect transition="in" filter="fade">
                                      <p:cBhvr>
                                        <p:cTn id="14" dur="500"/>
                                        <p:tgtEl>
                                          <p:spTgt spid="3687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6872"/>
                                        </p:tgtEl>
                                        <p:attrNameLst>
                                          <p:attrName>style.visibility</p:attrName>
                                        </p:attrNameLst>
                                      </p:cBhvr>
                                      <p:to>
                                        <p:strVal val="visible"/>
                                      </p:to>
                                    </p:set>
                                    <p:animEffect transition="in" filter="fade">
                                      <p:cBhvr>
                                        <p:cTn id="17" dur="500"/>
                                        <p:tgtEl>
                                          <p:spTgt spid="3687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6873"/>
                                        </p:tgtEl>
                                        <p:attrNameLst>
                                          <p:attrName>style.visibility</p:attrName>
                                        </p:attrNameLst>
                                      </p:cBhvr>
                                      <p:to>
                                        <p:strVal val="visible"/>
                                      </p:to>
                                    </p:set>
                                    <p:animEffect transition="in" filter="fade">
                                      <p:cBhvr>
                                        <p:cTn id="20" dur="500"/>
                                        <p:tgtEl>
                                          <p:spTgt spid="3687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6874"/>
                                        </p:tgtEl>
                                        <p:attrNameLst>
                                          <p:attrName>style.visibility</p:attrName>
                                        </p:attrNameLst>
                                      </p:cBhvr>
                                      <p:to>
                                        <p:strVal val="visible"/>
                                      </p:to>
                                    </p:set>
                                    <p:animEffect transition="in" filter="fade">
                                      <p:cBhvr>
                                        <p:cTn id="23" dur="500"/>
                                        <p:tgtEl>
                                          <p:spTgt spid="3687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6875"/>
                                        </p:tgtEl>
                                        <p:attrNameLst>
                                          <p:attrName>style.visibility</p:attrName>
                                        </p:attrNameLst>
                                      </p:cBhvr>
                                      <p:to>
                                        <p:strVal val="visible"/>
                                      </p:to>
                                    </p:set>
                                    <p:animEffect transition="in" filter="fade">
                                      <p:cBhvr>
                                        <p:cTn id="26" dur="500"/>
                                        <p:tgtEl>
                                          <p:spTgt spid="3687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6876"/>
                                        </p:tgtEl>
                                        <p:attrNameLst>
                                          <p:attrName>style.visibility</p:attrName>
                                        </p:attrNameLst>
                                      </p:cBhvr>
                                      <p:to>
                                        <p:strVal val="visible"/>
                                      </p:to>
                                    </p:set>
                                    <p:animEffect transition="in" filter="fade">
                                      <p:cBhvr>
                                        <p:cTn id="29" dur="500"/>
                                        <p:tgtEl>
                                          <p:spTgt spid="3687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6877"/>
                                        </p:tgtEl>
                                        <p:attrNameLst>
                                          <p:attrName>style.visibility</p:attrName>
                                        </p:attrNameLst>
                                      </p:cBhvr>
                                      <p:to>
                                        <p:strVal val="visible"/>
                                      </p:to>
                                    </p:set>
                                    <p:animEffect transition="in" filter="fade">
                                      <p:cBhvr>
                                        <p:cTn id="32" dur="500"/>
                                        <p:tgtEl>
                                          <p:spTgt spid="3687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6878"/>
                                        </p:tgtEl>
                                        <p:attrNameLst>
                                          <p:attrName>style.visibility</p:attrName>
                                        </p:attrNameLst>
                                      </p:cBhvr>
                                      <p:to>
                                        <p:strVal val="visible"/>
                                      </p:to>
                                    </p:set>
                                    <p:animEffect transition="in" filter="fade">
                                      <p:cBhvr>
                                        <p:cTn id="35" dur="500"/>
                                        <p:tgtEl>
                                          <p:spTgt spid="3687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6879"/>
                                        </p:tgtEl>
                                        <p:attrNameLst>
                                          <p:attrName>style.visibility</p:attrName>
                                        </p:attrNameLst>
                                      </p:cBhvr>
                                      <p:to>
                                        <p:strVal val="visible"/>
                                      </p:to>
                                    </p:set>
                                    <p:animEffect transition="in" filter="fade">
                                      <p:cBhvr>
                                        <p:cTn id="38" dur="500"/>
                                        <p:tgtEl>
                                          <p:spTgt spid="3687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6880"/>
                                        </p:tgtEl>
                                        <p:attrNameLst>
                                          <p:attrName>style.visibility</p:attrName>
                                        </p:attrNameLst>
                                      </p:cBhvr>
                                      <p:to>
                                        <p:strVal val="visible"/>
                                      </p:to>
                                    </p:set>
                                    <p:animEffect transition="in" filter="fade">
                                      <p:cBhvr>
                                        <p:cTn id="41" dur="500"/>
                                        <p:tgtEl>
                                          <p:spTgt spid="3688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6881"/>
                                        </p:tgtEl>
                                        <p:attrNameLst>
                                          <p:attrName>style.visibility</p:attrName>
                                        </p:attrNameLst>
                                      </p:cBhvr>
                                      <p:to>
                                        <p:strVal val="visible"/>
                                      </p:to>
                                    </p:set>
                                    <p:animEffect transition="in" filter="fade">
                                      <p:cBhvr>
                                        <p:cTn id="44" dur="500"/>
                                        <p:tgtEl>
                                          <p:spTgt spid="3688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6882"/>
                                        </p:tgtEl>
                                        <p:attrNameLst>
                                          <p:attrName>style.visibility</p:attrName>
                                        </p:attrNameLst>
                                      </p:cBhvr>
                                      <p:to>
                                        <p:strVal val="visible"/>
                                      </p:to>
                                    </p:set>
                                    <p:animEffect transition="in" filter="fade">
                                      <p:cBhvr>
                                        <p:cTn id="47" dur="500"/>
                                        <p:tgtEl>
                                          <p:spTgt spid="3688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6883"/>
                                        </p:tgtEl>
                                        <p:attrNameLst>
                                          <p:attrName>style.visibility</p:attrName>
                                        </p:attrNameLst>
                                      </p:cBhvr>
                                      <p:to>
                                        <p:strVal val="visible"/>
                                      </p:to>
                                    </p:set>
                                    <p:animEffect transition="in" filter="fade">
                                      <p:cBhvr>
                                        <p:cTn id="50" dur="500"/>
                                        <p:tgtEl>
                                          <p:spTgt spid="3688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6884"/>
                                        </p:tgtEl>
                                        <p:attrNameLst>
                                          <p:attrName>style.visibility</p:attrName>
                                        </p:attrNameLst>
                                      </p:cBhvr>
                                      <p:to>
                                        <p:strVal val="visible"/>
                                      </p:to>
                                    </p:set>
                                    <p:animEffect transition="in" filter="fade">
                                      <p:cBhvr>
                                        <p:cTn id="53" dur="500"/>
                                        <p:tgtEl>
                                          <p:spTgt spid="3688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6885"/>
                                        </p:tgtEl>
                                        <p:attrNameLst>
                                          <p:attrName>style.visibility</p:attrName>
                                        </p:attrNameLst>
                                      </p:cBhvr>
                                      <p:to>
                                        <p:strVal val="visible"/>
                                      </p:to>
                                    </p:set>
                                    <p:animEffect transition="in" filter="fade">
                                      <p:cBhvr>
                                        <p:cTn id="56" dur="500"/>
                                        <p:tgtEl>
                                          <p:spTgt spid="3688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6886"/>
                                        </p:tgtEl>
                                        <p:attrNameLst>
                                          <p:attrName>style.visibility</p:attrName>
                                        </p:attrNameLst>
                                      </p:cBhvr>
                                      <p:to>
                                        <p:strVal val="visible"/>
                                      </p:to>
                                    </p:set>
                                    <p:animEffect transition="in" filter="fade">
                                      <p:cBhvr>
                                        <p:cTn id="59" dur="500"/>
                                        <p:tgtEl>
                                          <p:spTgt spid="3688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887"/>
                                        </p:tgtEl>
                                        <p:attrNameLst>
                                          <p:attrName>style.visibility</p:attrName>
                                        </p:attrNameLst>
                                      </p:cBhvr>
                                      <p:to>
                                        <p:strVal val="visible"/>
                                      </p:to>
                                    </p:set>
                                    <p:animEffect transition="in" filter="fade">
                                      <p:cBhvr>
                                        <p:cTn id="62" dur="500"/>
                                        <p:tgtEl>
                                          <p:spTgt spid="3688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6888"/>
                                        </p:tgtEl>
                                        <p:attrNameLst>
                                          <p:attrName>style.visibility</p:attrName>
                                        </p:attrNameLst>
                                      </p:cBhvr>
                                      <p:to>
                                        <p:strVal val="visible"/>
                                      </p:to>
                                    </p:set>
                                    <p:animEffect transition="in" filter="fade">
                                      <p:cBhvr>
                                        <p:cTn id="65" dur="500"/>
                                        <p:tgtEl>
                                          <p:spTgt spid="3688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6889"/>
                                        </p:tgtEl>
                                        <p:attrNameLst>
                                          <p:attrName>style.visibility</p:attrName>
                                        </p:attrNameLst>
                                      </p:cBhvr>
                                      <p:to>
                                        <p:strVal val="visible"/>
                                      </p:to>
                                    </p:set>
                                    <p:animEffect transition="in" filter="fade">
                                      <p:cBhvr>
                                        <p:cTn id="68" dur="500"/>
                                        <p:tgtEl>
                                          <p:spTgt spid="3688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6890"/>
                                        </p:tgtEl>
                                        <p:attrNameLst>
                                          <p:attrName>style.visibility</p:attrName>
                                        </p:attrNameLst>
                                      </p:cBhvr>
                                      <p:to>
                                        <p:strVal val="visible"/>
                                      </p:to>
                                    </p:set>
                                    <p:animEffect transition="in" filter="fade">
                                      <p:cBhvr>
                                        <p:cTn id="71" dur="500"/>
                                        <p:tgtEl>
                                          <p:spTgt spid="3689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6891"/>
                                        </p:tgtEl>
                                        <p:attrNameLst>
                                          <p:attrName>style.visibility</p:attrName>
                                        </p:attrNameLst>
                                      </p:cBhvr>
                                      <p:to>
                                        <p:strVal val="visible"/>
                                      </p:to>
                                    </p:set>
                                    <p:animEffect transition="in" filter="fade">
                                      <p:cBhvr>
                                        <p:cTn id="74" dur="500"/>
                                        <p:tgtEl>
                                          <p:spTgt spid="3689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6892"/>
                                        </p:tgtEl>
                                        <p:attrNameLst>
                                          <p:attrName>style.visibility</p:attrName>
                                        </p:attrNameLst>
                                      </p:cBhvr>
                                      <p:to>
                                        <p:strVal val="visible"/>
                                      </p:to>
                                    </p:set>
                                    <p:animEffect transition="in" filter="fade">
                                      <p:cBhvr>
                                        <p:cTn id="77" dur="500"/>
                                        <p:tgtEl>
                                          <p:spTgt spid="3689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6893"/>
                                        </p:tgtEl>
                                        <p:attrNameLst>
                                          <p:attrName>style.visibility</p:attrName>
                                        </p:attrNameLst>
                                      </p:cBhvr>
                                      <p:to>
                                        <p:strVal val="visible"/>
                                      </p:to>
                                    </p:set>
                                    <p:animEffect transition="in" filter="fade">
                                      <p:cBhvr>
                                        <p:cTn id="80" dur="500"/>
                                        <p:tgtEl>
                                          <p:spTgt spid="3689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6894"/>
                                        </p:tgtEl>
                                        <p:attrNameLst>
                                          <p:attrName>style.visibility</p:attrName>
                                        </p:attrNameLst>
                                      </p:cBhvr>
                                      <p:to>
                                        <p:strVal val="visible"/>
                                      </p:to>
                                    </p:set>
                                    <p:animEffect transition="in" filter="fade">
                                      <p:cBhvr>
                                        <p:cTn id="83" dur="500"/>
                                        <p:tgtEl>
                                          <p:spTgt spid="3689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6895"/>
                                        </p:tgtEl>
                                        <p:attrNameLst>
                                          <p:attrName>style.visibility</p:attrName>
                                        </p:attrNameLst>
                                      </p:cBhvr>
                                      <p:to>
                                        <p:strVal val="visible"/>
                                      </p:to>
                                    </p:set>
                                    <p:animEffect transition="in" filter="fade">
                                      <p:cBhvr>
                                        <p:cTn id="86" dur="500"/>
                                        <p:tgtEl>
                                          <p:spTgt spid="3689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6896"/>
                                        </p:tgtEl>
                                        <p:attrNameLst>
                                          <p:attrName>style.visibility</p:attrName>
                                        </p:attrNameLst>
                                      </p:cBhvr>
                                      <p:to>
                                        <p:strVal val="visible"/>
                                      </p:to>
                                    </p:set>
                                    <p:animEffect transition="in" filter="fade">
                                      <p:cBhvr>
                                        <p:cTn id="89" dur="500"/>
                                        <p:tgtEl>
                                          <p:spTgt spid="3689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6897"/>
                                        </p:tgtEl>
                                        <p:attrNameLst>
                                          <p:attrName>style.visibility</p:attrName>
                                        </p:attrNameLst>
                                      </p:cBhvr>
                                      <p:to>
                                        <p:strVal val="visible"/>
                                      </p:to>
                                    </p:set>
                                    <p:animEffect transition="in" filter="fade">
                                      <p:cBhvr>
                                        <p:cTn id="92" dur="500"/>
                                        <p:tgtEl>
                                          <p:spTgt spid="3689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6898"/>
                                        </p:tgtEl>
                                        <p:attrNameLst>
                                          <p:attrName>style.visibility</p:attrName>
                                        </p:attrNameLst>
                                      </p:cBhvr>
                                      <p:to>
                                        <p:strVal val="visible"/>
                                      </p:to>
                                    </p:set>
                                    <p:animEffect transition="in" filter="fade">
                                      <p:cBhvr>
                                        <p:cTn id="95" dur="500"/>
                                        <p:tgtEl>
                                          <p:spTgt spid="3689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6899"/>
                                        </p:tgtEl>
                                        <p:attrNameLst>
                                          <p:attrName>style.visibility</p:attrName>
                                        </p:attrNameLst>
                                      </p:cBhvr>
                                      <p:to>
                                        <p:strVal val="visible"/>
                                      </p:to>
                                    </p:set>
                                    <p:animEffect transition="in" filter="fade">
                                      <p:cBhvr>
                                        <p:cTn id="98" dur="500"/>
                                        <p:tgtEl>
                                          <p:spTgt spid="36899"/>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6900"/>
                                        </p:tgtEl>
                                        <p:attrNameLst>
                                          <p:attrName>style.visibility</p:attrName>
                                        </p:attrNameLst>
                                      </p:cBhvr>
                                      <p:to>
                                        <p:strVal val="visible"/>
                                      </p:to>
                                    </p:set>
                                    <p:animEffect transition="in" filter="fade">
                                      <p:cBhvr>
                                        <p:cTn id="101" dur="500"/>
                                        <p:tgtEl>
                                          <p:spTgt spid="3690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6901"/>
                                        </p:tgtEl>
                                        <p:attrNameLst>
                                          <p:attrName>style.visibility</p:attrName>
                                        </p:attrNameLst>
                                      </p:cBhvr>
                                      <p:to>
                                        <p:strVal val="visible"/>
                                      </p:to>
                                    </p:set>
                                    <p:animEffect transition="in" filter="fade">
                                      <p:cBhvr>
                                        <p:cTn id="104" dur="500"/>
                                        <p:tgtEl>
                                          <p:spTgt spid="36901"/>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6902"/>
                                        </p:tgtEl>
                                        <p:attrNameLst>
                                          <p:attrName>style.visibility</p:attrName>
                                        </p:attrNameLst>
                                      </p:cBhvr>
                                      <p:to>
                                        <p:strVal val="visible"/>
                                      </p:to>
                                    </p:set>
                                    <p:animEffect transition="in" filter="fade">
                                      <p:cBhvr>
                                        <p:cTn id="107" dur="500"/>
                                        <p:tgtEl>
                                          <p:spTgt spid="36902"/>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6903"/>
                                        </p:tgtEl>
                                        <p:attrNameLst>
                                          <p:attrName>style.visibility</p:attrName>
                                        </p:attrNameLst>
                                      </p:cBhvr>
                                      <p:to>
                                        <p:strVal val="visible"/>
                                      </p:to>
                                    </p:set>
                                    <p:animEffect transition="in" filter="fade">
                                      <p:cBhvr>
                                        <p:cTn id="110" dur="500"/>
                                        <p:tgtEl>
                                          <p:spTgt spid="36903"/>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6904"/>
                                        </p:tgtEl>
                                        <p:attrNameLst>
                                          <p:attrName>style.visibility</p:attrName>
                                        </p:attrNameLst>
                                      </p:cBhvr>
                                      <p:to>
                                        <p:strVal val="visible"/>
                                      </p:to>
                                    </p:set>
                                    <p:animEffect transition="in" filter="fade">
                                      <p:cBhvr>
                                        <p:cTn id="113" dur="500"/>
                                        <p:tgtEl>
                                          <p:spTgt spid="36904"/>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6905"/>
                                        </p:tgtEl>
                                        <p:attrNameLst>
                                          <p:attrName>style.visibility</p:attrName>
                                        </p:attrNameLst>
                                      </p:cBhvr>
                                      <p:to>
                                        <p:strVal val="visible"/>
                                      </p:to>
                                    </p:set>
                                    <p:animEffect transition="in" filter="fade">
                                      <p:cBhvr>
                                        <p:cTn id="116" dur="500"/>
                                        <p:tgtEl>
                                          <p:spTgt spid="36905"/>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6906"/>
                                        </p:tgtEl>
                                        <p:attrNameLst>
                                          <p:attrName>style.visibility</p:attrName>
                                        </p:attrNameLst>
                                      </p:cBhvr>
                                      <p:to>
                                        <p:strVal val="visible"/>
                                      </p:to>
                                    </p:set>
                                    <p:animEffect transition="in" filter="fade">
                                      <p:cBhvr>
                                        <p:cTn id="119" dur="500"/>
                                        <p:tgtEl>
                                          <p:spTgt spid="36906"/>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6907"/>
                                        </p:tgtEl>
                                        <p:attrNameLst>
                                          <p:attrName>style.visibility</p:attrName>
                                        </p:attrNameLst>
                                      </p:cBhvr>
                                      <p:to>
                                        <p:strVal val="visible"/>
                                      </p:to>
                                    </p:set>
                                    <p:animEffect transition="in" filter="fade">
                                      <p:cBhvr>
                                        <p:cTn id="122" dur="500"/>
                                        <p:tgtEl>
                                          <p:spTgt spid="36907"/>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36908"/>
                                        </p:tgtEl>
                                        <p:attrNameLst>
                                          <p:attrName>style.visibility</p:attrName>
                                        </p:attrNameLst>
                                      </p:cBhvr>
                                      <p:to>
                                        <p:strVal val="visible"/>
                                      </p:to>
                                    </p:set>
                                    <p:animEffect transition="in" filter="fade">
                                      <p:cBhvr>
                                        <p:cTn id="125" dur="500"/>
                                        <p:tgtEl>
                                          <p:spTgt spid="36908"/>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36909"/>
                                        </p:tgtEl>
                                        <p:attrNameLst>
                                          <p:attrName>style.visibility</p:attrName>
                                        </p:attrNameLst>
                                      </p:cBhvr>
                                      <p:to>
                                        <p:strVal val="visible"/>
                                      </p:to>
                                    </p:set>
                                    <p:animEffect transition="in" filter="fade">
                                      <p:cBhvr>
                                        <p:cTn id="128" dur="500"/>
                                        <p:tgtEl>
                                          <p:spTgt spid="36909"/>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36910"/>
                                        </p:tgtEl>
                                        <p:attrNameLst>
                                          <p:attrName>style.visibility</p:attrName>
                                        </p:attrNameLst>
                                      </p:cBhvr>
                                      <p:to>
                                        <p:strVal val="visible"/>
                                      </p:to>
                                    </p:set>
                                    <p:animEffect transition="in" filter="fade">
                                      <p:cBhvr>
                                        <p:cTn id="131" dur="500"/>
                                        <p:tgtEl>
                                          <p:spTgt spid="36910"/>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6911"/>
                                        </p:tgtEl>
                                        <p:attrNameLst>
                                          <p:attrName>style.visibility</p:attrName>
                                        </p:attrNameLst>
                                      </p:cBhvr>
                                      <p:to>
                                        <p:strVal val="visible"/>
                                      </p:to>
                                    </p:set>
                                    <p:animEffect transition="in" filter="fade">
                                      <p:cBhvr>
                                        <p:cTn id="134" dur="500"/>
                                        <p:tgtEl>
                                          <p:spTgt spid="36911"/>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36912"/>
                                        </p:tgtEl>
                                        <p:attrNameLst>
                                          <p:attrName>style.visibility</p:attrName>
                                        </p:attrNameLst>
                                      </p:cBhvr>
                                      <p:to>
                                        <p:strVal val="visible"/>
                                      </p:to>
                                    </p:set>
                                    <p:animEffect transition="in" filter="fade">
                                      <p:cBhvr>
                                        <p:cTn id="137" dur="500"/>
                                        <p:tgtEl>
                                          <p:spTgt spid="36912"/>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36913"/>
                                        </p:tgtEl>
                                        <p:attrNameLst>
                                          <p:attrName>style.visibility</p:attrName>
                                        </p:attrNameLst>
                                      </p:cBhvr>
                                      <p:to>
                                        <p:strVal val="visible"/>
                                      </p:to>
                                    </p:set>
                                    <p:animEffect transition="in" filter="fade">
                                      <p:cBhvr>
                                        <p:cTn id="140" dur="500"/>
                                        <p:tgtEl>
                                          <p:spTgt spid="36913"/>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36914"/>
                                        </p:tgtEl>
                                        <p:attrNameLst>
                                          <p:attrName>style.visibility</p:attrName>
                                        </p:attrNameLst>
                                      </p:cBhvr>
                                      <p:to>
                                        <p:strVal val="visible"/>
                                      </p:to>
                                    </p:set>
                                    <p:animEffect transition="in" filter="fade">
                                      <p:cBhvr>
                                        <p:cTn id="143" dur="500"/>
                                        <p:tgtEl>
                                          <p:spTgt spid="36914"/>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36915"/>
                                        </p:tgtEl>
                                        <p:attrNameLst>
                                          <p:attrName>style.visibility</p:attrName>
                                        </p:attrNameLst>
                                      </p:cBhvr>
                                      <p:to>
                                        <p:strVal val="visible"/>
                                      </p:to>
                                    </p:set>
                                    <p:animEffect transition="in" filter="fade">
                                      <p:cBhvr>
                                        <p:cTn id="146" dur="500"/>
                                        <p:tgtEl>
                                          <p:spTgt spid="36915"/>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36916"/>
                                        </p:tgtEl>
                                        <p:attrNameLst>
                                          <p:attrName>style.visibility</p:attrName>
                                        </p:attrNameLst>
                                      </p:cBhvr>
                                      <p:to>
                                        <p:strVal val="visible"/>
                                      </p:to>
                                    </p:set>
                                    <p:animEffect transition="in" filter="fade">
                                      <p:cBhvr>
                                        <p:cTn id="149" dur="500"/>
                                        <p:tgtEl>
                                          <p:spTgt spid="36916"/>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36917"/>
                                        </p:tgtEl>
                                        <p:attrNameLst>
                                          <p:attrName>style.visibility</p:attrName>
                                        </p:attrNameLst>
                                      </p:cBhvr>
                                      <p:to>
                                        <p:strVal val="visible"/>
                                      </p:to>
                                    </p:set>
                                    <p:animEffect transition="in" filter="fade">
                                      <p:cBhvr>
                                        <p:cTn id="152" dur="500"/>
                                        <p:tgtEl>
                                          <p:spTgt spid="36917"/>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36918"/>
                                        </p:tgtEl>
                                        <p:attrNameLst>
                                          <p:attrName>style.visibility</p:attrName>
                                        </p:attrNameLst>
                                      </p:cBhvr>
                                      <p:to>
                                        <p:strVal val="visible"/>
                                      </p:to>
                                    </p:set>
                                    <p:animEffect transition="in" filter="fade">
                                      <p:cBhvr>
                                        <p:cTn id="155" dur="500"/>
                                        <p:tgtEl>
                                          <p:spTgt spid="36918"/>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36919"/>
                                        </p:tgtEl>
                                        <p:attrNameLst>
                                          <p:attrName>style.visibility</p:attrName>
                                        </p:attrNameLst>
                                      </p:cBhvr>
                                      <p:to>
                                        <p:strVal val="visible"/>
                                      </p:to>
                                    </p:set>
                                    <p:animEffect transition="in" filter="fade">
                                      <p:cBhvr>
                                        <p:cTn id="158" dur="500"/>
                                        <p:tgtEl>
                                          <p:spTgt spid="36919"/>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36920"/>
                                        </p:tgtEl>
                                        <p:attrNameLst>
                                          <p:attrName>style.visibility</p:attrName>
                                        </p:attrNameLst>
                                      </p:cBhvr>
                                      <p:to>
                                        <p:strVal val="visible"/>
                                      </p:to>
                                    </p:set>
                                    <p:animEffect transition="in" filter="fade">
                                      <p:cBhvr>
                                        <p:cTn id="161" dur="500"/>
                                        <p:tgtEl>
                                          <p:spTgt spid="36920"/>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36921"/>
                                        </p:tgtEl>
                                        <p:attrNameLst>
                                          <p:attrName>style.visibility</p:attrName>
                                        </p:attrNameLst>
                                      </p:cBhvr>
                                      <p:to>
                                        <p:strVal val="visible"/>
                                      </p:to>
                                    </p:set>
                                    <p:animEffect transition="in" filter="fade">
                                      <p:cBhvr>
                                        <p:cTn id="164" dur="500"/>
                                        <p:tgtEl>
                                          <p:spTgt spid="36921"/>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36922"/>
                                        </p:tgtEl>
                                        <p:attrNameLst>
                                          <p:attrName>style.visibility</p:attrName>
                                        </p:attrNameLst>
                                      </p:cBhvr>
                                      <p:to>
                                        <p:strVal val="visible"/>
                                      </p:to>
                                    </p:set>
                                    <p:animEffect transition="in" filter="fade">
                                      <p:cBhvr>
                                        <p:cTn id="167" dur="500"/>
                                        <p:tgtEl>
                                          <p:spTgt spid="36922"/>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36923"/>
                                        </p:tgtEl>
                                        <p:attrNameLst>
                                          <p:attrName>style.visibility</p:attrName>
                                        </p:attrNameLst>
                                      </p:cBhvr>
                                      <p:to>
                                        <p:strVal val="visible"/>
                                      </p:to>
                                    </p:set>
                                    <p:animEffect transition="in" filter="fade">
                                      <p:cBhvr>
                                        <p:cTn id="170" dur="500"/>
                                        <p:tgtEl>
                                          <p:spTgt spid="36923"/>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36924"/>
                                        </p:tgtEl>
                                        <p:attrNameLst>
                                          <p:attrName>style.visibility</p:attrName>
                                        </p:attrNameLst>
                                      </p:cBhvr>
                                      <p:to>
                                        <p:strVal val="visible"/>
                                      </p:to>
                                    </p:set>
                                    <p:animEffect transition="in" filter="fade">
                                      <p:cBhvr>
                                        <p:cTn id="173" dur="500"/>
                                        <p:tgtEl>
                                          <p:spTgt spid="36924"/>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36925"/>
                                        </p:tgtEl>
                                        <p:attrNameLst>
                                          <p:attrName>style.visibility</p:attrName>
                                        </p:attrNameLst>
                                      </p:cBhvr>
                                      <p:to>
                                        <p:strVal val="visible"/>
                                      </p:to>
                                    </p:set>
                                    <p:animEffect transition="in" filter="fade">
                                      <p:cBhvr>
                                        <p:cTn id="176" dur="500"/>
                                        <p:tgtEl>
                                          <p:spTgt spid="36925"/>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36926"/>
                                        </p:tgtEl>
                                        <p:attrNameLst>
                                          <p:attrName>style.visibility</p:attrName>
                                        </p:attrNameLst>
                                      </p:cBhvr>
                                      <p:to>
                                        <p:strVal val="visible"/>
                                      </p:to>
                                    </p:set>
                                    <p:animEffect transition="in" filter="fade">
                                      <p:cBhvr>
                                        <p:cTn id="179" dur="500"/>
                                        <p:tgtEl>
                                          <p:spTgt spid="36926"/>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36927"/>
                                        </p:tgtEl>
                                        <p:attrNameLst>
                                          <p:attrName>style.visibility</p:attrName>
                                        </p:attrNameLst>
                                      </p:cBhvr>
                                      <p:to>
                                        <p:strVal val="visible"/>
                                      </p:to>
                                    </p:set>
                                    <p:animEffect transition="in" filter="fade">
                                      <p:cBhvr>
                                        <p:cTn id="182" dur="500"/>
                                        <p:tgtEl>
                                          <p:spTgt spid="36927"/>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36928"/>
                                        </p:tgtEl>
                                        <p:attrNameLst>
                                          <p:attrName>style.visibility</p:attrName>
                                        </p:attrNameLst>
                                      </p:cBhvr>
                                      <p:to>
                                        <p:strVal val="visible"/>
                                      </p:to>
                                    </p:set>
                                    <p:animEffect transition="in" filter="fade">
                                      <p:cBhvr>
                                        <p:cTn id="185" dur="500"/>
                                        <p:tgtEl>
                                          <p:spTgt spid="36928"/>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36929"/>
                                        </p:tgtEl>
                                        <p:attrNameLst>
                                          <p:attrName>style.visibility</p:attrName>
                                        </p:attrNameLst>
                                      </p:cBhvr>
                                      <p:to>
                                        <p:strVal val="visible"/>
                                      </p:to>
                                    </p:set>
                                    <p:animEffect transition="in" filter="fade">
                                      <p:cBhvr>
                                        <p:cTn id="188" dur="500"/>
                                        <p:tgtEl>
                                          <p:spTgt spid="36929"/>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36930"/>
                                        </p:tgtEl>
                                        <p:attrNameLst>
                                          <p:attrName>style.visibility</p:attrName>
                                        </p:attrNameLst>
                                      </p:cBhvr>
                                      <p:to>
                                        <p:strVal val="visible"/>
                                      </p:to>
                                    </p:set>
                                    <p:animEffect transition="in" filter="fade">
                                      <p:cBhvr>
                                        <p:cTn id="191" dur="500"/>
                                        <p:tgtEl>
                                          <p:spTgt spid="36930"/>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36931"/>
                                        </p:tgtEl>
                                        <p:attrNameLst>
                                          <p:attrName>style.visibility</p:attrName>
                                        </p:attrNameLst>
                                      </p:cBhvr>
                                      <p:to>
                                        <p:strVal val="visible"/>
                                      </p:to>
                                    </p:set>
                                    <p:animEffect transition="in" filter="fade">
                                      <p:cBhvr>
                                        <p:cTn id="194" dur="500"/>
                                        <p:tgtEl>
                                          <p:spTgt spid="36931"/>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36932"/>
                                        </p:tgtEl>
                                        <p:attrNameLst>
                                          <p:attrName>style.visibility</p:attrName>
                                        </p:attrNameLst>
                                      </p:cBhvr>
                                      <p:to>
                                        <p:strVal val="visible"/>
                                      </p:to>
                                    </p:set>
                                    <p:animEffect transition="in" filter="fade">
                                      <p:cBhvr>
                                        <p:cTn id="197" dur="500"/>
                                        <p:tgtEl>
                                          <p:spTgt spid="36932"/>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36933"/>
                                        </p:tgtEl>
                                        <p:attrNameLst>
                                          <p:attrName>style.visibility</p:attrName>
                                        </p:attrNameLst>
                                      </p:cBhvr>
                                      <p:to>
                                        <p:strVal val="visible"/>
                                      </p:to>
                                    </p:set>
                                    <p:animEffect transition="in" filter="fade">
                                      <p:cBhvr>
                                        <p:cTn id="200" dur="500"/>
                                        <p:tgtEl>
                                          <p:spTgt spid="36933"/>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36934"/>
                                        </p:tgtEl>
                                        <p:attrNameLst>
                                          <p:attrName>style.visibility</p:attrName>
                                        </p:attrNameLst>
                                      </p:cBhvr>
                                      <p:to>
                                        <p:strVal val="visible"/>
                                      </p:to>
                                    </p:set>
                                    <p:animEffect transition="in" filter="fade">
                                      <p:cBhvr>
                                        <p:cTn id="203" dur="500"/>
                                        <p:tgtEl>
                                          <p:spTgt spid="36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P spid="36870" grpId="0" animBg="1"/>
      <p:bldP spid="36871" grpId="0" animBg="1"/>
      <p:bldP spid="36872" grpId="0"/>
      <p:bldP spid="36873" grpId="0" animBg="1"/>
      <p:bldP spid="36874" grpId="0"/>
      <p:bldP spid="36875" grpId="0"/>
      <p:bldP spid="36876" grpId="0"/>
      <p:bldP spid="36877" grpId="0"/>
      <p:bldP spid="36878" grpId="0"/>
      <p:bldP spid="36879" grpId="0"/>
      <p:bldP spid="36880" grpId="0"/>
      <p:bldP spid="36881" grpId="0"/>
      <p:bldP spid="36882" grpId="0" animBg="1"/>
      <p:bldP spid="36883" grpId="0" animBg="1"/>
      <p:bldP spid="36884" grpId="0" animBg="1"/>
      <p:bldP spid="36885" grpId="0"/>
      <p:bldP spid="36886" grpId="0" animBg="1"/>
      <p:bldP spid="36887" grpId="0"/>
      <p:bldP spid="36888" grpId="0"/>
      <p:bldP spid="36889" grpId="0"/>
      <p:bldP spid="36890" grpId="0"/>
      <p:bldP spid="36891" grpId="0"/>
      <p:bldP spid="36892" grpId="0"/>
      <p:bldP spid="36893" grpId="0"/>
      <p:bldP spid="36894" grpId="0"/>
      <p:bldP spid="36895" grpId="0" animBg="1"/>
      <p:bldP spid="36896" grpId="0" animBg="1"/>
      <p:bldP spid="36897" grpId="0" animBg="1"/>
      <p:bldP spid="36898" grpId="0"/>
      <p:bldP spid="36899" grpId="0" animBg="1"/>
      <p:bldP spid="36900" grpId="0"/>
      <p:bldP spid="36901" grpId="0"/>
      <p:bldP spid="36902" grpId="0"/>
      <p:bldP spid="36903" grpId="0"/>
      <p:bldP spid="36904" grpId="0"/>
      <p:bldP spid="36905" grpId="0"/>
      <p:bldP spid="36906" grpId="0"/>
      <p:bldP spid="36907" grpId="0"/>
      <p:bldP spid="36908" grpId="0" animBg="1"/>
      <p:bldP spid="36909" grpId="0" animBg="1"/>
      <p:bldP spid="36910" grpId="0" animBg="1"/>
      <p:bldP spid="36911" grpId="0"/>
      <p:bldP spid="36912" grpId="0" animBg="1"/>
      <p:bldP spid="36913" grpId="0"/>
      <p:bldP spid="36914" grpId="0"/>
      <p:bldP spid="36915" grpId="0"/>
      <p:bldP spid="36916" grpId="0"/>
      <p:bldP spid="36917" grpId="0"/>
      <p:bldP spid="36918" grpId="0"/>
      <p:bldP spid="36919" grpId="0"/>
      <p:bldP spid="36920" grpId="0"/>
      <p:bldP spid="36921" grpId="0" animBg="1"/>
      <p:bldP spid="36922" grpId="0" animBg="1"/>
      <p:bldP spid="36923" grpId="0" animBg="1"/>
      <p:bldP spid="36924" grpId="0"/>
      <p:bldP spid="36925" grpId="0" animBg="1"/>
      <p:bldP spid="36926" grpId="0"/>
      <p:bldP spid="36927" grpId="0"/>
      <p:bldP spid="36928" grpId="0"/>
      <p:bldP spid="36929" grpId="0"/>
      <p:bldP spid="36930" grpId="0"/>
      <p:bldP spid="36931" grpId="0"/>
      <p:bldP spid="36932" grpId="0"/>
      <p:bldP spid="36933" grpId="0"/>
      <p:bldP spid="369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200731" y="1600869"/>
            <a:ext cx="9718549" cy="4194820"/>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a:ea typeface="微软雅黑"/>
              <a:sym typeface="Arial"/>
            </a:endParaRPr>
          </a:p>
        </p:txBody>
      </p:sp>
      <p:sp>
        <p:nvSpPr>
          <p:cNvPr id="8" name="Oval 29"/>
          <p:cNvSpPr>
            <a:spLocks noChangeAspect="1"/>
          </p:cNvSpPr>
          <p:nvPr/>
        </p:nvSpPr>
        <p:spPr>
          <a:xfrm>
            <a:off x="5033232" y="1079745"/>
            <a:ext cx="2125536" cy="1050357"/>
          </a:xfrm>
          <a:prstGeom prst="ellipse">
            <a:avLst/>
          </a:prstGeom>
          <a:solidFill>
            <a:srgbClr val="2395AD"/>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Arial"/>
                <a:ea typeface="微软雅黑"/>
                <a:sym typeface="Arial"/>
              </a:rPr>
              <a:t></a:t>
            </a:r>
          </a:p>
        </p:txBody>
      </p:sp>
      <p:sp>
        <p:nvSpPr>
          <p:cNvPr id="9" name="TextBox 31"/>
          <p:cNvSpPr txBox="1"/>
          <p:nvPr/>
        </p:nvSpPr>
        <p:spPr>
          <a:xfrm flipH="1">
            <a:off x="4342827" y="1255420"/>
            <a:ext cx="3558597" cy="646331"/>
          </a:xfrm>
          <a:prstGeom prst="rect">
            <a:avLst/>
          </a:prstGeom>
          <a:noFill/>
        </p:spPr>
        <p:txBody>
          <a:bodyPr wrap="square" rtlCol="0">
            <a:spAutoFit/>
          </a:bodyPr>
          <a:lstStyle/>
          <a:p>
            <a:pPr algn="ctr"/>
            <a:r>
              <a:rPr lang="en-US" altLang="zh-CN" sz="3600" b="1" dirty="0">
                <a:solidFill>
                  <a:schemeClr val="bg1"/>
                </a:solidFill>
                <a:sym typeface="Arial"/>
              </a:rPr>
              <a:t>Preface</a:t>
            </a:r>
            <a:endParaRPr lang="id-ID" sz="3600" b="1" dirty="0">
              <a:solidFill>
                <a:schemeClr val="bg1"/>
              </a:solidFill>
              <a:latin typeface="Arial"/>
              <a:ea typeface="微软雅黑"/>
              <a:sym typeface="Arial"/>
            </a:endParaRPr>
          </a:p>
        </p:txBody>
      </p:sp>
      <p:sp>
        <p:nvSpPr>
          <p:cNvPr id="11" name="TextBox 7"/>
          <p:cNvSpPr>
            <a:spLocks noChangeArrowheads="1"/>
          </p:cNvSpPr>
          <p:nvPr/>
        </p:nvSpPr>
        <p:spPr bwMode="auto">
          <a:xfrm>
            <a:off x="1750807" y="2171517"/>
            <a:ext cx="8960736" cy="3380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200000"/>
              </a:lnSpc>
              <a:defRPr/>
            </a:pPr>
            <a:r>
              <a:rPr lang="en-US" altLang="zh-CN" sz="1400" dirty="0">
                <a:solidFill>
                  <a:schemeClr val="tx1">
                    <a:lumMod val="75000"/>
                    <a:lumOff val="25000"/>
                  </a:schemeClr>
                </a:solidFill>
                <a:sym typeface="Arial"/>
              </a:rPr>
              <a:t>In 2028, we will better complete our work and maximize our strengths to avoid weaknesses. The summary is as follows:</a:t>
            </a:r>
          </a:p>
          <a:p>
            <a:pPr>
              <a:lnSpc>
                <a:spcPct val="200000"/>
              </a:lnSpc>
              <a:defRPr/>
            </a:pPr>
            <a:r>
              <a:rPr lang="en-US" altLang="zh-CN" sz="1400" dirty="0">
                <a:solidFill>
                  <a:schemeClr val="tx1">
                    <a:lumMod val="75000"/>
                    <a:lumOff val="25000"/>
                  </a:schemeClr>
                </a:solidFill>
                <a:sym typeface="Arial"/>
              </a:rPr>
              <a:t>Since I started working in 2028, I have earnestly completed my work, studied hard, thought positively, and gradually improved my personal abilities. Accompanying the development of the company, xx where I work is particularly important as a design department of the company.</a:t>
            </a:r>
          </a:p>
          <a:p>
            <a:pPr>
              <a:lnSpc>
                <a:spcPct val="200000"/>
              </a:lnSpc>
              <a:defRPr/>
            </a:pPr>
            <a:r>
              <a:rPr lang="en-US" altLang="zh-CN" sz="1400" dirty="0">
                <a:solidFill>
                  <a:schemeClr val="tx1">
                    <a:lumMod val="75000"/>
                    <a:lumOff val="25000"/>
                  </a:schemeClr>
                </a:solidFill>
                <a:sym typeface="Arial"/>
              </a:rPr>
              <a:t>Therefore, in my actual work, I always strictly demand myself and be cautious. In addition, the fast running of the train depends on the headband. Since I just joined the work, there are many deficiencies in terms of business ability and thinking. In these respects, I have been correctly guided by company leaders and department leaders.</a:t>
            </a:r>
            <a:endParaRPr lang="zh-CN" altLang="en-US" sz="1400" dirty="0">
              <a:solidFill>
                <a:schemeClr val="tx1">
                  <a:lumMod val="75000"/>
                  <a:lumOff val="25000"/>
                </a:schemeClr>
              </a:solidFill>
              <a:latin typeface="Arial"/>
              <a:ea typeface="微软雅黑"/>
              <a:sym typeface="Arial"/>
            </a:endParaRPr>
          </a:p>
        </p:txBody>
      </p:sp>
      <p:pic>
        <p:nvPicPr>
          <p:cNvPr id="12" name="PA_图片 5"/>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0580438" y="-240239"/>
            <a:ext cx="1611562" cy="2293377"/>
          </a:xfrm>
          <a:prstGeom prst="rect">
            <a:avLst/>
          </a:prstGeom>
        </p:spPr>
      </p:pic>
      <p:sp>
        <p:nvSpPr>
          <p:cNvPr id="13" name="TextBox 4">
            <a:extLst>
              <a:ext uri="{FF2B5EF4-FFF2-40B4-BE49-F238E27FC236}">
                <a16:creationId xmlns:a16="http://schemas.microsoft.com/office/drawing/2014/main" id="{EB684C7E-20A7-9694-F2D4-694B922B40F4}"/>
              </a:ext>
            </a:extLst>
          </p:cNvPr>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75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125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794" y="1427401"/>
            <a:ext cx="6373580" cy="1418861"/>
            <a:chOff x="0" y="638606"/>
            <a:chExt cx="6167437" cy="1373215"/>
          </a:xfrm>
          <a:solidFill>
            <a:schemeClr val="accent1"/>
          </a:solidFill>
        </p:grpSpPr>
        <p:sp>
          <p:nvSpPr>
            <p:cNvPr id="62" name="矩形 61"/>
            <p:cNvSpPr/>
            <p:nvPr/>
          </p:nvSpPr>
          <p:spPr bwMode="auto">
            <a:xfrm>
              <a:off x="0" y="638606"/>
              <a:ext cx="1157288" cy="10814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latin typeface="Arial"/>
                <a:ea typeface="微软雅黑"/>
                <a:sym typeface="Arial"/>
              </a:endParaRPr>
            </a:p>
          </p:txBody>
        </p:sp>
        <p:sp>
          <p:nvSpPr>
            <p:cNvPr id="63" name="矩形 62"/>
            <p:cNvSpPr/>
            <p:nvPr/>
          </p:nvSpPr>
          <p:spPr bwMode="auto">
            <a:xfrm>
              <a:off x="3117057" y="1232911"/>
              <a:ext cx="2808685" cy="778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latin typeface="Arial"/>
                <a:ea typeface="微软雅黑"/>
                <a:sym typeface="Arial"/>
              </a:endParaRPr>
            </a:p>
          </p:txBody>
        </p:sp>
        <p:sp>
          <p:nvSpPr>
            <p:cNvPr id="64" name="矩形 28"/>
            <p:cNvSpPr/>
            <p:nvPr/>
          </p:nvSpPr>
          <p:spPr bwMode="auto">
            <a:xfrm>
              <a:off x="1157288" y="638607"/>
              <a:ext cx="1959769" cy="1373214"/>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6712" h="1280593">
                  <a:moveTo>
                    <a:pt x="0" y="0"/>
                  </a:moveTo>
                  <a:lnTo>
                    <a:pt x="1826712" y="555625"/>
                  </a:lnTo>
                  <a:lnTo>
                    <a:pt x="1826712" y="1280593"/>
                  </a:lnTo>
                  <a:lnTo>
                    <a:pt x="0" y="100754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latin typeface="Arial"/>
                <a:ea typeface="微软雅黑"/>
                <a:sym typeface="Arial"/>
              </a:endParaRPr>
            </a:p>
          </p:txBody>
        </p:sp>
        <p:sp>
          <p:nvSpPr>
            <p:cNvPr id="65" name="TextBox 40"/>
            <p:cNvSpPr txBox="1">
              <a:spLocks noChangeArrowheads="1"/>
            </p:cNvSpPr>
            <p:nvPr/>
          </p:nvSpPr>
          <p:spPr bwMode="auto">
            <a:xfrm>
              <a:off x="138685" y="810841"/>
              <a:ext cx="782404" cy="76702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en-US" altLang="zh-CN" sz="4700" b="1" dirty="0">
                  <a:solidFill>
                    <a:schemeClr val="bg1"/>
                  </a:solidFill>
                  <a:latin typeface="Arial"/>
                  <a:ea typeface="微软雅黑"/>
                  <a:sym typeface="Arial"/>
                </a:rPr>
                <a:t>01</a:t>
              </a:r>
              <a:endParaRPr lang="zh-CN" altLang="en-US" sz="4700" b="1" dirty="0">
                <a:solidFill>
                  <a:schemeClr val="bg1"/>
                </a:solidFill>
                <a:latin typeface="Arial"/>
                <a:ea typeface="微软雅黑"/>
                <a:sym typeface="Arial"/>
              </a:endParaRPr>
            </a:p>
          </p:txBody>
        </p:sp>
        <p:sp>
          <p:nvSpPr>
            <p:cNvPr id="67" name="等腰三角形 66"/>
            <p:cNvSpPr/>
            <p:nvPr/>
          </p:nvSpPr>
          <p:spPr bwMode="auto">
            <a:xfrm rot="5400000">
              <a:off x="5906052" y="1501517"/>
              <a:ext cx="281074" cy="24169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solidFill>
                  <a:schemeClr val="bg1"/>
                </a:solidFill>
                <a:latin typeface="Arial"/>
                <a:ea typeface="微软雅黑"/>
                <a:sym typeface="Arial"/>
              </a:endParaRPr>
            </a:p>
          </p:txBody>
        </p:sp>
        <p:sp>
          <p:nvSpPr>
            <p:cNvPr id="68" name="AutoShape 1"/>
            <p:cNvSpPr/>
            <p:nvPr/>
          </p:nvSpPr>
          <p:spPr bwMode="auto">
            <a:xfrm>
              <a:off x="3127772" y="1429425"/>
              <a:ext cx="2805113" cy="52165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grp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a:lnSpc>
                  <a:spcPct val="100000"/>
                </a:lnSpc>
                <a:spcBef>
                  <a:spcPct val="0"/>
                </a:spcBef>
                <a:buFontTx/>
                <a:buNone/>
                <a:defRPr/>
              </a:pPr>
              <a:endParaRPr lang="zh-CN" altLang="zh-CN" sz="1100" dirty="0">
                <a:latin typeface="Arial"/>
                <a:ea typeface="微软雅黑"/>
                <a:cs typeface="Helvetica" panose="020B0604020202020204" pitchFamily="34" charset="0"/>
                <a:sym typeface="Arial"/>
              </a:endParaRPr>
            </a:p>
          </p:txBody>
        </p:sp>
        <p:sp>
          <p:nvSpPr>
            <p:cNvPr id="69" name="矩形 15"/>
            <p:cNvSpPr>
              <a:spLocks noChangeArrowheads="1"/>
            </p:cNvSpPr>
            <p:nvPr/>
          </p:nvSpPr>
          <p:spPr bwMode="auto">
            <a:xfrm>
              <a:off x="3649070" y="1477065"/>
              <a:ext cx="1772042" cy="4244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a:lnSpc>
                  <a:spcPct val="100000"/>
                </a:lnSpc>
                <a:spcBef>
                  <a:spcPct val="0"/>
                </a:spcBef>
                <a:buFontTx/>
                <a:buNone/>
              </a:pPr>
              <a:r>
                <a:rPr lang="en-US" altLang="zh-CN" sz="2400" dirty="0">
                  <a:solidFill>
                    <a:schemeClr val="bg1"/>
                  </a:solidFill>
                  <a:latin typeface="Arial"/>
                  <a:ea typeface="微软雅黑"/>
                  <a:cs typeface="Helvetica" panose="020B0604020202020204" pitchFamily="34" charset="0"/>
                  <a:sym typeface="Arial"/>
                </a:rPr>
                <a:t>Add title text</a:t>
              </a:r>
              <a:endParaRPr lang="zh-CN" altLang="zh-CN" sz="1200" dirty="0">
                <a:solidFill>
                  <a:schemeClr val="bg1"/>
                </a:solidFill>
                <a:latin typeface="Arial"/>
                <a:ea typeface="微软雅黑"/>
                <a:cs typeface="Helvetica" panose="020B0604020202020204" pitchFamily="34" charset="0"/>
                <a:sym typeface="Arial"/>
              </a:endParaRPr>
            </a:p>
          </p:txBody>
        </p:sp>
      </p:grpSp>
      <p:sp>
        <p:nvSpPr>
          <p:cNvPr id="101" name="矩形 100"/>
          <p:cNvSpPr/>
          <p:nvPr/>
        </p:nvSpPr>
        <p:spPr bwMode="auto">
          <a:xfrm>
            <a:off x="3229420" y="2041460"/>
            <a:ext cx="580760" cy="3209356"/>
          </a:xfrm>
          <a:prstGeom prst="rect">
            <a:avLst/>
          </a:prstGeom>
          <a:gradFill>
            <a:gsLst>
              <a:gs pos="0">
                <a:schemeClr val="bg1">
                  <a:alpha val="0"/>
                </a:schemeClr>
              </a:gs>
              <a:gs pos="100000">
                <a:schemeClr val="tx1">
                  <a:alpha val="1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a:defRPr/>
            </a:pPr>
            <a:endParaRPr lang="zh-CN" altLang="en-US">
              <a:latin typeface="Arial"/>
              <a:ea typeface="微软雅黑"/>
              <a:sym typeface="Arial"/>
            </a:endParaRPr>
          </a:p>
        </p:txBody>
      </p:sp>
      <p:sp>
        <p:nvSpPr>
          <p:cNvPr id="102" name="矩形 101"/>
          <p:cNvSpPr/>
          <p:nvPr/>
        </p:nvSpPr>
        <p:spPr bwMode="auto">
          <a:xfrm rot="10800000">
            <a:off x="598780" y="1394055"/>
            <a:ext cx="579529" cy="4453473"/>
          </a:xfrm>
          <a:prstGeom prst="rect">
            <a:avLst/>
          </a:prstGeom>
          <a:gradFill>
            <a:gsLst>
              <a:gs pos="0">
                <a:schemeClr val="bg1">
                  <a:alpha val="0"/>
                </a:schemeClr>
              </a:gs>
              <a:gs pos="100000">
                <a:schemeClr val="tx1">
                  <a:alpha val="1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a:defRPr/>
            </a:pPr>
            <a:endParaRPr lang="zh-CN" altLang="en-US" dirty="0">
              <a:latin typeface="Arial"/>
              <a:ea typeface="微软雅黑"/>
              <a:sym typeface="Arial"/>
            </a:endParaRPr>
          </a:p>
        </p:txBody>
      </p:sp>
      <p:sp>
        <p:nvSpPr>
          <p:cNvPr id="103" name="矩形 13"/>
          <p:cNvSpPr>
            <a:spLocks noChangeArrowheads="1"/>
          </p:cNvSpPr>
          <p:nvPr/>
        </p:nvSpPr>
        <p:spPr bwMode="auto">
          <a:xfrm>
            <a:off x="6764471" y="2017345"/>
            <a:ext cx="3747447" cy="78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17" tIns="45709" rIns="91417" bIns="45709">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en-US" altLang="zh-CN" sz="1600" dirty="0">
                <a:latin typeface="Arial"/>
                <a:ea typeface="微软雅黑"/>
                <a:sym typeface="Arial"/>
              </a:rPr>
              <a:t>Click here to add content, content to match the title. </a:t>
            </a:r>
            <a:endParaRPr lang="zh-CN" altLang="en-US" sz="1600" dirty="0">
              <a:latin typeface="Arial"/>
              <a:ea typeface="微软雅黑"/>
              <a:sym typeface="Arial"/>
            </a:endParaRPr>
          </a:p>
        </p:txBody>
      </p:sp>
      <p:sp>
        <p:nvSpPr>
          <p:cNvPr id="104" name="矩形 13"/>
          <p:cNvSpPr>
            <a:spLocks noChangeArrowheads="1"/>
          </p:cNvSpPr>
          <p:nvPr/>
        </p:nvSpPr>
        <p:spPr bwMode="auto">
          <a:xfrm>
            <a:off x="6764471" y="2818452"/>
            <a:ext cx="3747447" cy="78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17" tIns="45709" rIns="91417" bIns="45709">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en-US" altLang="zh-CN" sz="1600" dirty="0">
                <a:latin typeface="Arial"/>
                <a:ea typeface="微软雅黑"/>
                <a:sym typeface="Arial"/>
              </a:rPr>
              <a:t>Click here to add content, content to match the title. </a:t>
            </a:r>
            <a:endParaRPr lang="zh-CN" altLang="en-US" sz="1600" dirty="0">
              <a:latin typeface="Arial"/>
              <a:ea typeface="微软雅黑"/>
              <a:sym typeface="Arial"/>
            </a:endParaRPr>
          </a:p>
        </p:txBody>
      </p:sp>
      <p:sp>
        <p:nvSpPr>
          <p:cNvPr id="105" name="矩形 13"/>
          <p:cNvSpPr>
            <a:spLocks noChangeArrowheads="1"/>
          </p:cNvSpPr>
          <p:nvPr/>
        </p:nvSpPr>
        <p:spPr bwMode="auto">
          <a:xfrm>
            <a:off x="6764471" y="3620791"/>
            <a:ext cx="3747447" cy="78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17" tIns="45709" rIns="91417" bIns="45709">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en-US" altLang="zh-CN" sz="1600" dirty="0">
                <a:latin typeface="Arial"/>
                <a:ea typeface="微软雅黑"/>
                <a:sym typeface="Arial"/>
              </a:rPr>
              <a:t>Click here to add content, content to match the title. </a:t>
            </a:r>
            <a:endParaRPr lang="zh-CN" altLang="en-US" sz="1600" dirty="0">
              <a:latin typeface="Arial"/>
              <a:ea typeface="微软雅黑"/>
              <a:sym typeface="Arial"/>
            </a:endParaRPr>
          </a:p>
        </p:txBody>
      </p:sp>
      <p:sp>
        <p:nvSpPr>
          <p:cNvPr id="106" name="矩形 13"/>
          <p:cNvSpPr>
            <a:spLocks noChangeArrowheads="1"/>
          </p:cNvSpPr>
          <p:nvPr/>
        </p:nvSpPr>
        <p:spPr bwMode="auto">
          <a:xfrm>
            <a:off x="6764471" y="4421900"/>
            <a:ext cx="3747447" cy="78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17" tIns="45709" rIns="91417" bIns="45709">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en-US" altLang="zh-CN" sz="1600" dirty="0">
                <a:latin typeface="Arial"/>
                <a:ea typeface="微软雅黑"/>
                <a:sym typeface="Arial"/>
              </a:rPr>
              <a:t>Click here to add content, content to match the title. </a:t>
            </a:r>
            <a:endParaRPr lang="zh-CN" altLang="en-US" sz="1600" dirty="0">
              <a:latin typeface="Arial"/>
              <a:ea typeface="微软雅黑"/>
              <a:sym typeface="Arial"/>
            </a:endParaRPr>
          </a:p>
        </p:txBody>
      </p:sp>
      <p:grpSp>
        <p:nvGrpSpPr>
          <p:cNvPr id="113" name="组合 112"/>
          <p:cNvGrpSpPr/>
          <p:nvPr/>
        </p:nvGrpSpPr>
        <p:grpSpPr>
          <a:xfrm>
            <a:off x="794" y="2539847"/>
            <a:ext cx="6373580" cy="1118599"/>
            <a:chOff x="0" y="1905473"/>
            <a:chExt cx="4780807" cy="839208"/>
          </a:xfrm>
        </p:grpSpPr>
        <p:grpSp>
          <p:nvGrpSpPr>
            <p:cNvPr id="70" name="组合 69"/>
            <p:cNvGrpSpPr/>
            <p:nvPr/>
          </p:nvGrpSpPr>
          <p:grpSpPr>
            <a:xfrm>
              <a:off x="0" y="1905473"/>
              <a:ext cx="4780807" cy="839208"/>
              <a:chOff x="0" y="1715264"/>
              <a:chExt cx="6167437" cy="1082613"/>
            </a:xfrm>
            <a:solidFill>
              <a:schemeClr val="accent2"/>
            </a:solidFill>
          </p:grpSpPr>
          <p:sp>
            <p:nvSpPr>
              <p:cNvPr id="71" name="矩形 70"/>
              <p:cNvSpPr/>
              <p:nvPr/>
            </p:nvSpPr>
            <p:spPr bwMode="auto">
              <a:xfrm>
                <a:off x="0" y="1715264"/>
                <a:ext cx="1157288" cy="10814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solidFill>
                    <a:schemeClr val="bg1"/>
                  </a:solidFill>
                  <a:latin typeface="Arial"/>
                  <a:ea typeface="微软雅黑"/>
                  <a:sym typeface="Arial"/>
                </a:endParaRPr>
              </a:p>
            </p:txBody>
          </p:sp>
          <p:sp>
            <p:nvSpPr>
              <p:cNvPr id="72" name="矩形 71"/>
              <p:cNvSpPr/>
              <p:nvPr/>
            </p:nvSpPr>
            <p:spPr bwMode="auto">
              <a:xfrm>
                <a:off x="3117057" y="2008247"/>
                <a:ext cx="2808685" cy="780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latin typeface="Arial"/>
                  <a:ea typeface="微软雅黑"/>
                  <a:sym typeface="Arial"/>
                </a:endParaRPr>
              </a:p>
            </p:txBody>
          </p:sp>
          <p:sp>
            <p:nvSpPr>
              <p:cNvPr id="73" name="矩形 28"/>
              <p:cNvSpPr/>
              <p:nvPr/>
            </p:nvSpPr>
            <p:spPr bwMode="auto">
              <a:xfrm>
                <a:off x="1157288" y="1717646"/>
                <a:ext cx="1963341" cy="1080231"/>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33980"/>
                  <a:gd name="connsiteY0-72" fmla="*/ 0 h 1007543"/>
                  <a:gd name="connsiteX1-73" fmla="*/ 1829887 w 1833980"/>
                  <a:gd name="connsiteY1-74" fmla="*/ 273050 h 1007543"/>
                  <a:gd name="connsiteX2-75" fmla="*/ 1833856 w 1833980"/>
                  <a:gd name="connsiteY2-76" fmla="*/ 1001193 h 1007543"/>
                  <a:gd name="connsiteX3-77" fmla="*/ 0 w 1833980"/>
                  <a:gd name="connsiteY3-78" fmla="*/ 1007543 h 1007543"/>
                  <a:gd name="connsiteX4-79" fmla="*/ 0 w 1833980"/>
                  <a:gd name="connsiteY4-80" fmla="*/ 0 h 1007543"/>
                  <a:gd name="connsiteX0-81" fmla="*/ 0 w 1829887"/>
                  <a:gd name="connsiteY0-82" fmla="*/ 0 h 1007543"/>
                  <a:gd name="connsiteX1-83" fmla="*/ 1829887 w 1829887"/>
                  <a:gd name="connsiteY1-84" fmla="*/ 273050 h 1007543"/>
                  <a:gd name="connsiteX2-85" fmla="*/ 1829093 w 1829887"/>
                  <a:gd name="connsiteY2-86" fmla="*/ 1003575 h 1007543"/>
                  <a:gd name="connsiteX3-87" fmla="*/ 0 w 1829887"/>
                  <a:gd name="connsiteY3-88" fmla="*/ 1007543 h 1007543"/>
                  <a:gd name="connsiteX4-89" fmla="*/ 0 w 1829887"/>
                  <a:gd name="connsiteY4-90" fmla="*/ 0 h 10075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9887" h="1007543">
                    <a:moveTo>
                      <a:pt x="0" y="0"/>
                    </a:moveTo>
                    <a:lnTo>
                      <a:pt x="1829887" y="273050"/>
                    </a:lnTo>
                    <a:cubicBezTo>
                      <a:pt x="1828829" y="608898"/>
                      <a:pt x="1830151" y="667727"/>
                      <a:pt x="1829093" y="1003575"/>
                    </a:cubicBezTo>
                    <a:lnTo>
                      <a:pt x="0" y="1007543"/>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latin typeface="Arial"/>
                  <a:ea typeface="微软雅黑"/>
                  <a:sym typeface="Arial"/>
                </a:endParaRPr>
              </a:p>
            </p:txBody>
          </p:sp>
          <p:sp>
            <p:nvSpPr>
              <p:cNvPr id="76" name="等腰三角形 75"/>
              <p:cNvSpPr/>
              <p:nvPr/>
            </p:nvSpPr>
            <p:spPr bwMode="auto">
              <a:xfrm rot="5400000">
                <a:off x="5906647" y="2277449"/>
                <a:ext cx="279883" cy="24169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solidFill>
                    <a:schemeClr val="bg1"/>
                  </a:solidFill>
                  <a:latin typeface="Arial"/>
                  <a:ea typeface="微软雅黑"/>
                  <a:sym typeface="Arial"/>
                </a:endParaRPr>
              </a:p>
            </p:txBody>
          </p:sp>
          <p:sp>
            <p:nvSpPr>
              <p:cNvPr id="77" name="矩形 46"/>
              <p:cNvSpPr>
                <a:spLocks noChangeArrowheads="1"/>
              </p:cNvSpPr>
              <p:nvPr/>
            </p:nvSpPr>
            <p:spPr bwMode="auto">
              <a:xfrm>
                <a:off x="3649070" y="2263120"/>
                <a:ext cx="1772042" cy="42447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a:lnSpc>
                    <a:spcPct val="100000"/>
                  </a:lnSpc>
                  <a:spcBef>
                    <a:spcPct val="0"/>
                  </a:spcBef>
                  <a:buFontTx/>
                  <a:buNone/>
                </a:pPr>
                <a:r>
                  <a:rPr lang="en-US" altLang="zh-CN" sz="2400" dirty="0">
                    <a:solidFill>
                      <a:schemeClr val="bg1"/>
                    </a:solidFill>
                    <a:latin typeface="Arial"/>
                    <a:ea typeface="微软雅黑"/>
                    <a:cs typeface="Helvetica" panose="020B0604020202020204" pitchFamily="34" charset="0"/>
                    <a:sym typeface="Arial"/>
                  </a:rPr>
                  <a:t>Add title text</a:t>
                </a:r>
                <a:endParaRPr lang="zh-CN" altLang="zh-CN" sz="1200" dirty="0">
                  <a:solidFill>
                    <a:schemeClr val="bg1"/>
                  </a:solidFill>
                  <a:latin typeface="Arial"/>
                  <a:ea typeface="微软雅黑"/>
                  <a:cs typeface="Helvetica" panose="020B0604020202020204" pitchFamily="34" charset="0"/>
                  <a:sym typeface="Arial"/>
                </a:endParaRPr>
              </a:p>
            </p:txBody>
          </p:sp>
        </p:grpSp>
        <p:sp>
          <p:nvSpPr>
            <p:cNvPr id="110" name="TextBox 40"/>
            <p:cNvSpPr txBox="1">
              <a:spLocks noChangeArrowheads="1"/>
            </p:cNvSpPr>
            <p:nvPr/>
          </p:nvSpPr>
          <p:spPr bwMode="auto">
            <a:xfrm>
              <a:off x="107504" y="2026224"/>
              <a:ext cx="606495" cy="594577"/>
            </a:xfrm>
            <a:prstGeom prst="rect">
              <a:avLst/>
            </a:prstGeom>
            <a:noFill/>
            <a:ln>
              <a:noFill/>
            </a:ln>
          </p:spPr>
          <p:txBody>
            <a:bodyPr wrap="non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en-US" altLang="zh-CN" sz="4700" b="1" dirty="0">
                  <a:solidFill>
                    <a:schemeClr val="bg1"/>
                  </a:solidFill>
                  <a:latin typeface="Arial"/>
                  <a:ea typeface="微软雅黑"/>
                  <a:sym typeface="Arial"/>
                </a:rPr>
                <a:t>02</a:t>
              </a:r>
              <a:endParaRPr lang="zh-CN" altLang="en-US" sz="4700" b="1" dirty="0">
                <a:solidFill>
                  <a:schemeClr val="bg1"/>
                </a:solidFill>
                <a:latin typeface="Arial"/>
                <a:ea typeface="微软雅黑"/>
                <a:sym typeface="Arial"/>
              </a:endParaRPr>
            </a:p>
          </p:txBody>
        </p:sp>
      </p:grpSp>
      <p:grpSp>
        <p:nvGrpSpPr>
          <p:cNvPr id="114" name="组合 113"/>
          <p:cNvGrpSpPr/>
          <p:nvPr/>
        </p:nvGrpSpPr>
        <p:grpSpPr>
          <a:xfrm>
            <a:off x="794" y="3639985"/>
            <a:ext cx="6373580" cy="1123520"/>
            <a:chOff x="0" y="2730832"/>
            <a:chExt cx="4780807" cy="842900"/>
          </a:xfrm>
        </p:grpSpPr>
        <p:grpSp>
          <p:nvGrpSpPr>
            <p:cNvPr id="78" name="组合 77"/>
            <p:cNvGrpSpPr/>
            <p:nvPr/>
          </p:nvGrpSpPr>
          <p:grpSpPr>
            <a:xfrm>
              <a:off x="0" y="2730832"/>
              <a:ext cx="4780807" cy="842900"/>
              <a:chOff x="0" y="2780011"/>
              <a:chExt cx="6167437" cy="1087375"/>
            </a:xfrm>
            <a:solidFill>
              <a:schemeClr val="accent3"/>
            </a:solidFill>
          </p:grpSpPr>
          <p:sp>
            <p:nvSpPr>
              <p:cNvPr id="79" name="矩形 78"/>
              <p:cNvSpPr/>
              <p:nvPr/>
            </p:nvSpPr>
            <p:spPr bwMode="auto">
              <a:xfrm>
                <a:off x="0" y="2785965"/>
                <a:ext cx="1157288" cy="10814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solidFill>
                    <a:schemeClr val="bg1"/>
                  </a:solidFill>
                  <a:latin typeface="Arial"/>
                  <a:ea typeface="微软雅黑"/>
                  <a:sym typeface="Arial"/>
                </a:endParaRPr>
              </a:p>
            </p:txBody>
          </p:sp>
          <p:sp>
            <p:nvSpPr>
              <p:cNvPr id="80" name="矩形 79"/>
              <p:cNvSpPr/>
              <p:nvPr/>
            </p:nvSpPr>
            <p:spPr bwMode="auto">
              <a:xfrm>
                <a:off x="3117057" y="2780011"/>
                <a:ext cx="2808685" cy="780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latin typeface="Arial"/>
                  <a:ea typeface="微软雅黑"/>
                  <a:sym typeface="Arial"/>
                </a:endParaRPr>
              </a:p>
            </p:txBody>
          </p:sp>
          <p:sp>
            <p:nvSpPr>
              <p:cNvPr id="81" name="矩形 28"/>
              <p:cNvSpPr/>
              <p:nvPr/>
            </p:nvSpPr>
            <p:spPr bwMode="auto">
              <a:xfrm>
                <a:off x="1157287" y="2790729"/>
                <a:ext cx="1966913" cy="1076657"/>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29887"/>
                  <a:gd name="connsiteY0-72" fmla="*/ 0 h 1001193"/>
                  <a:gd name="connsiteX1-73" fmla="*/ 1829887 w 1829887"/>
                  <a:gd name="connsiteY1-74" fmla="*/ 273050 h 1001193"/>
                  <a:gd name="connsiteX2-75" fmla="*/ 1826712 w 1829887"/>
                  <a:gd name="connsiteY2-76" fmla="*/ 1001193 h 1001193"/>
                  <a:gd name="connsiteX3-77" fmla="*/ 0 w 1829887"/>
                  <a:gd name="connsiteY3-78" fmla="*/ 998018 h 1001193"/>
                  <a:gd name="connsiteX4-79" fmla="*/ 0 w 1829887"/>
                  <a:gd name="connsiteY4-80" fmla="*/ 0 h 1001193"/>
                  <a:gd name="connsiteX0-81" fmla="*/ 0 w 1832268"/>
                  <a:gd name="connsiteY0-82" fmla="*/ 5556 h 1006749"/>
                  <a:gd name="connsiteX1-83" fmla="*/ 1832268 w 1832268"/>
                  <a:gd name="connsiteY1-84" fmla="*/ 0 h 1006749"/>
                  <a:gd name="connsiteX2-85" fmla="*/ 1826712 w 1832268"/>
                  <a:gd name="connsiteY2-86" fmla="*/ 1006749 h 1006749"/>
                  <a:gd name="connsiteX3-87" fmla="*/ 0 w 1832268"/>
                  <a:gd name="connsiteY3-88" fmla="*/ 1003574 h 1006749"/>
                  <a:gd name="connsiteX4-89" fmla="*/ 0 w 1832268"/>
                  <a:gd name="connsiteY4-90" fmla="*/ 5556 h 1006749"/>
                  <a:gd name="connsiteX0-91" fmla="*/ 0 w 1832268"/>
                  <a:gd name="connsiteY0-92" fmla="*/ 5556 h 1003574"/>
                  <a:gd name="connsiteX1-93" fmla="*/ 1832268 w 1832268"/>
                  <a:gd name="connsiteY1-94" fmla="*/ 0 h 1003574"/>
                  <a:gd name="connsiteX2-95" fmla="*/ 1829093 w 1832268"/>
                  <a:gd name="connsiteY2-96" fmla="*/ 720999 h 1003574"/>
                  <a:gd name="connsiteX3-97" fmla="*/ 0 w 1832268"/>
                  <a:gd name="connsiteY3-98" fmla="*/ 1003574 h 1003574"/>
                  <a:gd name="connsiteX4-99" fmla="*/ 0 w 1832268"/>
                  <a:gd name="connsiteY4-100" fmla="*/ 5556 h 1003574"/>
                  <a:gd name="connsiteX0-101" fmla="*/ 0 w 1834048"/>
                  <a:gd name="connsiteY0-102" fmla="*/ 5556 h 1003574"/>
                  <a:gd name="connsiteX1-103" fmla="*/ 1832268 w 1834048"/>
                  <a:gd name="connsiteY1-104" fmla="*/ 0 h 1003574"/>
                  <a:gd name="connsiteX2-105" fmla="*/ 1833856 w 1834048"/>
                  <a:gd name="connsiteY2-106" fmla="*/ 720999 h 1003574"/>
                  <a:gd name="connsiteX3-107" fmla="*/ 0 w 1834048"/>
                  <a:gd name="connsiteY3-108" fmla="*/ 1003574 h 1003574"/>
                  <a:gd name="connsiteX4-109" fmla="*/ 0 w 1834048"/>
                  <a:gd name="connsiteY4-110" fmla="*/ 5556 h 10035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4048" h="1003574">
                    <a:moveTo>
                      <a:pt x="0" y="5556"/>
                    </a:moveTo>
                    <a:lnTo>
                      <a:pt x="1832268" y="0"/>
                    </a:lnTo>
                    <a:cubicBezTo>
                      <a:pt x="1831210" y="335848"/>
                      <a:pt x="1834914" y="385151"/>
                      <a:pt x="1833856" y="720999"/>
                    </a:cubicBezTo>
                    <a:lnTo>
                      <a:pt x="0" y="1003574"/>
                    </a:lnTo>
                    <a:lnTo>
                      <a:pt x="0" y="55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latin typeface="Arial"/>
                  <a:ea typeface="微软雅黑"/>
                  <a:sym typeface="Arial"/>
                </a:endParaRPr>
              </a:p>
            </p:txBody>
          </p:sp>
          <p:grpSp>
            <p:nvGrpSpPr>
              <p:cNvPr id="83" name="Group 173"/>
              <p:cNvGrpSpPr>
                <a:grpSpLocks noChangeAspect="1"/>
              </p:cNvGrpSpPr>
              <p:nvPr/>
            </p:nvGrpSpPr>
            <p:grpSpPr bwMode="auto">
              <a:xfrm>
                <a:off x="1968066" y="2845652"/>
                <a:ext cx="276691" cy="315443"/>
                <a:chOff x="-1908175" y="1651000"/>
                <a:chExt cx="1373187" cy="1557338"/>
              </a:xfrm>
              <a:grpFill/>
            </p:grpSpPr>
            <p:sp>
              <p:nvSpPr>
                <p:cNvPr id="86" name="Freeform 19"/>
                <p:cNvSpPr>
                  <a:spLocks noEditPoints="1"/>
                </p:cNvSpPr>
                <p:nvPr/>
              </p:nvSpPr>
              <p:spPr bwMode="auto">
                <a:xfrm>
                  <a:off x="-1908175" y="1798638"/>
                  <a:ext cx="641350" cy="641350"/>
                </a:xfrm>
                <a:custGeom>
                  <a:avLst/>
                  <a:gdLst>
                    <a:gd name="T0" fmla="*/ 171 w 171"/>
                    <a:gd name="T1" fmla="*/ 79 h 171"/>
                    <a:gd name="T2" fmla="*/ 168 w 171"/>
                    <a:gd name="T3" fmla="*/ 77 h 171"/>
                    <a:gd name="T4" fmla="*/ 152 w 171"/>
                    <a:gd name="T5" fmla="*/ 65 h 171"/>
                    <a:gd name="T6" fmla="*/ 165 w 171"/>
                    <a:gd name="T7" fmla="*/ 54 h 171"/>
                    <a:gd name="T8" fmla="*/ 161 w 171"/>
                    <a:gd name="T9" fmla="*/ 52 h 171"/>
                    <a:gd name="T10" fmla="*/ 142 w 171"/>
                    <a:gd name="T11" fmla="*/ 45 h 171"/>
                    <a:gd name="T12" fmla="*/ 152 w 171"/>
                    <a:gd name="T13" fmla="*/ 32 h 171"/>
                    <a:gd name="T14" fmla="*/ 147 w 171"/>
                    <a:gd name="T15" fmla="*/ 30 h 171"/>
                    <a:gd name="T16" fmla="*/ 127 w 171"/>
                    <a:gd name="T17" fmla="*/ 30 h 171"/>
                    <a:gd name="T18" fmla="*/ 132 w 171"/>
                    <a:gd name="T19" fmla="*/ 15 h 171"/>
                    <a:gd name="T20" fmla="*/ 127 w 171"/>
                    <a:gd name="T21" fmla="*/ 14 h 171"/>
                    <a:gd name="T22" fmla="*/ 108 w 171"/>
                    <a:gd name="T23" fmla="*/ 20 h 171"/>
                    <a:gd name="T24" fmla="*/ 108 w 171"/>
                    <a:gd name="T25" fmla="*/ 5 h 171"/>
                    <a:gd name="T26" fmla="*/ 103 w 171"/>
                    <a:gd name="T27" fmla="*/ 4 h 171"/>
                    <a:gd name="T28" fmla="*/ 86 w 171"/>
                    <a:gd name="T29" fmla="*/ 16 h 171"/>
                    <a:gd name="T30" fmla="*/ 79 w 171"/>
                    <a:gd name="T31" fmla="*/ 0 h 171"/>
                    <a:gd name="T32" fmla="*/ 77 w 171"/>
                    <a:gd name="T33" fmla="*/ 3 h 171"/>
                    <a:gd name="T34" fmla="*/ 65 w 171"/>
                    <a:gd name="T35" fmla="*/ 19 h 171"/>
                    <a:gd name="T36" fmla="*/ 53 w 171"/>
                    <a:gd name="T37" fmla="*/ 6 h 171"/>
                    <a:gd name="T38" fmla="*/ 52 w 171"/>
                    <a:gd name="T39" fmla="*/ 10 h 171"/>
                    <a:gd name="T40" fmla="*/ 45 w 171"/>
                    <a:gd name="T41" fmla="*/ 29 h 171"/>
                    <a:gd name="T42" fmla="*/ 30 w 171"/>
                    <a:gd name="T43" fmla="*/ 20 h 171"/>
                    <a:gd name="T44" fmla="*/ 30 w 171"/>
                    <a:gd name="T45" fmla="*/ 24 h 171"/>
                    <a:gd name="T46" fmla="*/ 30 w 171"/>
                    <a:gd name="T47" fmla="*/ 44 h 171"/>
                    <a:gd name="T48" fmla="*/ 13 w 171"/>
                    <a:gd name="T49" fmla="*/ 40 h 171"/>
                    <a:gd name="T50" fmla="*/ 14 w 171"/>
                    <a:gd name="T51" fmla="*/ 44 h 171"/>
                    <a:gd name="T52" fmla="*/ 20 w 171"/>
                    <a:gd name="T53" fmla="*/ 63 h 171"/>
                    <a:gd name="T54" fmla="*/ 2 w 171"/>
                    <a:gd name="T55" fmla="*/ 65 h 171"/>
                    <a:gd name="T56" fmla="*/ 4 w 171"/>
                    <a:gd name="T57" fmla="*/ 68 h 171"/>
                    <a:gd name="T58" fmla="*/ 16 w 171"/>
                    <a:gd name="T59" fmla="*/ 84 h 171"/>
                    <a:gd name="T60" fmla="*/ 0 w 171"/>
                    <a:gd name="T61" fmla="*/ 91 h 171"/>
                    <a:gd name="T62" fmla="*/ 3 w 171"/>
                    <a:gd name="T63" fmla="*/ 94 h 171"/>
                    <a:gd name="T64" fmla="*/ 19 w 171"/>
                    <a:gd name="T65" fmla="*/ 106 h 171"/>
                    <a:gd name="T66" fmla="*/ 6 w 171"/>
                    <a:gd name="T67" fmla="*/ 116 h 171"/>
                    <a:gd name="T68" fmla="*/ 10 w 171"/>
                    <a:gd name="T69" fmla="*/ 119 h 171"/>
                    <a:gd name="T70" fmla="*/ 29 w 171"/>
                    <a:gd name="T71" fmla="*/ 125 h 171"/>
                    <a:gd name="T72" fmla="*/ 19 w 171"/>
                    <a:gd name="T73" fmla="*/ 139 h 171"/>
                    <a:gd name="T74" fmla="*/ 24 w 171"/>
                    <a:gd name="T75" fmla="*/ 141 h 171"/>
                    <a:gd name="T76" fmla="*/ 44 w 171"/>
                    <a:gd name="T77" fmla="*/ 141 h 171"/>
                    <a:gd name="T78" fmla="*/ 39 w 171"/>
                    <a:gd name="T79" fmla="*/ 156 h 171"/>
                    <a:gd name="T80" fmla="*/ 44 w 171"/>
                    <a:gd name="T81" fmla="*/ 157 h 171"/>
                    <a:gd name="T82" fmla="*/ 63 w 171"/>
                    <a:gd name="T83" fmla="*/ 151 h 171"/>
                    <a:gd name="T84" fmla="*/ 63 w 171"/>
                    <a:gd name="T85" fmla="*/ 166 h 171"/>
                    <a:gd name="T86" fmla="*/ 68 w 171"/>
                    <a:gd name="T87" fmla="*/ 166 h 171"/>
                    <a:gd name="T88" fmla="*/ 85 w 171"/>
                    <a:gd name="T89" fmla="*/ 155 h 171"/>
                    <a:gd name="T90" fmla="*/ 91 w 171"/>
                    <a:gd name="T91" fmla="*/ 171 h 171"/>
                    <a:gd name="T92" fmla="*/ 94 w 171"/>
                    <a:gd name="T93" fmla="*/ 168 h 171"/>
                    <a:gd name="T94" fmla="*/ 96 w 171"/>
                    <a:gd name="T95" fmla="*/ 154 h 171"/>
                    <a:gd name="T96" fmla="*/ 114 w 171"/>
                    <a:gd name="T97" fmla="*/ 163 h 171"/>
                    <a:gd name="T98" fmla="*/ 119 w 171"/>
                    <a:gd name="T99" fmla="*/ 162 h 171"/>
                    <a:gd name="T100" fmla="*/ 117 w 171"/>
                    <a:gd name="T101" fmla="*/ 147 h 171"/>
                    <a:gd name="T102" fmla="*/ 137 w 171"/>
                    <a:gd name="T103" fmla="*/ 150 h 171"/>
                    <a:gd name="T104" fmla="*/ 142 w 171"/>
                    <a:gd name="T105" fmla="*/ 149 h 171"/>
                    <a:gd name="T106" fmla="*/ 135 w 171"/>
                    <a:gd name="T107" fmla="*/ 134 h 171"/>
                    <a:gd name="T108" fmla="*/ 154 w 171"/>
                    <a:gd name="T109" fmla="*/ 131 h 171"/>
                    <a:gd name="T110" fmla="*/ 159 w 171"/>
                    <a:gd name="T111" fmla="*/ 129 h 171"/>
                    <a:gd name="T112" fmla="*/ 147 w 171"/>
                    <a:gd name="T113" fmla="*/ 117 h 171"/>
                    <a:gd name="T114" fmla="*/ 165 w 171"/>
                    <a:gd name="T115" fmla="*/ 108 h 171"/>
                    <a:gd name="T116" fmla="*/ 169 w 171"/>
                    <a:gd name="T117" fmla="*/ 105 h 171"/>
                    <a:gd name="T118" fmla="*/ 154 w 171"/>
                    <a:gd name="T119" fmla="*/ 96 h 171"/>
                    <a:gd name="T120" fmla="*/ 168 w 171"/>
                    <a:gd name="T121" fmla="*/ 82 h 171"/>
                    <a:gd name="T122" fmla="*/ 70 w 171"/>
                    <a:gd name="T123" fmla="*/ 85 h 171"/>
                    <a:gd name="T124" fmla="*/ 101 w 171"/>
                    <a:gd name="T125" fmla="*/ 8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Arial"/>
                    <a:ea typeface="微软雅黑"/>
                    <a:sym typeface="Arial"/>
                  </a:endParaRPr>
                </a:p>
              </p:txBody>
            </p:sp>
            <p:sp>
              <p:nvSpPr>
                <p:cNvPr id="87" name="Freeform 20"/>
                <p:cNvSpPr>
                  <a:spLocks noEditPoints="1"/>
                </p:cNvSpPr>
                <p:nvPr/>
              </p:nvSpPr>
              <p:spPr bwMode="auto">
                <a:xfrm>
                  <a:off x="-1333500" y="1651000"/>
                  <a:ext cx="454025" cy="454025"/>
                </a:xfrm>
                <a:custGeom>
                  <a:avLst/>
                  <a:gdLst>
                    <a:gd name="T0" fmla="*/ 121 w 121"/>
                    <a:gd name="T1" fmla="*/ 56 h 121"/>
                    <a:gd name="T2" fmla="*/ 119 w 121"/>
                    <a:gd name="T3" fmla="*/ 54 h 121"/>
                    <a:gd name="T4" fmla="*/ 108 w 121"/>
                    <a:gd name="T5" fmla="*/ 46 h 121"/>
                    <a:gd name="T6" fmla="*/ 117 w 121"/>
                    <a:gd name="T7" fmla="*/ 38 h 121"/>
                    <a:gd name="T8" fmla="*/ 115 w 121"/>
                    <a:gd name="T9" fmla="*/ 37 h 121"/>
                    <a:gd name="T10" fmla="*/ 101 w 121"/>
                    <a:gd name="T11" fmla="*/ 32 h 121"/>
                    <a:gd name="T12" fmla="*/ 108 w 121"/>
                    <a:gd name="T13" fmla="*/ 23 h 121"/>
                    <a:gd name="T14" fmla="*/ 105 w 121"/>
                    <a:gd name="T15" fmla="*/ 21 h 121"/>
                    <a:gd name="T16" fmla="*/ 90 w 121"/>
                    <a:gd name="T17" fmla="*/ 21 h 121"/>
                    <a:gd name="T18" fmla="*/ 94 w 121"/>
                    <a:gd name="T19" fmla="*/ 11 h 121"/>
                    <a:gd name="T20" fmla="*/ 90 w 121"/>
                    <a:gd name="T21" fmla="*/ 10 h 121"/>
                    <a:gd name="T22" fmla="*/ 77 w 121"/>
                    <a:gd name="T23" fmla="*/ 14 h 121"/>
                    <a:gd name="T24" fmla="*/ 77 w 121"/>
                    <a:gd name="T25" fmla="*/ 3 h 121"/>
                    <a:gd name="T26" fmla="*/ 73 w 121"/>
                    <a:gd name="T27" fmla="*/ 3 h 121"/>
                    <a:gd name="T28" fmla="*/ 61 w 121"/>
                    <a:gd name="T29" fmla="*/ 11 h 121"/>
                    <a:gd name="T30" fmla="*/ 56 w 121"/>
                    <a:gd name="T31" fmla="*/ 0 h 121"/>
                    <a:gd name="T32" fmla="*/ 55 w 121"/>
                    <a:gd name="T33" fmla="*/ 2 h 121"/>
                    <a:gd name="T34" fmla="*/ 46 w 121"/>
                    <a:gd name="T35" fmla="*/ 13 h 121"/>
                    <a:gd name="T36" fmla="*/ 38 w 121"/>
                    <a:gd name="T37" fmla="*/ 4 h 121"/>
                    <a:gd name="T38" fmla="*/ 37 w 121"/>
                    <a:gd name="T39" fmla="*/ 7 h 121"/>
                    <a:gd name="T40" fmla="*/ 32 w 121"/>
                    <a:gd name="T41" fmla="*/ 20 h 121"/>
                    <a:gd name="T42" fmla="*/ 22 w 121"/>
                    <a:gd name="T43" fmla="*/ 14 h 121"/>
                    <a:gd name="T44" fmla="*/ 21 w 121"/>
                    <a:gd name="T45" fmla="*/ 17 h 121"/>
                    <a:gd name="T46" fmla="*/ 21 w 121"/>
                    <a:gd name="T47" fmla="*/ 31 h 121"/>
                    <a:gd name="T48" fmla="*/ 9 w 121"/>
                    <a:gd name="T49" fmla="*/ 28 h 121"/>
                    <a:gd name="T50" fmla="*/ 10 w 121"/>
                    <a:gd name="T51" fmla="*/ 31 h 121"/>
                    <a:gd name="T52" fmla="*/ 14 w 121"/>
                    <a:gd name="T53" fmla="*/ 45 h 121"/>
                    <a:gd name="T54" fmla="*/ 2 w 121"/>
                    <a:gd name="T55" fmla="*/ 46 h 121"/>
                    <a:gd name="T56" fmla="*/ 3 w 121"/>
                    <a:gd name="T57" fmla="*/ 48 h 121"/>
                    <a:gd name="T58" fmla="*/ 11 w 121"/>
                    <a:gd name="T59" fmla="*/ 60 h 121"/>
                    <a:gd name="T60" fmla="*/ 0 w 121"/>
                    <a:gd name="T61" fmla="*/ 65 h 121"/>
                    <a:gd name="T62" fmla="*/ 2 w 121"/>
                    <a:gd name="T63" fmla="*/ 67 h 121"/>
                    <a:gd name="T64" fmla="*/ 14 w 121"/>
                    <a:gd name="T65" fmla="*/ 75 h 121"/>
                    <a:gd name="T66" fmla="*/ 4 w 121"/>
                    <a:gd name="T67" fmla="*/ 83 h 121"/>
                    <a:gd name="T68" fmla="*/ 7 w 121"/>
                    <a:gd name="T69" fmla="*/ 84 h 121"/>
                    <a:gd name="T70" fmla="*/ 20 w 121"/>
                    <a:gd name="T71" fmla="*/ 89 h 121"/>
                    <a:gd name="T72" fmla="*/ 14 w 121"/>
                    <a:gd name="T73" fmla="*/ 98 h 121"/>
                    <a:gd name="T74" fmla="*/ 17 w 121"/>
                    <a:gd name="T75" fmla="*/ 100 h 121"/>
                    <a:gd name="T76" fmla="*/ 31 w 121"/>
                    <a:gd name="T77" fmla="*/ 100 h 121"/>
                    <a:gd name="T78" fmla="*/ 28 w 121"/>
                    <a:gd name="T79" fmla="*/ 110 h 121"/>
                    <a:gd name="T80" fmla="*/ 31 w 121"/>
                    <a:gd name="T81" fmla="*/ 112 h 121"/>
                    <a:gd name="T82" fmla="*/ 45 w 121"/>
                    <a:gd name="T83" fmla="*/ 107 h 121"/>
                    <a:gd name="T84" fmla="*/ 45 w 121"/>
                    <a:gd name="T85" fmla="*/ 118 h 121"/>
                    <a:gd name="T86" fmla="*/ 49 w 121"/>
                    <a:gd name="T87" fmla="*/ 118 h 121"/>
                    <a:gd name="T88" fmla="*/ 60 w 121"/>
                    <a:gd name="T89" fmla="*/ 110 h 121"/>
                    <a:gd name="T90" fmla="*/ 65 w 121"/>
                    <a:gd name="T91" fmla="*/ 121 h 121"/>
                    <a:gd name="T92" fmla="*/ 67 w 121"/>
                    <a:gd name="T93" fmla="*/ 119 h 121"/>
                    <a:gd name="T94" fmla="*/ 68 w 121"/>
                    <a:gd name="T95" fmla="*/ 109 h 121"/>
                    <a:gd name="T96" fmla="*/ 81 w 121"/>
                    <a:gd name="T97" fmla="*/ 116 h 121"/>
                    <a:gd name="T98" fmla="*/ 85 w 121"/>
                    <a:gd name="T99" fmla="*/ 115 h 121"/>
                    <a:gd name="T100" fmla="*/ 83 w 121"/>
                    <a:gd name="T101" fmla="*/ 104 h 121"/>
                    <a:gd name="T102" fmla="*/ 97 w 121"/>
                    <a:gd name="T103" fmla="*/ 107 h 121"/>
                    <a:gd name="T104" fmla="*/ 101 w 121"/>
                    <a:gd name="T105" fmla="*/ 106 h 121"/>
                    <a:gd name="T106" fmla="*/ 96 w 121"/>
                    <a:gd name="T107" fmla="*/ 95 h 121"/>
                    <a:gd name="T108" fmla="*/ 110 w 121"/>
                    <a:gd name="T109" fmla="*/ 93 h 121"/>
                    <a:gd name="T110" fmla="*/ 113 w 121"/>
                    <a:gd name="T111" fmla="*/ 92 h 121"/>
                    <a:gd name="T112" fmla="*/ 105 w 121"/>
                    <a:gd name="T113" fmla="*/ 83 h 121"/>
                    <a:gd name="T114" fmla="*/ 117 w 121"/>
                    <a:gd name="T115" fmla="*/ 77 h 121"/>
                    <a:gd name="T116" fmla="*/ 120 w 121"/>
                    <a:gd name="T117" fmla="*/ 75 h 121"/>
                    <a:gd name="T118" fmla="*/ 109 w 121"/>
                    <a:gd name="T119" fmla="*/ 68 h 121"/>
                    <a:gd name="T120" fmla="*/ 120 w 121"/>
                    <a:gd name="T121" fmla="*/ 58 h 121"/>
                    <a:gd name="T122" fmla="*/ 50 w 121"/>
                    <a:gd name="T123" fmla="*/ 61 h 121"/>
                    <a:gd name="T124" fmla="*/ 72 w 121"/>
                    <a:gd name="T12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Arial"/>
                    <a:ea typeface="微软雅黑"/>
                    <a:sym typeface="Arial"/>
                  </a:endParaRPr>
                </a:p>
              </p:txBody>
            </p:sp>
            <p:sp>
              <p:nvSpPr>
                <p:cNvPr id="88" name="Oval 21"/>
                <p:cNvSpPr>
                  <a:spLocks noChangeArrowheads="1"/>
                </p:cNvSpPr>
                <p:nvPr/>
              </p:nvSpPr>
              <p:spPr bwMode="auto">
                <a:xfrm>
                  <a:off x="-1055688" y="2462213"/>
                  <a:ext cx="171450" cy="171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Arial"/>
                    <a:ea typeface="微软雅黑"/>
                    <a:sym typeface="Arial"/>
                  </a:endParaRPr>
                </a:p>
              </p:txBody>
            </p:sp>
            <p:sp>
              <p:nvSpPr>
                <p:cNvPr id="89" name="Oval 22"/>
                <p:cNvSpPr>
                  <a:spLocks noChangeArrowheads="1"/>
                </p:cNvSpPr>
                <p:nvPr/>
              </p:nvSpPr>
              <p:spPr bwMode="auto">
                <a:xfrm>
                  <a:off x="-1776413" y="2792413"/>
                  <a:ext cx="115888" cy="1190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Arial"/>
                    <a:ea typeface="微软雅黑"/>
                    <a:sym typeface="Arial"/>
                  </a:endParaRPr>
                </a:p>
              </p:txBody>
            </p:sp>
            <p:sp>
              <p:nvSpPr>
                <p:cNvPr id="91" name="Oval 24"/>
                <p:cNvSpPr>
                  <a:spLocks noChangeArrowheads="1"/>
                </p:cNvSpPr>
                <p:nvPr/>
              </p:nvSpPr>
              <p:spPr bwMode="auto">
                <a:xfrm>
                  <a:off x="-1333500" y="3128963"/>
                  <a:ext cx="77788" cy="79375"/>
                </a:xfrm>
                <a:prstGeom prst="ellipse">
                  <a:avLst/>
                </a:prstGeom>
                <a:grpFill/>
                <a:ln w="9525">
                  <a:solidFill>
                    <a:schemeClr val="tx1"/>
                  </a:solidFill>
                  <a:round/>
                </a:ln>
              </p:spPr>
              <p:txBody>
                <a:bodyPr/>
                <a:lstStyle/>
                <a:p>
                  <a:pPr>
                    <a:defRPr/>
                  </a:pPr>
                  <a:endParaRPr lang="en-US">
                    <a:latin typeface="Arial"/>
                    <a:ea typeface="微软雅黑"/>
                    <a:sym typeface="Arial"/>
                  </a:endParaRPr>
                </a:p>
              </p:txBody>
            </p:sp>
            <p:sp>
              <p:nvSpPr>
                <p:cNvPr id="92" name="Freeform 25"/>
                <p:cNvSpPr/>
                <p:nvPr/>
              </p:nvSpPr>
              <p:spPr bwMode="auto">
                <a:xfrm>
                  <a:off x="-1423988" y="2082800"/>
                  <a:ext cx="889000" cy="357188"/>
                </a:xfrm>
                <a:custGeom>
                  <a:avLst/>
                  <a:gdLst>
                    <a:gd name="T0" fmla="*/ 218 w 237"/>
                    <a:gd name="T1" fmla="*/ 95 h 95"/>
                    <a:gd name="T2" fmla="*/ 217 w 237"/>
                    <a:gd name="T3" fmla="*/ 94 h 95"/>
                    <a:gd name="T4" fmla="*/ 234 w 237"/>
                    <a:gd name="T5" fmla="*/ 82 h 95"/>
                    <a:gd name="T6" fmla="*/ 237 w 237"/>
                    <a:gd name="T7" fmla="*/ 79 h 95"/>
                    <a:gd name="T8" fmla="*/ 236 w 237"/>
                    <a:gd name="T9" fmla="*/ 77 h 95"/>
                    <a:gd name="T10" fmla="*/ 231 w 237"/>
                    <a:gd name="T11" fmla="*/ 75 h 95"/>
                    <a:gd name="T12" fmla="*/ 211 w 237"/>
                    <a:gd name="T13" fmla="*/ 78 h 95"/>
                    <a:gd name="T14" fmla="*/ 203 w 237"/>
                    <a:gd name="T15" fmla="*/ 66 h 95"/>
                    <a:gd name="T16" fmla="*/ 216 w 237"/>
                    <a:gd name="T17" fmla="*/ 49 h 95"/>
                    <a:gd name="T18" fmla="*/ 217 w 237"/>
                    <a:gd name="T19" fmla="*/ 46 h 95"/>
                    <a:gd name="T20" fmla="*/ 216 w 237"/>
                    <a:gd name="T21" fmla="*/ 44 h 95"/>
                    <a:gd name="T22" fmla="*/ 211 w 237"/>
                    <a:gd name="T23" fmla="*/ 43 h 95"/>
                    <a:gd name="T24" fmla="*/ 192 w 237"/>
                    <a:gd name="T25" fmla="*/ 53 h 95"/>
                    <a:gd name="T26" fmla="*/ 181 w 237"/>
                    <a:gd name="T27" fmla="*/ 43 h 95"/>
                    <a:gd name="T28" fmla="*/ 188 w 237"/>
                    <a:gd name="T29" fmla="*/ 24 h 95"/>
                    <a:gd name="T30" fmla="*/ 189 w 237"/>
                    <a:gd name="T31" fmla="*/ 22 h 95"/>
                    <a:gd name="T32" fmla="*/ 187 w 237"/>
                    <a:gd name="T33" fmla="*/ 18 h 95"/>
                    <a:gd name="T34" fmla="*/ 181 w 237"/>
                    <a:gd name="T35" fmla="*/ 20 h 95"/>
                    <a:gd name="T36" fmla="*/ 167 w 237"/>
                    <a:gd name="T37" fmla="*/ 34 h 95"/>
                    <a:gd name="T38" fmla="*/ 153 w 237"/>
                    <a:gd name="T39" fmla="*/ 28 h 95"/>
                    <a:gd name="T40" fmla="*/ 154 w 237"/>
                    <a:gd name="T41" fmla="*/ 8 h 95"/>
                    <a:gd name="T42" fmla="*/ 154 w 237"/>
                    <a:gd name="T43" fmla="*/ 7 h 95"/>
                    <a:gd name="T44" fmla="*/ 151 w 237"/>
                    <a:gd name="T45" fmla="*/ 3 h 95"/>
                    <a:gd name="T46" fmla="*/ 146 w 237"/>
                    <a:gd name="T47" fmla="*/ 6 h 95"/>
                    <a:gd name="T48" fmla="*/ 137 w 237"/>
                    <a:gd name="T49" fmla="*/ 24 h 95"/>
                    <a:gd name="T50" fmla="*/ 122 w 237"/>
                    <a:gd name="T51" fmla="*/ 23 h 95"/>
                    <a:gd name="T52" fmla="*/ 116 w 237"/>
                    <a:gd name="T53" fmla="*/ 4 h 95"/>
                    <a:gd name="T54" fmla="*/ 112 w 237"/>
                    <a:gd name="T55" fmla="*/ 0 h 95"/>
                    <a:gd name="T56" fmla="*/ 108 w 237"/>
                    <a:gd name="T57" fmla="*/ 4 h 95"/>
                    <a:gd name="T58" fmla="*/ 108 w 237"/>
                    <a:gd name="T59" fmla="*/ 4 h 95"/>
                    <a:gd name="T60" fmla="*/ 105 w 237"/>
                    <a:gd name="T61" fmla="*/ 24 h 95"/>
                    <a:gd name="T62" fmla="*/ 91 w 237"/>
                    <a:gd name="T63" fmla="*/ 28 h 95"/>
                    <a:gd name="T64" fmla="*/ 79 w 237"/>
                    <a:gd name="T65" fmla="*/ 11 h 95"/>
                    <a:gd name="T66" fmla="*/ 74 w 237"/>
                    <a:gd name="T67" fmla="*/ 9 h 95"/>
                    <a:gd name="T68" fmla="*/ 71 w 237"/>
                    <a:gd name="T69" fmla="*/ 12 h 95"/>
                    <a:gd name="T70" fmla="*/ 72 w 237"/>
                    <a:gd name="T71" fmla="*/ 14 h 95"/>
                    <a:gd name="T72" fmla="*/ 75 w 237"/>
                    <a:gd name="T73" fmla="*/ 34 h 95"/>
                    <a:gd name="T74" fmla="*/ 63 w 237"/>
                    <a:gd name="T75" fmla="*/ 42 h 95"/>
                    <a:gd name="T76" fmla="*/ 46 w 237"/>
                    <a:gd name="T77" fmla="*/ 29 h 95"/>
                    <a:gd name="T78" fmla="*/ 41 w 237"/>
                    <a:gd name="T79" fmla="*/ 29 h 95"/>
                    <a:gd name="T80" fmla="*/ 39 w 237"/>
                    <a:gd name="T81" fmla="*/ 32 h 95"/>
                    <a:gd name="T82" fmla="*/ 40 w 237"/>
                    <a:gd name="T83" fmla="*/ 34 h 95"/>
                    <a:gd name="T84" fmla="*/ 49 w 237"/>
                    <a:gd name="T85" fmla="*/ 53 h 95"/>
                    <a:gd name="T86" fmla="*/ 40 w 237"/>
                    <a:gd name="T87" fmla="*/ 64 h 95"/>
                    <a:gd name="T88" fmla="*/ 21 w 237"/>
                    <a:gd name="T89" fmla="*/ 57 h 95"/>
                    <a:gd name="T90" fmla="*/ 15 w 237"/>
                    <a:gd name="T91" fmla="*/ 58 h 95"/>
                    <a:gd name="T92" fmla="*/ 14 w 237"/>
                    <a:gd name="T93" fmla="*/ 60 h 95"/>
                    <a:gd name="T94" fmla="*/ 16 w 237"/>
                    <a:gd name="T95" fmla="*/ 64 h 95"/>
                    <a:gd name="T96" fmla="*/ 31 w 237"/>
                    <a:gd name="T97" fmla="*/ 78 h 95"/>
                    <a:gd name="T98" fmla="*/ 25 w 237"/>
                    <a:gd name="T99" fmla="*/ 92 h 95"/>
                    <a:gd name="T100" fmla="*/ 5 w 237"/>
                    <a:gd name="T101" fmla="*/ 91 h 95"/>
                    <a:gd name="T102" fmla="*/ 0 w 237"/>
                    <a:gd name="T103" fmla="*/ 94 h 95"/>
                    <a:gd name="T104" fmla="*/ 0 w 237"/>
                    <a:gd name="T105" fmla="*/ 95 h 95"/>
                    <a:gd name="T106" fmla="*/ 218 w 237"/>
                    <a:gd name="T10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Arial"/>
                    <a:ea typeface="微软雅黑"/>
                    <a:sym typeface="Arial"/>
                  </a:endParaRPr>
                </a:p>
              </p:txBody>
            </p:sp>
          </p:grpSp>
          <p:sp>
            <p:nvSpPr>
              <p:cNvPr id="84" name="等腰三角形 83"/>
              <p:cNvSpPr/>
              <p:nvPr/>
            </p:nvSpPr>
            <p:spPr bwMode="auto">
              <a:xfrm rot="5400000">
                <a:off x="5906647" y="3049213"/>
                <a:ext cx="279883" cy="24169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solidFill>
                    <a:schemeClr val="bg1"/>
                  </a:solidFill>
                  <a:latin typeface="Arial"/>
                  <a:ea typeface="微软雅黑"/>
                  <a:sym typeface="Arial"/>
                </a:endParaRPr>
              </a:p>
            </p:txBody>
          </p:sp>
          <p:sp>
            <p:nvSpPr>
              <p:cNvPr id="85" name="矩形 82"/>
              <p:cNvSpPr>
                <a:spLocks noChangeArrowheads="1"/>
              </p:cNvSpPr>
              <p:nvPr/>
            </p:nvSpPr>
            <p:spPr bwMode="auto">
              <a:xfrm>
                <a:off x="3649070" y="3050366"/>
                <a:ext cx="1772042" cy="4244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a:lnSpc>
                    <a:spcPct val="100000"/>
                  </a:lnSpc>
                  <a:spcBef>
                    <a:spcPct val="0"/>
                  </a:spcBef>
                  <a:buFontTx/>
                  <a:buNone/>
                </a:pPr>
                <a:r>
                  <a:rPr lang="en-US" altLang="zh-CN" sz="2400" dirty="0">
                    <a:solidFill>
                      <a:schemeClr val="bg1"/>
                    </a:solidFill>
                    <a:latin typeface="Arial"/>
                    <a:ea typeface="微软雅黑"/>
                    <a:cs typeface="Helvetica" panose="020B0604020202020204" pitchFamily="34" charset="0"/>
                    <a:sym typeface="Arial"/>
                  </a:rPr>
                  <a:t>Add title text</a:t>
                </a:r>
                <a:endParaRPr lang="zh-CN" altLang="zh-CN" sz="1200" dirty="0">
                  <a:solidFill>
                    <a:schemeClr val="bg1"/>
                  </a:solidFill>
                  <a:latin typeface="Arial"/>
                  <a:ea typeface="微软雅黑"/>
                  <a:cs typeface="Helvetica" panose="020B0604020202020204" pitchFamily="34" charset="0"/>
                  <a:sym typeface="Arial"/>
                </a:endParaRPr>
              </a:p>
            </p:txBody>
          </p:sp>
        </p:grpSp>
        <p:sp>
          <p:nvSpPr>
            <p:cNvPr id="111" name="TextBox 40"/>
            <p:cNvSpPr txBox="1">
              <a:spLocks noChangeArrowheads="1"/>
            </p:cNvSpPr>
            <p:nvPr/>
          </p:nvSpPr>
          <p:spPr bwMode="auto">
            <a:xfrm>
              <a:off x="107504" y="2864424"/>
              <a:ext cx="606495" cy="594577"/>
            </a:xfrm>
            <a:prstGeom prst="rect">
              <a:avLst/>
            </a:prstGeom>
            <a:noFill/>
            <a:ln>
              <a:noFill/>
            </a:ln>
          </p:spPr>
          <p:txBody>
            <a:bodyPr wrap="non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en-US" altLang="zh-CN" sz="4700" b="1" dirty="0">
                  <a:solidFill>
                    <a:schemeClr val="bg1"/>
                  </a:solidFill>
                  <a:latin typeface="Arial"/>
                  <a:ea typeface="微软雅黑"/>
                  <a:sym typeface="Arial"/>
                </a:rPr>
                <a:t>03</a:t>
              </a:r>
              <a:endParaRPr lang="zh-CN" altLang="en-US" sz="4700" b="1" dirty="0">
                <a:solidFill>
                  <a:schemeClr val="bg1"/>
                </a:solidFill>
                <a:latin typeface="Arial"/>
                <a:ea typeface="微软雅黑"/>
                <a:sym typeface="Arial"/>
              </a:endParaRPr>
            </a:p>
          </p:txBody>
        </p:sp>
      </p:grpSp>
      <p:grpSp>
        <p:nvGrpSpPr>
          <p:cNvPr id="115" name="组合 114"/>
          <p:cNvGrpSpPr/>
          <p:nvPr/>
        </p:nvGrpSpPr>
        <p:grpSpPr>
          <a:xfrm>
            <a:off x="794" y="4443556"/>
            <a:ext cx="6373580" cy="1437319"/>
            <a:chOff x="0" y="3333695"/>
            <a:chExt cx="4780807" cy="1078322"/>
          </a:xfrm>
        </p:grpSpPr>
        <p:grpSp>
          <p:nvGrpSpPr>
            <p:cNvPr id="93" name="组合 92"/>
            <p:cNvGrpSpPr/>
            <p:nvPr/>
          </p:nvGrpSpPr>
          <p:grpSpPr>
            <a:xfrm>
              <a:off x="0" y="3333695"/>
              <a:ext cx="4780807" cy="1078322"/>
              <a:chOff x="0" y="3557729"/>
              <a:chExt cx="6167437" cy="1391079"/>
            </a:xfrm>
            <a:solidFill>
              <a:schemeClr val="accent4"/>
            </a:solidFill>
          </p:grpSpPr>
          <p:sp>
            <p:nvSpPr>
              <p:cNvPr id="94" name="矩形 93"/>
              <p:cNvSpPr/>
              <p:nvPr/>
            </p:nvSpPr>
            <p:spPr bwMode="auto">
              <a:xfrm>
                <a:off x="0" y="3867387"/>
                <a:ext cx="1157288" cy="10814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solidFill>
                    <a:schemeClr val="bg1"/>
                  </a:solidFill>
                  <a:latin typeface="Arial"/>
                  <a:ea typeface="微软雅黑"/>
                  <a:sym typeface="Arial"/>
                </a:endParaRPr>
              </a:p>
            </p:txBody>
          </p:sp>
          <p:sp>
            <p:nvSpPr>
              <p:cNvPr id="95" name="矩形 94"/>
              <p:cNvSpPr/>
              <p:nvPr/>
            </p:nvSpPr>
            <p:spPr bwMode="auto">
              <a:xfrm>
                <a:off x="3117057" y="3560111"/>
                <a:ext cx="2808685" cy="7789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latin typeface="Arial"/>
                  <a:ea typeface="微软雅黑"/>
                  <a:sym typeface="Arial"/>
                </a:endParaRPr>
              </a:p>
            </p:txBody>
          </p:sp>
          <p:sp>
            <p:nvSpPr>
              <p:cNvPr id="96" name="矩形 28"/>
              <p:cNvSpPr/>
              <p:nvPr/>
            </p:nvSpPr>
            <p:spPr bwMode="auto">
              <a:xfrm>
                <a:off x="1152525" y="3557729"/>
                <a:ext cx="1970485" cy="1391079"/>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29887"/>
                  <a:gd name="connsiteY0-72" fmla="*/ 0 h 1001193"/>
                  <a:gd name="connsiteX1-73" fmla="*/ 1829887 w 1829887"/>
                  <a:gd name="connsiteY1-74" fmla="*/ 273050 h 1001193"/>
                  <a:gd name="connsiteX2-75" fmla="*/ 1826712 w 1829887"/>
                  <a:gd name="connsiteY2-76" fmla="*/ 1001193 h 1001193"/>
                  <a:gd name="connsiteX3-77" fmla="*/ 0 w 1829887"/>
                  <a:gd name="connsiteY3-78" fmla="*/ 998018 h 1001193"/>
                  <a:gd name="connsiteX4-79" fmla="*/ 0 w 1829887"/>
                  <a:gd name="connsiteY4-80" fmla="*/ 0 h 1001193"/>
                  <a:gd name="connsiteX0-81" fmla="*/ 0 w 1832268"/>
                  <a:gd name="connsiteY0-82" fmla="*/ 5556 h 1006749"/>
                  <a:gd name="connsiteX1-83" fmla="*/ 1832268 w 1832268"/>
                  <a:gd name="connsiteY1-84" fmla="*/ 0 h 1006749"/>
                  <a:gd name="connsiteX2-85" fmla="*/ 1826712 w 1832268"/>
                  <a:gd name="connsiteY2-86" fmla="*/ 1006749 h 1006749"/>
                  <a:gd name="connsiteX3-87" fmla="*/ 0 w 1832268"/>
                  <a:gd name="connsiteY3-88" fmla="*/ 1003574 h 1006749"/>
                  <a:gd name="connsiteX4-89" fmla="*/ 0 w 1832268"/>
                  <a:gd name="connsiteY4-90" fmla="*/ 5556 h 1006749"/>
                  <a:gd name="connsiteX0-91" fmla="*/ 0 w 1832268"/>
                  <a:gd name="connsiteY0-92" fmla="*/ 5556 h 1003574"/>
                  <a:gd name="connsiteX1-93" fmla="*/ 1832268 w 1832268"/>
                  <a:gd name="connsiteY1-94" fmla="*/ 0 h 1003574"/>
                  <a:gd name="connsiteX2-95" fmla="*/ 1829093 w 1832268"/>
                  <a:gd name="connsiteY2-96" fmla="*/ 720999 h 1003574"/>
                  <a:gd name="connsiteX3-97" fmla="*/ 0 w 1832268"/>
                  <a:gd name="connsiteY3-98" fmla="*/ 1003574 h 1003574"/>
                  <a:gd name="connsiteX4-99" fmla="*/ 0 w 1832268"/>
                  <a:gd name="connsiteY4-100" fmla="*/ 5556 h 1003574"/>
                  <a:gd name="connsiteX0-101" fmla="*/ 0 w 1834649"/>
                  <a:gd name="connsiteY0-102" fmla="*/ 793 h 1003574"/>
                  <a:gd name="connsiteX1-103" fmla="*/ 1834649 w 1834649"/>
                  <a:gd name="connsiteY1-104" fmla="*/ 0 h 1003574"/>
                  <a:gd name="connsiteX2-105" fmla="*/ 1831474 w 1834649"/>
                  <a:gd name="connsiteY2-106" fmla="*/ 720999 h 1003574"/>
                  <a:gd name="connsiteX3-107" fmla="*/ 2381 w 1834649"/>
                  <a:gd name="connsiteY3-108" fmla="*/ 1003574 h 1003574"/>
                  <a:gd name="connsiteX4-109" fmla="*/ 0 w 1834649"/>
                  <a:gd name="connsiteY4-110" fmla="*/ 793 h 1003574"/>
                  <a:gd name="connsiteX0-111" fmla="*/ 0 w 1834649"/>
                  <a:gd name="connsiteY0-112" fmla="*/ 284162 h 1286943"/>
                  <a:gd name="connsiteX1-113" fmla="*/ 1834649 w 1834649"/>
                  <a:gd name="connsiteY1-114" fmla="*/ 0 h 1286943"/>
                  <a:gd name="connsiteX2-115" fmla="*/ 1831474 w 1834649"/>
                  <a:gd name="connsiteY2-116" fmla="*/ 1004368 h 1286943"/>
                  <a:gd name="connsiteX3-117" fmla="*/ 2381 w 1834649"/>
                  <a:gd name="connsiteY3-118" fmla="*/ 1286943 h 1286943"/>
                  <a:gd name="connsiteX4-119" fmla="*/ 0 w 1834649"/>
                  <a:gd name="connsiteY4-120" fmla="*/ 284162 h 1286943"/>
                  <a:gd name="connsiteX0-121" fmla="*/ 0 w 1834649"/>
                  <a:gd name="connsiteY0-122" fmla="*/ 284162 h 1286943"/>
                  <a:gd name="connsiteX1-123" fmla="*/ 1834649 w 1834649"/>
                  <a:gd name="connsiteY1-124" fmla="*/ 0 h 1286943"/>
                  <a:gd name="connsiteX2-125" fmla="*/ 1829093 w 1834649"/>
                  <a:gd name="connsiteY2-126" fmla="*/ 721000 h 1286943"/>
                  <a:gd name="connsiteX3-127" fmla="*/ 2381 w 1834649"/>
                  <a:gd name="connsiteY3-128" fmla="*/ 1286943 h 1286943"/>
                  <a:gd name="connsiteX4-129" fmla="*/ 0 w 1834649"/>
                  <a:gd name="connsiteY4-130" fmla="*/ 284162 h 1286943"/>
                  <a:gd name="connsiteX0-131" fmla="*/ 229 w 1834878"/>
                  <a:gd name="connsiteY0-132" fmla="*/ 284162 h 1289324"/>
                  <a:gd name="connsiteX1-133" fmla="*/ 1834878 w 1834878"/>
                  <a:gd name="connsiteY1-134" fmla="*/ 0 h 1289324"/>
                  <a:gd name="connsiteX2-135" fmla="*/ 1829322 w 1834878"/>
                  <a:gd name="connsiteY2-136" fmla="*/ 721000 h 1289324"/>
                  <a:gd name="connsiteX3-137" fmla="*/ 229 w 1834878"/>
                  <a:gd name="connsiteY3-138" fmla="*/ 1289324 h 1289324"/>
                  <a:gd name="connsiteX4-139" fmla="*/ 229 w 1834878"/>
                  <a:gd name="connsiteY4-140" fmla="*/ 284162 h 1289324"/>
                  <a:gd name="connsiteX0-141" fmla="*/ 2486 w 1837135"/>
                  <a:gd name="connsiteY0-142" fmla="*/ 284162 h 1296468"/>
                  <a:gd name="connsiteX1-143" fmla="*/ 1837135 w 1837135"/>
                  <a:gd name="connsiteY1-144" fmla="*/ 0 h 1296468"/>
                  <a:gd name="connsiteX2-145" fmla="*/ 1831579 w 1837135"/>
                  <a:gd name="connsiteY2-146" fmla="*/ 721000 h 1296468"/>
                  <a:gd name="connsiteX3-147" fmla="*/ 105 w 1837135"/>
                  <a:gd name="connsiteY3-148" fmla="*/ 1296468 h 1296468"/>
                  <a:gd name="connsiteX4-149" fmla="*/ 2486 w 1837135"/>
                  <a:gd name="connsiteY4-150" fmla="*/ 284162 h 1296468"/>
                  <a:gd name="connsiteX0-151" fmla="*/ 2486 w 1837135"/>
                  <a:gd name="connsiteY0-152" fmla="*/ 284162 h 1296468"/>
                  <a:gd name="connsiteX1-153" fmla="*/ 1837135 w 1837135"/>
                  <a:gd name="connsiteY1-154" fmla="*/ 0 h 1296468"/>
                  <a:gd name="connsiteX2-155" fmla="*/ 1836342 w 1837135"/>
                  <a:gd name="connsiteY2-156" fmla="*/ 728144 h 1296468"/>
                  <a:gd name="connsiteX3-157" fmla="*/ 105 w 1837135"/>
                  <a:gd name="connsiteY3-158" fmla="*/ 1296468 h 1296468"/>
                  <a:gd name="connsiteX4-159" fmla="*/ 2486 w 1837135"/>
                  <a:gd name="connsiteY4-160" fmla="*/ 284162 h 12964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7135" h="1296468">
                    <a:moveTo>
                      <a:pt x="2486" y="284162"/>
                    </a:moveTo>
                    <a:lnTo>
                      <a:pt x="1837135" y="0"/>
                    </a:lnTo>
                    <a:cubicBezTo>
                      <a:pt x="1836077" y="335848"/>
                      <a:pt x="1837400" y="392296"/>
                      <a:pt x="1836342" y="728144"/>
                    </a:cubicBezTo>
                    <a:lnTo>
                      <a:pt x="105" y="1296468"/>
                    </a:lnTo>
                    <a:cubicBezTo>
                      <a:pt x="-689" y="962208"/>
                      <a:pt x="3280" y="618422"/>
                      <a:pt x="2486" y="2841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latin typeface="Arial"/>
                  <a:ea typeface="微软雅黑"/>
                  <a:sym typeface="Arial"/>
                </a:endParaRPr>
              </a:p>
            </p:txBody>
          </p:sp>
          <p:sp>
            <p:nvSpPr>
              <p:cNvPr id="99" name="等腰三角形 98"/>
              <p:cNvSpPr/>
              <p:nvPr/>
            </p:nvSpPr>
            <p:spPr bwMode="auto">
              <a:xfrm rot="5400000">
                <a:off x="5906647" y="3829313"/>
                <a:ext cx="279884" cy="24169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solidFill>
                    <a:schemeClr val="bg1"/>
                  </a:solidFill>
                  <a:latin typeface="Arial"/>
                  <a:ea typeface="微软雅黑"/>
                  <a:sym typeface="Arial"/>
                </a:endParaRPr>
              </a:p>
            </p:txBody>
          </p:sp>
          <p:sp>
            <p:nvSpPr>
              <p:cNvPr id="100" name="矩形 83"/>
              <p:cNvSpPr>
                <a:spLocks noChangeArrowheads="1"/>
              </p:cNvSpPr>
              <p:nvPr/>
            </p:nvSpPr>
            <p:spPr bwMode="auto">
              <a:xfrm>
                <a:off x="3649070" y="3836421"/>
                <a:ext cx="1772042" cy="4244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a:lnSpc>
                    <a:spcPct val="100000"/>
                  </a:lnSpc>
                  <a:spcBef>
                    <a:spcPct val="0"/>
                  </a:spcBef>
                  <a:buFontTx/>
                  <a:buNone/>
                </a:pPr>
                <a:r>
                  <a:rPr lang="en-US" altLang="zh-CN" sz="2400" dirty="0">
                    <a:solidFill>
                      <a:schemeClr val="bg1"/>
                    </a:solidFill>
                    <a:latin typeface="Arial"/>
                    <a:ea typeface="微软雅黑"/>
                    <a:cs typeface="Helvetica" panose="020B0604020202020204" pitchFamily="34" charset="0"/>
                    <a:sym typeface="Arial"/>
                  </a:rPr>
                  <a:t>Add title text</a:t>
                </a:r>
                <a:endParaRPr lang="zh-CN" altLang="zh-CN" sz="1200" dirty="0">
                  <a:solidFill>
                    <a:schemeClr val="bg1"/>
                  </a:solidFill>
                  <a:latin typeface="Arial"/>
                  <a:ea typeface="微软雅黑"/>
                  <a:cs typeface="Helvetica" panose="020B0604020202020204" pitchFamily="34" charset="0"/>
                  <a:sym typeface="Arial"/>
                </a:endParaRPr>
              </a:p>
            </p:txBody>
          </p:sp>
        </p:grpSp>
        <p:sp>
          <p:nvSpPr>
            <p:cNvPr id="112" name="TextBox 40"/>
            <p:cNvSpPr txBox="1">
              <a:spLocks noChangeArrowheads="1"/>
            </p:cNvSpPr>
            <p:nvPr/>
          </p:nvSpPr>
          <p:spPr bwMode="auto">
            <a:xfrm>
              <a:off x="107504" y="3689924"/>
              <a:ext cx="606495" cy="594577"/>
            </a:xfrm>
            <a:prstGeom prst="rect">
              <a:avLst/>
            </a:prstGeom>
            <a:noFill/>
            <a:ln>
              <a:noFill/>
            </a:ln>
          </p:spPr>
          <p:txBody>
            <a:bodyPr wrap="non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en-US" altLang="zh-CN" sz="4700" b="1" dirty="0">
                  <a:solidFill>
                    <a:schemeClr val="bg1"/>
                  </a:solidFill>
                  <a:latin typeface="Arial"/>
                  <a:ea typeface="微软雅黑"/>
                  <a:sym typeface="Arial"/>
                </a:rPr>
                <a:t>04</a:t>
              </a:r>
              <a:endParaRPr lang="zh-CN" altLang="en-US" sz="4700" b="1" dirty="0">
                <a:solidFill>
                  <a:schemeClr val="bg1"/>
                </a:solidFill>
                <a:latin typeface="Arial"/>
                <a:ea typeface="微软雅黑"/>
                <a:sym typeface="Arial"/>
              </a:endParaRPr>
            </a:p>
          </p:txBody>
        </p:sp>
      </p:grpSp>
      <p:sp>
        <p:nvSpPr>
          <p:cNvPr id="2" name="标题 1"/>
          <p:cNvSpPr>
            <a:spLocks noGrp="1"/>
          </p:cNvSpPr>
          <p:nvPr>
            <p:ph type="title"/>
          </p:nvPr>
        </p:nvSpPr>
        <p:spPr/>
        <p:txBody>
          <a:bodyPr vert="horz" lIns="91440" tIns="45720" rIns="91440" bIns="45720" rtlCol="0" anchor="ctr">
            <a:normAutofit/>
          </a:bodyPr>
          <a:lstStyle/>
          <a:p>
            <a:r>
              <a:rPr lang="en-US" altLang="zh-CN" sz="3200" b="1" dirty="0">
                <a:latin typeface="Arial"/>
                <a:ea typeface="微软雅黑"/>
                <a:sym typeface="Arial"/>
              </a:rPr>
              <a:t>Add title text</a:t>
            </a:r>
            <a:endParaRPr lang="zh-CN" altLang="en-US" sz="3200" b="1" dirty="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250" fill="hold"/>
                                        <p:tgtEl>
                                          <p:spTgt spid="61"/>
                                        </p:tgtEl>
                                        <p:attrNameLst>
                                          <p:attrName>ppt_x</p:attrName>
                                        </p:attrNameLst>
                                      </p:cBhvr>
                                      <p:tavLst>
                                        <p:tav tm="0">
                                          <p:val>
                                            <p:strVal val="0-#ppt_w/2"/>
                                          </p:val>
                                        </p:tav>
                                        <p:tav tm="100000">
                                          <p:val>
                                            <p:strVal val="#ppt_x"/>
                                          </p:val>
                                        </p:tav>
                                      </p:tavLst>
                                    </p:anim>
                                    <p:anim calcmode="lin" valueType="num">
                                      <p:cBhvr additive="base">
                                        <p:cTn id="8" dur="250" fill="hold"/>
                                        <p:tgtEl>
                                          <p:spTgt spid="6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left)">
                                      <p:cBhvr>
                                        <p:cTn id="12" dur="500"/>
                                        <p:tgtEl>
                                          <p:spTgt spid="103"/>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0-#ppt_w/2"/>
                                          </p:val>
                                        </p:tav>
                                        <p:tav tm="100000">
                                          <p:val>
                                            <p:strVal val="#ppt_x"/>
                                          </p:val>
                                        </p:tav>
                                      </p:tavLst>
                                    </p:anim>
                                    <p:anim calcmode="lin" valueType="num">
                                      <p:cBhvr additive="base">
                                        <p:cTn id="17" dur="250" fill="hold"/>
                                        <p:tgtEl>
                                          <p:spTgt spid="11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Effect transition="in" filter="wipe(left)">
                                      <p:cBhvr>
                                        <p:cTn id="21" dur="500"/>
                                        <p:tgtEl>
                                          <p:spTgt spid="104"/>
                                        </p:tgtEl>
                                      </p:cBhvr>
                                    </p:animEffect>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114"/>
                                        </p:tgtEl>
                                        <p:attrNameLst>
                                          <p:attrName>style.visibility</p:attrName>
                                        </p:attrNameLst>
                                      </p:cBhvr>
                                      <p:to>
                                        <p:strVal val="visible"/>
                                      </p:to>
                                    </p:set>
                                    <p:anim calcmode="lin" valueType="num">
                                      <p:cBhvr additive="base">
                                        <p:cTn id="25" dur="250" fill="hold"/>
                                        <p:tgtEl>
                                          <p:spTgt spid="114"/>
                                        </p:tgtEl>
                                        <p:attrNameLst>
                                          <p:attrName>ppt_x</p:attrName>
                                        </p:attrNameLst>
                                      </p:cBhvr>
                                      <p:tavLst>
                                        <p:tav tm="0">
                                          <p:val>
                                            <p:strVal val="0-#ppt_w/2"/>
                                          </p:val>
                                        </p:tav>
                                        <p:tav tm="100000">
                                          <p:val>
                                            <p:strVal val="#ppt_x"/>
                                          </p:val>
                                        </p:tav>
                                      </p:tavLst>
                                    </p:anim>
                                    <p:anim calcmode="lin" valueType="num">
                                      <p:cBhvr additive="base">
                                        <p:cTn id="26" dur="250" fill="hold"/>
                                        <p:tgtEl>
                                          <p:spTgt spid="114"/>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05"/>
                                        </p:tgtEl>
                                        <p:attrNameLst>
                                          <p:attrName>style.visibility</p:attrName>
                                        </p:attrNameLst>
                                      </p:cBhvr>
                                      <p:to>
                                        <p:strVal val="visible"/>
                                      </p:to>
                                    </p:set>
                                    <p:animEffect transition="in" filter="wipe(left)">
                                      <p:cBhvr>
                                        <p:cTn id="30" dur="500"/>
                                        <p:tgtEl>
                                          <p:spTgt spid="105"/>
                                        </p:tgtEl>
                                      </p:cBhvr>
                                    </p:animEffect>
                                  </p:childTnLst>
                                </p:cTn>
                              </p:par>
                            </p:childTnLst>
                          </p:cTn>
                        </p:par>
                        <p:par>
                          <p:cTn id="31" fill="hold">
                            <p:stCondLst>
                              <p:cond delay="3000"/>
                            </p:stCondLst>
                            <p:childTnLst>
                              <p:par>
                                <p:cTn id="32" presetID="2" presetClass="entr" presetSubtype="8" fill="hold" nodeType="afterEffect">
                                  <p:stCondLst>
                                    <p:cond delay="0"/>
                                  </p:stCondLst>
                                  <p:childTnLst>
                                    <p:set>
                                      <p:cBhvr>
                                        <p:cTn id="33" dur="1" fill="hold">
                                          <p:stCondLst>
                                            <p:cond delay="0"/>
                                          </p:stCondLst>
                                        </p:cTn>
                                        <p:tgtEl>
                                          <p:spTgt spid="115"/>
                                        </p:tgtEl>
                                        <p:attrNameLst>
                                          <p:attrName>style.visibility</p:attrName>
                                        </p:attrNameLst>
                                      </p:cBhvr>
                                      <p:to>
                                        <p:strVal val="visible"/>
                                      </p:to>
                                    </p:set>
                                    <p:anim calcmode="lin" valueType="num">
                                      <p:cBhvr additive="base">
                                        <p:cTn id="34" dur="250" fill="hold"/>
                                        <p:tgtEl>
                                          <p:spTgt spid="115"/>
                                        </p:tgtEl>
                                        <p:attrNameLst>
                                          <p:attrName>ppt_x</p:attrName>
                                        </p:attrNameLst>
                                      </p:cBhvr>
                                      <p:tavLst>
                                        <p:tav tm="0">
                                          <p:val>
                                            <p:strVal val="0-#ppt_w/2"/>
                                          </p:val>
                                        </p:tav>
                                        <p:tav tm="100000">
                                          <p:val>
                                            <p:strVal val="#ppt_x"/>
                                          </p:val>
                                        </p:tav>
                                      </p:tavLst>
                                    </p:anim>
                                    <p:anim calcmode="lin" valueType="num">
                                      <p:cBhvr additive="base">
                                        <p:cTn id="35" dur="250" fill="hold"/>
                                        <p:tgtEl>
                                          <p:spTgt spid="115"/>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06"/>
                                        </p:tgtEl>
                                        <p:attrNameLst>
                                          <p:attrName>style.visibility</p:attrName>
                                        </p:attrNameLst>
                                      </p:cBhvr>
                                      <p:to>
                                        <p:strVal val="visible"/>
                                      </p:to>
                                    </p:set>
                                    <p:animEffect transition="in" filter="wipe(left)">
                                      <p:cBhvr>
                                        <p:cTn id="39" dur="500"/>
                                        <p:tgtEl>
                                          <p:spTgt spid="10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fade">
                                      <p:cBhvr>
                                        <p:cTn id="42" dur="500"/>
                                        <p:tgtEl>
                                          <p:spTgt spid="10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1"/>
                                        </p:tgtEl>
                                        <p:attrNameLst>
                                          <p:attrName>style.visibility</p:attrName>
                                        </p:attrNameLst>
                                      </p:cBhvr>
                                      <p:to>
                                        <p:strVal val="visible"/>
                                      </p:to>
                                    </p:set>
                                    <p:animEffect transition="in" filter="fade">
                                      <p:cBhvr>
                                        <p:cTn id="45"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2" grpId="0" animBg="1"/>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Elbow Connector 1"/>
          <p:cNvCxnSpPr/>
          <p:nvPr/>
        </p:nvCxnSpPr>
        <p:spPr>
          <a:xfrm rot="5400000" flipH="1" flipV="1">
            <a:off x="3119812" y="2979912"/>
            <a:ext cx="239713" cy="2652367"/>
          </a:xfrm>
          <a:prstGeom prst="bentConnector2">
            <a:avLst/>
          </a:prstGeom>
          <a:ln>
            <a:solidFill>
              <a:schemeClr val="bg1">
                <a:lumMod val="50000"/>
              </a:schemeClr>
            </a:solidFill>
            <a:headEnd type="oval"/>
            <a:tailEnd type="none"/>
          </a:ln>
          <a:effectLst/>
        </p:spPr>
        <p:style>
          <a:lnRef idx="2">
            <a:schemeClr val="accent1"/>
          </a:lnRef>
          <a:fillRef idx="0">
            <a:schemeClr val="accent1"/>
          </a:fillRef>
          <a:effectRef idx="1">
            <a:schemeClr val="accent1"/>
          </a:effectRef>
          <a:fontRef idx="minor">
            <a:schemeClr val="tx1"/>
          </a:fontRef>
        </p:style>
      </p:cxnSp>
      <p:grpSp>
        <p:nvGrpSpPr>
          <p:cNvPr id="25" name="Group 2"/>
          <p:cNvGrpSpPr/>
          <p:nvPr/>
        </p:nvGrpSpPr>
        <p:grpSpPr bwMode="auto">
          <a:xfrm>
            <a:off x="1832532" y="1743077"/>
            <a:ext cx="3820616" cy="606425"/>
            <a:chOff x="687602" y="840984"/>
            <a:chExt cx="3554105" cy="682225"/>
          </a:xfrm>
        </p:grpSpPr>
        <p:cxnSp>
          <p:nvCxnSpPr>
            <p:cNvPr id="26" name="Straight Connector 3"/>
            <p:cNvCxnSpPr/>
            <p:nvPr/>
          </p:nvCxnSpPr>
          <p:spPr>
            <a:xfrm flipV="1">
              <a:off x="4231371" y="840984"/>
              <a:ext cx="0" cy="458984"/>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4"/>
            <p:cNvCxnSpPr/>
            <p:nvPr/>
          </p:nvCxnSpPr>
          <p:spPr>
            <a:xfrm flipH="1">
              <a:off x="687602" y="853486"/>
              <a:ext cx="3554105"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5"/>
            <p:cNvCxnSpPr/>
            <p:nvPr/>
          </p:nvCxnSpPr>
          <p:spPr>
            <a:xfrm>
              <a:off x="697938" y="840984"/>
              <a:ext cx="0" cy="682225"/>
            </a:xfrm>
            <a:prstGeom prst="line">
              <a:avLst/>
            </a:prstGeom>
            <a:ln>
              <a:solidFill>
                <a:schemeClr val="bg1">
                  <a:lumMod val="50000"/>
                </a:schemeClr>
              </a:solidFill>
              <a:tailEnd type="oval"/>
            </a:ln>
            <a:effectLst/>
          </p:spPr>
          <p:style>
            <a:lnRef idx="2">
              <a:schemeClr val="accent1"/>
            </a:lnRef>
            <a:fillRef idx="0">
              <a:schemeClr val="accent1"/>
            </a:fillRef>
            <a:effectRef idx="1">
              <a:schemeClr val="accent1"/>
            </a:effectRef>
            <a:fontRef idx="minor">
              <a:schemeClr val="tx1"/>
            </a:fontRef>
          </p:style>
        </p:cxnSp>
      </p:grpSp>
      <p:grpSp>
        <p:nvGrpSpPr>
          <p:cNvPr id="30" name="Group 6"/>
          <p:cNvGrpSpPr/>
          <p:nvPr/>
        </p:nvGrpSpPr>
        <p:grpSpPr bwMode="auto">
          <a:xfrm>
            <a:off x="7688057" y="1849440"/>
            <a:ext cx="2501574" cy="1431925"/>
            <a:chOff x="7661892" y="1982230"/>
            <a:chExt cx="2501232" cy="1432427"/>
          </a:xfrm>
        </p:grpSpPr>
        <p:cxnSp>
          <p:nvCxnSpPr>
            <p:cNvPr id="31" name="Straight Connector 7"/>
            <p:cNvCxnSpPr/>
            <p:nvPr/>
          </p:nvCxnSpPr>
          <p:spPr>
            <a:xfrm flipH="1">
              <a:off x="7661892" y="3401953"/>
              <a:ext cx="280912"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8"/>
            <p:cNvCxnSpPr/>
            <p:nvPr/>
          </p:nvCxnSpPr>
          <p:spPr>
            <a:xfrm flipV="1">
              <a:off x="7939630" y="1982230"/>
              <a:ext cx="0" cy="1432427"/>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9"/>
            <p:cNvCxnSpPr/>
            <p:nvPr/>
          </p:nvCxnSpPr>
          <p:spPr>
            <a:xfrm>
              <a:off x="7933282" y="1996522"/>
              <a:ext cx="2229842"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10"/>
            <p:cNvCxnSpPr/>
            <p:nvPr/>
          </p:nvCxnSpPr>
          <p:spPr>
            <a:xfrm flipV="1">
              <a:off x="10155188" y="1982230"/>
              <a:ext cx="0" cy="273146"/>
            </a:xfrm>
            <a:prstGeom prst="line">
              <a:avLst/>
            </a:prstGeom>
            <a:ln>
              <a:solidFill>
                <a:schemeClr val="bg1">
                  <a:lumMod val="50000"/>
                </a:schemeClr>
              </a:solidFill>
              <a:headEnd type="oval" w="med" len="med"/>
              <a:tailEnd type="none"/>
            </a:ln>
            <a:effectLst/>
          </p:spPr>
          <p:style>
            <a:lnRef idx="2">
              <a:schemeClr val="accent1"/>
            </a:lnRef>
            <a:fillRef idx="0">
              <a:schemeClr val="accent1"/>
            </a:fillRef>
            <a:effectRef idx="1">
              <a:schemeClr val="accent1"/>
            </a:effectRef>
            <a:fontRef idx="minor">
              <a:schemeClr val="tx1"/>
            </a:fontRef>
          </p:style>
        </p:cxnSp>
      </p:grpSp>
      <p:grpSp>
        <p:nvGrpSpPr>
          <p:cNvPr id="35" name="Group 11"/>
          <p:cNvGrpSpPr/>
          <p:nvPr/>
        </p:nvGrpSpPr>
        <p:grpSpPr bwMode="auto">
          <a:xfrm>
            <a:off x="6522984" y="3878263"/>
            <a:ext cx="3658710" cy="1898650"/>
            <a:chOff x="6496424" y="4011740"/>
            <a:chExt cx="3658298" cy="1899044"/>
          </a:xfrm>
        </p:grpSpPr>
        <p:cxnSp>
          <p:nvCxnSpPr>
            <p:cNvPr id="36" name="Straight Connector 12"/>
            <p:cNvCxnSpPr/>
            <p:nvPr/>
          </p:nvCxnSpPr>
          <p:spPr>
            <a:xfrm>
              <a:off x="6496424" y="5871088"/>
              <a:ext cx="1309369"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13"/>
            <p:cNvCxnSpPr/>
            <p:nvPr/>
          </p:nvCxnSpPr>
          <p:spPr>
            <a:xfrm flipV="1">
              <a:off x="6496424" y="5450313"/>
              <a:ext cx="0" cy="43189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14"/>
            <p:cNvCxnSpPr/>
            <p:nvPr/>
          </p:nvCxnSpPr>
          <p:spPr>
            <a:xfrm flipV="1">
              <a:off x="7812141" y="4062551"/>
              <a:ext cx="0" cy="1848233"/>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15"/>
            <p:cNvCxnSpPr/>
            <p:nvPr/>
          </p:nvCxnSpPr>
          <p:spPr>
            <a:xfrm flipV="1">
              <a:off x="7807380" y="4026030"/>
              <a:ext cx="2347342" cy="47635"/>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16"/>
            <p:cNvCxnSpPr/>
            <p:nvPr/>
          </p:nvCxnSpPr>
          <p:spPr>
            <a:xfrm flipV="1">
              <a:off x="10154722" y="4011740"/>
              <a:ext cx="0" cy="431890"/>
            </a:xfrm>
            <a:prstGeom prst="line">
              <a:avLst/>
            </a:prstGeom>
            <a:ln>
              <a:solidFill>
                <a:schemeClr val="bg1">
                  <a:lumMod val="50000"/>
                </a:schemeClr>
              </a:solidFill>
              <a:headEnd type="oval"/>
            </a:ln>
            <a:effectLst/>
          </p:spPr>
          <p:style>
            <a:lnRef idx="2">
              <a:schemeClr val="accent1"/>
            </a:lnRef>
            <a:fillRef idx="0">
              <a:schemeClr val="accent1"/>
            </a:fillRef>
            <a:effectRef idx="1">
              <a:schemeClr val="accent1"/>
            </a:effectRef>
            <a:fontRef idx="minor">
              <a:schemeClr val="tx1"/>
            </a:fontRef>
          </p:style>
        </p:cxnSp>
      </p:grpSp>
      <p:grpSp>
        <p:nvGrpSpPr>
          <p:cNvPr id="41" name="Group 47"/>
          <p:cNvGrpSpPr/>
          <p:nvPr/>
        </p:nvGrpSpPr>
        <p:grpSpPr bwMode="auto">
          <a:xfrm>
            <a:off x="903965" y="2432116"/>
            <a:ext cx="2955541" cy="770612"/>
            <a:chOff x="1603804" y="2220559"/>
            <a:chExt cx="2955174" cy="770630"/>
          </a:xfrm>
        </p:grpSpPr>
        <p:sp>
          <p:nvSpPr>
            <p:cNvPr id="42" name="Text Placeholder 2"/>
            <p:cNvSpPr txBox="1"/>
            <p:nvPr/>
          </p:nvSpPr>
          <p:spPr>
            <a:xfrm>
              <a:off x="1603804" y="2220559"/>
              <a:ext cx="2014025"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GB" sz="1400" dirty="0">
                  <a:solidFill>
                    <a:schemeClr val="tx1">
                      <a:lumMod val="50000"/>
                      <a:lumOff val="50000"/>
                    </a:schemeClr>
                  </a:solidFill>
                  <a:latin typeface="Arial"/>
                  <a:ea typeface="微软雅黑"/>
                  <a:cs typeface="Clear Sans" panose="020B0503030202020304" pitchFamily="34" charset="0"/>
                  <a:sym typeface="Arial"/>
                </a:rPr>
                <a:t>Strategy</a:t>
              </a:r>
            </a:p>
          </p:txBody>
        </p:sp>
        <p:sp>
          <p:nvSpPr>
            <p:cNvPr id="43" name="TextBox 42"/>
            <p:cNvSpPr txBox="1"/>
            <p:nvPr/>
          </p:nvSpPr>
          <p:spPr>
            <a:xfrm>
              <a:off x="1679985" y="2560292"/>
              <a:ext cx="2878993" cy="430897"/>
            </a:xfrm>
            <a:prstGeom prst="rect">
              <a:avLst/>
            </a:prstGeom>
            <a:noFill/>
          </p:spPr>
          <p:txBody>
            <a:bodyPr lIns="0" tIns="0" rIns="0" bIns="0">
              <a:spAutoFit/>
            </a:bodyPr>
            <a:lstStyle/>
            <a:p>
              <a:pPr defTabSz="1450340">
                <a:defRPr/>
              </a:pPr>
              <a:r>
                <a:rPr lang="en-US" altLang="zh-CN" sz="1400" dirty="0">
                  <a:solidFill>
                    <a:schemeClr val="tx1">
                      <a:lumMod val="50000"/>
                      <a:lumOff val="50000"/>
                    </a:schemeClr>
                  </a:solidFill>
                  <a:latin typeface="Arial"/>
                  <a:ea typeface="微软雅黑"/>
                  <a:cs typeface="Open Sans" panose="020B0606030504020204" pitchFamily="34" charset="0"/>
                  <a:sym typeface="Arial"/>
                </a:rPr>
                <a:t>Click here to add content, content to match the title. </a:t>
              </a:r>
            </a:p>
          </p:txBody>
        </p:sp>
      </p:grpSp>
      <p:grpSp>
        <p:nvGrpSpPr>
          <p:cNvPr id="44" name="Group 50"/>
          <p:cNvGrpSpPr/>
          <p:nvPr/>
        </p:nvGrpSpPr>
        <p:grpSpPr bwMode="auto">
          <a:xfrm>
            <a:off x="903965" y="4543699"/>
            <a:ext cx="2955541" cy="770612"/>
            <a:chOff x="1603804" y="2220559"/>
            <a:chExt cx="2955174" cy="770630"/>
          </a:xfrm>
        </p:grpSpPr>
        <p:sp>
          <p:nvSpPr>
            <p:cNvPr id="45" name="Text Placeholder 2"/>
            <p:cNvSpPr txBox="1"/>
            <p:nvPr/>
          </p:nvSpPr>
          <p:spPr>
            <a:xfrm>
              <a:off x="1603804" y="2220559"/>
              <a:ext cx="2014025"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GB" sz="1400" dirty="0">
                  <a:solidFill>
                    <a:schemeClr val="tx1">
                      <a:lumMod val="50000"/>
                      <a:lumOff val="50000"/>
                    </a:schemeClr>
                  </a:solidFill>
                  <a:latin typeface="Arial"/>
                  <a:ea typeface="微软雅黑"/>
                  <a:cs typeface="Clear Sans" panose="020B0503030202020304" pitchFamily="34" charset="0"/>
                  <a:sym typeface="Arial"/>
                </a:rPr>
                <a:t>Costumer</a:t>
              </a:r>
            </a:p>
          </p:txBody>
        </p:sp>
        <p:sp>
          <p:nvSpPr>
            <p:cNvPr id="46" name="TextBox 45"/>
            <p:cNvSpPr txBox="1"/>
            <p:nvPr/>
          </p:nvSpPr>
          <p:spPr>
            <a:xfrm>
              <a:off x="1679985" y="2560292"/>
              <a:ext cx="2878993" cy="430897"/>
            </a:xfrm>
            <a:prstGeom prst="rect">
              <a:avLst/>
            </a:prstGeom>
            <a:noFill/>
          </p:spPr>
          <p:txBody>
            <a:bodyPr lIns="0" tIns="0" rIns="0" bIns="0">
              <a:spAutoFit/>
            </a:bodyPr>
            <a:lstStyle/>
            <a:p>
              <a:pPr defTabSz="1450340">
                <a:defRPr/>
              </a:pPr>
              <a:r>
                <a:rPr lang="en-US" altLang="zh-CN" sz="1400" dirty="0">
                  <a:solidFill>
                    <a:schemeClr val="tx1">
                      <a:lumMod val="50000"/>
                      <a:lumOff val="50000"/>
                    </a:schemeClr>
                  </a:solidFill>
                  <a:latin typeface="Arial"/>
                  <a:ea typeface="微软雅黑"/>
                  <a:cs typeface="Open Sans" panose="020B0606030504020204" pitchFamily="34" charset="0"/>
                  <a:sym typeface="Arial"/>
                </a:rPr>
                <a:t>Click here to add content, content to match the title. </a:t>
              </a:r>
            </a:p>
          </p:txBody>
        </p:sp>
      </p:grpSp>
      <p:grpSp>
        <p:nvGrpSpPr>
          <p:cNvPr id="47" name="Group 53"/>
          <p:cNvGrpSpPr/>
          <p:nvPr/>
        </p:nvGrpSpPr>
        <p:grpSpPr bwMode="auto">
          <a:xfrm>
            <a:off x="8197578" y="4351737"/>
            <a:ext cx="2960303" cy="770612"/>
            <a:chOff x="1679271" y="2220559"/>
            <a:chExt cx="2959965" cy="770630"/>
          </a:xfrm>
        </p:grpSpPr>
        <p:sp>
          <p:nvSpPr>
            <p:cNvPr id="48" name="Text Placeholder 2"/>
            <p:cNvSpPr txBox="1"/>
            <p:nvPr/>
          </p:nvSpPr>
          <p:spPr>
            <a:xfrm>
              <a:off x="2625190" y="2220559"/>
              <a:ext cx="2014046"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400" dirty="0" err="1">
                  <a:solidFill>
                    <a:schemeClr val="tx1">
                      <a:lumMod val="50000"/>
                      <a:lumOff val="50000"/>
                    </a:schemeClr>
                  </a:solidFill>
                  <a:latin typeface="Arial"/>
                  <a:ea typeface="微软雅黑"/>
                  <a:cs typeface="Clear Sans" panose="020B0503030202020304" pitchFamily="34" charset="0"/>
                  <a:sym typeface="Arial"/>
                </a:rPr>
                <a:t>Analyze</a:t>
              </a:r>
              <a:endParaRPr lang="en-GB" sz="1400" dirty="0">
                <a:solidFill>
                  <a:schemeClr val="tx1">
                    <a:lumMod val="50000"/>
                    <a:lumOff val="50000"/>
                  </a:schemeClr>
                </a:solidFill>
                <a:latin typeface="Arial"/>
                <a:ea typeface="微软雅黑"/>
                <a:cs typeface="Clear Sans" panose="020B0503030202020304" pitchFamily="34" charset="0"/>
                <a:sym typeface="Arial"/>
              </a:endParaRPr>
            </a:p>
          </p:txBody>
        </p:sp>
        <p:sp>
          <p:nvSpPr>
            <p:cNvPr id="49" name="TextBox 48"/>
            <p:cNvSpPr txBox="1"/>
            <p:nvPr/>
          </p:nvSpPr>
          <p:spPr>
            <a:xfrm>
              <a:off x="1679271" y="2560292"/>
              <a:ext cx="2879022" cy="430897"/>
            </a:xfrm>
            <a:prstGeom prst="rect">
              <a:avLst/>
            </a:prstGeom>
            <a:noFill/>
          </p:spPr>
          <p:txBody>
            <a:bodyPr lIns="0" tIns="0" rIns="0" bIns="0">
              <a:spAutoFit/>
            </a:bodyPr>
            <a:lstStyle/>
            <a:p>
              <a:pPr algn="r" defTabSz="1450340">
                <a:defRPr/>
              </a:pPr>
              <a:r>
                <a:rPr lang="en-US" altLang="zh-CN" sz="1400" dirty="0">
                  <a:solidFill>
                    <a:schemeClr val="tx1">
                      <a:lumMod val="50000"/>
                      <a:lumOff val="50000"/>
                    </a:schemeClr>
                  </a:solidFill>
                  <a:latin typeface="Arial"/>
                  <a:ea typeface="微软雅黑"/>
                  <a:cs typeface="Open Sans" panose="020B0606030504020204" pitchFamily="34" charset="0"/>
                  <a:sym typeface="Arial"/>
                </a:rPr>
                <a:t>Click here to add content, content to match the title. </a:t>
              </a:r>
            </a:p>
          </p:txBody>
        </p:sp>
      </p:grpSp>
      <p:grpSp>
        <p:nvGrpSpPr>
          <p:cNvPr id="50" name="Group 56"/>
          <p:cNvGrpSpPr/>
          <p:nvPr/>
        </p:nvGrpSpPr>
        <p:grpSpPr bwMode="auto">
          <a:xfrm>
            <a:off x="8197578" y="2295925"/>
            <a:ext cx="2960303" cy="770612"/>
            <a:chOff x="1679271" y="2220559"/>
            <a:chExt cx="2959965" cy="770630"/>
          </a:xfrm>
        </p:grpSpPr>
        <p:sp>
          <p:nvSpPr>
            <p:cNvPr id="51" name="Text Placeholder 2"/>
            <p:cNvSpPr txBox="1"/>
            <p:nvPr/>
          </p:nvSpPr>
          <p:spPr>
            <a:xfrm>
              <a:off x="2625190" y="2220559"/>
              <a:ext cx="2014046" cy="261944"/>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400" dirty="0">
                  <a:solidFill>
                    <a:schemeClr val="tx1">
                      <a:lumMod val="50000"/>
                      <a:lumOff val="50000"/>
                    </a:schemeClr>
                  </a:solidFill>
                  <a:latin typeface="Arial"/>
                  <a:ea typeface="微软雅黑"/>
                  <a:cs typeface="Clear Sans" panose="020B0503030202020304" pitchFamily="34" charset="0"/>
                  <a:sym typeface="Arial"/>
                </a:rPr>
                <a:t>Product</a:t>
              </a:r>
            </a:p>
          </p:txBody>
        </p:sp>
        <p:sp>
          <p:nvSpPr>
            <p:cNvPr id="52" name="TextBox 51"/>
            <p:cNvSpPr txBox="1"/>
            <p:nvPr/>
          </p:nvSpPr>
          <p:spPr>
            <a:xfrm>
              <a:off x="1679271" y="2560292"/>
              <a:ext cx="2879022" cy="430897"/>
            </a:xfrm>
            <a:prstGeom prst="rect">
              <a:avLst/>
            </a:prstGeom>
            <a:noFill/>
          </p:spPr>
          <p:txBody>
            <a:bodyPr lIns="0" tIns="0" rIns="0" bIns="0">
              <a:spAutoFit/>
            </a:bodyPr>
            <a:lstStyle/>
            <a:p>
              <a:pPr algn="r" defTabSz="1450340">
                <a:defRPr/>
              </a:pPr>
              <a:r>
                <a:rPr lang="en-US" altLang="zh-CN" sz="1400" dirty="0">
                  <a:solidFill>
                    <a:schemeClr val="tx1">
                      <a:lumMod val="50000"/>
                      <a:lumOff val="50000"/>
                    </a:schemeClr>
                  </a:solidFill>
                  <a:latin typeface="Arial"/>
                  <a:ea typeface="微软雅黑"/>
                  <a:cs typeface="Open Sans" panose="020B0606030504020204" pitchFamily="34" charset="0"/>
                  <a:sym typeface="Arial"/>
                </a:rPr>
                <a:t>Click here to add content, content to match the title. </a:t>
              </a:r>
            </a:p>
          </p:txBody>
        </p:sp>
      </p:grpSp>
      <p:grpSp>
        <p:nvGrpSpPr>
          <p:cNvPr id="53" name="Group 17"/>
          <p:cNvGrpSpPr/>
          <p:nvPr/>
        </p:nvGrpSpPr>
        <p:grpSpPr bwMode="auto">
          <a:xfrm>
            <a:off x="4267440" y="1928815"/>
            <a:ext cx="3641251" cy="3641725"/>
            <a:chOff x="4266588" y="1928705"/>
            <a:chExt cx="3641651" cy="3641446"/>
          </a:xfrm>
        </p:grpSpPr>
        <p:grpSp>
          <p:nvGrpSpPr>
            <p:cNvPr id="54" name="Group 28"/>
            <p:cNvGrpSpPr/>
            <p:nvPr/>
          </p:nvGrpSpPr>
          <p:grpSpPr bwMode="auto">
            <a:xfrm>
              <a:off x="4266588" y="1928705"/>
              <a:ext cx="3641651" cy="3641446"/>
              <a:chOff x="4239694" y="2062055"/>
              <a:chExt cx="3641651" cy="3641446"/>
            </a:xfrm>
          </p:grpSpPr>
          <p:sp>
            <p:nvSpPr>
              <p:cNvPr id="59" name="Freeform 3"/>
              <p:cNvSpPr>
                <a:spLocks noChangeArrowheads="1"/>
              </p:cNvSpPr>
              <p:nvPr/>
            </p:nvSpPr>
            <p:spPr bwMode="auto">
              <a:xfrm rot="13978264">
                <a:off x="4254033" y="3385875"/>
                <a:ext cx="1858821" cy="1887500"/>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4"/>
              </a:solidFill>
              <a:ln>
                <a:noFill/>
              </a:ln>
              <a:effectLst/>
            </p:spPr>
            <p:txBody>
              <a:bodyPr wrap="none" anchor="ctr"/>
              <a:lstStyle/>
              <a:p>
                <a:pPr defTabSz="914400">
                  <a:defRPr/>
                </a:pPr>
                <a:endParaRPr lang="en-US" sz="2000">
                  <a:solidFill>
                    <a:schemeClr val="tx1">
                      <a:lumMod val="50000"/>
                      <a:lumOff val="50000"/>
                    </a:schemeClr>
                  </a:solidFill>
                  <a:latin typeface="Arial"/>
                  <a:ea typeface="微软雅黑"/>
                  <a:sym typeface="Arial"/>
                </a:endParaRPr>
              </a:p>
            </p:txBody>
          </p:sp>
          <p:sp>
            <p:nvSpPr>
              <p:cNvPr id="60" name="Freeform 3"/>
              <p:cNvSpPr>
                <a:spLocks noChangeArrowheads="1"/>
              </p:cNvSpPr>
              <p:nvPr/>
            </p:nvSpPr>
            <p:spPr bwMode="auto">
              <a:xfrm rot="3202081">
                <a:off x="6007392" y="2500911"/>
                <a:ext cx="1860407" cy="1887499"/>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2"/>
              </a:solidFill>
              <a:ln>
                <a:noFill/>
              </a:ln>
              <a:effectLst/>
            </p:spPr>
            <p:txBody>
              <a:bodyPr wrap="none" anchor="ctr"/>
              <a:lstStyle/>
              <a:p>
                <a:pPr defTabSz="914400">
                  <a:defRPr/>
                </a:pPr>
                <a:endParaRPr lang="en-US" sz="2000">
                  <a:solidFill>
                    <a:schemeClr val="tx1">
                      <a:lumMod val="50000"/>
                      <a:lumOff val="50000"/>
                    </a:schemeClr>
                  </a:solidFill>
                  <a:latin typeface="Arial"/>
                  <a:ea typeface="微软雅黑"/>
                  <a:sym typeface="Arial"/>
                </a:endParaRPr>
              </a:p>
            </p:txBody>
          </p:sp>
          <p:sp>
            <p:nvSpPr>
              <p:cNvPr id="61" name="Freeform 3"/>
              <p:cNvSpPr>
                <a:spLocks noChangeArrowheads="1"/>
              </p:cNvSpPr>
              <p:nvPr/>
            </p:nvSpPr>
            <p:spPr bwMode="auto">
              <a:xfrm rot="19397468">
                <a:off x="4695298" y="2062055"/>
                <a:ext cx="1860512" cy="1887392"/>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solidFill>
              <a:ln>
                <a:noFill/>
              </a:ln>
              <a:effectLst/>
            </p:spPr>
            <p:txBody>
              <a:bodyPr wrap="none" anchor="ctr"/>
              <a:lstStyle/>
              <a:p>
                <a:pPr defTabSz="914400">
                  <a:defRPr/>
                </a:pPr>
                <a:endParaRPr lang="en-US" sz="2000">
                  <a:solidFill>
                    <a:schemeClr val="tx1">
                      <a:lumMod val="50000"/>
                      <a:lumOff val="50000"/>
                    </a:schemeClr>
                  </a:solidFill>
                  <a:latin typeface="Arial"/>
                  <a:ea typeface="微软雅黑"/>
                  <a:sym typeface="Arial"/>
                </a:endParaRPr>
              </a:p>
            </p:txBody>
          </p:sp>
          <p:sp>
            <p:nvSpPr>
              <p:cNvPr id="62" name="Freeform 35"/>
              <p:cNvSpPr>
                <a:spLocks noChangeArrowheads="1"/>
              </p:cNvSpPr>
              <p:nvPr/>
            </p:nvSpPr>
            <p:spPr bwMode="auto">
              <a:xfrm rot="8579122">
                <a:off x="5565230" y="3816108"/>
                <a:ext cx="1860512" cy="1887393"/>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3"/>
              </a:solidFill>
              <a:ln>
                <a:noFill/>
              </a:ln>
              <a:effectLst/>
            </p:spPr>
            <p:txBody>
              <a:bodyPr wrap="none" anchor="ctr"/>
              <a:lstStyle/>
              <a:p>
                <a:pPr defTabSz="914400">
                  <a:defRPr/>
                </a:pPr>
                <a:endParaRPr lang="en-US" sz="2000">
                  <a:solidFill>
                    <a:schemeClr val="tx1">
                      <a:lumMod val="50000"/>
                      <a:lumOff val="50000"/>
                    </a:schemeClr>
                  </a:solidFill>
                  <a:latin typeface="Arial"/>
                  <a:ea typeface="微软雅黑"/>
                  <a:sym typeface="Arial"/>
                </a:endParaRPr>
              </a:p>
            </p:txBody>
          </p:sp>
        </p:grpSp>
        <p:sp>
          <p:nvSpPr>
            <p:cNvPr id="55" name="Freeform 11"/>
            <p:cNvSpPr>
              <a:spLocks noEditPoints="1"/>
            </p:cNvSpPr>
            <p:nvPr/>
          </p:nvSpPr>
          <p:spPr bwMode="auto">
            <a:xfrm>
              <a:off x="4845175" y="3947979"/>
              <a:ext cx="571344" cy="472924"/>
            </a:xfrm>
            <a:custGeom>
              <a:avLst/>
              <a:gdLst>
                <a:gd name="T0" fmla="*/ 517594 w 287"/>
                <a:gd name="T1" fmla="*/ 155646 h 237"/>
                <a:gd name="T2" fmla="*/ 485742 w 287"/>
                <a:gd name="T3" fmla="*/ 187573 h 237"/>
                <a:gd name="T4" fmla="*/ 517594 w 287"/>
                <a:gd name="T5" fmla="*/ 221496 h 237"/>
                <a:gd name="T6" fmla="*/ 551437 w 287"/>
                <a:gd name="T7" fmla="*/ 187573 h 237"/>
                <a:gd name="T8" fmla="*/ 517594 w 287"/>
                <a:gd name="T9" fmla="*/ 155646 h 237"/>
                <a:gd name="T10" fmla="*/ 53750 w 287"/>
                <a:gd name="T11" fmla="*/ 155646 h 237"/>
                <a:gd name="T12" fmla="*/ 21898 w 287"/>
                <a:gd name="T13" fmla="*/ 187573 h 237"/>
                <a:gd name="T14" fmla="*/ 53750 w 287"/>
                <a:gd name="T15" fmla="*/ 221496 h 237"/>
                <a:gd name="T16" fmla="*/ 85602 w 287"/>
                <a:gd name="T17" fmla="*/ 187573 h 237"/>
                <a:gd name="T18" fmla="*/ 53750 w 287"/>
                <a:gd name="T19" fmla="*/ 155646 h 237"/>
                <a:gd name="T20" fmla="*/ 422038 w 287"/>
                <a:gd name="T21" fmla="*/ 97778 h 237"/>
                <a:gd name="T22" fmla="*/ 374260 w 287"/>
                <a:gd name="T23" fmla="*/ 145669 h 237"/>
                <a:gd name="T24" fmla="*/ 422038 w 287"/>
                <a:gd name="T25" fmla="*/ 193560 h 237"/>
                <a:gd name="T26" fmla="*/ 469816 w 287"/>
                <a:gd name="T27" fmla="*/ 145669 h 237"/>
                <a:gd name="T28" fmla="*/ 422038 w 287"/>
                <a:gd name="T29" fmla="*/ 97778 h 237"/>
                <a:gd name="T30" fmla="*/ 571344 w 287"/>
                <a:gd name="T31" fmla="*/ 391110 h 237"/>
                <a:gd name="T32" fmla="*/ 515603 w 287"/>
                <a:gd name="T33" fmla="*/ 391110 h 237"/>
                <a:gd name="T34" fmla="*/ 515603 w 287"/>
                <a:gd name="T35" fmla="*/ 289342 h 237"/>
                <a:gd name="T36" fmla="*/ 503659 w 287"/>
                <a:gd name="T37" fmla="*/ 241451 h 237"/>
                <a:gd name="T38" fmla="*/ 517594 w 287"/>
                <a:gd name="T39" fmla="*/ 239455 h 237"/>
                <a:gd name="T40" fmla="*/ 571344 w 287"/>
                <a:gd name="T41" fmla="*/ 293333 h 237"/>
                <a:gd name="T42" fmla="*/ 571344 w 287"/>
                <a:gd name="T43" fmla="*/ 391110 h 237"/>
                <a:gd name="T44" fmla="*/ 149306 w 287"/>
                <a:gd name="T45" fmla="*/ 97778 h 237"/>
                <a:gd name="T46" fmla="*/ 101528 w 287"/>
                <a:gd name="T47" fmla="*/ 145669 h 237"/>
                <a:gd name="T48" fmla="*/ 149306 w 287"/>
                <a:gd name="T49" fmla="*/ 193560 h 237"/>
                <a:gd name="T50" fmla="*/ 197084 w 287"/>
                <a:gd name="T51" fmla="*/ 145669 h 237"/>
                <a:gd name="T52" fmla="*/ 149306 w 287"/>
                <a:gd name="T53" fmla="*/ 97778 h 237"/>
                <a:gd name="T54" fmla="*/ 53750 w 287"/>
                <a:gd name="T55" fmla="*/ 239455 h 237"/>
                <a:gd name="T56" fmla="*/ 67685 w 287"/>
                <a:gd name="T57" fmla="*/ 241451 h 237"/>
                <a:gd name="T58" fmla="*/ 55741 w 287"/>
                <a:gd name="T59" fmla="*/ 289342 h 237"/>
                <a:gd name="T60" fmla="*/ 55741 w 287"/>
                <a:gd name="T61" fmla="*/ 391110 h 237"/>
                <a:gd name="T62" fmla="*/ 0 w 287"/>
                <a:gd name="T63" fmla="*/ 391110 h 237"/>
                <a:gd name="T64" fmla="*/ 0 w 287"/>
                <a:gd name="T65" fmla="*/ 293333 h 237"/>
                <a:gd name="T66" fmla="*/ 53750 w 287"/>
                <a:gd name="T67" fmla="*/ 239455 h 237"/>
                <a:gd name="T68" fmla="*/ 286667 w 287"/>
                <a:gd name="T69" fmla="*/ 0 h 237"/>
                <a:gd name="T70" fmla="*/ 215001 w 287"/>
                <a:gd name="T71" fmla="*/ 71837 h 237"/>
                <a:gd name="T72" fmla="*/ 286667 w 287"/>
                <a:gd name="T73" fmla="*/ 143673 h 237"/>
                <a:gd name="T74" fmla="*/ 356343 w 287"/>
                <a:gd name="T75" fmla="*/ 71837 h 237"/>
                <a:gd name="T76" fmla="*/ 286667 w 287"/>
                <a:gd name="T77" fmla="*/ 0 h 237"/>
                <a:gd name="T78" fmla="*/ 499677 w 287"/>
                <a:gd name="T79" fmla="*/ 427028 h 237"/>
                <a:gd name="T80" fmla="*/ 414075 w 287"/>
                <a:gd name="T81" fmla="*/ 427028 h 237"/>
                <a:gd name="T82" fmla="*/ 414075 w 287"/>
                <a:gd name="T83" fmla="*/ 273378 h 237"/>
                <a:gd name="T84" fmla="*/ 400140 w 287"/>
                <a:gd name="T85" fmla="*/ 215510 h 237"/>
                <a:gd name="T86" fmla="*/ 422038 w 287"/>
                <a:gd name="T87" fmla="*/ 211519 h 237"/>
                <a:gd name="T88" fmla="*/ 499677 w 287"/>
                <a:gd name="T89" fmla="*/ 289342 h 237"/>
                <a:gd name="T90" fmla="*/ 499677 w 287"/>
                <a:gd name="T91" fmla="*/ 427028 h 237"/>
                <a:gd name="T92" fmla="*/ 157269 w 287"/>
                <a:gd name="T93" fmla="*/ 273378 h 237"/>
                <a:gd name="T94" fmla="*/ 157269 w 287"/>
                <a:gd name="T95" fmla="*/ 427028 h 237"/>
                <a:gd name="T96" fmla="*/ 73658 w 287"/>
                <a:gd name="T97" fmla="*/ 427028 h 237"/>
                <a:gd name="T98" fmla="*/ 73658 w 287"/>
                <a:gd name="T99" fmla="*/ 289342 h 237"/>
                <a:gd name="T100" fmla="*/ 149306 w 287"/>
                <a:gd name="T101" fmla="*/ 211519 h 237"/>
                <a:gd name="T102" fmla="*/ 171204 w 287"/>
                <a:gd name="T103" fmla="*/ 215510 h 237"/>
                <a:gd name="T104" fmla="*/ 157269 w 287"/>
                <a:gd name="T105" fmla="*/ 273378 h 237"/>
                <a:gd name="T106" fmla="*/ 175186 w 287"/>
                <a:gd name="T107" fmla="*/ 472924 h 237"/>
                <a:gd name="T108" fmla="*/ 398149 w 287"/>
                <a:gd name="T109" fmla="*/ 472924 h 237"/>
                <a:gd name="T110" fmla="*/ 398149 w 287"/>
                <a:gd name="T111" fmla="*/ 273378 h 237"/>
                <a:gd name="T112" fmla="*/ 286667 w 287"/>
                <a:gd name="T113" fmla="*/ 161632 h 237"/>
                <a:gd name="T114" fmla="*/ 175186 w 287"/>
                <a:gd name="T115" fmla="*/ 273378 h 237"/>
                <a:gd name="T116" fmla="*/ 175186 w 287"/>
                <a:gd name="T117" fmla="*/ 472924 h 2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chemeClr val="tx1">
                    <a:lumMod val="50000"/>
                    <a:lumOff val="50000"/>
                  </a:schemeClr>
                </a:solidFill>
                <a:latin typeface="Arial"/>
                <a:ea typeface="微软雅黑"/>
                <a:sym typeface="Arial"/>
              </a:endParaRPr>
            </a:p>
          </p:txBody>
        </p:sp>
        <p:sp>
          <p:nvSpPr>
            <p:cNvPr id="56" name="Shape 719"/>
            <p:cNvSpPr/>
            <p:nvPr/>
          </p:nvSpPr>
          <p:spPr bwMode="auto">
            <a:xfrm>
              <a:off x="6255015" y="4464163"/>
              <a:ext cx="536606" cy="461488"/>
            </a:xfrm>
            <a:custGeom>
              <a:avLst/>
              <a:gdLst>
                <a:gd name="T0" fmla="*/ 268303 w 21332"/>
                <a:gd name="T1" fmla="*/ 230744 h 21446"/>
                <a:gd name="T2" fmla="*/ 268303 w 21332"/>
                <a:gd name="T3" fmla="*/ 230744 h 21446"/>
                <a:gd name="T4" fmla="*/ 268303 w 21332"/>
                <a:gd name="T5" fmla="*/ 230744 h 21446"/>
                <a:gd name="T6" fmla="*/ 268303 w 21332"/>
                <a:gd name="T7" fmla="*/ 230744 h 2144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sz="2000">
                <a:solidFill>
                  <a:schemeClr val="tx1">
                    <a:lumMod val="50000"/>
                    <a:lumOff val="50000"/>
                  </a:schemeClr>
                </a:solidFill>
                <a:latin typeface="Arial"/>
                <a:ea typeface="微软雅黑"/>
                <a:sym typeface="Arial"/>
              </a:endParaRPr>
            </a:p>
          </p:txBody>
        </p:sp>
        <p:sp>
          <p:nvSpPr>
            <p:cNvPr id="57" name="Shape 1090"/>
            <p:cNvSpPr/>
            <p:nvPr/>
          </p:nvSpPr>
          <p:spPr bwMode="auto">
            <a:xfrm>
              <a:off x="5403115" y="2570067"/>
              <a:ext cx="540523" cy="459118"/>
            </a:xfrm>
            <a:custGeom>
              <a:avLst/>
              <a:gdLst>
                <a:gd name="T0" fmla="*/ 270262 w 21600"/>
                <a:gd name="T1" fmla="*/ 229559 h 21600"/>
                <a:gd name="T2" fmla="*/ 270262 w 21600"/>
                <a:gd name="T3" fmla="*/ 229559 h 21600"/>
                <a:gd name="T4" fmla="*/ 270262 w 21600"/>
                <a:gd name="T5" fmla="*/ 229559 h 21600"/>
                <a:gd name="T6" fmla="*/ 270262 w 21600"/>
                <a:gd name="T7" fmla="*/ 22955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7064" y="14989"/>
                  </a:moveTo>
                  <a:lnTo>
                    <a:pt x="16300" y="14989"/>
                  </a:lnTo>
                  <a:cubicBezTo>
                    <a:pt x="14781" y="14989"/>
                    <a:pt x="13615" y="14098"/>
                    <a:pt x="12532" y="12778"/>
                  </a:cubicBezTo>
                  <a:cubicBezTo>
                    <a:pt x="12422" y="12943"/>
                    <a:pt x="12313" y="13112"/>
                    <a:pt x="12204" y="13283"/>
                  </a:cubicBezTo>
                  <a:cubicBezTo>
                    <a:pt x="11728" y="14021"/>
                    <a:pt x="11216" y="14811"/>
                    <a:pt x="10650" y="15592"/>
                  </a:cubicBezTo>
                  <a:cubicBezTo>
                    <a:pt x="12115" y="17276"/>
                    <a:pt x="13891" y="18547"/>
                    <a:pt x="16300" y="18547"/>
                  </a:cubicBezTo>
                  <a:lnTo>
                    <a:pt x="17064" y="18547"/>
                  </a:lnTo>
                  <a:lnTo>
                    <a:pt x="17064" y="21600"/>
                  </a:lnTo>
                  <a:lnTo>
                    <a:pt x="21600" y="17022"/>
                  </a:lnTo>
                  <a:lnTo>
                    <a:pt x="17064" y="12444"/>
                  </a:lnTo>
                  <a:cubicBezTo>
                    <a:pt x="17064" y="12444"/>
                    <a:pt x="17064" y="14989"/>
                    <a:pt x="17064" y="14989"/>
                  </a:cubicBezTo>
                  <a:close/>
                  <a:moveTo>
                    <a:pt x="5844" y="8840"/>
                  </a:moveTo>
                  <a:cubicBezTo>
                    <a:pt x="6014" y="8580"/>
                    <a:pt x="6185" y="8316"/>
                    <a:pt x="6358" y="8047"/>
                  </a:cubicBezTo>
                  <a:cubicBezTo>
                    <a:pt x="6781" y="7394"/>
                    <a:pt x="7227" y="6705"/>
                    <a:pt x="7709" y="6019"/>
                  </a:cubicBezTo>
                  <a:cubicBezTo>
                    <a:pt x="6284" y="4449"/>
                    <a:pt x="4562" y="3290"/>
                    <a:pt x="2260" y="3290"/>
                  </a:cubicBezTo>
                  <a:lnTo>
                    <a:pt x="0" y="3290"/>
                  </a:lnTo>
                  <a:lnTo>
                    <a:pt x="0" y="6850"/>
                  </a:lnTo>
                  <a:lnTo>
                    <a:pt x="2260" y="6850"/>
                  </a:lnTo>
                  <a:cubicBezTo>
                    <a:pt x="3693" y="6850"/>
                    <a:pt x="4812" y="7643"/>
                    <a:pt x="5844" y="8840"/>
                  </a:cubicBezTo>
                  <a:close/>
                  <a:moveTo>
                    <a:pt x="16300" y="6596"/>
                  </a:moveTo>
                  <a:lnTo>
                    <a:pt x="17064" y="6596"/>
                  </a:lnTo>
                  <a:lnTo>
                    <a:pt x="17064" y="9155"/>
                  </a:lnTo>
                  <a:lnTo>
                    <a:pt x="21600" y="4578"/>
                  </a:lnTo>
                  <a:lnTo>
                    <a:pt x="17064" y="0"/>
                  </a:lnTo>
                  <a:lnTo>
                    <a:pt x="17064" y="3036"/>
                  </a:lnTo>
                  <a:lnTo>
                    <a:pt x="16300" y="3036"/>
                  </a:lnTo>
                  <a:cubicBezTo>
                    <a:pt x="12312" y="3036"/>
                    <a:pt x="10062" y="6516"/>
                    <a:pt x="8077" y="9587"/>
                  </a:cubicBezTo>
                  <a:cubicBezTo>
                    <a:pt x="6293" y="12349"/>
                    <a:pt x="4752" y="14735"/>
                    <a:pt x="2260" y="14735"/>
                  </a:cubicBezTo>
                  <a:lnTo>
                    <a:pt x="0" y="14735"/>
                  </a:lnTo>
                  <a:lnTo>
                    <a:pt x="0" y="18293"/>
                  </a:lnTo>
                  <a:lnTo>
                    <a:pt x="2260" y="18293"/>
                  </a:lnTo>
                  <a:cubicBezTo>
                    <a:pt x="6250" y="18293"/>
                    <a:pt x="8500" y="14814"/>
                    <a:pt x="10485" y="11743"/>
                  </a:cubicBezTo>
                  <a:cubicBezTo>
                    <a:pt x="12269" y="8981"/>
                    <a:pt x="13810" y="6596"/>
                    <a:pt x="16300" y="6596"/>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sz="2000">
                <a:solidFill>
                  <a:schemeClr val="tx1">
                    <a:lumMod val="50000"/>
                    <a:lumOff val="50000"/>
                  </a:schemeClr>
                </a:solidFill>
                <a:latin typeface="Arial"/>
                <a:ea typeface="微软雅黑"/>
                <a:sym typeface="Arial"/>
              </a:endParaRPr>
            </a:p>
          </p:txBody>
        </p:sp>
        <p:sp>
          <p:nvSpPr>
            <p:cNvPr id="58" name="Shape 3659"/>
            <p:cNvSpPr/>
            <p:nvPr/>
          </p:nvSpPr>
          <p:spPr bwMode="auto">
            <a:xfrm>
              <a:off x="6770425" y="3007602"/>
              <a:ext cx="607596" cy="569645"/>
            </a:xfrm>
            <a:custGeom>
              <a:avLst/>
              <a:gdLst>
                <a:gd name="T0" fmla="*/ 303798 w 20993"/>
                <a:gd name="T1" fmla="*/ 284823 h 21440"/>
                <a:gd name="T2" fmla="*/ 303798 w 20993"/>
                <a:gd name="T3" fmla="*/ 284823 h 21440"/>
                <a:gd name="T4" fmla="*/ 303798 w 20993"/>
                <a:gd name="T5" fmla="*/ 284823 h 21440"/>
                <a:gd name="T6" fmla="*/ 303798 w 20993"/>
                <a:gd name="T7" fmla="*/ 284823 h 2144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0993" h="21440" extrusionOk="0">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sz="2000">
                <a:solidFill>
                  <a:schemeClr val="tx1">
                    <a:lumMod val="50000"/>
                    <a:lumOff val="50000"/>
                  </a:schemeClr>
                </a:solidFill>
                <a:latin typeface="Arial"/>
                <a:ea typeface="微软雅黑"/>
                <a:sym typeface="Arial"/>
              </a:endParaRPr>
            </a:p>
          </p:txBody>
        </p:sp>
      </p:grpSp>
      <p:sp>
        <p:nvSpPr>
          <p:cNvPr id="2" name="标题 1"/>
          <p:cNvSpPr>
            <a:spLocks noGrp="1"/>
          </p:cNvSpPr>
          <p:nvPr>
            <p:ph type="title"/>
          </p:nvPr>
        </p:nvSpPr>
        <p:spPr/>
        <p:txBody>
          <a:bodyPr vert="horz" lIns="91440" tIns="45720" rIns="91440" bIns="45720" rtlCol="0" anchor="ctr">
            <a:normAutofit/>
          </a:bodyPr>
          <a:lstStyle/>
          <a:p>
            <a:r>
              <a:rPr lang="en-US" altLang="zh-CN" sz="3200" b="1" dirty="0">
                <a:latin typeface="Arial"/>
                <a:ea typeface="微软雅黑"/>
                <a:sym typeface="Arial"/>
              </a:rPr>
              <a:t>Add title text</a:t>
            </a:r>
            <a:endParaRPr lang="zh-CN" altLang="en-US" sz="3200" b="1" dirty="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right)">
                                      <p:cBhvr>
                                        <p:cTn id="12" dur="500"/>
                                        <p:tgtEl>
                                          <p:spTgt spid="25"/>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right)">
                                      <p:cBhvr>
                                        <p:cTn id="28" dur="500"/>
                                        <p:tgtEl>
                                          <p:spTgt spid="19"/>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left)">
                                      <p:cBhvr>
                                        <p:cTn id="36" dur="500"/>
                                        <p:tgtEl>
                                          <p:spTgt spid="35"/>
                                        </p:tgtEl>
                                      </p:cBhvr>
                                    </p:animEffect>
                                  </p:childTnLst>
                                </p:cTn>
                              </p:par>
                            </p:childTnLst>
                          </p:cTn>
                        </p:par>
                        <p:par>
                          <p:cTn id="37" fill="hold">
                            <p:stCondLst>
                              <p:cond delay="4000"/>
                            </p:stCondLst>
                            <p:childTnLst>
                              <p:par>
                                <p:cTn id="38" presetID="10" presetClass="entr" presetSubtype="0"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285998" y="0"/>
            <a:ext cx="7620004" cy="6858000"/>
          </a:xfrm>
          <a:prstGeom prst="rect">
            <a:avLst/>
          </a:prstGeom>
        </p:spPr>
      </p:pic>
      <p:sp>
        <p:nvSpPr>
          <p:cNvPr id="3" name="TextBox 2"/>
          <p:cNvSpPr txBox="1"/>
          <p:nvPr/>
        </p:nvSpPr>
        <p:spPr>
          <a:xfrm>
            <a:off x="5047353" y="1556793"/>
            <a:ext cx="2153155" cy="2215991"/>
          </a:xfrm>
          <a:prstGeom prst="rect">
            <a:avLst/>
          </a:prstGeom>
          <a:noFill/>
        </p:spPr>
        <p:txBody>
          <a:bodyPr wrap="none" rtlCol="0">
            <a:spAutoFit/>
          </a:bodyPr>
          <a:lstStyle/>
          <a:p>
            <a:pPr algn="ctr"/>
            <a:r>
              <a:rPr lang="en-US" altLang="zh-CN" sz="13800" dirty="0">
                <a:solidFill>
                  <a:srgbClr val="2395AD"/>
                </a:solidFill>
                <a:latin typeface="Arial"/>
                <a:ea typeface="微软雅黑"/>
                <a:sym typeface="Arial"/>
              </a:rPr>
              <a:t>03</a:t>
            </a:r>
            <a:endParaRPr lang="zh-CN" altLang="en-US" sz="13800" dirty="0">
              <a:solidFill>
                <a:srgbClr val="2395AD"/>
              </a:solidFill>
              <a:latin typeface="Arial"/>
              <a:ea typeface="微软雅黑"/>
              <a:sym typeface="Arial"/>
            </a:endParaRPr>
          </a:p>
        </p:txBody>
      </p:sp>
      <p:sp>
        <p:nvSpPr>
          <p:cNvPr id="4" name="TextBox 4"/>
          <p:cNvSpPr txBox="1"/>
          <p:nvPr/>
        </p:nvSpPr>
        <p:spPr>
          <a:xfrm>
            <a:off x="4164900" y="3750132"/>
            <a:ext cx="3918060" cy="830997"/>
          </a:xfrm>
          <a:prstGeom prst="rect">
            <a:avLst/>
          </a:prstGeom>
          <a:noFill/>
        </p:spPr>
        <p:txBody>
          <a:bodyPr wrap="none" rtlCol="0">
            <a:spAutoFit/>
          </a:bodyPr>
          <a:lstStyle/>
          <a:p>
            <a:pPr algn="ctr"/>
            <a:r>
              <a:rPr lang="en-US" altLang="zh-CN" sz="4800" b="1" dirty="0">
                <a:ln w="12700">
                  <a:noFill/>
                  <a:prstDash val="solid"/>
                </a:ln>
                <a:solidFill>
                  <a:srgbClr val="2395AD"/>
                </a:solidFill>
                <a:latin typeface="Arial"/>
                <a:ea typeface="微软雅黑"/>
                <a:sym typeface="Arial"/>
              </a:rPr>
              <a:t>Add title text</a:t>
            </a:r>
            <a:endParaRPr lang="zh-CN" altLang="en-US" sz="4800" dirty="0">
              <a:ln w="12700">
                <a:noFill/>
                <a:prstDash val="solid"/>
              </a:ln>
              <a:solidFill>
                <a:srgbClr val="2395AD"/>
              </a:solidFill>
              <a:latin typeface="Arial"/>
              <a:ea typeface="微软雅黑"/>
              <a:sym typeface="Arial"/>
            </a:endParaRPr>
          </a:p>
        </p:txBody>
      </p:sp>
      <p:cxnSp>
        <p:nvCxnSpPr>
          <p:cNvPr id="5" name="直接连接符 4"/>
          <p:cNvCxnSpPr/>
          <p:nvPr/>
        </p:nvCxnSpPr>
        <p:spPr>
          <a:xfrm>
            <a:off x="3869378" y="3717032"/>
            <a:ext cx="4509103" cy="0"/>
          </a:xfrm>
          <a:prstGeom prst="line">
            <a:avLst/>
          </a:prstGeom>
          <a:ln>
            <a:solidFill>
              <a:srgbClr val="2395AD"/>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3939843" y="4531186"/>
            <a:ext cx="4368172" cy="553998"/>
          </a:xfrm>
          <a:prstGeom prst="rect">
            <a:avLst/>
          </a:prstGeom>
        </p:spPr>
        <p:txBody>
          <a:bodyPr wrap="square">
            <a:spAutoFit/>
          </a:bodyPr>
          <a:lstStyle/>
          <a:p>
            <a:pPr algn="ctr"/>
            <a:r>
              <a:rPr lang="en-US" altLang="zh-CN" sz="1000" dirty="0">
                <a:solidFill>
                  <a:srgbClr val="2395AD"/>
                </a:solidFill>
                <a:latin typeface="Arial"/>
                <a:ea typeface="微软雅黑"/>
                <a:sym typeface="Arial"/>
              </a:rPr>
              <a:t>Your content to play here, or through your copy, paste in this box, and select only the text. Your content to play here, or through your copy, paste in this box, and select only the text.</a:t>
            </a:r>
          </a:p>
        </p:txBody>
      </p:sp>
      <p:pic>
        <p:nvPicPr>
          <p:cNvPr id="7" name="PA_图片 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0580438" y="-240239"/>
            <a:ext cx="1611562" cy="22933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6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600"/>
                            </p:stCondLst>
                            <p:childTnLst>
                              <p:par>
                                <p:cTn id="9" presetID="38" presetClass="entr" presetSubtype="0" accel="50000" fill="hold" grpId="0" nodeType="afterEffect">
                                  <p:stCondLst>
                                    <p:cond delay="0"/>
                                  </p:stCondLst>
                                  <p:iterate type="lt">
                                    <p:tmPct val="13333"/>
                                  </p:iterate>
                                  <p:childTnLst>
                                    <p:set>
                                      <p:cBhvr>
                                        <p:cTn id="10" dur="1" fill="hold">
                                          <p:stCondLst>
                                            <p:cond delay="0"/>
                                          </p:stCondLst>
                                        </p:cTn>
                                        <p:tgtEl>
                                          <p:spTgt spid="3"/>
                                        </p:tgtEl>
                                        <p:attrNameLst>
                                          <p:attrName>style.visibility</p:attrName>
                                        </p:attrNameLst>
                                      </p:cBhvr>
                                      <p:to>
                                        <p:strVal val="visible"/>
                                      </p:to>
                                    </p:set>
                                    <p:set>
                                      <p:cBhvr>
                                        <p:cTn id="11" dur="455" fill="hold">
                                          <p:stCondLst>
                                            <p:cond delay="0"/>
                                          </p:stCondLst>
                                        </p:cTn>
                                        <p:tgtEl>
                                          <p:spTgt spid="3"/>
                                        </p:tgtEl>
                                        <p:attrNameLst>
                                          <p:attrName>style.rotation</p:attrName>
                                        </p:attrNameLst>
                                      </p:cBhvr>
                                      <p:to>
                                        <p:strVal val="-45.0"/>
                                      </p:to>
                                    </p:set>
                                    <p:anim calcmode="lin" valueType="num">
                                      <p:cBhvr>
                                        <p:cTn id="12"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par>
                          <p:cTn id="16" fill="hold">
                            <p:stCondLst>
                              <p:cond delay="1133"/>
                            </p:stCondLst>
                            <p:childTnLst>
                              <p:par>
                                <p:cTn id="17" presetID="16" presetClass="entr" presetSubtype="2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1000"/>
                                        <p:tgtEl>
                                          <p:spTgt spid="5"/>
                                        </p:tgtEl>
                                      </p:cBhvr>
                                    </p:animEffect>
                                  </p:childTnLst>
                                </p:cTn>
                              </p:par>
                            </p:childTnLst>
                          </p:cTn>
                        </p:par>
                        <p:par>
                          <p:cTn id="20" fill="hold">
                            <p:stCondLst>
                              <p:cond delay="2133"/>
                            </p:stCondLst>
                            <p:childTnLst>
                              <p:par>
                                <p:cTn id="21" presetID="53" presetClass="entr" presetSubtype="528" fill="hold" grpId="0" nodeType="afterEffect">
                                  <p:stCondLst>
                                    <p:cond delay="0"/>
                                  </p:stCondLst>
                                  <p:iterate type="lt">
                                    <p:tmPct val="10000"/>
                                  </p:iterate>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fltVal val="0.5"/>
                                          </p:val>
                                        </p:tav>
                                        <p:tav tm="100000">
                                          <p:val>
                                            <p:strVal val="#ppt_x"/>
                                          </p:val>
                                        </p:tav>
                                      </p:tavLst>
                                    </p:anim>
                                    <p:anim calcmode="lin" valueType="num">
                                      <p:cBhvr>
                                        <p:cTn id="27" dur="1000" fill="hold"/>
                                        <p:tgtEl>
                                          <p:spTgt spid="4"/>
                                        </p:tgtEl>
                                        <p:attrNameLst>
                                          <p:attrName>ppt_y</p:attrName>
                                        </p:attrNameLst>
                                      </p:cBhvr>
                                      <p:tavLst>
                                        <p:tav tm="0">
                                          <p:val>
                                            <p:fltVal val="0.5"/>
                                          </p:val>
                                        </p:tav>
                                        <p:tav tm="100000">
                                          <p:val>
                                            <p:strVal val="#ppt_y"/>
                                          </p:val>
                                        </p:tav>
                                      </p:tavLst>
                                    </p:anim>
                                  </p:childTnLst>
                                </p:cTn>
                              </p:par>
                            </p:childTnLst>
                          </p:cTn>
                        </p:par>
                        <p:par>
                          <p:cTn id="28" fill="hold">
                            <p:stCondLst>
                              <p:cond delay="4233"/>
                            </p:stCondLst>
                            <p:childTnLst>
                              <p:par>
                                <p:cTn id="29" presetID="16" presetClass="entr" presetSubtype="21"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12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bwMode="auto">
          <a:xfrm>
            <a:off x="1398857" y="1476376"/>
            <a:ext cx="2617446" cy="2889251"/>
            <a:chOff x="1144405" y="1477132"/>
            <a:chExt cx="2617788" cy="2889249"/>
          </a:xfrm>
        </p:grpSpPr>
        <p:sp>
          <p:nvSpPr>
            <p:cNvPr id="132142" name="Freeform 5"/>
            <p:cNvSpPr/>
            <p:nvPr/>
          </p:nvSpPr>
          <p:spPr bwMode="auto">
            <a:xfrm>
              <a:off x="1144405" y="1477132"/>
              <a:ext cx="2617788" cy="2889249"/>
            </a:xfrm>
            <a:custGeom>
              <a:avLst/>
              <a:gdLst>
                <a:gd name="T0" fmla="*/ 897635 w 697"/>
                <a:gd name="T1" fmla="*/ 2889249 h 767"/>
                <a:gd name="T2" fmla="*/ 796228 w 697"/>
                <a:gd name="T3" fmla="*/ 2885482 h 767"/>
                <a:gd name="T4" fmla="*/ 15023 w 697"/>
                <a:gd name="T5" fmla="*/ 1337266 h 767"/>
                <a:gd name="T6" fmla="*/ 120185 w 697"/>
                <a:gd name="T7" fmla="*/ 1186589 h 767"/>
                <a:gd name="T8" fmla="*/ 1603724 w 697"/>
                <a:gd name="T9" fmla="*/ 1186589 h 767"/>
                <a:gd name="T10" fmla="*/ 2043152 w 697"/>
                <a:gd name="T11" fmla="*/ 342792 h 767"/>
                <a:gd name="T12" fmla="*/ 2328592 w 697"/>
                <a:gd name="T13" fmla="*/ 293822 h 767"/>
                <a:gd name="T14" fmla="*/ 2557695 w 697"/>
                <a:gd name="T15" fmla="*/ 775991 h 767"/>
                <a:gd name="T16" fmla="*/ 2399952 w 697"/>
                <a:gd name="T17" fmla="*/ 956805 h 767"/>
                <a:gd name="T18" fmla="*/ 1892920 w 697"/>
                <a:gd name="T19" fmla="*/ 964339 h 767"/>
                <a:gd name="T20" fmla="*/ 897635 w 697"/>
                <a:gd name="T21" fmla="*/ 2889249 h 7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7" h="767">
                  <a:moveTo>
                    <a:pt x="239" y="767"/>
                  </a:moveTo>
                  <a:cubicBezTo>
                    <a:pt x="212" y="766"/>
                    <a:pt x="212" y="766"/>
                    <a:pt x="212" y="766"/>
                  </a:cubicBezTo>
                  <a:cubicBezTo>
                    <a:pt x="4" y="355"/>
                    <a:pt x="4" y="355"/>
                    <a:pt x="4" y="355"/>
                  </a:cubicBezTo>
                  <a:cubicBezTo>
                    <a:pt x="4" y="355"/>
                    <a:pt x="0" y="319"/>
                    <a:pt x="32" y="315"/>
                  </a:cubicBezTo>
                  <a:cubicBezTo>
                    <a:pt x="427" y="315"/>
                    <a:pt x="427" y="315"/>
                    <a:pt x="427" y="315"/>
                  </a:cubicBezTo>
                  <a:cubicBezTo>
                    <a:pt x="544" y="91"/>
                    <a:pt x="544" y="91"/>
                    <a:pt x="544" y="91"/>
                  </a:cubicBezTo>
                  <a:cubicBezTo>
                    <a:pt x="544" y="91"/>
                    <a:pt x="576" y="0"/>
                    <a:pt x="620" y="78"/>
                  </a:cubicBezTo>
                  <a:cubicBezTo>
                    <a:pt x="681" y="206"/>
                    <a:pt x="681" y="206"/>
                    <a:pt x="681" y="206"/>
                  </a:cubicBezTo>
                  <a:cubicBezTo>
                    <a:pt x="681" y="206"/>
                    <a:pt x="697" y="263"/>
                    <a:pt x="639" y="254"/>
                  </a:cubicBezTo>
                  <a:cubicBezTo>
                    <a:pt x="504" y="256"/>
                    <a:pt x="504" y="256"/>
                    <a:pt x="504" y="256"/>
                  </a:cubicBezTo>
                  <a:lnTo>
                    <a:pt x="239" y="76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a:ea typeface="微软雅黑"/>
                <a:sym typeface="Arial"/>
              </a:endParaRPr>
            </a:p>
          </p:txBody>
        </p:sp>
        <p:sp>
          <p:nvSpPr>
            <p:cNvPr id="43" name="Freeform 97"/>
            <p:cNvSpPr>
              <a:spLocks noChangeArrowheads="1"/>
            </p:cNvSpPr>
            <p:nvPr/>
          </p:nvSpPr>
          <p:spPr bwMode="auto">
            <a:xfrm>
              <a:off x="3188348" y="1989220"/>
              <a:ext cx="305987" cy="262662"/>
            </a:xfrm>
            <a:custGeom>
              <a:avLst/>
              <a:gdLst>
                <a:gd name="T0" fmla="*/ 141604 w 497"/>
                <a:gd name="T1" fmla="*/ 142429 h 426"/>
                <a:gd name="T2" fmla="*/ 141604 w 497"/>
                <a:gd name="T3" fmla="*/ 142429 h 426"/>
                <a:gd name="T4" fmla="*/ 168693 w 497"/>
                <a:gd name="T5" fmla="*/ 142429 h 426"/>
                <a:gd name="T6" fmla="*/ 168693 w 497"/>
                <a:gd name="T7" fmla="*/ 169559 h 426"/>
                <a:gd name="T8" fmla="*/ 305371 w 497"/>
                <a:gd name="T9" fmla="*/ 169559 h 426"/>
                <a:gd name="T10" fmla="*/ 299830 w 497"/>
                <a:gd name="T11" fmla="*/ 82005 h 426"/>
                <a:gd name="T12" fmla="*/ 272741 w 497"/>
                <a:gd name="T13" fmla="*/ 49326 h 426"/>
                <a:gd name="T14" fmla="*/ 223487 w 497"/>
                <a:gd name="T15" fmla="*/ 49326 h 426"/>
                <a:gd name="T16" fmla="*/ 207480 w 497"/>
                <a:gd name="T17" fmla="*/ 16648 h 426"/>
                <a:gd name="T18" fmla="*/ 184700 w 497"/>
                <a:gd name="T19" fmla="*/ 0 h 426"/>
                <a:gd name="T20" fmla="*/ 119440 w 497"/>
                <a:gd name="T21" fmla="*/ 0 h 426"/>
                <a:gd name="T22" fmla="*/ 103432 w 497"/>
                <a:gd name="T23" fmla="*/ 16648 h 426"/>
                <a:gd name="T24" fmla="*/ 81884 w 497"/>
                <a:gd name="T25" fmla="*/ 49326 h 426"/>
                <a:gd name="T26" fmla="*/ 32630 w 497"/>
                <a:gd name="T27" fmla="*/ 49326 h 426"/>
                <a:gd name="T28" fmla="*/ 5541 w 497"/>
                <a:gd name="T29" fmla="*/ 82005 h 426"/>
                <a:gd name="T30" fmla="*/ 0 w 497"/>
                <a:gd name="T31" fmla="*/ 169559 h 426"/>
                <a:gd name="T32" fmla="*/ 141604 w 497"/>
                <a:gd name="T33" fmla="*/ 169559 h 426"/>
                <a:gd name="T34" fmla="*/ 141604 w 497"/>
                <a:gd name="T35" fmla="*/ 142429 h 426"/>
                <a:gd name="T36" fmla="*/ 114514 w 497"/>
                <a:gd name="T37" fmla="*/ 32679 h 426"/>
                <a:gd name="T38" fmla="*/ 114514 w 497"/>
                <a:gd name="T39" fmla="*/ 32679 h 426"/>
                <a:gd name="T40" fmla="*/ 130522 w 497"/>
                <a:gd name="T41" fmla="*/ 22197 h 426"/>
                <a:gd name="T42" fmla="*/ 174850 w 497"/>
                <a:gd name="T43" fmla="*/ 22197 h 426"/>
                <a:gd name="T44" fmla="*/ 190241 w 497"/>
                <a:gd name="T45" fmla="*/ 32679 h 426"/>
                <a:gd name="T46" fmla="*/ 196398 w 497"/>
                <a:gd name="T47" fmla="*/ 49326 h 426"/>
                <a:gd name="T48" fmla="*/ 108973 w 497"/>
                <a:gd name="T49" fmla="*/ 49326 h 426"/>
                <a:gd name="T50" fmla="*/ 114514 w 497"/>
                <a:gd name="T51" fmla="*/ 32679 h 426"/>
                <a:gd name="T52" fmla="*/ 168693 w 497"/>
                <a:gd name="T53" fmla="*/ 218885 h 426"/>
                <a:gd name="T54" fmla="*/ 168693 w 497"/>
                <a:gd name="T55" fmla="*/ 218885 h 426"/>
                <a:gd name="T56" fmla="*/ 141604 w 497"/>
                <a:gd name="T57" fmla="*/ 218885 h 426"/>
                <a:gd name="T58" fmla="*/ 141604 w 497"/>
                <a:gd name="T59" fmla="*/ 186206 h 426"/>
                <a:gd name="T60" fmla="*/ 5541 w 497"/>
                <a:gd name="T61" fmla="*/ 186206 h 426"/>
                <a:gd name="T62" fmla="*/ 10466 w 497"/>
                <a:gd name="T63" fmla="*/ 234916 h 426"/>
                <a:gd name="T64" fmla="*/ 38171 w 497"/>
                <a:gd name="T65" fmla="*/ 262045 h 426"/>
                <a:gd name="T66" fmla="*/ 267200 w 497"/>
                <a:gd name="T67" fmla="*/ 262045 h 426"/>
                <a:gd name="T68" fmla="*/ 294289 w 497"/>
                <a:gd name="T69" fmla="*/ 234916 h 426"/>
                <a:gd name="T70" fmla="*/ 299830 w 497"/>
                <a:gd name="T71" fmla="*/ 186206 h 426"/>
                <a:gd name="T72" fmla="*/ 168693 w 497"/>
                <a:gd name="T73" fmla="*/ 186206 h 426"/>
                <a:gd name="T74" fmla="*/ 168693 w 497"/>
                <a:gd name="T75" fmla="*/ 218885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latin typeface="Arial"/>
                <a:ea typeface="微软雅黑"/>
                <a:sym typeface="Arial"/>
              </a:endParaRPr>
            </a:p>
          </p:txBody>
        </p:sp>
        <p:sp>
          <p:nvSpPr>
            <p:cNvPr id="132144" name="TextBox 46"/>
            <p:cNvSpPr txBox="1">
              <a:spLocks noChangeArrowheads="1"/>
            </p:cNvSpPr>
            <p:nvPr/>
          </p:nvSpPr>
          <p:spPr bwMode="auto">
            <a:xfrm>
              <a:off x="1280457" y="2842319"/>
              <a:ext cx="14378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609600">
                <a:defRPr/>
              </a:pPr>
              <a:r>
                <a:rPr lang="en-US" altLang="zh-CN" sz="1600" dirty="0">
                  <a:solidFill>
                    <a:srgbClr val="FFFFFF"/>
                  </a:solidFill>
                  <a:latin typeface="Arial"/>
                  <a:ea typeface="微软雅黑"/>
                  <a:sym typeface="Arial"/>
                </a:rPr>
                <a:t>Add title text</a:t>
              </a:r>
            </a:p>
          </p:txBody>
        </p:sp>
      </p:grpSp>
      <p:grpSp>
        <p:nvGrpSpPr>
          <p:cNvPr id="16" name="Group 15"/>
          <p:cNvGrpSpPr/>
          <p:nvPr/>
        </p:nvGrpSpPr>
        <p:grpSpPr bwMode="auto">
          <a:xfrm>
            <a:off x="9270249" y="4981580"/>
            <a:ext cx="2489645" cy="1271076"/>
            <a:chOff x="9017000" y="4981715"/>
            <a:chExt cx="2489798" cy="1271161"/>
          </a:xfrm>
        </p:grpSpPr>
        <p:grpSp>
          <p:nvGrpSpPr>
            <p:cNvPr id="132137" name="Group 5"/>
            <p:cNvGrpSpPr/>
            <p:nvPr/>
          </p:nvGrpSpPr>
          <p:grpSpPr bwMode="auto">
            <a:xfrm>
              <a:off x="9017000" y="4981715"/>
              <a:ext cx="2489798" cy="1271161"/>
              <a:chOff x="8742310" y="5011546"/>
              <a:chExt cx="2489798" cy="1271161"/>
            </a:xfrm>
          </p:grpSpPr>
          <p:sp>
            <p:nvSpPr>
              <p:cNvPr id="62" name="TextBox 61"/>
              <p:cNvSpPr txBox="1"/>
              <p:nvPr/>
            </p:nvSpPr>
            <p:spPr>
              <a:xfrm>
                <a:off x="9885122" y="5011546"/>
                <a:ext cx="1314865" cy="338577"/>
              </a:xfrm>
              <a:prstGeom prst="rect">
                <a:avLst/>
              </a:prstGeom>
              <a:noFill/>
            </p:spPr>
            <p:txBody>
              <a:bodyPr wrap="none">
                <a:spAutoFit/>
              </a:bodyPr>
              <a:lstStyle/>
              <a:p>
                <a:pPr defTabSz="609600">
                  <a:defRPr/>
                </a:pPr>
                <a:r>
                  <a:rPr lang="en-US" altLang="zh-CN" sz="1600" dirty="0">
                    <a:solidFill>
                      <a:schemeClr val="tx1">
                        <a:lumMod val="50000"/>
                        <a:lumOff val="50000"/>
                      </a:schemeClr>
                    </a:solidFill>
                    <a:latin typeface="Arial"/>
                    <a:ea typeface="微软雅黑"/>
                    <a:sym typeface="Arial"/>
                  </a:rPr>
                  <a:t>Add title text</a:t>
                </a:r>
              </a:p>
            </p:txBody>
          </p:sp>
          <p:sp>
            <p:nvSpPr>
              <p:cNvPr id="132140" name="Rectangle 62"/>
              <p:cNvSpPr>
                <a:spLocks noChangeArrowheads="1"/>
              </p:cNvSpPr>
              <p:nvPr/>
            </p:nvSpPr>
            <p:spPr bwMode="auto">
              <a:xfrm>
                <a:off x="9650280" y="5266976"/>
                <a:ext cx="1581828" cy="101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endParaRPr lang="en-US" altLang="zh-CN" sz="1200" dirty="0">
                  <a:solidFill>
                    <a:schemeClr val="tx1">
                      <a:lumMod val="50000"/>
                      <a:lumOff val="50000"/>
                    </a:schemeClr>
                  </a:solidFill>
                  <a:latin typeface="Arial"/>
                  <a:ea typeface="微软雅黑"/>
                  <a:sym typeface="Arial"/>
                </a:endParaRPr>
              </a:p>
              <a:p>
                <a:r>
                  <a:rPr lang="en-US" altLang="zh-CN" sz="1200" dirty="0">
                    <a:solidFill>
                      <a:schemeClr val="tx1">
                        <a:lumMod val="50000"/>
                        <a:lumOff val="50000"/>
                      </a:schemeClr>
                    </a:solidFill>
                    <a:latin typeface="Arial"/>
                    <a:ea typeface="微软雅黑"/>
                    <a:sym typeface="Arial"/>
                  </a:rPr>
                  <a:t>Click here to add content, content to match the title. </a:t>
                </a:r>
              </a:p>
              <a:p>
                <a:endParaRPr lang="en-US" altLang="zh-CN" sz="1200" dirty="0">
                  <a:solidFill>
                    <a:schemeClr val="tx1">
                      <a:lumMod val="50000"/>
                      <a:lumOff val="50000"/>
                    </a:schemeClr>
                  </a:solidFill>
                  <a:latin typeface="Arial"/>
                  <a:ea typeface="微软雅黑"/>
                  <a:sym typeface="Arial"/>
                </a:endParaRPr>
              </a:p>
            </p:txBody>
          </p:sp>
          <p:sp>
            <p:nvSpPr>
              <p:cNvPr id="74" name="Cube 73"/>
              <p:cNvSpPr/>
              <p:nvPr/>
            </p:nvSpPr>
            <p:spPr>
              <a:xfrm>
                <a:off x="8742310" y="5073463"/>
                <a:ext cx="834967" cy="836669"/>
              </a:xfrm>
              <a:prstGeom prst="cube">
                <a:avLst>
                  <a:gd name="adj" fmla="val 703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endParaRPr lang="id-ID" altLang="zh-CN">
                  <a:solidFill>
                    <a:schemeClr val="tx1">
                      <a:lumMod val="50000"/>
                      <a:lumOff val="50000"/>
                    </a:schemeClr>
                  </a:solidFill>
                  <a:latin typeface="Arial"/>
                  <a:ea typeface="微软雅黑"/>
                  <a:sym typeface="Arial"/>
                </a:endParaRPr>
              </a:p>
            </p:txBody>
          </p:sp>
        </p:grpSp>
        <p:sp>
          <p:nvSpPr>
            <p:cNvPr id="51" name="Freeform 123"/>
            <p:cNvSpPr>
              <a:spLocks noChangeArrowheads="1"/>
            </p:cNvSpPr>
            <p:nvPr/>
          </p:nvSpPr>
          <p:spPr bwMode="auto">
            <a:xfrm>
              <a:off x="9243241" y="5335850"/>
              <a:ext cx="328933" cy="335319"/>
            </a:xfrm>
            <a:custGeom>
              <a:avLst/>
              <a:gdLst>
                <a:gd name="T0" fmla="*/ 200125 w 452"/>
                <a:gd name="T1" fmla="*/ 218465 h 462"/>
                <a:gd name="T2" fmla="*/ 200125 w 452"/>
                <a:gd name="T3" fmla="*/ 218465 h 462"/>
                <a:gd name="T4" fmla="*/ 315834 w 452"/>
                <a:gd name="T5" fmla="*/ 18871 h 462"/>
                <a:gd name="T6" fmla="*/ 315834 w 452"/>
                <a:gd name="T7" fmla="*/ 13064 h 462"/>
                <a:gd name="T8" fmla="*/ 309284 w 452"/>
                <a:gd name="T9" fmla="*/ 13064 h 462"/>
                <a:gd name="T10" fmla="*/ 115709 w 452"/>
                <a:gd name="T11" fmla="*/ 129192 h 462"/>
                <a:gd name="T12" fmla="*/ 6550 w 452"/>
                <a:gd name="T13" fmla="*/ 218465 h 462"/>
                <a:gd name="T14" fmla="*/ 25470 w 452"/>
                <a:gd name="T15" fmla="*/ 238062 h 462"/>
                <a:gd name="T16" fmla="*/ 64040 w 452"/>
                <a:gd name="T17" fmla="*/ 224998 h 462"/>
                <a:gd name="T18" fmla="*/ 109887 w 452"/>
                <a:gd name="T19" fmla="*/ 269997 h 462"/>
                <a:gd name="T20" fmla="*/ 96788 w 452"/>
                <a:gd name="T21" fmla="*/ 308464 h 462"/>
                <a:gd name="T22" fmla="*/ 109887 w 452"/>
                <a:gd name="T23" fmla="*/ 328061 h 462"/>
                <a:gd name="T24" fmla="*/ 200125 w 452"/>
                <a:gd name="T25" fmla="*/ 218465 h 462"/>
                <a:gd name="T26" fmla="*/ 219046 w 452"/>
                <a:gd name="T27" fmla="*/ 108870 h 462"/>
                <a:gd name="T28" fmla="*/ 219046 w 452"/>
                <a:gd name="T29" fmla="*/ 108870 h 462"/>
                <a:gd name="T30" fmla="*/ 219046 w 452"/>
                <a:gd name="T31" fmla="*/ 70402 h 462"/>
                <a:gd name="T32" fmla="*/ 257616 w 452"/>
                <a:gd name="T33" fmla="*/ 70402 h 462"/>
                <a:gd name="T34" fmla="*/ 257616 w 452"/>
                <a:gd name="T35" fmla="*/ 108870 h 462"/>
                <a:gd name="T36" fmla="*/ 219046 w 452"/>
                <a:gd name="T37" fmla="*/ 108870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latin typeface="Arial"/>
                <a:ea typeface="微软雅黑"/>
                <a:sym typeface="Arial"/>
              </a:endParaRPr>
            </a:p>
          </p:txBody>
        </p:sp>
      </p:grpSp>
      <p:grpSp>
        <p:nvGrpSpPr>
          <p:cNvPr id="15" name="Group 14"/>
          <p:cNvGrpSpPr/>
          <p:nvPr/>
        </p:nvGrpSpPr>
        <p:grpSpPr bwMode="auto">
          <a:xfrm>
            <a:off x="6506767" y="4981580"/>
            <a:ext cx="2489573" cy="1271076"/>
            <a:chOff x="6253516" y="4981715"/>
            <a:chExt cx="2489799" cy="1271161"/>
          </a:xfrm>
        </p:grpSpPr>
        <p:grpSp>
          <p:nvGrpSpPr>
            <p:cNvPr id="132132" name="Group 25"/>
            <p:cNvGrpSpPr/>
            <p:nvPr/>
          </p:nvGrpSpPr>
          <p:grpSpPr bwMode="auto">
            <a:xfrm>
              <a:off x="6253516" y="4981715"/>
              <a:ext cx="2489799" cy="1271161"/>
              <a:chOff x="8742310" y="5011546"/>
              <a:chExt cx="2489799" cy="1271161"/>
            </a:xfrm>
          </p:grpSpPr>
          <p:sp>
            <p:nvSpPr>
              <p:cNvPr id="27" name="TextBox 26"/>
              <p:cNvSpPr txBox="1"/>
              <p:nvPr/>
            </p:nvSpPr>
            <p:spPr>
              <a:xfrm>
                <a:off x="9905868" y="5011546"/>
                <a:ext cx="1314903" cy="338577"/>
              </a:xfrm>
              <a:prstGeom prst="rect">
                <a:avLst/>
              </a:prstGeom>
              <a:noFill/>
            </p:spPr>
            <p:txBody>
              <a:bodyPr wrap="none">
                <a:spAutoFit/>
              </a:bodyPr>
              <a:lstStyle/>
              <a:p>
                <a:pPr defTabSz="609600">
                  <a:defRPr/>
                </a:pPr>
                <a:r>
                  <a:rPr lang="en-US" altLang="zh-CN" sz="1600" dirty="0">
                    <a:solidFill>
                      <a:schemeClr val="tx1">
                        <a:lumMod val="50000"/>
                        <a:lumOff val="50000"/>
                      </a:schemeClr>
                    </a:solidFill>
                    <a:latin typeface="Arial"/>
                    <a:ea typeface="微软雅黑"/>
                    <a:sym typeface="Arial"/>
                  </a:rPr>
                  <a:t>Add title text</a:t>
                </a:r>
              </a:p>
            </p:txBody>
          </p:sp>
          <p:sp>
            <p:nvSpPr>
              <p:cNvPr id="132135" name="Rectangle 27"/>
              <p:cNvSpPr>
                <a:spLocks noChangeArrowheads="1"/>
              </p:cNvSpPr>
              <p:nvPr/>
            </p:nvSpPr>
            <p:spPr bwMode="auto">
              <a:xfrm>
                <a:off x="9650281" y="5266976"/>
                <a:ext cx="1581828" cy="101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endParaRPr lang="en-US" altLang="zh-CN" sz="1200" dirty="0">
                  <a:solidFill>
                    <a:schemeClr val="tx1">
                      <a:lumMod val="50000"/>
                      <a:lumOff val="50000"/>
                    </a:schemeClr>
                  </a:solidFill>
                  <a:latin typeface="Arial"/>
                  <a:ea typeface="微软雅黑"/>
                  <a:sym typeface="Arial"/>
                </a:endParaRPr>
              </a:p>
              <a:p>
                <a:r>
                  <a:rPr lang="en-US" altLang="zh-CN" sz="1200" dirty="0">
                    <a:solidFill>
                      <a:schemeClr val="tx1">
                        <a:lumMod val="50000"/>
                        <a:lumOff val="50000"/>
                      </a:schemeClr>
                    </a:solidFill>
                    <a:latin typeface="Arial"/>
                    <a:ea typeface="微软雅黑"/>
                    <a:sym typeface="Arial"/>
                  </a:rPr>
                  <a:t>Click here to add content, content to match the title. </a:t>
                </a:r>
              </a:p>
              <a:p>
                <a:endParaRPr lang="en-US" altLang="zh-CN" sz="1200" dirty="0">
                  <a:solidFill>
                    <a:schemeClr val="tx1">
                      <a:lumMod val="50000"/>
                      <a:lumOff val="50000"/>
                    </a:schemeClr>
                  </a:solidFill>
                  <a:latin typeface="Arial"/>
                  <a:ea typeface="微软雅黑"/>
                  <a:sym typeface="Arial"/>
                </a:endParaRPr>
              </a:p>
            </p:txBody>
          </p:sp>
          <p:sp>
            <p:nvSpPr>
              <p:cNvPr id="29" name="Cube 28"/>
              <p:cNvSpPr/>
              <p:nvPr/>
            </p:nvSpPr>
            <p:spPr>
              <a:xfrm>
                <a:off x="8742310" y="5073463"/>
                <a:ext cx="834992" cy="836669"/>
              </a:xfrm>
              <a:prstGeom prst="cube">
                <a:avLst>
                  <a:gd name="adj" fmla="val 703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endParaRPr lang="id-ID" altLang="zh-CN">
                  <a:solidFill>
                    <a:schemeClr val="tx1">
                      <a:lumMod val="50000"/>
                      <a:lumOff val="50000"/>
                    </a:schemeClr>
                  </a:solidFill>
                  <a:latin typeface="Arial"/>
                  <a:ea typeface="微软雅黑"/>
                  <a:sym typeface="Arial"/>
                </a:endParaRPr>
              </a:p>
            </p:txBody>
          </p:sp>
        </p:grpSp>
        <p:sp>
          <p:nvSpPr>
            <p:cNvPr id="56" name="Freeform 133"/>
            <p:cNvSpPr>
              <a:spLocks noChangeArrowheads="1"/>
            </p:cNvSpPr>
            <p:nvPr/>
          </p:nvSpPr>
          <p:spPr bwMode="auto">
            <a:xfrm>
              <a:off x="6427043" y="5283672"/>
              <a:ext cx="398400" cy="384296"/>
            </a:xfrm>
            <a:custGeom>
              <a:avLst/>
              <a:gdLst>
                <a:gd name="T0" fmla="*/ 340684 w 497"/>
                <a:gd name="T1" fmla="*/ 128099 h 480"/>
                <a:gd name="T2" fmla="*/ 340684 w 497"/>
                <a:gd name="T3" fmla="*/ 128099 h 480"/>
                <a:gd name="T4" fmla="*/ 298199 w 497"/>
                <a:gd name="T5" fmla="*/ 14411 h 480"/>
                <a:gd name="T6" fmla="*/ 277357 w 497"/>
                <a:gd name="T7" fmla="*/ 7206 h 480"/>
                <a:gd name="T8" fmla="*/ 7214 w 497"/>
                <a:gd name="T9" fmla="*/ 107283 h 480"/>
                <a:gd name="T10" fmla="*/ 0 w 497"/>
                <a:gd name="T11" fmla="*/ 128099 h 480"/>
                <a:gd name="T12" fmla="*/ 42485 w 497"/>
                <a:gd name="T13" fmla="*/ 241786 h 480"/>
                <a:gd name="T14" fmla="*/ 42485 w 497"/>
                <a:gd name="T15" fmla="*/ 177737 h 480"/>
                <a:gd name="T16" fmla="*/ 92185 w 497"/>
                <a:gd name="T17" fmla="*/ 128099 h 480"/>
                <a:gd name="T18" fmla="*/ 162727 w 497"/>
                <a:gd name="T19" fmla="*/ 128099 h 480"/>
                <a:gd name="T20" fmla="*/ 247697 w 497"/>
                <a:gd name="T21" fmla="*/ 71255 h 480"/>
                <a:gd name="T22" fmla="*/ 298199 w 497"/>
                <a:gd name="T23" fmla="*/ 128099 h 480"/>
                <a:gd name="T24" fmla="*/ 340684 w 497"/>
                <a:gd name="T25" fmla="*/ 128099 h 480"/>
                <a:gd name="T26" fmla="*/ 383169 w 497"/>
                <a:gd name="T27" fmla="*/ 163326 h 480"/>
                <a:gd name="T28" fmla="*/ 383169 w 497"/>
                <a:gd name="T29" fmla="*/ 163326 h 480"/>
                <a:gd name="T30" fmla="*/ 92185 w 497"/>
                <a:gd name="T31" fmla="*/ 163326 h 480"/>
                <a:gd name="T32" fmla="*/ 77756 w 497"/>
                <a:gd name="T33" fmla="*/ 177737 h 480"/>
                <a:gd name="T34" fmla="*/ 77756 w 497"/>
                <a:gd name="T35" fmla="*/ 369885 h 480"/>
                <a:gd name="T36" fmla="*/ 92185 w 497"/>
                <a:gd name="T37" fmla="*/ 383495 h 480"/>
                <a:gd name="T38" fmla="*/ 383169 w 497"/>
                <a:gd name="T39" fmla="*/ 383495 h 480"/>
                <a:gd name="T40" fmla="*/ 397598 w 497"/>
                <a:gd name="T41" fmla="*/ 369885 h 480"/>
                <a:gd name="T42" fmla="*/ 397598 w 497"/>
                <a:gd name="T43" fmla="*/ 177737 h 480"/>
                <a:gd name="T44" fmla="*/ 383169 w 497"/>
                <a:gd name="T45" fmla="*/ 163326 h 480"/>
                <a:gd name="T46" fmla="*/ 362328 w 497"/>
                <a:gd name="T47" fmla="*/ 341063 h 480"/>
                <a:gd name="T48" fmla="*/ 362328 w 497"/>
                <a:gd name="T49" fmla="*/ 341063 h 480"/>
                <a:gd name="T50" fmla="*/ 120241 w 497"/>
                <a:gd name="T51" fmla="*/ 341063 h 480"/>
                <a:gd name="T52" fmla="*/ 120241 w 497"/>
                <a:gd name="T53" fmla="*/ 313041 h 480"/>
                <a:gd name="T54" fmla="*/ 156314 w 497"/>
                <a:gd name="T55" fmla="*/ 220170 h 480"/>
                <a:gd name="T56" fmla="*/ 212427 w 497"/>
                <a:gd name="T57" fmla="*/ 291424 h 480"/>
                <a:gd name="T58" fmla="*/ 262928 w 497"/>
                <a:gd name="T59" fmla="*/ 241786 h 480"/>
                <a:gd name="T60" fmla="*/ 333470 w 497"/>
                <a:gd name="T61" fmla="*/ 212964 h 480"/>
                <a:gd name="T62" fmla="*/ 362328 w 497"/>
                <a:gd name="T63" fmla="*/ 277814 h 480"/>
                <a:gd name="T64" fmla="*/ 362328 w 497"/>
                <a:gd name="T65" fmla="*/ 341063 h 4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latin typeface="Arial"/>
                <a:ea typeface="微软雅黑"/>
                <a:sym typeface="Arial"/>
              </a:endParaRPr>
            </a:p>
          </p:txBody>
        </p:sp>
      </p:grpSp>
      <p:grpSp>
        <p:nvGrpSpPr>
          <p:cNvPr id="14" name="Group 13"/>
          <p:cNvGrpSpPr/>
          <p:nvPr/>
        </p:nvGrpSpPr>
        <p:grpSpPr bwMode="auto">
          <a:xfrm>
            <a:off x="3661677" y="4981580"/>
            <a:ext cx="2783947" cy="1271076"/>
            <a:chOff x="3490031" y="4981715"/>
            <a:chExt cx="2783103" cy="1271161"/>
          </a:xfrm>
        </p:grpSpPr>
        <p:grpSp>
          <p:nvGrpSpPr>
            <p:cNvPr id="132127" name="Group 29"/>
            <p:cNvGrpSpPr/>
            <p:nvPr/>
          </p:nvGrpSpPr>
          <p:grpSpPr bwMode="auto">
            <a:xfrm>
              <a:off x="3490031" y="4981715"/>
              <a:ext cx="2783103" cy="1271161"/>
              <a:chOff x="8742310" y="5011546"/>
              <a:chExt cx="2783103" cy="1271161"/>
            </a:xfrm>
          </p:grpSpPr>
          <p:sp>
            <p:nvSpPr>
              <p:cNvPr id="31" name="TextBox 30"/>
              <p:cNvSpPr txBox="1"/>
              <p:nvPr/>
            </p:nvSpPr>
            <p:spPr>
              <a:xfrm>
                <a:off x="9741837" y="5011546"/>
                <a:ext cx="1783576" cy="338577"/>
              </a:xfrm>
              <a:prstGeom prst="rect">
                <a:avLst/>
              </a:prstGeom>
              <a:noFill/>
            </p:spPr>
            <p:txBody>
              <a:bodyPr>
                <a:spAutoFit/>
              </a:bodyPr>
              <a:lstStyle/>
              <a:p>
                <a:pPr defTabSz="609600">
                  <a:defRPr/>
                </a:pPr>
                <a:r>
                  <a:rPr lang="en-US" altLang="zh-CN" sz="1600" dirty="0">
                    <a:solidFill>
                      <a:schemeClr val="tx1">
                        <a:lumMod val="50000"/>
                        <a:lumOff val="50000"/>
                      </a:schemeClr>
                    </a:solidFill>
                    <a:latin typeface="Arial"/>
                    <a:ea typeface="微软雅黑"/>
                    <a:sym typeface="Arial"/>
                  </a:rPr>
                  <a:t>Add title text</a:t>
                </a:r>
              </a:p>
            </p:txBody>
          </p:sp>
          <p:sp>
            <p:nvSpPr>
              <p:cNvPr id="132130" name="Rectangle 31"/>
              <p:cNvSpPr>
                <a:spLocks noChangeArrowheads="1"/>
              </p:cNvSpPr>
              <p:nvPr/>
            </p:nvSpPr>
            <p:spPr bwMode="auto">
              <a:xfrm>
                <a:off x="9650281" y="5266976"/>
                <a:ext cx="1581826" cy="101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endParaRPr lang="en-US" altLang="zh-CN" sz="1200" dirty="0">
                  <a:solidFill>
                    <a:schemeClr val="tx1">
                      <a:lumMod val="50000"/>
                      <a:lumOff val="50000"/>
                    </a:schemeClr>
                  </a:solidFill>
                  <a:latin typeface="Arial"/>
                  <a:ea typeface="微软雅黑"/>
                  <a:sym typeface="Arial"/>
                </a:endParaRPr>
              </a:p>
              <a:p>
                <a:r>
                  <a:rPr lang="en-US" altLang="zh-CN" sz="1200" dirty="0">
                    <a:solidFill>
                      <a:schemeClr val="tx1">
                        <a:lumMod val="50000"/>
                        <a:lumOff val="50000"/>
                      </a:schemeClr>
                    </a:solidFill>
                    <a:latin typeface="Arial"/>
                    <a:ea typeface="微软雅黑"/>
                    <a:sym typeface="Arial"/>
                  </a:rPr>
                  <a:t>Click here to add content, content to match the title. </a:t>
                </a:r>
              </a:p>
              <a:p>
                <a:endParaRPr lang="en-US" altLang="zh-CN" sz="1200" dirty="0">
                  <a:solidFill>
                    <a:schemeClr val="tx1">
                      <a:lumMod val="50000"/>
                      <a:lumOff val="50000"/>
                    </a:schemeClr>
                  </a:solidFill>
                  <a:latin typeface="Arial"/>
                  <a:ea typeface="微软雅黑"/>
                  <a:sym typeface="Arial"/>
                </a:endParaRPr>
              </a:p>
            </p:txBody>
          </p:sp>
          <p:sp>
            <p:nvSpPr>
              <p:cNvPr id="33" name="Cube 32"/>
              <p:cNvSpPr/>
              <p:nvPr/>
            </p:nvSpPr>
            <p:spPr>
              <a:xfrm>
                <a:off x="8742310" y="5073463"/>
                <a:ext cx="836250" cy="836669"/>
              </a:xfrm>
              <a:prstGeom prst="cube">
                <a:avLst>
                  <a:gd name="adj" fmla="val 703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endParaRPr lang="id-ID" altLang="zh-CN">
                  <a:solidFill>
                    <a:schemeClr val="tx1">
                      <a:lumMod val="50000"/>
                      <a:lumOff val="50000"/>
                    </a:schemeClr>
                  </a:solidFill>
                  <a:latin typeface="Arial"/>
                  <a:ea typeface="微软雅黑"/>
                  <a:sym typeface="Arial"/>
                </a:endParaRPr>
              </a:p>
            </p:txBody>
          </p:sp>
        </p:grpSp>
        <p:sp>
          <p:nvSpPr>
            <p:cNvPr id="57" name="Freeform 102"/>
            <p:cNvSpPr>
              <a:spLocks noChangeArrowheads="1"/>
            </p:cNvSpPr>
            <p:nvPr/>
          </p:nvSpPr>
          <p:spPr bwMode="auto">
            <a:xfrm>
              <a:off x="3696208" y="5323775"/>
              <a:ext cx="383350" cy="342639"/>
            </a:xfrm>
            <a:custGeom>
              <a:avLst/>
              <a:gdLst>
                <a:gd name="T0" fmla="*/ 61582 w 498"/>
                <a:gd name="T1" fmla="*/ 116266 h 445"/>
                <a:gd name="T2" fmla="*/ 61582 w 498"/>
                <a:gd name="T3" fmla="*/ 116266 h 445"/>
                <a:gd name="T4" fmla="*/ 109309 w 498"/>
                <a:gd name="T5" fmla="*/ 130126 h 445"/>
                <a:gd name="T6" fmla="*/ 116237 w 498"/>
                <a:gd name="T7" fmla="*/ 130126 h 445"/>
                <a:gd name="T8" fmla="*/ 150107 w 498"/>
                <a:gd name="T9" fmla="*/ 103177 h 445"/>
                <a:gd name="T10" fmla="*/ 150107 w 498"/>
                <a:gd name="T11" fmla="*/ 96247 h 445"/>
                <a:gd name="T12" fmla="*/ 137021 w 498"/>
                <a:gd name="T13" fmla="*/ 82387 h 445"/>
                <a:gd name="T14" fmla="*/ 211689 w 498"/>
                <a:gd name="T15" fmla="*/ 7700 h 445"/>
                <a:gd name="T16" fmla="*/ 150107 w 498"/>
                <a:gd name="T17" fmla="*/ 0 h 445"/>
                <a:gd name="T18" fmla="*/ 82366 w 498"/>
                <a:gd name="T19" fmla="*/ 41579 h 445"/>
                <a:gd name="T20" fmla="*/ 55424 w 498"/>
                <a:gd name="T21" fmla="*/ 62368 h 445"/>
                <a:gd name="T22" fmla="*/ 40798 w 498"/>
                <a:gd name="T23" fmla="*/ 89317 h 445"/>
                <a:gd name="T24" fmla="*/ 13856 w 498"/>
                <a:gd name="T25" fmla="*/ 96247 h 445"/>
                <a:gd name="T26" fmla="*/ 0 w 498"/>
                <a:gd name="T27" fmla="*/ 110106 h 445"/>
                <a:gd name="T28" fmla="*/ 0 w 498"/>
                <a:gd name="T29" fmla="*/ 116266 h 445"/>
                <a:gd name="T30" fmla="*/ 27712 w 498"/>
                <a:gd name="T31" fmla="*/ 143985 h 445"/>
                <a:gd name="T32" fmla="*/ 40798 w 498"/>
                <a:gd name="T33" fmla="*/ 150915 h 445"/>
                <a:gd name="T34" fmla="*/ 55424 w 498"/>
                <a:gd name="T35" fmla="*/ 137056 h 445"/>
                <a:gd name="T36" fmla="*/ 61582 w 498"/>
                <a:gd name="T37" fmla="*/ 116266 h 445"/>
                <a:gd name="T38" fmla="*/ 170891 w 498"/>
                <a:gd name="T39" fmla="*/ 123196 h 445"/>
                <a:gd name="T40" fmla="*/ 170891 w 498"/>
                <a:gd name="T41" fmla="*/ 123196 h 445"/>
                <a:gd name="T42" fmla="*/ 163963 w 498"/>
                <a:gd name="T43" fmla="*/ 123196 h 445"/>
                <a:gd name="T44" fmla="*/ 137021 w 498"/>
                <a:gd name="T45" fmla="*/ 143985 h 445"/>
                <a:gd name="T46" fmla="*/ 130093 w 498"/>
                <a:gd name="T47" fmla="*/ 157075 h 445"/>
                <a:gd name="T48" fmla="*/ 293286 w 498"/>
                <a:gd name="T49" fmla="*/ 334939 h 445"/>
                <a:gd name="T50" fmla="*/ 307142 w 498"/>
                <a:gd name="T51" fmla="*/ 334939 h 445"/>
                <a:gd name="T52" fmla="*/ 327926 w 498"/>
                <a:gd name="T53" fmla="*/ 321080 h 445"/>
                <a:gd name="T54" fmla="*/ 327926 w 498"/>
                <a:gd name="T55" fmla="*/ 307990 h 445"/>
                <a:gd name="T56" fmla="*/ 170891 w 498"/>
                <a:gd name="T57" fmla="*/ 123196 h 445"/>
                <a:gd name="T58" fmla="*/ 382580 w 498"/>
                <a:gd name="T59" fmla="*/ 48508 h 445"/>
                <a:gd name="T60" fmla="*/ 382580 w 498"/>
                <a:gd name="T61" fmla="*/ 48508 h 445"/>
                <a:gd name="T62" fmla="*/ 368724 w 498"/>
                <a:gd name="T63" fmla="*/ 41579 h 445"/>
                <a:gd name="T64" fmla="*/ 354868 w 498"/>
                <a:gd name="T65" fmla="*/ 68528 h 445"/>
                <a:gd name="T66" fmla="*/ 314070 w 498"/>
                <a:gd name="T67" fmla="*/ 82387 h 445"/>
                <a:gd name="T68" fmla="*/ 307142 w 498"/>
                <a:gd name="T69" fmla="*/ 48508 h 445"/>
                <a:gd name="T70" fmla="*/ 320998 w 498"/>
                <a:gd name="T71" fmla="*/ 14630 h 445"/>
                <a:gd name="T72" fmla="*/ 314070 w 498"/>
                <a:gd name="T73" fmla="*/ 7700 h 445"/>
                <a:gd name="T74" fmla="*/ 259416 w 498"/>
                <a:gd name="T75" fmla="*/ 55438 h 445"/>
                <a:gd name="T76" fmla="*/ 245560 w 498"/>
                <a:gd name="T77" fmla="*/ 116266 h 445"/>
                <a:gd name="T78" fmla="*/ 218617 w 498"/>
                <a:gd name="T79" fmla="*/ 143985 h 445"/>
                <a:gd name="T80" fmla="*/ 245560 w 498"/>
                <a:gd name="T81" fmla="*/ 177864 h 445"/>
                <a:gd name="T82" fmla="*/ 280200 w 498"/>
                <a:gd name="T83" fmla="*/ 143985 h 445"/>
                <a:gd name="T84" fmla="*/ 314070 w 498"/>
                <a:gd name="T85" fmla="*/ 137056 h 445"/>
                <a:gd name="T86" fmla="*/ 375652 w 498"/>
                <a:gd name="T87" fmla="*/ 110106 h 445"/>
                <a:gd name="T88" fmla="*/ 382580 w 498"/>
                <a:gd name="T89" fmla="*/ 48508 h 445"/>
                <a:gd name="T90" fmla="*/ 55424 w 498"/>
                <a:gd name="T91" fmla="*/ 307990 h 445"/>
                <a:gd name="T92" fmla="*/ 55424 w 498"/>
                <a:gd name="T93" fmla="*/ 307990 h 445"/>
                <a:gd name="T94" fmla="*/ 55424 w 498"/>
                <a:gd name="T95" fmla="*/ 321080 h 445"/>
                <a:gd name="T96" fmla="*/ 68510 w 498"/>
                <a:gd name="T97" fmla="*/ 341869 h 445"/>
                <a:gd name="T98" fmla="*/ 82366 w 498"/>
                <a:gd name="T99" fmla="*/ 334939 h 445"/>
                <a:gd name="T100" fmla="*/ 177819 w 498"/>
                <a:gd name="T101" fmla="*/ 246392 h 445"/>
                <a:gd name="T102" fmla="*/ 150107 w 498"/>
                <a:gd name="T103" fmla="*/ 211743 h 445"/>
                <a:gd name="T104" fmla="*/ 55424 w 498"/>
                <a:gd name="T105" fmla="*/ 307990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latin typeface="Arial"/>
                <a:ea typeface="微软雅黑"/>
                <a:sym typeface="Arial"/>
              </a:endParaRPr>
            </a:p>
          </p:txBody>
        </p:sp>
      </p:grpSp>
      <p:grpSp>
        <p:nvGrpSpPr>
          <p:cNvPr id="13" name="Group 12"/>
          <p:cNvGrpSpPr/>
          <p:nvPr/>
        </p:nvGrpSpPr>
        <p:grpSpPr bwMode="auto">
          <a:xfrm>
            <a:off x="981398" y="4981580"/>
            <a:ext cx="2518062" cy="1271076"/>
            <a:chOff x="726546" y="4981715"/>
            <a:chExt cx="2518476" cy="1271161"/>
          </a:xfrm>
        </p:grpSpPr>
        <p:grpSp>
          <p:nvGrpSpPr>
            <p:cNvPr id="132122" name="Group 33"/>
            <p:cNvGrpSpPr/>
            <p:nvPr/>
          </p:nvGrpSpPr>
          <p:grpSpPr bwMode="auto">
            <a:xfrm>
              <a:off x="726546" y="4981715"/>
              <a:ext cx="2518476" cy="1271161"/>
              <a:chOff x="8742310" y="5011546"/>
              <a:chExt cx="2518476" cy="1271161"/>
            </a:xfrm>
          </p:grpSpPr>
          <p:sp>
            <p:nvSpPr>
              <p:cNvPr id="35" name="TextBox 34"/>
              <p:cNvSpPr txBox="1"/>
              <p:nvPr/>
            </p:nvSpPr>
            <p:spPr>
              <a:xfrm>
                <a:off x="9945786" y="5011546"/>
                <a:ext cx="1315000" cy="338577"/>
              </a:xfrm>
              <a:prstGeom prst="rect">
                <a:avLst/>
              </a:prstGeom>
              <a:noFill/>
            </p:spPr>
            <p:txBody>
              <a:bodyPr wrap="none">
                <a:spAutoFit/>
              </a:bodyPr>
              <a:lstStyle/>
              <a:p>
                <a:pPr defTabSz="609600">
                  <a:defRPr/>
                </a:pPr>
                <a:r>
                  <a:rPr lang="en-US" altLang="zh-CN" sz="1600" dirty="0">
                    <a:solidFill>
                      <a:schemeClr val="tx1">
                        <a:lumMod val="50000"/>
                        <a:lumOff val="50000"/>
                      </a:schemeClr>
                    </a:solidFill>
                    <a:latin typeface="Arial"/>
                    <a:ea typeface="微软雅黑"/>
                    <a:sym typeface="Arial"/>
                  </a:rPr>
                  <a:t>Add title text</a:t>
                </a:r>
              </a:p>
            </p:txBody>
          </p:sp>
          <p:sp>
            <p:nvSpPr>
              <p:cNvPr id="132125" name="Rectangle 39"/>
              <p:cNvSpPr>
                <a:spLocks noChangeArrowheads="1"/>
              </p:cNvSpPr>
              <p:nvPr/>
            </p:nvSpPr>
            <p:spPr bwMode="auto">
              <a:xfrm>
                <a:off x="9650280" y="5266976"/>
                <a:ext cx="1581827" cy="101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endParaRPr lang="en-US" altLang="zh-CN" sz="1200" dirty="0">
                  <a:solidFill>
                    <a:schemeClr val="tx1">
                      <a:lumMod val="50000"/>
                      <a:lumOff val="50000"/>
                    </a:schemeClr>
                  </a:solidFill>
                  <a:latin typeface="Arial"/>
                  <a:ea typeface="微软雅黑"/>
                  <a:sym typeface="Arial"/>
                </a:endParaRPr>
              </a:p>
              <a:p>
                <a:r>
                  <a:rPr lang="en-US" altLang="zh-CN" sz="1200" dirty="0">
                    <a:solidFill>
                      <a:schemeClr val="tx1">
                        <a:lumMod val="50000"/>
                        <a:lumOff val="50000"/>
                      </a:schemeClr>
                    </a:solidFill>
                    <a:latin typeface="Arial"/>
                    <a:ea typeface="微软雅黑"/>
                    <a:sym typeface="Arial"/>
                  </a:rPr>
                  <a:t>Click here to add content, content to match the title. </a:t>
                </a:r>
              </a:p>
              <a:p>
                <a:endParaRPr lang="en-US" altLang="zh-CN" sz="1200" dirty="0">
                  <a:solidFill>
                    <a:schemeClr val="tx1">
                      <a:lumMod val="50000"/>
                      <a:lumOff val="50000"/>
                    </a:schemeClr>
                  </a:solidFill>
                  <a:latin typeface="Arial"/>
                  <a:ea typeface="微软雅黑"/>
                  <a:sym typeface="Arial"/>
                </a:endParaRPr>
              </a:p>
            </p:txBody>
          </p:sp>
          <p:sp>
            <p:nvSpPr>
              <p:cNvPr id="41" name="Cube 40"/>
              <p:cNvSpPr/>
              <p:nvPr/>
            </p:nvSpPr>
            <p:spPr>
              <a:xfrm>
                <a:off x="8742310" y="5073463"/>
                <a:ext cx="835053" cy="836669"/>
              </a:xfrm>
              <a:prstGeom prst="cube">
                <a:avLst>
                  <a:gd name="adj" fmla="val 703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endParaRPr lang="id-ID" altLang="zh-CN">
                  <a:solidFill>
                    <a:schemeClr val="tx1">
                      <a:lumMod val="50000"/>
                      <a:lumOff val="50000"/>
                    </a:schemeClr>
                  </a:solidFill>
                  <a:latin typeface="Arial"/>
                  <a:ea typeface="微软雅黑"/>
                  <a:sym typeface="Arial"/>
                </a:endParaRPr>
              </a:p>
            </p:txBody>
          </p:sp>
        </p:grpSp>
        <p:sp>
          <p:nvSpPr>
            <p:cNvPr id="58" name="Freeform 97"/>
            <p:cNvSpPr>
              <a:spLocks noChangeArrowheads="1"/>
            </p:cNvSpPr>
            <p:nvPr/>
          </p:nvSpPr>
          <p:spPr bwMode="auto">
            <a:xfrm>
              <a:off x="883058" y="5300966"/>
              <a:ext cx="407390" cy="349707"/>
            </a:xfrm>
            <a:custGeom>
              <a:avLst/>
              <a:gdLst>
                <a:gd name="T0" fmla="*/ 188531 w 497"/>
                <a:gd name="T1" fmla="*/ 189630 h 426"/>
                <a:gd name="T2" fmla="*/ 188531 w 497"/>
                <a:gd name="T3" fmla="*/ 189630 h 426"/>
                <a:gd name="T4" fmla="*/ 224597 w 497"/>
                <a:gd name="T5" fmla="*/ 189630 h 426"/>
                <a:gd name="T6" fmla="*/ 224597 w 497"/>
                <a:gd name="T7" fmla="*/ 225750 h 426"/>
                <a:gd name="T8" fmla="*/ 406570 w 497"/>
                <a:gd name="T9" fmla="*/ 225750 h 426"/>
                <a:gd name="T10" fmla="*/ 399193 w 497"/>
                <a:gd name="T11" fmla="*/ 109181 h 426"/>
                <a:gd name="T12" fmla="*/ 363126 w 497"/>
                <a:gd name="T13" fmla="*/ 65673 h 426"/>
                <a:gd name="T14" fmla="*/ 297550 w 497"/>
                <a:gd name="T15" fmla="*/ 65673 h 426"/>
                <a:gd name="T16" fmla="*/ 276238 w 497"/>
                <a:gd name="T17" fmla="*/ 22165 h 426"/>
                <a:gd name="T18" fmla="*/ 245909 w 497"/>
                <a:gd name="T19" fmla="*/ 0 h 426"/>
                <a:gd name="T20" fmla="*/ 159021 w 497"/>
                <a:gd name="T21" fmla="*/ 0 h 426"/>
                <a:gd name="T22" fmla="*/ 137709 w 497"/>
                <a:gd name="T23" fmla="*/ 22165 h 426"/>
                <a:gd name="T24" fmla="*/ 109020 w 497"/>
                <a:gd name="T25" fmla="*/ 65673 h 426"/>
                <a:gd name="T26" fmla="*/ 43444 w 497"/>
                <a:gd name="T27" fmla="*/ 65673 h 426"/>
                <a:gd name="T28" fmla="*/ 7377 w 497"/>
                <a:gd name="T29" fmla="*/ 109181 h 426"/>
                <a:gd name="T30" fmla="*/ 0 w 497"/>
                <a:gd name="T31" fmla="*/ 225750 h 426"/>
                <a:gd name="T32" fmla="*/ 188531 w 497"/>
                <a:gd name="T33" fmla="*/ 225750 h 426"/>
                <a:gd name="T34" fmla="*/ 188531 w 497"/>
                <a:gd name="T35" fmla="*/ 189630 h 426"/>
                <a:gd name="T36" fmla="*/ 152464 w 497"/>
                <a:gd name="T37" fmla="*/ 43508 h 426"/>
                <a:gd name="T38" fmla="*/ 152464 w 497"/>
                <a:gd name="T39" fmla="*/ 43508 h 426"/>
                <a:gd name="T40" fmla="*/ 173776 w 497"/>
                <a:gd name="T41" fmla="*/ 29553 h 426"/>
                <a:gd name="T42" fmla="*/ 232794 w 497"/>
                <a:gd name="T43" fmla="*/ 29553 h 426"/>
                <a:gd name="T44" fmla="*/ 253287 w 497"/>
                <a:gd name="T45" fmla="*/ 43508 h 426"/>
                <a:gd name="T46" fmla="*/ 261484 w 497"/>
                <a:gd name="T47" fmla="*/ 65673 h 426"/>
                <a:gd name="T48" fmla="*/ 145087 w 497"/>
                <a:gd name="T49" fmla="*/ 65673 h 426"/>
                <a:gd name="T50" fmla="*/ 152464 w 497"/>
                <a:gd name="T51" fmla="*/ 43508 h 426"/>
                <a:gd name="T52" fmla="*/ 224597 w 497"/>
                <a:gd name="T53" fmla="*/ 291423 h 426"/>
                <a:gd name="T54" fmla="*/ 224597 w 497"/>
                <a:gd name="T55" fmla="*/ 291423 h 426"/>
                <a:gd name="T56" fmla="*/ 188531 w 497"/>
                <a:gd name="T57" fmla="*/ 291423 h 426"/>
                <a:gd name="T58" fmla="*/ 188531 w 497"/>
                <a:gd name="T59" fmla="*/ 247914 h 426"/>
                <a:gd name="T60" fmla="*/ 7377 w 497"/>
                <a:gd name="T61" fmla="*/ 247914 h 426"/>
                <a:gd name="T62" fmla="*/ 13935 w 497"/>
                <a:gd name="T63" fmla="*/ 312766 h 426"/>
                <a:gd name="T64" fmla="*/ 50821 w 497"/>
                <a:gd name="T65" fmla="*/ 348886 h 426"/>
                <a:gd name="T66" fmla="*/ 355749 w 497"/>
                <a:gd name="T67" fmla="*/ 348886 h 426"/>
                <a:gd name="T68" fmla="*/ 391816 w 497"/>
                <a:gd name="T69" fmla="*/ 312766 h 426"/>
                <a:gd name="T70" fmla="*/ 399193 w 497"/>
                <a:gd name="T71" fmla="*/ 247914 h 426"/>
                <a:gd name="T72" fmla="*/ 224597 w 497"/>
                <a:gd name="T73" fmla="*/ 247914 h 426"/>
                <a:gd name="T74" fmla="*/ 224597 w 497"/>
                <a:gd name="T75" fmla="*/ 291423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latin typeface="Arial"/>
                <a:ea typeface="微软雅黑"/>
                <a:sym typeface="Arial"/>
              </a:endParaRPr>
            </a:p>
          </p:txBody>
        </p:sp>
      </p:grpSp>
      <p:grpSp>
        <p:nvGrpSpPr>
          <p:cNvPr id="5" name="Group 4"/>
          <p:cNvGrpSpPr/>
          <p:nvPr/>
        </p:nvGrpSpPr>
        <p:grpSpPr bwMode="auto">
          <a:xfrm>
            <a:off x="3657577" y="1489076"/>
            <a:ext cx="2617447" cy="2889251"/>
            <a:chOff x="3403170" y="1489075"/>
            <a:chExt cx="2617788" cy="2889249"/>
          </a:xfrm>
        </p:grpSpPr>
        <p:sp>
          <p:nvSpPr>
            <p:cNvPr id="10" name="Freeform 6"/>
            <p:cNvSpPr/>
            <p:nvPr/>
          </p:nvSpPr>
          <p:spPr bwMode="auto">
            <a:xfrm>
              <a:off x="3403170" y="1489075"/>
              <a:ext cx="2617788" cy="2889249"/>
            </a:xfrm>
            <a:custGeom>
              <a:avLst/>
              <a:gdLst>
                <a:gd name="T0" fmla="*/ 239 w 697"/>
                <a:gd name="T1" fmla="*/ 767 h 767"/>
                <a:gd name="T2" fmla="*/ 212 w 697"/>
                <a:gd name="T3" fmla="*/ 766 h 767"/>
                <a:gd name="T4" fmla="*/ 4 w 697"/>
                <a:gd name="T5" fmla="*/ 355 h 767"/>
                <a:gd name="T6" fmla="*/ 32 w 697"/>
                <a:gd name="T7" fmla="*/ 315 h 767"/>
                <a:gd name="T8" fmla="*/ 427 w 697"/>
                <a:gd name="T9" fmla="*/ 315 h 767"/>
                <a:gd name="T10" fmla="*/ 544 w 697"/>
                <a:gd name="T11" fmla="*/ 91 h 767"/>
                <a:gd name="T12" fmla="*/ 620 w 697"/>
                <a:gd name="T13" fmla="*/ 78 h 767"/>
                <a:gd name="T14" fmla="*/ 681 w 697"/>
                <a:gd name="T15" fmla="*/ 206 h 767"/>
                <a:gd name="T16" fmla="*/ 639 w 697"/>
                <a:gd name="T17" fmla="*/ 254 h 767"/>
                <a:gd name="T18" fmla="*/ 504 w 697"/>
                <a:gd name="T19" fmla="*/ 256 h 767"/>
                <a:gd name="T20" fmla="*/ 239 w 697"/>
                <a:gd name="T21" fmla="*/ 767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7" h="767">
                  <a:moveTo>
                    <a:pt x="239" y="767"/>
                  </a:moveTo>
                  <a:cubicBezTo>
                    <a:pt x="212" y="766"/>
                    <a:pt x="212" y="766"/>
                    <a:pt x="212" y="766"/>
                  </a:cubicBezTo>
                  <a:cubicBezTo>
                    <a:pt x="4" y="355"/>
                    <a:pt x="4" y="355"/>
                    <a:pt x="4" y="355"/>
                  </a:cubicBezTo>
                  <a:cubicBezTo>
                    <a:pt x="4" y="355"/>
                    <a:pt x="0" y="319"/>
                    <a:pt x="32" y="315"/>
                  </a:cubicBezTo>
                  <a:cubicBezTo>
                    <a:pt x="427" y="315"/>
                    <a:pt x="427" y="315"/>
                    <a:pt x="427" y="315"/>
                  </a:cubicBezTo>
                  <a:cubicBezTo>
                    <a:pt x="544" y="91"/>
                    <a:pt x="544" y="91"/>
                    <a:pt x="544" y="91"/>
                  </a:cubicBezTo>
                  <a:cubicBezTo>
                    <a:pt x="544" y="91"/>
                    <a:pt x="576" y="0"/>
                    <a:pt x="620" y="78"/>
                  </a:cubicBezTo>
                  <a:cubicBezTo>
                    <a:pt x="681" y="206"/>
                    <a:pt x="681" y="206"/>
                    <a:pt x="681" y="206"/>
                  </a:cubicBezTo>
                  <a:cubicBezTo>
                    <a:pt x="681" y="206"/>
                    <a:pt x="697" y="263"/>
                    <a:pt x="639" y="254"/>
                  </a:cubicBezTo>
                  <a:cubicBezTo>
                    <a:pt x="504" y="256"/>
                    <a:pt x="504" y="256"/>
                    <a:pt x="504" y="256"/>
                  </a:cubicBezTo>
                  <a:lnTo>
                    <a:pt x="239" y="767"/>
                  </a:lnTo>
                  <a:close/>
                </a:path>
              </a:pathLst>
            </a:custGeom>
            <a:solidFill>
              <a:schemeClr val="accent3"/>
            </a:solidFill>
            <a:ln>
              <a:noFill/>
            </a:ln>
          </p:spPr>
          <p:txBody>
            <a:bodyPr/>
            <a:lstStyle/>
            <a:p>
              <a:pPr>
                <a:defRPr/>
              </a:pPr>
              <a:endParaRPr lang="en-US">
                <a:latin typeface="Arial"/>
                <a:ea typeface="微软雅黑"/>
                <a:sym typeface="Arial"/>
              </a:endParaRPr>
            </a:p>
          </p:txBody>
        </p:sp>
        <p:sp>
          <p:nvSpPr>
            <p:cNvPr id="44" name="Freeform 102"/>
            <p:cNvSpPr>
              <a:spLocks noChangeArrowheads="1"/>
            </p:cNvSpPr>
            <p:nvPr/>
          </p:nvSpPr>
          <p:spPr bwMode="auto">
            <a:xfrm>
              <a:off x="5448319" y="2032964"/>
              <a:ext cx="282679" cy="252659"/>
            </a:xfrm>
            <a:custGeom>
              <a:avLst/>
              <a:gdLst>
                <a:gd name="T0" fmla="*/ 45410 w 498"/>
                <a:gd name="T1" fmla="*/ 85734 h 445"/>
                <a:gd name="T2" fmla="*/ 45410 w 498"/>
                <a:gd name="T3" fmla="*/ 85734 h 445"/>
                <a:gd name="T4" fmla="*/ 80603 w 498"/>
                <a:gd name="T5" fmla="*/ 95954 h 445"/>
                <a:gd name="T6" fmla="*/ 85712 w 498"/>
                <a:gd name="T7" fmla="*/ 95954 h 445"/>
                <a:gd name="T8" fmla="*/ 110688 w 498"/>
                <a:gd name="T9" fmla="*/ 76082 h 445"/>
                <a:gd name="T10" fmla="*/ 110688 w 498"/>
                <a:gd name="T11" fmla="*/ 70972 h 445"/>
                <a:gd name="T12" fmla="*/ 101038 w 498"/>
                <a:gd name="T13" fmla="*/ 60752 h 445"/>
                <a:gd name="T14" fmla="*/ 156098 w 498"/>
                <a:gd name="T15" fmla="*/ 5678 h 445"/>
                <a:gd name="T16" fmla="*/ 110688 w 498"/>
                <a:gd name="T17" fmla="*/ 0 h 445"/>
                <a:gd name="T18" fmla="*/ 60736 w 498"/>
                <a:gd name="T19" fmla="*/ 30660 h 445"/>
                <a:gd name="T20" fmla="*/ 40869 w 498"/>
                <a:gd name="T21" fmla="*/ 45990 h 445"/>
                <a:gd name="T22" fmla="*/ 30084 w 498"/>
                <a:gd name="T23" fmla="*/ 65862 h 445"/>
                <a:gd name="T24" fmla="*/ 10217 w 498"/>
                <a:gd name="T25" fmla="*/ 70972 h 445"/>
                <a:gd name="T26" fmla="*/ 0 w 498"/>
                <a:gd name="T27" fmla="*/ 81192 h 445"/>
                <a:gd name="T28" fmla="*/ 0 w 498"/>
                <a:gd name="T29" fmla="*/ 85734 h 445"/>
                <a:gd name="T30" fmla="*/ 20435 w 498"/>
                <a:gd name="T31" fmla="*/ 106174 h 445"/>
                <a:gd name="T32" fmla="*/ 30084 w 498"/>
                <a:gd name="T33" fmla="*/ 111284 h 445"/>
                <a:gd name="T34" fmla="*/ 40869 w 498"/>
                <a:gd name="T35" fmla="*/ 101064 h 445"/>
                <a:gd name="T36" fmla="*/ 45410 w 498"/>
                <a:gd name="T37" fmla="*/ 85734 h 445"/>
                <a:gd name="T38" fmla="*/ 126014 w 498"/>
                <a:gd name="T39" fmla="*/ 90844 h 445"/>
                <a:gd name="T40" fmla="*/ 126014 w 498"/>
                <a:gd name="T41" fmla="*/ 90844 h 445"/>
                <a:gd name="T42" fmla="*/ 120905 w 498"/>
                <a:gd name="T43" fmla="*/ 90844 h 445"/>
                <a:gd name="T44" fmla="*/ 101038 w 498"/>
                <a:gd name="T45" fmla="*/ 106174 h 445"/>
                <a:gd name="T46" fmla="*/ 95929 w 498"/>
                <a:gd name="T47" fmla="*/ 115826 h 445"/>
                <a:gd name="T48" fmla="*/ 216266 w 498"/>
                <a:gd name="T49" fmla="*/ 246981 h 445"/>
                <a:gd name="T50" fmla="*/ 226484 w 498"/>
                <a:gd name="T51" fmla="*/ 246981 h 445"/>
                <a:gd name="T52" fmla="*/ 241810 w 498"/>
                <a:gd name="T53" fmla="*/ 236761 h 445"/>
                <a:gd name="T54" fmla="*/ 241810 w 498"/>
                <a:gd name="T55" fmla="*/ 227109 h 445"/>
                <a:gd name="T56" fmla="*/ 126014 w 498"/>
                <a:gd name="T57" fmla="*/ 90844 h 445"/>
                <a:gd name="T58" fmla="*/ 282111 w 498"/>
                <a:gd name="T59" fmla="*/ 35770 h 445"/>
                <a:gd name="T60" fmla="*/ 282111 w 498"/>
                <a:gd name="T61" fmla="*/ 35770 h 445"/>
                <a:gd name="T62" fmla="*/ 271894 w 498"/>
                <a:gd name="T63" fmla="*/ 30660 h 445"/>
                <a:gd name="T64" fmla="*/ 261677 w 498"/>
                <a:gd name="T65" fmla="*/ 50532 h 445"/>
                <a:gd name="T66" fmla="*/ 231592 w 498"/>
                <a:gd name="T67" fmla="*/ 60752 h 445"/>
                <a:gd name="T68" fmla="*/ 226484 w 498"/>
                <a:gd name="T69" fmla="*/ 35770 h 445"/>
                <a:gd name="T70" fmla="*/ 236701 w 498"/>
                <a:gd name="T71" fmla="*/ 10788 h 445"/>
                <a:gd name="T72" fmla="*/ 231592 w 498"/>
                <a:gd name="T73" fmla="*/ 5678 h 445"/>
                <a:gd name="T74" fmla="*/ 191291 w 498"/>
                <a:gd name="T75" fmla="*/ 40880 h 445"/>
                <a:gd name="T76" fmla="*/ 181073 w 498"/>
                <a:gd name="T77" fmla="*/ 85734 h 445"/>
                <a:gd name="T78" fmla="*/ 161206 w 498"/>
                <a:gd name="T79" fmla="*/ 106174 h 445"/>
                <a:gd name="T80" fmla="*/ 181073 w 498"/>
                <a:gd name="T81" fmla="*/ 131156 h 445"/>
                <a:gd name="T82" fmla="*/ 206617 w 498"/>
                <a:gd name="T83" fmla="*/ 106174 h 445"/>
                <a:gd name="T84" fmla="*/ 231592 w 498"/>
                <a:gd name="T85" fmla="*/ 101064 h 445"/>
                <a:gd name="T86" fmla="*/ 277003 w 498"/>
                <a:gd name="T87" fmla="*/ 81192 h 445"/>
                <a:gd name="T88" fmla="*/ 282111 w 498"/>
                <a:gd name="T89" fmla="*/ 35770 h 445"/>
                <a:gd name="T90" fmla="*/ 40869 w 498"/>
                <a:gd name="T91" fmla="*/ 227109 h 445"/>
                <a:gd name="T92" fmla="*/ 40869 w 498"/>
                <a:gd name="T93" fmla="*/ 227109 h 445"/>
                <a:gd name="T94" fmla="*/ 40869 w 498"/>
                <a:gd name="T95" fmla="*/ 236761 h 445"/>
                <a:gd name="T96" fmla="*/ 50519 w 498"/>
                <a:gd name="T97" fmla="*/ 252091 h 445"/>
                <a:gd name="T98" fmla="*/ 60736 w 498"/>
                <a:gd name="T99" fmla="*/ 246981 h 445"/>
                <a:gd name="T100" fmla="*/ 131122 w 498"/>
                <a:gd name="T101" fmla="*/ 181687 h 445"/>
                <a:gd name="T102" fmla="*/ 110688 w 498"/>
                <a:gd name="T103" fmla="*/ 156138 h 445"/>
                <a:gd name="T104" fmla="*/ 40869 w 498"/>
                <a:gd name="T105" fmla="*/ 227109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latin typeface="Arial"/>
                <a:ea typeface="微软雅黑"/>
                <a:sym typeface="Arial"/>
              </a:endParaRPr>
            </a:p>
          </p:txBody>
        </p:sp>
        <p:sp>
          <p:nvSpPr>
            <p:cNvPr id="132121" name="TextBox 59"/>
            <p:cNvSpPr txBox="1">
              <a:spLocks noChangeArrowheads="1"/>
            </p:cNvSpPr>
            <p:nvPr/>
          </p:nvSpPr>
          <p:spPr bwMode="auto">
            <a:xfrm>
              <a:off x="3525574" y="2842319"/>
              <a:ext cx="14378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609600">
                <a:defRPr/>
              </a:pPr>
              <a:r>
                <a:rPr lang="en-US" altLang="zh-CN" sz="1600" dirty="0">
                  <a:solidFill>
                    <a:srgbClr val="FFFFFF"/>
                  </a:solidFill>
                  <a:latin typeface="Arial"/>
                  <a:ea typeface="微软雅黑"/>
                  <a:sym typeface="Arial"/>
                </a:rPr>
                <a:t>Add title text</a:t>
              </a:r>
            </a:p>
          </p:txBody>
        </p:sp>
      </p:grpSp>
      <p:grpSp>
        <p:nvGrpSpPr>
          <p:cNvPr id="7" name="Group 6"/>
          <p:cNvGrpSpPr/>
          <p:nvPr/>
        </p:nvGrpSpPr>
        <p:grpSpPr bwMode="auto">
          <a:xfrm>
            <a:off x="5916295" y="1497013"/>
            <a:ext cx="2617446" cy="2887662"/>
            <a:chOff x="5661935" y="1497012"/>
            <a:chExt cx="2617788" cy="2887662"/>
          </a:xfrm>
        </p:grpSpPr>
        <p:sp>
          <p:nvSpPr>
            <p:cNvPr id="11" name="Freeform 7"/>
            <p:cNvSpPr/>
            <p:nvPr/>
          </p:nvSpPr>
          <p:spPr bwMode="auto">
            <a:xfrm>
              <a:off x="5661935" y="1497012"/>
              <a:ext cx="2617788" cy="2887662"/>
            </a:xfrm>
            <a:custGeom>
              <a:avLst/>
              <a:gdLst>
                <a:gd name="T0" fmla="*/ 239 w 697"/>
                <a:gd name="T1" fmla="*/ 767 h 767"/>
                <a:gd name="T2" fmla="*/ 212 w 697"/>
                <a:gd name="T3" fmla="*/ 766 h 767"/>
                <a:gd name="T4" fmla="*/ 4 w 697"/>
                <a:gd name="T5" fmla="*/ 355 h 767"/>
                <a:gd name="T6" fmla="*/ 32 w 697"/>
                <a:gd name="T7" fmla="*/ 315 h 767"/>
                <a:gd name="T8" fmla="*/ 427 w 697"/>
                <a:gd name="T9" fmla="*/ 315 h 767"/>
                <a:gd name="T10" fmla="*/ 544 w 697"/>
                <a:gd name="T11" fmla="*/ 91 h 767"/>
                <a:gd name="T12" fmla="*/ 620 w 697"/>
                <a:gd name="T13" fmla="*/ 78 h 767"/>
                <a:gd name="T14" fmla="*/ 681 w 697"/>
                <a:gd name="T15" fmla="*/ 206 h 767"/>
                <a:gd name="T16" fmla="*/ 639 w 697"/>
                <a:gd name="T17" fmla="*/ 254 h 767"/>
                <a:gd name="T18" fmla="*/ 504 w 697"/>
                <a:gd name="T19" fmla="*/ 256 h 767"/>
                <a:gd name="T20" fmla="*/ 239 w 697"/>
                <a:gd name="T21" fmla="*/ 767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7" h="767">
                  <a:moveTo>
                    <a:pt x="239" y="767"/>
                  </a:moveTo>
                  <a:cubicBezTo>
                    <a:pt x="212" y="766"/>
                    <a:pt x="212" y="766"/>
                    <a:pt x="212" y="766"/>
                  </a:cubicBezTo>
                  <a:cubicBezTo>
                    <a:pt x="4" y="355"/>
                    <a:pt x="4" y="355"/>
                    <a:pt x="4" y="355"/>
                  </a:cubicBezTo>
                  <a:cubicBezTo>
                    <a:pt x="4" y="355"/>
                    <a:pt x="0" y="319"/>
                    <a:pt x="32" y="315"/>
                  </a:cubicBezTo>
                  <a:cubicBezTo>
                    <a:pt x="427" y="315"/>
                    <a:pt x="427" y="315"/>
                    <a:pt x="427" y="315"/>
                  </a:cubicBezTo>
                  <a:cubicBezTo>
                    <a:pt x="544" y="91"/>
                    <a:pt x="544" y="91"/>
                    <a:pt x="544" y="91"/>
                  </a:cubicBezTo>
                  <a:cubicBezTo>
                    <a:pt x="544" y="91"/>
                    <a:pt x="576" y="0"/>
                    <a:pt x="620" y="78"/>
                  </a:cubicBezTo>
                  <a:cubicBezTo>
                    <a:pt x="681" y="206"/>
                    <a:pt x="681" y="206"/>
                    <a:pt x="681" y="206"/>
                  </a:cubicBezTo>
                  <a:cubicBezTo>
                    <a:pt x="681" y="206"/>
                    <a:pt x="697" y="263"/>
                    <a:pt x="639" y="254"/>
                  </a:cubicBezTo>
                  <a:cubicBezTo>
                    <a:pt x="504" y="256"/>
                    <a:pt x="504" y="256"/>
                    <a:pt x="504" y="256"/>
                  </a:cubicBezTo>
                  <a:lnTo>
                    <a:pt x="239" y="767"/>
                  </a:lnTo>
                  <a:close/>
                </a:path>
              </a:pathLst>
            </a:custGeom>
            <a:solidFill>
              <a:schemeClr val="accent1"/>
            </a:solidFill>
            <a:ln>
              <a:noFill/>
            </a:ln>
          </p:spPr>
          <p:txBody>
            <a:bodyPr/>
            <a:lstStyle/>
            <a:p>
              <a:pPr>
                <a:defRPr/>
              </a:pPr>
              <a:endParaRPr lang="en-US">
                <a:latin typeface="Arial"/>
                <a:ea typeface="微软雅黑"/>
                <a:sym typeface="Arial"/>
              </a:endParaRPr>
            </a:p>
          </p:txBody>
        </p:sp>
        <p:sp>
          <p:nvSpPr>
            <p:cNvPr id="45" name="Freeform 133"/>
            <p:cNvSpPr>
              <a:spLocks noChangeArrowheads="1"/>
            </p:cNvSpPr>
            <p:nvPr/>
          </p:nvSpPr>
          <p:spPr bwMode="auto">
            <a:xfrm>
              <a:off x="7699666" y="1975653"/>
              <a:ext cx="314988" cy="303837"/>
            </a:xfrm>
            <a:custGeom>
              <a:avLst/>
              <a:gdLst>
                <a:gd name="T0" fmla="*/ 269356 w 497"/>
                <a:gd name="T1" fmla="*/ 101279 h 480"/>
                <a:gd name="T2" fmla="*/ 269356 w 497"/>
                <a:gd name="T3" fmla="*/ 101279 h 480"/>
                <a:gd name="T4" fmla="*/ 235766 w 497"/>
                <a:gd name="T5" fmla="*/ 11394 h 480"/>
                <a:gd name="T6" fmla="*/ 219287 w 497"/>
                <a:gd name="T7" fmla="*/ 5697 h 480"/>
                <a:gd name="T8" fmla="*/ 5704 w 497"/>
                <a:gd name="T9" fmla="*/ 84821 h 480"/>
                <a:gd name="T10" fmla="*/ 0 w 497"/>
                <a:gd name="T11" fmla="*/ 101279 h 480"/>
                <a:gd name="T12" fmla="*/ 33590 w 497"/>
                <a:gd name="T13" fmla="*/ 191164 h 480"/>
                <a:gd name="T14" fmla="*/ 33590 w 497"/>
                <a:gd name="T15" fmla="*/ 140525 h 480"/>
                <a:gd name="T16" fmla="*/ 72885 w 497"/>
                <a:gd name="T17" fmla="*/ 101279 h 480"/>
                <a:gd name="T18" fmla="*/ 128657 w 497"/>
                <a:gd name="T19" fmla="*/ 101279 h 480"/>
                <a:gd name="T20" fmla="*/ 195838 w 497"/>
                <a:gd name="T21" fmla="*/ 56336 h 480"/>
                <a:gd name="T22" fmla="*/ 235766 w 497"/>
                <a:gd name="T23" fmla="*/ 101279 h 480"/>
                <a:gd name="T24" fmla="*/ 269356 w 497"/>
                <a:gd name="T25" fmla="*/ 101279 h 480"/>
                <a:gd name="T26" fmla="*/ 302946 w 497"/>
                <a:gd name="T27" fmla="*/ 129131 h 480"/>
                <a:gd name="T28" fmla="*/ 302946 w 497"/>
                <a:gd name="T29" fmla="*/ 129131 h 480"/>
                <a:gd name="T30" fmla="*/ 72885 w 497"/>
                <a:gd name="T31" fmla="*/ 129131 h 480"/>
                <a:gd name="T32" fmla="*/ 61477 w 497"/>
                <a:gd name="T33" fmla="*/ 140525 h 480"/>
                <a:gd name="T34" fmla="*/ 61477 w 497"/>
                <a:gd name="T35" fmla="*/ 292443 h 480"/>
                <a:gd name="T36" fmla="*/ 72885 w 497"/>
                <a:gd name="T37" fmla="*/ 303204 h 480"/>
                <a:gd name="T38" fmla="*/ 302946 w 497"/>
                <a:gd name="T39" fmla="*/ 303204 h 480"/>
                <a:gd name="T40" fmla="*/ 314354 w 497"/>
                <a:gd name="T41" fmla="*/ 292443 h 480"/>
                <a:gd name="T42" fmla="*/ 314354 w 497"/>
                <a:gd name="T43" fmla="*/ 140525 h 480"/>
                <a:gd name="T44" fmla="*/ 302946 w 497"/>
                <a:gd name="T45" fmla="*/ 129131 h 480"/>
                <a:gd name="T46" fmla="*/ 286468 w 497"/>
                <a:gd name="T47" fmla="*/ 269655 h 480"/>
                <a:gd name="T48" fmla="*/ 286468 w 497"/>
                <a:gd name="T49" fmla="*/ 269655 h 480"/>
                <a:gd name="T50" fmla="*/ 95067 w 497"/>
                <a:gd name="T51" fmla="*/ 269655 h 480"/>
                <a:gd name="T52" fmla="*/ 95067 w 497"/>
                <a:gd name="T53" fmla="*/ 247501 h 480"/>
                <a:gd name="T54" fmla="*/ 123587 w 497"/>
                <a:gd name="T55" fmla="*/ 174073 h 480"/>
                <a:gd name="T56" fmla="*/ 167951 w 497"/>
                <a:gd name="T57" fmla="*/ 230410 h 480"/>
                <a:gd name="T58" fmla="*/ 207879 w 497"/>
                <a:gd name="T59" fmla="*/ 191164 h 480"/>
                <a:gd name="T60" fmla="*/ 263652 w 497"/>
                <a:gd name="T61" fmla="*/ 168376 h 480"/>
                <a:gd name="T62" fmla="*/ 286468 w 497"/>
                <a:gd name="T63" fmla="*/ 219649 h 480"/>
                <a:gd name="T64" fmla="*/ 286468 w 497"/>
                <a:gd name="T65" fmla="*/ 269655 h 4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latin typeface="Arial"/>
                <a:ea typeface="微软雅黑"/>
                <a:sym typeface="Arial"/>
              </a:endParaRPr>
            </a:p>
          </p:txBody>
        </p:sp>
        <p:sp>
          <p:nvSpPr>
            <p:cNvPr id="132118" name="TextBox 60"/>
            <p:cNvSpPr txBox="1">
              <a:spLocks noChangeArrowheads="1"/>
            </p:cNvSpPr>
            <p:nvPr/>
          </p:nvSpPr>
          <p:spPr bwMode="auto">
            <a:xfrm>
              <a:off x="5838931" y="2842319"/>
              <a:ext cx="13048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609600">
                <a:defRPr/>
              </a:pPr>
              <a:r>
                <a:rPr lang="en-US" altLang="zh-CN" sz="1600" dirty="0">
                  <a:solidFill>
                    <a:srgbClr val="FFFFFF"/>
                  </a:solidFill>
                  <a:latin typeface="Arial"/>
                  <a:ea typeface="微软雅黑"/>
                  <a:sym typeface="Arial"/>
                </a:rPr>
                <a:t>Add title text</a:t>
              </a:r>
            </a:p>
          </p:txBody>
        </p:sp>
      </p:grpSp>
      <p:grpSp>
        <p:nvGrpSpPr>
          <p:cNvPr id="8" name="Group 7"/>
          <p:cNvGrpSpPr/>
          <p:nvPr/>
        </p:nvGrpSpPr>
        <p:grpSpPr bwMode="auto">
          <a:xfrm>
            <a:off x="8173426" y="1485901"/>
            <a:ext cx="2617446" cy="2887663"/>
            <a:chOff x="7920699" y="1486511"/>
            <a:chExt cx="2617788" cy="2887662"/>
          </a:xfrm>
        </p:grpSpPr>
        <p:sp>
          <p:nvSpPr>
            <p:cNvPr id="12" name="Freeform 8"/>
            <p:cNvSpPr/>
            <p:nvPr/>
          </p:nvSpPr>
          <p:spPr bwMode="auto">
            <a:xfrm>
              <a:off x="7920699" y="1486511"/>
              <a:ext cx="2617788" cy="2887662"/>
            </a:xfrm>
            <a:custGeom>
              <a:avLst/>
              <a:gdLst>
                <a:gd name="T0" fmla="*/ 239 w 697"/>
                <a:gd name="T1" fmla="*/ 767 h 767"/>
                <a:gd name="T2" fmla="*/ 212 w 697"/>
                <a:gd name="T3" fmla="*/ 766 h 767"/>
                <a:gd name="T4" fmla="*/ 4 w 697"/>
                <a:gd name="T5" fmla="*/ 355 h 767"/>
                <a:gd name="T6" fmla="*/ 32 w 697"/>
                <a:gd name="T7" fmla="*/ 315 h 767"/>
                <a:gd name="T8" fmla="*/ 427 w 697"/>
                <a:gd name="T9" fmla="*/ 315 h 767"/>
                <a:gd name="T10" fmla="*/ 544 w 697"/>
                <a:gd name="T11" fmla="*/ 91 h 767"/>
                <a:gd name="T12" fmla="*/ 620 w 697"/>
                <a:gd name="T13" fmla="*/ 78 h 767"/>
                <a:gd name="T14" fmla="*/ 681 w 697"/>
                <a:gd name="T15" fmla="*/ 206 h 767"/>
                <a:gd name="T16" fmla="*/ 639 w 697"/>
                <a:gd name="T17" fmla="*/ 254 h 767"/>
                <a:gd name="T18" fmla="*/ 504 w 697"/>
                <a:gd name="T19" fmla="*/ 256 h 767"/>
                <a:gd name="T20" fmla="*/ 239 w 697"/>
                <a:gd name="T21" fmla="*/ 767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7" h="767">
                  <a:moveTo>
                    <a:pt x="239" y="767"/>
                  </a:moveTo>
                  <a:cubicBezTo>
                    <a:pt x="212" y="766"/>
                    <a:pt x="212" y="766"/>
                    <a:pt x="212" y="766"/>
                  </a:cubicBezTo>
                  <a:cubicBezTo>
                    <a:pt x="4" y="355"/>
                    <a:pt x="4" y="355"/>
                    <a:pt x="4" y="355"/>
                  </a:cubicBezTo>
                  <a:cubicBezTo>
                    <a:pt x="4" y="355"/>
                    <a:pt x="0" y="319"/>
                    <a:pt x="32" y="315"/>
                  </a:cubicBezTo>
                  <a:cubicBezTo>
                    <a:pt x="427" y="315"/>
                    <a:pt x="427" y="315"/>
                    <a:pt x="427" y="315"/>
                  </a:cubicBezTo>
                  <a:cubicBezTo>
                    <a:pt x="544" y="91"/>
                    <a:pt x="544" y="91"/>
                    <a:pt x="544" y="91"/>
                  </a:cubicBezTo>
                  <a:cubicBezTo>
                    <a:pt x="544" y="91"/>
                    <a:pt x="576" y="0"/>
                    <a:pt x="620" y="78"/>
                  </a:cubicBezTo>
                  <a:cubicBezTo>
                    <a:pt x="681" y="206"/>
                    <a:pt x="681" y="206"/>
                    <a:pt x="681" y="206"/>
                  </a:cubicBezTo>
                  <a:cubicBezTo>
                    <a:pt x="681" y="206"/>
                    <a:pt x="697" y="263"/>
                    <a:pt x="639" y="254"/>
                  </a:cubicBezTo>
                  <a:cubicBezTo>
                    <a:pt x="504" y="256"/>
                    <a:pt x="504" y="256"/>
                    <a:pt x="504" y="256"/>
                  </a:cubicBezTo>
                  <a:lnTo>
                    <a:pt x="239" y="767"/>
                  </a:lnTo>
                  <a:close/>
                </a:path>
              </a:pathLst>
            </a:custGeom>
            <a:solidFill>
              <a:schemeClr val="accent4"/>
            </a:solidFill>
            <a:ln>
              <a:noFill/>
            </a:ln>
          </p:spPr>
          <p:txBody>
            <a:bodyPr/>
            <a:lstStyle/>
            <a:p>
              <a:pPr>
                <a:defRPr/>
              </a:pPr>
              <a:endParaRPr lang="en-US">
                <a:latin typeface="Arial"/>
                <a:ea typeface="微软雅黑"/>
                <a:sym typeface="Arial"/>
              </a:endParaRPr>
            </a:p>
          </p:txBody>
        </p:sp>
        <p:sp>
          <p:nvSpPr>
            <p:cNvPr id="46" name="Freeform 123"/>
            <p:cNvSpPr>
              <a:spLocks noChangeArrowheads="1"/>
            </p:cNvSpPr>
            <p:nvPr/>
          </p:nvSpPr>
          <p:spPr bwMode="auto">
            <a:xfrm>
              <a:off x="9920536" y="1989819"/>
              <a:ext cx="328933" cy="335319"/>
            </a:xfrm>
            <a:custGeom>
              <a:avLst/>
              <a:gdLst>
                <a:gd name="T0" fmla="*/ 200125 w 452"/>
                <a:gd name="T1" fmla="*/ 218465 h 462"/>
                <a:gd name="T2" fmla="*/ 200125 w 452"/>
                <a:gd name="T3" fmla="*/ 218465 h 462"/>
                <a:gd name="T4" fmla="*/ 315834 w 452"/>
                <a:gd name="T5" fmla="*/ 18871 h 462"/>
                <a:gd name="T6" fmla="*/ 315834 w 452"/>
                <a:gd name="T7" fmla="*/ 13064 h 462"/>
                <a:gd name="T8" fmla="*/ 309284 w 452"/>
                <a:gd name="T9" fmla="*/ 13064 h 462"/>
                <a:gd name="T10" fmla="*/ 115709 w 452"/>
                <a:gd name="T11" fmla="*/ 129192 h 462"/>
                <a:gd name="T12" fmla="*/ 6550 w 452"/>
                <a:gd name="T13" fmla="*/ 218465 h 462"/>
                <a:gd name="T14" fmla="*/ 25470 w 452"/>
                <a:gd name="T15" fmla="*/ 238062 h 462"/>
                <a:gd name="T16" fmla="*/ 64040 w 452"/>
                <a:gd name="T17" fmla="*/ 224998 h 462"/>
                <a:gd name="T18" fmla="*/ 109887 w 452"/>
                <a:gd name="T19" fmla="*/ 269997 h 462"/>
                <a:gd name="T20" fmla="*/ 96788 w 452"/>
                <a:gd name="T21" fmla="*/ 308464 h 462"/>
                <a:gd name="T22" fmla="*/ 109887 w 452"/>
                <a:gd name="T23" fmla="*/ 328061 h 462"/>
                <a:gd name="T24" fmla="*/ 200125 w 452"/>
                <a:gd name="T25" fmla="*/ 218465 h 462"/>
                <a:gd name="T26" fmla="*/ 219046 w 452"/>
                <a:gd name="T27" fmla="*/ 108870 h 462"/>
                <a:gd name="T28" fmla="*/ 219046 w 452"/>
                <a:gd name="T29" fmla="*/ 108870 h 462"/>
                <a:gd name="T30" fmla="*/ 219046 w 452"/>
                <a:gd name="T31" fmla="*/ 70402 h 462"/>
                <a:gd name="T32" fmla="*/ 257616 w 452"/>
                <a:gd name="T33" fmla="*/ 70402 h 462"/>
                <a:gd name="T34" fmla="*/ 257616 w 452"/>
                <a:gd name="T35" fmla="*/ 108870 h 462"/>
                <a:gd name="T36" fmla="*/ 219046 w 452"/>
                <a:gd name="T37" fmla="*/ 108870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latin typeface="Arial"/>
                <a:ea typeface="微软雅黑"/>
                <a:sym typeface="Arial"/>
              </a:endParaRPr>
            </a:p>
          </p:txBody>
        </p:sp>
        <p:sp>
          <p:nvSpPr>
            <p:cNvPr id="132115" name="TextBox 63"/>
            <p:cNvSpPr txBox="1">
              <a:spLocks noChangeArrowheads="1"/>
            </p:cNvSpPr>
            <p:nvPr/>
          </p:nvSpPr>
          <p:spPr bwMode="auto">
            <a:xfrm>
              <a:off x="8045712" y="2842319"/>
              <a:ext cx="14378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609600">
                <a:defRPr/>
              </a:pPr>
              <a:r>
                <a:rPr lang="en-US" altLang="zh-CN" sz="1600" dirty="0">
                  <a:solidFill>
                    <a:srgbClr val="FFFFFF"/>
                  </a:solidFill>
                  <a:latin typeface="Arial"/>
                  <a:ea typeface="微软雅黑"/>
                  <a:sym typeface="Arial"/>
                </a:rPr>
                <a:t>Add title text</a:t>
              </a:r>
            </a:p>
          </p:txBody>
        </p:sp>
      </p:grpSp>
      <p:sp>
        <p:nvSpPr>
          <p:cNvPr id="67" name="Rectangle 66"/>
          <p:cNvSpPr>
            <a:spLocks noChangeArrowheads="1"/>
          </p:cNvSpPr>
          <p:nvPr/>
        </p:nvSpPr>
        <p:spPr bwMode="auto">
          <a:xfrm>
            <a:off x="2565519" y="3454401"/>
            <a:ext cx="1580945" cy="101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r"/>
            <a:endParaRPr lang="en-US" altLang="zh-CN" sz="1200" dirty="0">
              <a:solidFill>
                <a:schemeClr val="tx1">
                  <a:lumMod val="50000"/>
                  <a:lumOff val="50000"/>
                </a:schemeClr>
              </a:solidFill>
              <a:latin typeface="Arial"/>
              <a:ea typeface="微软雅黑"/>
              <a:sym typeface="Arial"/>
            </a:endParaRPr>
          </a:p>
          <a:p>
            <a:pPr algn="r"/>
            <a:r>
              <a:rPr lang="en-US" altLang="zh-CN" sz="1200" dirty="0">
                <a:solidFill>
                  <a:schemeClr val="tx1">
                    <a:lumMod val="50000"/>
                    <a:lumOff val="50000"/>
                  </a:schemeClr>
                </a:solidFill>
                <a:latin typeface="Arial"/>
                <a:ea typeface="微软雅黑"/>
                <a:sym typeface="Arial"/>
              </a:rPr>
              <a:t>Click here to add content, content to match the title. </a:t>
            </a:r>
          </a:p>
          <a:p>
            <a:pPr algn="r"/>
            <a:endParaRPr lang="en-US" altLang="zh-CN" sz="1200" dirty="0">
              <a:solidFill>
                <a:schemeClr val="tx1">
                  <a:lumMod val="50000"/>
                  <a:lumOff val="50000"/>
                </a:schemeClr>
              </a:solidFill>
              <a:latin typeface="Arial"/>
              <a:ea typeface="微软雅黑"/>
              <a:sym typeface="Arial"/>
            </a:endParaRPr>
          </a:p>
        </p:txBody>
      </p:sp>
      <p:sp>
        <p:nvSpPr>
          <p:cNvPr id="68" name="Rectangle 67"/>
          <p:cNvSpPr>
            <a:spLocks noChangeArrowheads="1"/>
          </p:cNvSpPr>
          <p:nvPr/>
        </p:nvSpPr>
        <p:spPr bwMode="auto">
          <a:xfrm>
            <a:off x="4832173" y="3463926"/>
            <a:ext cx="1580945" cy="101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r"/>
            <a:endParaRPr lang="en-US" altLang="zh-CN" sz="1200" dirty="0">
              <a:solidFill>
                <a:schemeClr val="tx1">
                  <a:lumMod val="50000"/>
                  <a:lumOff val="50000"/>
                </a:schemeClr>
              </a:solidFill>
              <a:latin typeface="Arial"/>
              <a:ea typeface="微软雅黑"/>
              <a:sym typeface="Arial"/>
            </a:endParaRPr>
          </a:p>
          <a:p>
            <a:pPr algn="r"/>
            <a:r>
              <a:rPr lang="en-US" altLang="zh-CN" sz="1200" dirty="0">
                <a:solidFill>
                  <a:schemeClr val="tx1">
                    <a:lumMod val="50000"/>
                    <a:lumOff val="50000"/>
                  </a:schemeClr>
                </a:solidFill>
                <a:latin typeface="Arial"/>
                <a:ea typeface="微软雅黑"/>
                <a:sym typeface="Arial"/>
              </a:rPr>
              <a:t>Click here to add content, content to match the title. </a:t>
            </a:r>
          </a:p>
          <a:p>
            <a:pPr algn="r"/>
            <a:endParaRPr lang="en-US" altLang="zh-CN" sz="1200" dirty="0">
              <a:solidFill>
                <a:schemeClr val="tx1">
                  <a:lumMod val="50000"/>
                  <a:lumOff val="50000"/>
                </a:schemeClr>
              </a:solidFill>
              <a:latin typeface="Arial"/>
              <a:ea typeface="微软雅黑"/>
              <a:sym typeface="Arial"/>
            </a:endParaRPr>
          </a:p>
        </p:txBody>
      </p:sp>
      <p:sp>
        <p:nvSpPr>
          <p:cNvPr id="69" name="Rectangle 68"/>
          <p:cNvSpPr>
            <a:spLocks noChangeArrowheads="1"/>
          </p:cNvSpPr>
          <p:nvPr/>
        </p:nvSpPr>
        <p:spPr bwMode="auto">
          <a:xfrm>
            <a:off x="7089305" y="3481389"/>
            <a:ext cx="1580945" cy="101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r"/>
            <a:endParaRPr lang="en-US" altLang="zh-CN" sz="1200" dirty="0">
              <a:solidFill>
                <a:schemeClr val="tx1">
                  <a:lumMod val="50000"/>
                  <a:lumOff val="50000"/>
                </a:schemeClr>
              </a:solidFill>
              <a:latin typeface="Arial"/>
              <a:ea typeface="微软雅黑"/>
              <a:sym typeface="Arial"/>
            </a:endParaRPr>
          </a:p>
          <a:p>
            <a:pPr algn="r"/>
            <a:r>
              <a:rPr lang="en-US" altLang="zh-CN" sz="1200" dirty="0">
                <a:solidFill>
                  <a:schemeClr val="tx1">
                    <a:lumMod val="50000"/>
                    <a:lumOff val="50000"/>
                  </a:schemeClr>
                </a:solidFill>
                <a:latin typeface="Arial"/>
                <a:ea typeface="微软雅黑"/>
                <a:sym typeface="Arial"/>
              </a:rPr>
              <a:t>Click here to add content, content to match the title. </a:t>
            </a:r>
          </a:p>
          <a:p>
            <a:pPr algn="r"/>
            <a:endParaRPr lang="en-US" altLang="zh-CN" sz="1200" dirty="0">
              <a:solidFill>
                <a:schemeClr val="tx1">
                  <a:lumMod val="50000"/>
                  <a:lumOff val="50000"/>
                </a:schemeClr>
              </a:solidFill>
              <a:latin typeface="Arial"/>
              <a:ea typeface="微软雅黑"/>
              <a:sym typeface="Arial"/>
            </a:endParaRPr>
          </a:p>
        </p:txBody>
      </p:sp>
      <p:sp>
        <p:nvSpPr>
          <p:cNvPr id="2" name="标题 1"/>
          <p:cNvSpPr>
            <a:spLocks noGrp="1"/>
          </p:cNvSpPr>
          <p:nvPr>
            <p:ph type="title"/>
          </p:nvPr>
        </p:nvSpPr>
        <p:spPr/>
        <p:txBody>
          <a:bodyPr vert="horz" lIns="91440" tIns="45720" rIns="91440" bIns="45720" rtlCol="0" anchor="ctr">
            <a:normAutofit/>
          </a:bodyPr>
          <a:lstStyle/>
          <a:p>
            <a:r>
              <a:rPr lang="en-US" altLang="zh-CN" sz="3200" b="1" dirty="0">
                <a:latin typeface="Arial"/>
                <a:ea typeface="微软雅黑"/>
                <a:sym typeface="Arial"/>
              </a:rPr>
              <a:t>Add title text</a:t>
            </a:r>
            <a:endParaRPr lang="zh-CN" altLang="en-US" sz="3200" b="1" dirty="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1000"/>
                                        <p:tgtEl>
                                          <p:spTgt spid="67"/>
                                        </p:tgtEl>
                                      </p:cBhvr>
                                    </p:animEffect>
                                    <p:anim calcmode="lin" valueType="num">
                                      <p:cBhvr>
                                        <p:cTn id="28" dur="1000" fill="hold"/>
                                        <p:tgtEl>
                                          <p:spTgt spid="67"/>
                                        </p:tgtEl>
                                        <p:attrNameLst>
                                          <p:attrName>ppt_x</p:attrName>
                                        </p:attrNameLst>
                                      </p:cBhvr>
                                      <p:tavLst>
                                        <p:tav tm="0">
                                          <p:val>
                                            <p:strVal val="#ppt_x"/>
                                          </p:val>
                                        </p:tav>
                                        <p:tav tm="100000">
                                          <p:val>
                                            <p:strVal val="#ppt_x"/>
                                          </p:val>
                                        </p:tav>
                                      </p:tavLst>
                                    </p:anim>
                                    <p:anim calcmode="lin" valueType="num">
                                      <p:cBhvr>
                                        <p:cTn id="29" dur="1000" fill="hold"/>
                                        <p:tgtEl>
                                          <p:spTgt spid="6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1000"/>
                                        <p:tgtEl>
                                          <p:spTgt spid="68"/>
                                        </p:tgtEl>
                                      </p:cBhvr>
                                    </p:animEffect>
                                    <p:anim calcmode="lin" valueType="num">
                                      <p:cBhvr>
                                        <p:cTn id="33" dur="1000" fill="hold"/>
                                        <p:tgtEl>
                                          <p:spTgt spid="68"/>
                                        </p:tgtEl>
                                        <p:attrNameLst>
                                          <p:attrName>ppt_x</p:attrName>
                                        </p:attrNameLst>
                                      </p:cBhvr>
                                      <p:tavLst>
                                        <p:tav tm="0">
                                          <p:val>
                                            <p:strVal val="#ppt_x"/>
                                          </p:val>
                                        </p:tav>
                                        <p:tav tm="100000">
                                          <p:val>
                                            <p:strVal val="#ppt_x"/>
                                          </p:val>
                                        </p:tav>
                                      </p:tavLst>
                                    </p:anim>
                                    <p:anim calcmode="lin" valueType="num">
                                      <p:cBhvr>
                                        <p:cTn id="34" dur="1000" fill="hold"/>
                                        <p:tgtEl>
                                          <p:spTgt spid="6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1000"/>
                                        <p:tgtEl>
                                          <p:spTgt spid="69"/>
                                        </p:tgtEl>
                                      </p:cBhvr>
                                    </p:animEffect>
                                    <p:anim calcmode="lin" valueType="num">
                                      <p:cBhvr>
                                        <p:cTn id="38" dur="1000" fill="hold"/>
                                        <p:tgtEl>
                                          <p:spTgt spid="69"/>
                                        </p:tgtEl>
                                        <p:attrNameLst>
                                          <p:attrName>ppt_x</p:attrName>
                                        </p:attrNameLst>
                                      </p:cBhvr>
                                      <p:tavLst>
                                        <p:tav tm="0">
                                          <p:val>
                                            <p:strVal val="#ppt_x"/>
                                          </p:val>
                                        </p:tav>
                                        <p:tav tm="100000">
                                          <p:val>
                                            <p:strVal val="#ppt_x"/>
                                          </p:val>
                                        </p:tav>
                                      </p:tavLst>
                                    </p:anim>
                                    <p:anim calcmode="lin" valueType="num">
                                      <p:cBhvr>
                                        <p:cTn id="39" dur="1000" fill="hold"/>
                                        <p:tgtEl>
                                          <p:spTgt spid="69"/>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42"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5"/>
          <p:cNvSpPr/>
          <p:nvPr/>
        </p:nvSpPr>
        <p:spPr bwMode="auto">
          <a:xfrm>
            <a:off x="5132552" y="4773589"/>
            <a:ext cx="4094658" cy="723699"/>
          </a:xfrm>
          <a:custGeom>
            <a:avLst/>
            <a:gdLst/>
            <a:ahLst/>
            <a:cxnLst/>
            <a:rect l="l" t="t"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accent3"/>
          </a:solidFill>
          <a:ln w="9525" cap="flat" cmpd="sng" algn="ctr">
            <a:noFill/>
            <a:prstDash val="solid"/>
            <a:round/>
            <a:headEnd type="none" w="med" len="med"/>
            <a:tailEnd type="none" w="med" len="med"/>
          </a:ln>
          <a:effectLst/>
        </p:spPr>
        <p:txBody>
          <a:bodyPr lIns="115162" tIns="57580" rIns="115162" bIns="57580"/>
          <a:lstStyle/>
          <a:p>
            <a:pPr defTabSz="1151890">
              <a:defRPr/>
            </a:pPr>
            <a:endParaRPr lang="zh-CN" altLang="en-US" sz="2300">
              <a:latin typeface="Arial"/>
              <a:ea typeface="微软雅黑"/>
              <a:sym typeface="Arial"/>
            </a:endParaRPr>
          </a:p>
        </p:txBody>
      </p:sp>
      <p:sp>
        <p:nvSpPr>
          <p:cNvPr id="27" name="圆角矩形 5"/>
          <p:cNvSpPr/>
          <p:nvPr/>
        </p:nvSpPr>
        <p:spPr bwMode="auto">
          <a:xfrm>
            <a:off x="5132552" y="1616732"/>
            <a:ext cx="4094658" cy="721683"/>
          </a:xfrm>
          <a:custGeom>
            <a:avLst/>
            <a:gdLst>
              <a:gd name="T0" fmla="*/ 0 w 3265930"/>
              <a:gd name="T1" fmla="*/ 0 h 569236"/>
              <a:gd name="T2" fmla="*/ 2981312 w 3265930"/>
              <a:gd name="T3" fmla="*/ 0 h 569236"/>
              <a:gd name="T4" fmla="*/ 3265930 w 3265930"/>
              <a:gd name="T5" fmla="*/ 284618 h 569236"/>
              <a:gd name="T6" fmla="*/ 2981312 w 3265930"/>
              <a:gd name="T7" fmla="*/ 569236 h 569236"/>
              <a:gd name="T8" fmla="*/ 0 w 3265930"/>
              <a:gd name="T9" fmla="*/ 569236 h 569236"/>
            </a:gdLst>
            <a:ahLst/>
            <a:cxnLst>
              <a:cxn ang="0">
                <a:pos x="T0" y="T1"/>
              </a:cxn>
              <a:cxn ang="0">
                <a:pos x="T2" y="T3"/>
              </a:cxn>
              <a:cxn ang="0">
                <a:pos x="T4" y="T5"/>
              </a:cxn>
              <a:cxn ang="0">
                <a:pos x="T6" y="T7"/>
              </a:cxn>
              <a:cxn ang="0">
                <a:pos x="T8" y="T9"/>
              </a:cxn>
            </a:cxnLst>
            <a:rect l="0" t="0"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accent1"/>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lIns="115162" tIns="57580" rIns="115162" bIns="57580"/>
          <a:lstStyle/>
          <a:p>
            <a:endParaRPr lang="zh-CN" altLang="en-US">
              <a:latin typeface="Arial"/>
              <a:ea typeface="微软雅黑"/>
              <a:sym typeface="Arial"/>
            </a:endParaRPr>
          </a:p>
        </p:txBody>
      </p:sp>
      <p:sp>
        <p:nvSpPr>
          <p:cNvPr id="28" name="TextBox 27"/>
          <p:cNvSpPr txBox="1"/>
          <p:nvPr/>
        </p:nvSpPr>
        <p:spPr>
          <a:xfrm>
            <a:off x="5938745" y="1723572"/>
            <a:ext cx="1997480" cy="501005"/>
          </a:xfrm>
          <a:prstGeom prst="rect">
            <a:avLst/>
          </a:prstGeom>
          <a:noFill/>
        </p:spPr>
        <p:txBody>
          <a:bodyPr wrap="none" lIns="115162" tIns="57580" rIns="115162" bIns="57580">
            <a:spAutoFit/>
          </a:bodyPr>
          <a:lstStyle/>
          <a:p>
            <a:pPr defTabSz="1218565">
              <a:defRPr/>
            </a:pPr>
            <a:r>
              <a:rPr lang="en-US" altLang="zh-CN" sz="2500" dirty="0">
                <a:solidFill>
                  <a:srgbClr val="F8F8F8"/>
                </a:solidFill>
                <a:latin typeface="Arial"/>
                <a:ea typeface="微软雅黑"/>
                <a:sym typeface="Arial"/>
              </a:rPr>
              <a:t>Add title text</a:t>
            </a:r>
            <a:endParaRPr lang="zh-CN" altLang="en-US" sz="2500" dirty="0">
              <a:solidFill>
                <a:srgbClr val="F8F8F8"/>
              </a:solidFill>
              <a:latin typeface="Arial"/>
              <a:ea typeface="微软雅黑"/>
              <a:sym typeface="Arial"/>
            </a:endParaRPr>
          </a:p>
        </p:txBody>
      </p:sp>
      <p:sp>
        <p:nvSpPr>
          <p:cNvPr id="29" name="空心弧 28"/>
          <p:cNvSpPr/>
          <p:nvPr/>
        </p:nvSpPr>
        <p:spPr bwMode="auto">
          <a:xfrm flipV="1">
            <a:off x="2122770" y="1050272"/>
            <a:ext cx="1831348" cy="1854603"/>
          </a:xfrm>
          <a:prstGeom prst="blockArc">
            <a:avLst>
              <a:gd name="adj1" fmla="val 5423681"/>
              <a:gd name="adj2" fmla="val 20860726"/>
              <a:gd name="adj3" fmla="val 17514"/>
            </a:avLst>
          </a:prstGeom>
          <a:solidFill>
            <a:schemeClr val="accent4"/>
          </a:solidFill>
          <a:ln w="9525" cap="flat" cmpd="sng" algn="ctr">
            <a:noFill/>
            <a:prstDash val="solid"/>
            <a:round/>
            <a:headEnd type="none" w="med" len="med"/>
            <a:tailEnd type="none" w="med" len="med"/>
          </a:ln>
          <a:effectLst/>
        </p:spPr>
        <p:txBody>
          <a:bodyPr lIns="115162" tIns="57580" rIns="115162" bIns="57580"/>
          <a:lstStyle/>
          <a:p>
            <a:pPr defTabSz="1151890">
              <a:defRPr/>
            </a:pPr>
            <a:endParaRPr lang="zh-CN" altLang="en-US" sz="2300">
              <a:latin typeface="Arial"/>
              <a:ea typeface="微软雅黑"/>
              <a:sym typeface="Arial"/>
            </a:endParaRPr>
          </a:p>
        </p:txBody>
      </p:sp>
      <p:sp>
        <p:nvSpPr>
          <p:cNvPr id="30" name="空心弧 29"/>
          <p:cNvSpPr/>
          <p:nvPr/>
        </p:nvSpPr>
        <p:spPr bwMode="auto">
          <a:xfrm rot="10800000" flipV="1">
            <a:off x="3593822" y="1380875"/>
            <a:ext cx="1831348" cy="1854603"/>
          </a:xfrm>
          <a:prstGeom prst="blockArc">
            <a:avLst>
              <a:gd name="adj1" fmla="val 5423681"/>
              <a:gd name="adj2" fmla="val 20860726"/>
              <a:gd name="adj3" fmla="val 17514"/>
            </a:avLst>
          </a:prstGeom>
          <a:solidFill>
            <a:schemeClr val="accent1"/>
          </a:solidFill>
          <a:ln w="9525" cap="flat" cmpd="sng" algn="ctr">
            <a:noFill/>
            <a:prstDash val="solid"/>
            <a:round/>
            <a:headEnd type="none" w="med" len="med"/>
            <a:tailEnd type="none" w="med" len="med"/>
          </a:ln>
          <a:effectLst/>
        </p:spPr>
        <p:txBody>
          <a:bodyPr lIns="115162" tIns="57580" rIns="115162" bIns="57580"/>
          <a:lstStyle/>
          <a:p>
            <a:pPr defTabSz="1151890">
              <a:defRPr/>
            </a:pPr>
            <a:endParaRPr lang="zh-CN" altLang="en-US" sz="2300">
              <a:latin typeface="Arial"/>
              <a:ea typeface="微软雅黑"/>
              <a:sym typeface="Arial"/>
            </a:endParaRPr>
          </a:p>
        </p:txBody>
      </p:sp>
      <p:sp>
        <p:nvSpPr>
          <p:cNvPr id="31" name="空心弧 30"/>
          <p:cNvSpPr/>
          <p:nvPr/>
        </p:nvSpPr>
        <p:spPr bwMode="auto">
          <a:xfrm rot="4631022" flipV="1">
            <a:off x="3623997" y="2930612"/>
            <a:ext cx="1854603" cy="1831348"/>
          </a:xfrm>
          <a:prstGeom prst="blockArc">
            <a:avLst>
              <a:gd name="adj1" fmla="val 10168821"/>
              <a:gd name="adj2" fmla="val 20860726"/>
              <a:gd name="adj3" fmla="val 17514"/>
            </a:avLst>
          </a:prstGeom>
          <a:solidFill>
            <a:schemeClr val="accent2"/>
          </a:solidFill>
          <a:ln w="9525" cap="flat" cmpd="sng" algn="ctr">
            <a:noFill/>
            <a:prstDash val="solid"/>
            <a:round/>
            <a:headEnd type="none" w="med" len="med"/>
            <a:tailEnd type="none" w="med" len="med"/>
          </a:ln>
          <a:effectLst/>
        </p:spPr>
        <p:txBody>
          <a:bodyPr lIns="115162" tIns="57580" rIns="115162" bIns="57580"/>
          <a:lstStyle/>
          <a:p>
            <a:pPr defTabSz="1151890">
              <a:defRPr/>
            </a:pPr>
            <a:endParaRPr lang="zh-CN" altLang="en-US" sz="2300">
              <a:latin typeface="Arial"/>
              <a:ea typeface="微软雅黑"/>
              <a:sym typeface="Arial"/>
            </a:endParaRPr>
          </a:p>
        </p:txBody>
      </p:sp>
      <p:sp>
        <p:nvSpPr>
          <p:cNvPr id="32" name="空心弧 31"/>
          <p:cNvSpPr/>
          <p:nvPr/>
        </p:nvSpPr>
        <p:spPr bwMode="auto">
          <a:xfrm>
            <a:off x="2150638" y="4773588"/>
            <a:ext cx="1831348" cy="1856620"/>
          </a:xfrm>
          <a:prstGeom prst="blockArc">
            <a:avLst>
              <a:gd name="adj1" fmla="val 5423681"/>
              <a:gd name="adj2" fmla="val 20860726"/>
              <a:gd name="adj3" fmla="val 17514"/>
            </a:avLst>
          </a:prstGeom>
          <a:solidFill>
            <a:schemeClr val="accent4"/>
          </a:solidFill>
          <a:ln w="9525" cap="flat" cmpd="sng" algn="ctr">
            <a:noFill/>
            <a:prstDash val="solid"/>
            <a:round/>
            <a:headEnd type="none" w="med" len="med"/>
            <a:tailEnd type="none" w="med" len="med"/>
          </a:ln>
          <a:effectLst/>
        </p:spPr>
        <p:txBody>
          <a:bodyPr lIns="115162" tIns="57580" rIns="115162" bIns="57580"/>
          <a:lstStyle/>
          <a:p>
            <a:pPr defTabSz="1151890">
              <a:defRPr/>
            </a:pPr>
            <a:endParaRPr lang="zh-CN" altLang="en-US" sz="2300">
              <a:latin typeface="Arial"/>
              <a:ea typeface="微软雅黑"/>
              <a:sym typeface="Arial"/>
            </a:endParaRPr>
          </a:p>
        </p:txBody>
      </p:sp>
      <p:sp>
        <p:nvSpPr>
          <p:cNvPr id="33" name="空心弧 32"/>
          <p:cNvSpPr/>
          <p:nvPr/>
        </p:nvSpPr>
        <p:spPr bwMode="auto">
          <a:xfrm rot="10800000">
            <a:off x="3619699" y="4442985"/>
            <a:ext cx="1831348" cy="1854603"/>
          </a:xfrm>
          <a:prstGeom prst="blockArc">
            <a:avLst>
              <a:gd name="adj1" fmla="val 5423681"/>
              <a:gd name="adj2" fmla="val 20860726"/>
              <a:gd name="adj3" fmla="val 17514"/>
            </a:avLst>
          </a:prstGeom>
          <a:solidFill>
            <a:schemeClr val="accent3"/>
          </a:solidFill>
          <a:ln w="9525" cap="flat" cmpd="sng" algn="ctr">
            <a:noFill/>
            <a:prstDash val="solid"/>
            <a:round/>
            <a:headEnd type="none" w="med" len="med"/>
            <a:tailEnd type="none" w="med" len="med"/>
          </a:ln>
          <a:effectLst/>
        </p:spPr>
        <p:txBody>
          <a:bodyPr lIns="115162" tIns="57580" rIns="115162" bIns="57580"/>
          <a:lstStyle/>
          <a:p>
            <a:pPr defTabSz="1151890">
              <a:defRPr/>
            </a:pPr>
            <a:endParaRPr lang="zh-CN" altLang="en-US" sz="2300">
              <a:latin typeface="Arial"/>
              <a:ea typeface="微软雅黑"/>
              <a:sym typeface="Arial"/>
            </a:endParaRPr>
          </a:p>
        </p:txBody>
      </p:sp>
      <p:sp>
        <p:nvSpPr>
          <p:cNvPr id="34" name="TextBox 33"/>
          <p:cNvSpPr txBox="1"/>
          <p:nvPr/>
        </p:nvSpPr>
        <p:spPr>
          <a:xfrm>
            <a:off x="4210908" y="1870731"/>
            <a:ext cx="596455" cy="901115"/>
          </a:xfrm>
          <a:prstGeom prst="rect">
            <a:avLst/>
          </a:prstGeom>
          <a:noFill/>
        </p:spPr>
        <p:txBody>
          <a:bodyPr wrap="none" lIns="115162" tIns="57580" rIns="115162" bIns="57580">
            <a:spAutoFit/>
          </a:bodyPr>
          <a:lstStyle/>
          <a:p>
            <a:pPr defTabSz="1218565">
              <a:defRPr/>
            </a:pPr>
            <a:r>
              <a:rPr lang="en-US" altLang="zh-CN" sz="5100" b="1" dirty="0">
                <a:solidFill>
                  <a:schemeClr val="tx1">
                    <a:lumMod val="50000"/>
                    <a:lumOff val="50000"/>
                  </a:schemeClr>
                </a:solidFill>
                <a:latin typeface="Arial"/>
                <a:ea typeface="微软雅黑"/>
                <a:sym typeface="Arial"/>
              </a:rPr>
              <a:t>1</a:t>
            </a:r>
            <a:endParaRPr lang="zh-CN" altLang="en-US" sz="5100" b="1" dirty="0">
              <a:solidFill>
                <a:schemeClr val="tx1">
                  <a:lumMod val="50000"/>
                  <a:lumOff val="50000"/>
                </a:schemeClr>
              </a:solidFill>
              <a:latin typeface="Arial"/>
              <a:ea typeface="微软雅黑"/>
              <a:sym typeface="Arial"/>
            </a:endParaRPr>
          </a:p>
        </p:txBody>
      </p:sp>
      <p:sp>
        <p:nvSpPr>
          <p:cNvPr id="35" name="TextBox 34"/>
          <p:cNvSpPr txBox="1"/>
          <p:nvPr/>
        </p:nvSpPr>
        <p:spPr>
          <a:xfrm>
            <a:off x="4210909" y="4936875"/>
            <a:ext cx="596455" cy="901115"/>
          </a:xfrm>
          <a:prstGeom prst="rect">
            <a:avLst/>
          </a:prstGeom>
          <a:noFill/>
        </p:spPr>
        <p:txBody>
          <a:bodyPr wrap="none" lIns="115162" tIns="57580" rIns="115162" bIns="57580">
            <a:spAutoFit/>
          </a:bodyPr>
          <a:lstStyle/>
          <a:p>
            <a:pPr defTabSz="1218565">
              <a:defRPr/>
            </a:pPr>
            <a:r>
              <a:rPr lang="en-US" altLang="zh-CN" sz="5100" b="1" dirty="0">
                <a:solidFill>
                  <a:schemeClr val="tx1">
                    <a:lumMod val="50000"/>
                    <a:lumOff val="50000"/>
                  </a:schemeClr>
                </a:solidFill>
                <a:latin typeface="Arial"/>
                <a:ea typeface="微软雅黑"/>
                <a:sym typeface="Arial"/>
              </a:rPr>
              <a:t>2</a:t>
            </a:r>
            <a:endParaRPr lang="zh-CN" altLang="en-US" sz="5100" b="1" dirty="0">
              <a:solidFill>
                <a:schemeClr val="tx1">
                  <a:lumMod val="50000"/>
                  <a:lumOff val="50000"/>
                </a:schemeClr>
              </a:solidFill>
              <a:latin typeface="Arial"/>
              <a:ea typeface="微软雅黑"/>
              <a:sym typeface="Arial"/>
            </a:endParaRPr>
          </a:p>
        </p:txBody>
      </p:sp>
      <p:sp>
        <p:nvSpPr>
          <p:cNvPr id="36" name="TextBox 35"/>
          <p:cNvSpPr txBox="1"/>
          <p:nvPr/>
        </p:nvSpPr>
        <p:spPr>
          <a:xfrm>
            <a:off x="5648119" y="2550081"/>
            <a:ext cx="5322855" cy="722669"/>
          </a:xfrm>
          <a:prstGeom prst="rect">
            <a:avLst/>
          </a:prstGeom>
          <a:noFill/>
        </p:spPr>
        <p:txBody>
          <a:bodyPr lIns="115162" tIns="57580" rIns="115162" bIns="57580">
            <a:spAutoFit/>
          </a:bodyPr>
          <a:lstStyle/>
          <a:p>
            <a:pPr>
              <a:lnSpc>
                <a:spcPct val="150000"/>
              </a:lnSpc>
            </a:pPr>
            <a:r>
              <a:rPr lang="en-US" altLang="zh-CN" sz="1400" dirty="0">
                <a:solidFill>
                  <a:schemeClr val="tx1">
                    <a:lumMod val="50000"/>
                    <a:lumOff val="50000"/>
                  </a:schemeClr>
                </a:solidFill>
                <a:latin typeface="Arial"/>
                <a:ea typeface="微软雅黑"/>
                <a:sym typeface="Arial"/>
              </a:rPr>
              <a:t>We provide professional-quality free PowerPoint templates to help you with your business presentations - freeppt7.com</a:t>
            </a:r>
            <a:endParaRPr lang="zh-CN" altLang="en-US" sz="1200" dirty="0">
              <a:solidFill>
                <a:schemeClr val="tx1">
                  <a:lumMod val="50000"/>
                  <a:lumOff val="50000"/>
                </a:schemeClr>
              </a:solidFill>
              <a:latin typeface="Arial"/>
              <a:ea typeface="微软雅黑"/>
              <a:sym typeface="Arial"/>
            </a:endParaRPr>
          </a:p>
        </p:txBody>
      </p:sp>
      <p:sp>
        <p:nvSpPr>
          <p:cNvPr id="37" name="TextBox 36"/>
          <p:cNvSpPr txBox="1">
            <a:spLocks noChangeArrowheads="1"/>
          </p:cNvSpPr>
          <p:nvPr/>
        </p:nvSpPr>
        <p:spPr bwMode="auto">
          <a:xfrm>
            <a:off x="5648117" y="5495192"/>
            <a:ext cx="5414423" cy="722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5162" tIns="57580" rIns="115162" bIns="57580">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nSpc>
                <a:spcPct val="150000"/>
              </a:lnSpc>
            </a:pPr>
            <a:r>
              <a:rPr lang="en-US" altLang="zh-CN" sz="1400" dirty="0">
                <a:solidFill>
                  <a:schemeClr val="tx1">
                    <a:lumMod val="50000"/>
                    <a:lumOff val="50000"/>
                  </a:schemeClr>
                </a:solidFill>
                <a:latin typeface="Arial"/>
                <a:ea typeface="微软雅黑"/>
                <a:sym typeface="Arial"/>
              </a:rPr>
              <a:t>We provide professional-quality free PowerPoint templates to help you with your business presentations - freeppt7.com</a:t>
            </a:r>
            <a:endParaRPr lang="zh-CN" altLang="en-US" sz="1400" dirty="0">
              <a:solidFill>
                <a:schemeClr val="tx1">
                  <a:lumMod val="50000"/>
                  <a:lumOff val="50000"/>
                </a:schemeClr>
              </a:solidFill>
              <a:latin typeface="Arial"/>
              <a:ea typeface="微软雅黑"/>
              <a:sym typeface="Arial"/>
            </a:endParaRPr>
          </a:p>
        </p:txBody>
      </p:sp>
      <p:sp>
        <p:nvSpPr>
          <p:cNvPr id="38" name="TextBox 37"/>
          <p:cNvSpPr txBox="1"/>
          <p:nvPr/>
        </p:nvSpPr>
        <p:spPr>
          <a:xfrm>
            <a:off x="5938745" y="4894540"/>
            <a:ext cx="1997480" cy="501005"/>
          </a:xfrm>
          <a:prstGeom prst="rect">
            <a:avLst/>
          </a:prstGeom>
          <a:noFill/>
        </p:spPr>
        <p:txBody>
          <a:bodyPr wrap="none" lIns="115162" tIns="57580" rIns="115162" bIns="57580">
            <a:spAutoFit/>
          </a:bodyPr>
          <a:lstStyle/>
          <a:p>
            <a:pPr defTabSz="1218565">
              <a:defRPr/>
            </a:pPr>
            <a:r>
              <a:rPr lang="en-US" altLang="zh-CN" sz="2500" dirty="0">
                <a:solidFill>
                  <a:srgbClr val="F8F8F8"/>
                </a:solidFill>
                <a:latin typeface="Arial"/>
                <a:ea typeface="微软雅黑"/>
                <a:sym typeface="Arial"/>
              </a:rPr>
              <a:t>Add title text</a:t>
            </a:r>
            <a:endParaRPr lang="zh-CN" altLang="en-US" sz="2500" dirty="0">
              <a:solidFill>
                <a:srgbClr val="F8F8F8"/>
              </a:solidFill>
              <a:latin typeface="Arial"/>
              <a:ea typeface="微软雅黑"/>
              <a:sym typeface="Arial"/>
            </a:endParaRPr>
          </a:p>
        </p:txBody>
      </p:sp>
      <p:sp>
        <p:nvSpPr>
          <p:cNvPr id="2" name="标题 1"/>
          <p:cNvSpPr>
            <a:spLocks noGrp="1"/>
          </p:cNvSpPr>
          <p:nvPr>
            <p:ph type="title"/>
          </p:nvPr>
        </p:nvSpPr>
        <p:spPr/>
        <p:txBody>
          <a:bodyPr vert="horz" lIns="91440" tIns="45720" rIns="91440" bIns="45720" rtlCol="0" anchor="ctr">
            <a:normAutofit/>
          </a:bodyPr>
          <a:lstStyle/>
          <a:p>
            <a:r>
              <a:rPr lang="en-US" altLang="zh-CN" sz="3200" b="1" dirty="0">
                <a:latin typeface="Arial"/>
                <a:ea typeface="微软雅黑"/>
                <a:sym typeface="Arial"/>
              </a:rPr>
              <a:t>Add title text</a:t>
            </a:r>
            <a:endParaRPr lang="zh-CN" altLang="en-US" sz="3200" b="1" dirty="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up)">
                                      <p:cBhvr>
                                        <p:cTn id="15" dur="500"/>
                                        <p:tgtEl>
                                          <p:spTgt spid="3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500"/>
                                        <p:tgtEl>
                                          <p:spTgt spid="33"/>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right)">
                                      <p:cBhvr>
                                        <p:cTn id="23" dur="500"/>
                                        <p:tgtEl>
                                          <p:spTgt spid="32"/>
                                        </p:tgtEl>
                                      </p:cBhvr>
                                    </p:animEffect>
                                  </p:childTnLst>
                                </p:cTn>
                              </p:par>
                            </p:childTnLst>
                          </p:cTn>
                        </p:par>
                        <p:par>
                          <p:cTn id="24" fill="hold">
                            <p:stCondLst>
                              <p:cond delay="2500"/>
                            </p:stCondLst>
                            <p:childTnLst>
                              <p:par>
                                <p:cTn id="25" presetID="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0-#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par>
                          <p:cTn id="33" fill="hold">
                            <p:stCondLst>
                              <p:cond delay="35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28"/>
                                        </p:tgtEl>
                                        <p:attrNameLst>
                                          <p:attrName>style.visibility</p:attrName>
                                        </p:attrNameLst>
                                      </p:cBhvr>
                                      <p:to>
                                        <p:strVal val="visible"/>
                                      </p:to>
                                    </p:set>
                                    <p:anim calcmode="lin" valueType="num">
                                      <p:cBhvr>
                                        <p:cTn id="36" dur="3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37" dur="300" fill="hold"/>
                                        <p:tgtEl>
                                          <p:spTgt spid="28"/>
                                        </p:tgtEl>
                                        <p:attrNameLst>
                                          <p:attrName>ppt_y</p:attrName>
                                        </p:attrNameLst>
                                      </p:cBhvr>
                                      <p:tavLst>
                                        <p:tav tm="0">
                                          <p:val>
                                            <p:strVal val="#ppt_y"/>
                                          </p:val>
                                        </p:tav>
                                        <p:tav tm="100000">
                                          <p:val>
                                            <p:strVal val="#ppt_y"/>
                                          </p:val>
                                        </p:tav>
                                      </p:tavLst>
                                    </p:anim>
                                    <p:anim calcmode="lin" valueType="num">
                                      <p:cBhvr>
                                        <p:cTn id="38" dur="3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39" dur="3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40" dur="300" tmFilter="0,0; .5, 1; 1, 1"/>
                                        <p:tgtEl>
                                          <p:spTgt spid="28"/>
                                        </p:tgtEl>
                                      </p:cBhvr>
                                    </p:animEffect>
                                  </p:childTnLst>
                                </p:cTn>
                              </p:par>
                            </p:childTnLst>
                          </p:cTn>
                        </p:par>
                        <p:par>
                          <p:cTn id="41" fill="hold">
                            <p:stCondLst>
                              <p:cond delay="413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anim calcmode="lin" valueType="num">
                                      <p:cBhvr>
                                        <p:cTn id="45" dur="500" fill="hold"/>
                                        <p:tgtEl>
                                          <p:spTgt spid="36"/>
                                        </p:tgtEl>
                                        <p:attrNameLst>
                                          <p:attrName>ppt_x</p:attrName>
                                        </p:attrNameLst>
                                      </p:cBhvr>
                                      <p:tavLst>
                                        <p:tav tm="0">
                                          <p:val>
                                            <p:strVal val="#ppt_x"/>
                                          </p:val>
                                        </p:tav>
                                        <p:tav tm="100000">
                                          <p:val>
                                            <p:strVal val="#ppt_x"/>
                                          </p:val>
                                        </p:tav>
                                      </p:tavLst>
                                    </p:anim>
                                    <p:anim calcmode="lin" valueType="num">
                                      <p:cBhvr>
                                        <p:cTn id="46" dur="500" fill="hold"/>
                                        <p:tgtEl>
                                          <p:spTgt spid="36"/>
                                        </p:tgtEl>
                                        <p:attrNameLst>
                                          <p:attrName>ppt_y</p:attrName>
                                        </p:attrNameLst>
                                      </p:cBhvr>
                                      <p:tavLst>
                                        <p:tav tm="0">
                                          <p:val>
                                            <p:strVal val="#ppt_y+.1"/>
                                          </p:val>
                                        </p:tav>
                                        <p:tav tm="100000">
                                          <p:val>
                                            <p:strVal val="#ppt_y"/>
                                          </p:val>
                                        </p:tav>
                                      </p:tavLst>
                                    </p:anim>
                                  </p:childTnLst>
                                </p:cTn>
                              </p:par>
                            </p:childTnLst>
                          </p:cTn>
                        </p:par>
                        <p:par>
                          <p:cTn id="47" fill="hold">
                            <p:stCondLst>
                              <p:cond delay="4630"/>
                            </p:stCondLst>
                            <p:childTnLst>
                              <p:par>
                                <p:cTn id="48" presetID="2" presetClass="entr" presetSubtype="8"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additive="base">
                                        <p:cTn id="50" dur="500" fill="hold"/>
                                        <p:tgtEl>
                                          <p:spTgt spid="35"/>
                                        </p:tgtEl>
                                        <p:attrNameLst>
                                          <p:attrName>ppt_x</p:attrName>
                                        </p:attrNameLst>
                                      </p:cBhvr>
                                      <p:tavLst>
                                        <p:tav tm="0">
                                          <p:val>
                                            <p:strVal val="0-#ppt_w/2"/>
                                          </p:val>
                                        </p:tav>
                                        <p:tav tm="100000">
                                          <p:val>
                                            <p:strVal val="#ppt_x"/>
                                          </p:val>
                                        </p:tav>
                                      </p:tavLst>
                                    </p:anim>
                                    <p:anim calcmode="lin" valueType="num">
                                      <p:cBhvr additive="base">
                                        <p:cTn id="51" dur="500" fill="hold"/>
                                        <p:tgtEl>
                                          <p:spTgt spid="35"/>
                                        </p:tgtEl>
                                        <p:attrNameLst>
                                          <p:attrName>ppt_y</p:attrName>
                                        </p:attrNameLst>
                                      </p:cBhvr>
                                      <p:tavLst>
                                        <p:tav tm="0">
                                          <p:val>
                                            <p:strVal val="#ppt_y"/>
                                          </p:val>
                                        </p:tav>
                                        <p:tav tm="100000">
                                          <p:val>
                                            <p:strVal val="#ppt_y"/>
                                          </p:val>
                                        </p:tav>
                                      </p:tavLst>
                                    </p:anim>
                                  </p:childTnLst>
                                </p:cTn>
                              </p:par>
                            </p:childTnLst>
                          </p:cTn>
                        </p:par>
                        <p:par>
                          <p:cTn id="52" fill="hold">
                            <p:stCondLst>
                              <p:cond delay="5130"/>
                            </p:stCondLst>
                            <p:childTnLst>
                              <p:par>
                                <p:cTn id="53" presetID="22" presetClass="entr" presetSubtype="8"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left)">
                                      <p:cBhvr>
                                        <p:cTn id="55" dur="500"/>
                                        <p:tgtEl>
                                          <p:spTgt spid="26"/>
                                        </p:tgtEl>
                                      </p:cBhvr>
                                    </p:animEffect>
                                  </p:childTnLst>
                                </p:cTn>
                              </p:par>
                            </p:childTnLst>
                          </p:cTn>
                        </p:par>
                        <p:par>
                          <p:cTn id="56" fill="hold">
                            <p:stCondLst>
                              <p:cond delay="563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38"/>
                                        </p:tgtEl>
                                        <p:attrNameLst>
                                          <p:attrName>style.visibility</p:attrName>
                                        </p:attrNameLst>
                                      </p:cBhvr>
                                      <p:to>
                                        <p:strVal val="visible"/>
                                      </p:to>
                                    </p:set>
                                    <p:anim calcmode="lin" valueType="num">
                                      <p:cBhvr>
                                        <p:cTn id="59" dur="3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60" dur="300" fill="hold"/>
                                        <p:tgtEl>
                                          <p:spTgt spid="38"/>
                                        </p:tgtEl>
                                        <p:attrNameLst>
                                          <p:attrName>ppt_y</p:attrName>
                                        </p:attrNameLst>
                                      </p:cBhvr>
                                      <p:tavLst>
                                        <p:tav tm="0">
                                          <p:val>
                                            <p:strVal val="#ppt_y"/>
                                          </p:val>
                                        </p:tav>
                                        <p:tav tm="100000">
                                          <p:val>
                                            <p:strVal val="#ppt_y"/>
                                          </p:val>
                                        </p:tav>
                                      </p:tavLst>
                                    </p:anim>
                                    <p:anim calcmode="lin" valueType="num">
                                      <p:cBhvr>
                                        <p:cTn id="61" dur="3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62" dur="3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63" dur="300" tmFilter="0,0; .5, 1; 1, 1"/>
                                        <p:tgtEl>
                                          <p:spTgt spid="38"/>
                                        </p:tgtEl>
                                      </p:cBhvr>
                                    </p:animEffect>
                                  </p:childTnLst>
                                </p:cTn>
                              </p:par>
                            </p:childTnLst>
                          </p:cTn>
                        </p:par>
                        <p:par>
                          <p:cTn id="64" fill="hold">
                            <p:stCondLst>
                              <p:cond delay="6260"/>
                            </p:stCondLst>
                            <p:childTnLst>
                              <p:par>
                                <p:cTn id="65" presetID="42" presetClass="entr" presetSubtype="0" fill="hold" grpId="0"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anim calcmode="lin" valueType="num">
                                      <p:cBhvr>
                                        <p:cTn id="68" dur="500" fill="hold"/>
                                        <p:tgtEl>
                                          <p:spTgt spid="37"/>
                                        </p:tgtEl>
                                        <p:attrNameLst>
                                          <p:attrName>ppt_x</p:attrName>
                                        </p:attrNameLst>
                                      </p:cBhvr>
                                      <p:tavLst>
                                        <p:tav tm="0">
                                          <p:val>
                                            <p:strVal val="#ppt_x"/>
                                          </p:val>
                                        </p:tav>
                                        <p:tav tm="100000">
                                          <p:val>
                                            <p:strVal val="#ppt_x"/>
                                          </p:val>
                                        </p:tav>
                                      </p:tavLst>
                                    </p:anim>
                                    <p:anim calcmode="lin" valueType="num">
                                      <p:cBhvr>
                                        <p:cTn id="6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4" grpId="0"/>
      <p:bldP spid="35" grpId="0"/>
      <p:bldP spid="36" grpId="0"/>
      <p:bldP spid="37" grpId="0"/>
      <p:bldP spid="3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p:cNvSpPr/>
          <p:nvPr/>
        </p:nvSpPr>
        <p:spPr bwMode="auto">
          <a:xfrm>
            <a:off x="3894426" y="1562102"/>
            <a:ext cx="2622209" cy="2212975"/>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chemeClr val="accent1"/>
          </a:solidFill>
          <a:ln w="19050">
            <a:noFill/>
            <a:round/>
          </a:ln>
        </p:spPr>
        <p:txBody>
          <a:bodyPr lIns="121890" tIns="60945" rIns="121890" bIns="60945"/>
          <a:lstStyle/>
          <a:p>
            <a:pPr>
              <a:defRPr/>
            </a:pPr>
            <a:endParaRPr lang="en-US" sz="2400">
              <a:solidFill>
                <a:schemeClr val="tx1">
                  <a:lumMod val="50000"/>
                  <a:lumOff val="50000"/>
                </a:schemeClr>
              </a:solidFill>
              <a:latin typeface="Arial"/>
              <a:ea typeface="微软雅黑"/>
              <a:sym typeface="Arial"/>
            </a:endParaRPr>
          </a:p>
        </p:txBody>
      </p:sp>
      <p:sp>
        <p:nvSpPr>
          <p:cNvPr id="5" name="Freeform 10"/>
          <p:cNvSpPr/>
          <p:nvPr/>
        </p:nvSpPr>
        <p:spPr bwMode="auto">
          <a:xfrm>
            <a:off x="6086476" y="1555752"/>
            <a:ext cx="2203164" cy="2633663"/>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chemeClr val="accent2"/>
          </a:solidFill>
          <a:ln w="19050">
            <a:noFill/>
            <a:round/>
          </a:ln>
        </p:spPr>
        <p:txBody>
          <a:bodyPr lIns="121890" tIns="60945" rIns="121890" bIns="60945"/>
          <a:lstStyle/>
          <a:p>
            <a:pPr>
              <a:defRPr/>
            </a:pPr>
            <a:endParaRPr lang="en-US" sz="2400">
              <a:solidFill>
                <a:schemeClr val="tx1">
                  <a:lumMod val="50000"/>
                  <a:lumOff val="50000"/>
                </a:schemeClr>
              </a:solidFill>
              <a:latin typeface="Arial"/>
              <a:ea typeface="微软雅黑"/>
              <a:sym typeface="Arial"/>
            </a:endParaRPr>
          </a:p>
        </p:txBody>
      </p:sp>
      <p:sp>
        <p:nvSpPr>
          <p:cNvPr id="6" name="Freeform 11"/>
          <p:cNvSpPr/>
          <p:nvPr/>
        </p:nvSpPr>
        <p:spPr bwMode="auto">
          <a:xfrm>
            <a:off x="5649973" y="3775075"/>
            <a:ext cx="2647606" cy="2192338"/>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chemeClr val="accent3"/>
          </a:solidFill>
          <a:ln w="19050">
            <a:noFill/>
            <a:round/>
          </a:ln>
        </p:spPr>
        <p:txBody>
          <a:bodyPr lIns="121890" tIns="60945" rIns="121890" bIns="60945"/>
          <a:lstStyle/>
          <a:p>
            <a:pPr>
              <a:defRPr/>
            </a:pPr>
            <a:endParaRPr lang="en-US" sz="2400">
              <a:solidFill>
                <a:schemeClr val="tx1">
                  <a:lumMod val="50000"/>
                  <a:lumOff val="50000"/>
                </a:schemeClr>
              </a:solidFill>
              <a:latin typeface="Arial"/>
              <a:ea typeface="微软雅黑"/>
              <a:sym typeface="Arial"/>
            </a:endParaRPr>
          </a:p>
        </p:txBody>
      </p:sp>
      <p:sp>
        <p:nvSpPr>
          <p:cNvPr id="7" name="Freeform 12"/>
          <p:cNvSpPr/>
          <p:nvPr/>
        </p:nvSpPr>
        <p:spPr bwMode="auto">
          <a:xfrm>
            <a:off x="3894426" y="3327402"/>
            <a:ext cx="2192052" cy="2633663"/>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chemeClr val="accent4"/>
          </a:solidFill>
          <a:ln w="19050">
            <a:noFill/>
            <a:round/>
          </a:ln>
        </p:spPr>
        <p:txBody>
          <a:bodyPr lIns="121890" tIns="60945" rIns="121890" bIns="60945"/>
          <a:lstStyle/>
          <a:p>
            <a:pPr>
              <a:defRPr/>
            </a:pPr>
            <a:endParaRPr lang="en-US" sz="2400">
              <a:solidFill>
                <a:schemeClr val="tx1">
                  <a:lumMod val="50000"/>
                  <a:lumOff val="50000"/>
                </a:schemeClr>
              </a:solidFill>
              <a:latin typeface="Arial"/>
              <a:ea typeface="微软雅黑"/>
              <a:sym typeface="Arial"/>
            </a:endParaRPr>
          </a:p>
        </p:txBody>
      </p:sp>
      <p:grpSp>
        <p:nvGrpSpPr>
          <p:cNvPr id="8" name="Group 59"/>
          <p:cNvGrpSpPr/>
          <p:nvPr/>
        </p:nvGrpSpPr>
        <p:grpSpPr bwMode="auto">
          <a:xfrm>
            <a:off x="8361270" y="4292831"/>
            <a:ext cx="3034700" cy="761702"/>
            <a:chOff x="7154105" y="3101526"/>
            <a:chExt cx="2276194" cy="571530"/>
          </a:xfrm>
        </p:grpSpPr>
        <p:sp>
          <p:nvSpPr>
            <p:cNvPr id="110615" name="TextBox 8"/>
            <p:cNvSpPr txBox="1">
              <a:spLocks noChangeArrowheads="1"/>
            </p:cNvSpPr>
            <p:nvPr/>
          </p:nvSpPr>
          <p:spPr bwMode="auto">
            <a:xfrm>
              <a:off x="7154105" y="3396020"/>
              <a:ext cx="2276194" cy="27703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defRPr/>
              </a:pPr>
              <a:r>
                <a:rPr lang="en-US" altLang="zh-CN" sz="1200" dirty="0">
                  <a:solidFill>
                    <a:schemeClr val="tx1">
                      <a:lumMod val="50000"/>
                      <a:lumOff val="50000"/>
                    </a:schemeClr>
                  </a:solidFill>
                  <a:latin typeface="Arial"/>
                  <a:ea typeface="微软雅黑"/>
                  <a:sym typeface="Arial"/>
                </a:rPr>
                <a:t>Click here to add content, content to match the title. </a:t>
              </a:r>
            </a:p>
          </p:txBody>
        </p:sp>
        <p:sp>
          <p:nvSpPr>
            <p:cNvPr id="10" name="Rectangle 9"/>
            <p:cNvSpPr/>
            <p:nvPr/>
          </p:nvSpPr>
          <p:spPr>
            <a:xfrm>
              <a:off x="7186992" y="3101526"/>
              <a:ext cx="952254" cy="207841"/>
            </a:xfrm>
            <a:prstGeom prst="rect">
              <a:avLst/>
            </a:prstGeom>
            <a:ln>
              <a:noFill/>
            </a:ln>
          </p:spPr>
          <p:txBody>
            <a:bodyPr wrap="none" lIns="0" tIns="0" rIns="0" bIns="0">
              <a:spAutoFit/>
            </a:bodyPr>
            <a:lstStyle/>
            <a:p>
              <a:pPr defTabSz="609600">
                <a:defRPr/>
              </a:pPr>
              <a:r>
                <a:rPr lang="en-US" altLang="zh-CN" dirty="0">
                  <a:solidFill>
                    <a:schemeClr val="tx1">
                      <a:lumMod val="50000"/>
                      <a:lumOff val="50000"/>
                    </a:schemeClr>
                  </a:solidFill>
                  <a:latin typeface="Arial"/>
                  <a:ea typeface="微软雅黑"/>
                  <a:sym typeface="Arial"/>
                </a:rPr>
                <a:t>Add title text</a:t>
              </a:r>
              <a:endParaRPr lang="en-AU" altLang="zh-CN" dirty="0">
                <a:solidFill>
                  <a:schemeClr val="tx1">
                    <a:lumMod val="50000"/>
                    <a:lumOff val="50000"/>
                  </a:schemeClr>
                </a:solidFill>
                <a:latin typeface="Arial"/>
                <a:ea typeface="微软雅黑"/>
                <a:cs typeface="Arial" panose="020B0604020202020204"/>
                <a:sym typeface="Arial"/>
              </a:endParaRPr>
            </a:p>
          </p:txBody>
        </p:sp>
      </p:grpSp>
      <p:grpSp>
        <p:nvGrpSpPr>
          <p:cNvPr id="11" name="Group 58"/>
          <p:cNvGrpSpPr/>
          <p:nvPr/>
        </p:nvGrpSpPr>
        <p:grpSpPr bwMode="auto">
          <a:xfrm>
            <a:off x="8361269" y="1702381"/>
            <a:ext cx="3034701" cy="767704"/>
            <a:chOff x="7174424" y="1243439"/>
            <a:chExt cx="2276195" cy="576033"/>
          </a:xfrm>
        </p:grpSpPr>
        <p:sp>
          <p:nvSpPr>
            <p:cNvPr id="110613" name="TextBox 11"/>
            <p:cNvSpPr txBox="1">
              <a:spLocks noChangeArrowheads="1"/>
            </p:cNvSpPr>
            <p:nvPr/>
          </p:nvSpPr>
          <p:spPr bwMode="auto">
            <a:xfrm>
              <a:off x="7174424" y="1542436"/>
              <a:ext cx="2276195" cy="27703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defRPr/>
              </a:pPr>
              <a:r>
                <a:rPr lang="en-US" altLang="zh-CN" sz="1200" dirty="0">
                  <a:solidFill>
                    <a:schemeClr val="tx1">
                      <a:lumMod val="50000"/>
                      <a:lumOff val="50000"/>
                    </a:schemeClr>
                  </a:solidFill>
                  <a:latin typeface="Arial"/>
                  <a:ea typeface="微软雅黑"/>
                  <a:sym typeface="Arial"/>
                </a:rPr>
                <a:t>Click here to add content, content to match the title. </a:t>
              </a:r>
            </a:p>
          </p:txBody>
        </p:sp>
        <p:sp>
          <p:nvSpPr>
            <p:cNvPr id="13" name="Rectangle 12"/>
            <p:cNvSpPr/>
            <p:nvPr/>
          </p:nvSpPr>
          <p:spPr>
            <a:xfrm>
              <a:off x="7203442" y="1243439"/>
              <a:ext cx="952254" cy="207841"/>
            </a:xfrm>
            <a:prstGeom prst="rect">
              <a:avLst/>
            </a:prstGeom>
            <a:ln>
              <a:noFill/>
            </a:ln>
          </p:spPr>
          <p:txBody>
            <a:bodyPr wrap="none" lIns="0" tIns="0" rIns="0" bIns="0">
              <a:spAutoFit/>
            </a:bodyPr>
            <a:lstStyle/>
            <a:p>
              <a:pPr defTabSz="609600">
                <a:defRPr/>
              </a:pPr>
              <a:r>
                <a:rPr lang="en-US" altLang="zh-CN" dirty="0">
                  <a:solidFill>
                    <a:schemeClr val="tx1">
                      <a:lumMod val="50000"/>
                      <a:lumOff val="50000"/>
                    </a:schemeClr>
                  </a:solidFill>
                  <a:latin typeface="Arial"/>
                  <a:ea typeface="微软雅黑"/>
                  <a:sym typeface="Arial"/>
                </a:rPr>
                <a:t>Add title text</a:t>
              </a:r>
              <a:endParaRPr lang="en-AU" altLang="zh-CN" dirty="0">
                <a:solidFill>
                  <a:schemeClr val="tx1">
                    <a:lumMod val="50000"/>
                    <a:lumOff val="50000"/>
                  </a:schemeClr>
                </a:solidFill>
                <a:latin typeface="Arial"/>
                <a:ea typeface="微软雅黑"/>
                <a:cs typeface="Arial" panose="020B0604020202020204"/>
                <a:sym typeface="Arial"/>
              </a:endParaRPr>
            </a:p>
          </p:txBody>
        </p:sp>
      </p:grpSp>
      <p:grpSp>
        <p:nvGrpSpPr>
          <p:cNvPr id="14" name="Group 56"/>
          <p:cNvGrpSpPr/>
          <p:nvPr/>
        </p:nvGrpSpPr>
        <p:grpSpPr bwMode="auto">
          <a:xfrm>
            <a:off x="756347" y="1797324"/>
            <a:ext cx="3034244" cy="809418"/>
            <a:chOff x="-296510" y="1232657"/>
            <a:chExt cx="2276196" cy="607418"/>
          </a:xfrm>
        </p:grpSpPr>
        <p:sp>
          <p:nvSpPr>
            <p:cNvPr id="110611" name="TextBox 14"/>
            <p:cNvSpPr txBox="1">
              <a:spLocks noChangeArrowheads="1"/>
            </p:cNvSpPr>
            <p:nvPr/>
          </p:nvSpPr>
          <p:spPr bwMode="auto">
            <a:xfrm>
              <a:off x="-296510" y="1563000"/>
              <a:ext cx="2276196" cy="2770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r">
                <a:defRPr/>
              </a:pPr>
              <a:r>
                <a:rPr lang="en-US" altLang="zh-CN" sz="1200" dirty="0">
                  <a:solidFill>
                    <a:schemeClr val="tx1">
                      <a:lumMod val="50000"/>
                      <a:lumOff val="50000"/>
                    </a:schemeClr>
                  </a:solidFill>
                  <a:latin typeface="Arial"/>
                  <a:ea typeface="微软雅黑"/>
                  <a:sym typeface="Arial"/>
                </a:rPr>
                <a:t>Click here to add content, content to match the title. </a:t>
              </a:r>
            </a:p>
          </p:txBody>
        </p:sp>
        <p:sp>
          <p:nvSpPr>
            <p:cNvPr id="16" name="Rectangle 15"/>
            <p:cNvSpPr/>
            <p:nvPr/>
          </p:nvSpPr>
          <p:spPr>
            <a:xfrm>
              <a:off x="180405" y="1232657"/>
              <a:ext cx="952398" cy="207871"/>
            </a:xfrm>
            <a:prstGeom prst="rect">
              <a:avLst/>
            </a:prstGeom>
            <a:ln>
              <a:noFill/>
            </a:ln>
          </p:spPr>
          <p:txBody>
            <a:bodyPr wrap="none" lIns="0" tIns="0" rIns="0" bIns="0">
              <a:spAutoFit/>
            </a:bodyPr>
            <a:lstStyle/>
            <a:p>
              <a:pPr defTabSz="609600">
                <a:defRPr/>
              </a:pPr>
              <a:r>
                <a:rPr lang="en-US" altLang="zh-CN" dirty="0">
                  <a:solidFill>
                    <a:schemeClr val="tx1">
                      <a:lumMod val="50000"/>
                      <a:lumOff val="50000"/>
                    </a:schemeClr>
                  </a:solidFill>
                  <a:latin typeface="Arial"/>
                  <a:ea typeface="微软雅黑"/>
                  <a:sym typeface="Arial"/>
                </a:rPr>
                <a:t>Add title text</a:t>
              </a:r>
              <a:endParaRPr lang="en-AU" altLang="zh-CN" dirty="0">
                <a:solidFill>
                  <a:schemeClr val="tx1">
                    <a:lumMod val="50000"/>
                    <a:lumOff val="50000"/>
                  </a:schemeClr>
                </a:solidFill>
                <a:latin typeface="Arial"/>
                <a:ea typeface="微软雅黑"/>
                <a:cs typeface="Arial" panose="020B0604020202020204"/>
                <a:sym typeface="Arial"/>
              </a:endParaRPr>
            </a:p>
          </p:txBody>
        </p:sp>
      </p:grpSp>
      <p:grpSp>
        <p:nvGrpSpPr>
          <p:cNvPr id="17" name="Group 56"/>
          <p:cNvGrpSpPr/>
          <p:nvPr/>
        </p:nvGrpSpPr>
        <p:grpSpPr bwMode="auto">
          <a:xfrm>
            <a:off x="756347" y="4293602"/>
            <a:ext cx="3034244" cy="746780"/>
            <a:chOff x="-296510" y="1279668"/>
            <a:chExt cx="2276196" cy="560413"/>
          </a:xfrm>
        </p:grpSpPr>
        <p:sp>
          <p:nvSpPr>
            <p:cNvPr id="110609" name="TextBox 17"/>
            <p:cNvSpPr txBox="1">
              <a:spLocks noChangeArrowheads="1"/>
            </p:cNvSpPr>
            <p:nvPr/>
          </p:nvSpPr>
          <p:spPr bwMode="auto">
            <a:xfrm>
              <a:off x="-296510" y="1563005"/>
              <a:ext cx="2276196" cy="27707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r">
                <a:defRPr/>
              </a:pPr>
              <a:r>
                <a:rPr lang="en-US" altLang="zh-CN" sz="1200" dirty="0">
                  <a:solidFill>
                    <a:schemeClr val="tx1">
                      <a:lumMod val="50000"/>
                      <a:lumOff val="50000"/>
                    </a:schemeClr>
                  </a:solidFill>
                  <a:latin typeface="Arial"/>
                  <a:ea typeface="微软雅黑"/>
                  <a:sym typeface="Arial"/>
                </a:rPr>
                <a:t>Click here to add content, content to match the title. </a:t>
              </a:r>
            </a:p>
          </p:txBody>
        </p:sp>
        <p:sp>
          <p:nvSpPr>
            <p:cNvPr id="19" name="Rectangle 18"/>
            <p:cNvSpPr/>
            <p:nvPr/>
          </p:nvSpPr>
          <p:spPr>
            <a:xfrm>
              <a:off x="180405" y="1279668"/>
              <a:ext cx="952398" cy="207871"/>
            </a:xfrm>
            <a:prstGeom prst="rect">
              <a:avLst/>
            </a:prstGeom>
            <a:ln>
              <a:noFill/>
            </a:ln>
          </p:spPr>
          <p:txBody>
            <a:bodyPr wrap="none" lIns="0" tIns="0" rIns="0" bIns="0">
              <a:spAutoFit/>
            </a:bodyPr>
            <a:lstStyle/>
            <a:p>
              <a:pPr defTabSz="609600">
                <a:defRPr/>
              </a:pPr>
              <a:r>
                <a:rPr lang="en-US" altLang="zh-CN" dirty="0">
                  <a:solidFill>
                    <a:schemeClr val="tx1">
                      <a:lumMod val="50000"/>
                      <a:lumOff val="50000"/>
                    </a:schemeClr>
                  </a:solidFill>
                  <a:latin typeface="Arial"/>
                  <a:ea typeface="微软雅黑"/>
                  <a:sym typeface="Arial"/>
                </a:rPr>
                <a:t>Add title text</a:t>
              </a:r>
              <a:endParaRPr lang="en-AU" altLang="zh-CN" dirty="0">
                <a:solidFill>
                  <a:schemeClr val="tx1">
                    <a:lumMod val="50000"/>
                    <a:lumOff val="50000"/>
                  </a:schemeClr>
                </a:solidFill>
                <a:latin typeface="Arial"/>
                <a:ea typeface="微软雅黑"/>
                <a:cs typeface="Arial" panose="020B0604020202020204"/>
                <a:sym typeface="Arial"/>
              </a:endParaRPr>
            </a:p>
          </p:txBody>
        </p:sp>
      </p:grpSp>
      <p:sp>
        <p:nvSpPr>
          <p:cNvPr id="20" name="Freeform 119"/>
          <p:cNvSpPr>
            <a:spLocks noChangeArrowheads="1"/>
          </p:cNvSpPr>
          <p:nvPr/>
        </p:nvSpPr>
        <p:spPr bwMode="auto">
          <a:xfrm>
            <a:off x="5822988" y="3478215"/>
            <a:ext cx="619045" cy="554037"/>
          </a:xfrm>
          <a:custGeom>
            <a:avLst/>
            <a:gdLst>
              <a:gd name="T0" fmla="*/ 551609 w 497"/>
              <a:gd name="T1" fmla="*/ 87205 h 444"/>
              <a:gd name="T2" fmla="*/ 551609 w 497"/>
              <a:gd name="T3" fmla="*/ 87205 h 444"/>
              <a:gd name="T4" fmla="*/ 530441 w 497"/>
              <a:gd name="T5" fmla="*/ 87205 h 444"/>
              <a:gd name="T6" fmla="*/ 530441 w 497"/>
              <a:gd name="T7" fmla="*/ 551883 h 444"/>
              <a:gd name="T8" fmla="*/ 551609 w 497"/>
              <a:gd name="T9" fmla="*/ 551883 h 444"/>
              <a:gd name="T10" fmla="*/ 617603 w 497"/>
              <a:gd name="T11" fmla="*/ 495823 h 444"/>
              <a:gd name="T12" fmla="*/ 617603 w 497"/>
              <a:gd name="T13" fmla="*/ 154477 h 444"/>
              <a:gd name="T14" fmla="*/ 551609 w 497"/>
              <a:gd name="T15" fmla="*/ 87205 h 444"/>
              <a:gd name="T16" fmla="*/ 0 w 497"/>
              <a:gd name="T17" fmla="*/ 154477 h 444"/>
              <a:gd name="T18" fmla="*/ 0 w 497"/>
              <a:gd name="T19" fmla="*/ 154477 h 444"/>
              <a:gd name="T20" fmla="*/ 0 w 497"/>
              <a:gd name="T21" fmla="*/ 495823 h 444"/>
              <a:gd name="T22" fmla="*/ 65994 w 497"/>
              <a:gd name="T23" fmla="*/ 551883 h 444"/>
              <a:gd name="T24" fmla="*/ 88407 w 497"/>
              <a:gd name="T25" fmla="*/ 551883 h 444"/>
              <a:gd name="T26" fmla="*/ 88407 w 497"/>
              <a:gd name="T27" fmla="*/ 87205 h 444"/>
              <a:gd name="T28" fmla="*/ 65994 w 497"/>
              <a:gd name="T29" fmla="*/ 87205 h 444"/>
              <a:gd name="T30" fmla="*/ 0 w 497"/>
              <a:gd name="T31" fmla="*/ 154477 h 444"/>
              <a:gd name="T32" fmla="*/ 419621 w 497"/>
              <a:gd name="T33" fmla="*/ 32390 h 444"/>
              <a:gd name="T34" fmla="*/ 419621 w 497"/>
              <a:gd name="T35" fmla="*/ 32390 h 444"/>
              <a:gd name="T36" fmla="*/ 308801 w 497"/>
              <a:gd name="T37" fmla="*/ 0 h 444"/>
              <a:gd name="T38" fmla="*/ 199227 w 497"/>
              <a:gd name="T39" fmla="*/ 32390 h 444"/>
              <a:gd name="T40" fmla="*/ 199227 w 497"/>
              <a:gd name="T41" fmla="*/ 87205 h 444"/>
              <a:gd name="T42" fmla="*/ 133233 w 497"/>
              <a:gd name="T43" fmla="*/ 87205 h 444"/>
              <a:gd name="T44" fmla="*/ 133233 w 497"/>
              <a:gd name="T45" fmla="*/ 551883 h 444"/>
              <a:gd name="T46" fmla="*/ 485615 w 497"/>
              <a:gd name="T47" fmla="*/ 551883 h 444"/>
              <a:gd name="T48" fmla="*/ 485615 w 497"/>
              <a:gd name="T49" fmla="*/ 87205 h 444"/>
              <a:gd name="T50" fmla="*/ 419621 w 497"/>
              <a:gd name="T51" fmla="*/ 87205 h 444"/>
              <a:gd name="T52" fmla="*/ 419621 w 497"/>
              <a:gd name="T53" fmla="*/ 32390 h 444"/>
              <a:gd name="T54" fmla="*/ 374795 w 497"/>
              <a:gd name="T55" fmla="*/ 87205 h 444"/>
              <a:gd name="T56" fmla="*/ 374795 w 497"/>
              <a:gd name="T57" fmla="*/ 87205 h 444"/>
              <a:gd name="T58" fmla="*/ 242808 w 497"/>
              <a:gd name="T59" fmla="*/ 87205 h 444"/>
              <a:gd name="T60" fmla="*/ 242808 w 497"/>
              <a:gd name="T61" fmla="*/ 54815 h 444"/>
              <a:gd name="T62" fmla="*/ 308801 w 497"/>
              <a:gd name="T63" fmla="*/ 32390 h 444"/>
              <a:gd name="T64" fmla="*/ 374795 w 497"/>
              <a:gd name="T65" fmla="*/ 54815 h 444"/>
              <a:gd name="T66" fmla="*/ 374795 w 497"/>
              <a:gd name="T67" fmla="*/ 87205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accent2"/>
          </a:solidFill>
          <a:ln w="9525" cap="flat">
            <a:noFill/>
            <a:bevel/>
          </a:ln>
          <a:effectLst/>
        </p:spPr>
        <p:txBody>
          <a:bodyPr wrap="none" lIns="91417" tIns="45709" rIns="91417" bIns="45709" anchor="ctr"/>
          <a:lstStyle/>
          <a:p>
            <a:endParaRPr lang="zh-CN" altLang="en-US">
              <a:solidFill>
                <a:schemeClr val="tx1">
                  <a:lumMod val="50000"/>
                  <a:lumOff val="50000"/>
                </a:schemeClr>
              </a:solidFill>
              <a:latin typeface="Arial"/>
              <a:ea typeface="微软雅黑"/>
              <a:sym typeface="Arial"/>
            </a:endParaRPr>
          </a:p>
        </p:txBody>
      </p:sp>
      <p:sp>
        <p:nvSpPr>
          <p:cNvPr id="21" name="Freeform 28"/>
          <p:cNvSpPr>
            <a:spLocks noChangeArrowheads="1"/>
          </p:cNvSpPr>
          <p:nvPr/>
        </p:nvSpPr>
        <p:spPr bwMode="auto">
          <a:xfrm>
            <a:off x="6953141" y="2636839"/>
            <a:ext cx="569839" cy="479425"/>
          </a:xfrm>
          <a:custGeom>
            <a:avLst/>
            <a:gdLst>
              <a:gd name="T0" fmla="*/ 141770 w 498"/>
              <a:gd name="T1" fmla="*/ 92757 h 418"/>
              <a:gd name="T2" fmla="*/ 141770 w 498"/>
              <a:gd name="T3" fmla="*/ 92757 h 418"/>
              <a:gd name="T4" fmla="*/ 41159 w 498"/>
              <a:gd name="T5" fmla="*/ 295448 h 418"/>
              <a:gd name="T6" fmla="*/ 395585 w 498"/>
              <a:gd name="T7" fmla="*/ 132837 h 418"/>
              <a:gd name="T8" fmla="*/ 10290 w 498"/>
              <a:gd name="T9" fmla="*/ 437446 h 418"/>
              <a:gd name="T10" fmla="*/ 50306 w 498"/>
              <a:gd name="T11" fmla="*/ 458058 h 418"/>
              <a:gd name="T12" fmla="*/ 110901 w 498"/>
              <a:gd name="T13" fmla="*/ 356140 h 418"/>
              <a:gd name="T14" fmla="*/ 334990 w 498"/>
              <a:gd name="T15" fmla="*/ 356140 h 418"/>
              <a:gd name="T16" fmla="*/ 536212 w 498"/>
              <a:gd name="T17" fmla="*/ 82451 h 418"/>
              <a:gd name="T18" fmla="*/ 141770 w 498"/>
              <a:gd name="T19" fmla="*/ 92757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rgbClr val="FFFFFF"/>
          </a:solidFill>
          <a:ln w="9525" cap="flat">
            <a:noFill/>
            <a:bevel/>
          </a:ln>
          <a:effectLst/>
        </p:spPr>
        <p:txBody>
          <a:bodyPr wrap="none" lIns="91417" tIns="45709" rIns="91417" bIns="45709" anchor="ctr"/>
          <a:lstStyle/>
          <a:p>
            <a:endParaRPr lang="zh-CN" altLang="en-US">
              <a:solidFill>
                <a:schemeClr val="tx1">
                  <a:lumMod val="50000"/>
                  <a:lumOff val="50000"/>
                </a:schemeClr>
              </a:solidFill>
              <a:latin typeface="Arial"/>
              <a:ea typeface="微软雅黑"/>
              <a:sym typeface="Arial"/>
            </a:endParaRPr>
          </a:p>
        </p:txBody>
      </p:sp>
      <p:sp>
        <p:nvSpPr>
          <p:cNvPr id="22" name="Freeform 100"/>
          <p:cNvSpPr>
            <a:spLocks noChangeArrowheads="1"/>
          </p:cNvSpPr>
          <p:nvPr/>
        </p:nvSpPr>
        <p:spPr bwMode="auto">
          <a:xfrm>
            <a:off x="4926166" y="2549525"/>
            <a:ext cx="560314" cy="361950"/>
          </a:xfrm>
          <a:custGeom>
            <a:avLst/>
            <a:gdLst>
              <a:gd name="T0" fmla="*/ 428574 w 498"/>
              <a:gd name="T1" fmla="*/ 100651 h 320"/>
              <a:gd name="T2" fmla="*/ 428574 w 498"/>
              <a:gd name="T3" fmla="*/ 100651 h 320"/>
              <a:gd name="T4" fmla="*/ 399327 w 498"/>
              <a:gd name="T5" fmla="*/ 100651 h 320"/>
              <a:gd name="T6" fmla="*/ 259844 w 498"/>
              <a:gd name="T7" fmla="*/ 0 h 320"/>
              <a:gd name="T8" fmla="*/ 110237 w 498"/>
              <a:gd name="T9" fmla="*/ 151541 h 320"/>
              <a:gd name="T10" fmla="*/ 110237 w 498"/>
              <a:gd name="T11" fmla="*/ 169636 h 320"/>
              <a:gd name="T12" fmla="*/ 100113 w 498"/>
              <a:gd name="T13" fmla="*/ 169636 h 320"/>
              <a:gd name="T14" fmla="*/ 0 w 498"/>
              <a:gd name="T15" fmla="*/ 271418 h 320"/>
              <a:gd name="T16" fmla="*/ 100113 w 498"/>
              <a:gd name="T17" fmla="*/ 360759 h 320"/>
              <a:gd name="T18" fmla="*/ 428574 w 498"/>
              <a:gd name="T19" fmla="*/ 360759 h 320"/>
              <a:gd name="T20" fmla="*/ 559058 w 498"/>
              <a:gd name="T21" fmla="*/ 230705 h 320"/>
              <a:gd name="T22" fmla="*/ 428574 w 498"/>
              <a:gd name="T23" fmla="*/ 100651 h 320"/>
              <a:gd name="T24" fmla="*/ 319462 w 498"/>
              <a:gd name="T25" fmla="*/ 220527 h 320"/>
              <a:gd name="T26" fmla="*/ 319462 w 498"/>
              <a:gd name="T27" fmla="*/ 220527 h 320"/>
              <a:gd name="T28" fmla="*/ 239596 w 498"/>
              <a:gd name="T29" fmla="*/ 310999 h 320"/>
              <a:gd name="T30" fmla="*/ 219349 w 498"/>
              <a:gd name="T31" fmla="*/ 310999 h 320"/>
              <a:gd name="T32" fmla="*/ 219349 w 498"/>
              <a:gd name="T33" fmla="*/ 300821 h 320"/>
              <a:gd name="T34" fmla="*/ 219349 w 498"/>
              <a:gd name="T35" fmla="*/ 290643 h 320"/>
              <a:gd name="T36" fmla="*/ 249720 w 498"/>
              <a:gd name="T37" fmla="*/ 230705 h 320"/>
              <a:gd name="T38" fmla="*/ 229473 w 498"/>
              <a:gd name="T39" fmla="*/ 220527 h 320"/>
              <a:gd name="T40" fmla="*/ 229473 w 498"/>
              <a:gd name="T41" fmla="*/ 220527 h 320"/>
              <a:gd name="T42" fmla="*/ 209225 w 498"/>
              <a:gd name="T43" fmla="*/ 201301 h 320"/>
              <a:gd name="T44" fmla="*/ 219349 w 498"/>
              <a:gd name="T45" fmla="*/ 180945 h 320"/>
              <a:gd name="T46" fmla="*/ 290215 w 498"/>
              <a:gd name="T47" fmla="*/ 100651 h 320"/>
              <a:gd name="T48" fmla="*/ 309338 w 498"/>
              <a:gd name="T49" fmla="*/ 90473 h 320"/>
              <a:gd name="T50" fmla="*/ 319462 w 498"/>
              <a:gd name="T51" fmla="*/ 100651 h 320"/>
              <a:gd name="T52" fmla="*/ 309338 w 498"/>
              <a:gd name="T53" fmla="*/ 119876 h 320"/>
              <a:gd name="T54" fmla="*/ 280092 w 498"/>
              <a:gd name="T55" fmla="*/ 180945 h 320"/>
              <a:gd name="T56" fmla="*/ 309338 w 498"/>
              <a:gd name="T57" fmla="*/ 191123 h 320"/>
              <a:gd name="T58" fmla="*/ 309338 w 498"/>
              <a:gd name="T59" fmla="*/ 191123 h 320"/>
              <a:gd name="T60" fmla="*/ 329586 w 498"/>
              <a:gd name="T61" fmla="*/ 211479 h 320"/>
              <a:gd name="T62" fmla="*/ 319462 w 498"/>
              <a:gd name="T63" fmla="*/ 220527 h 3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cubicBezTo>
                  <a:pt x="284" y="169"/>
                  <a:pt x="293" y="178"/>
                  <a:pt x="293" y="187"/>
                </a:cubicBezTo>
                <a:lnTo>
                  <a:pt x="284" y="195"/>
                </a:lnTo>
                <a:close/>
              </a:path>
            </a:pathLst>
          </a:custGeom>
          <a:solidFill>
            <a:srgbClr val="FFFFFF"/>
          </a:solidFill>
          <a:ln w="9525" cap="flat">
            <a:noFill/>
            <a:bevel/>
          </a:ln>
          <a:effectLst/>
        </p:spPr>
        <p:txBody>
          <a:bodyPr wrap="none" lIns="91417" tIns="45709" rIns="91417" bIns="45709" anchor="ctr"/>
          <a:lstStyle/>
          <a:p>
            <a:endParaRPr lang="zh-CN" altLang="en-US">
              <a:solidFill>
                <a:schemeClr val="tx1">
                  <a:lumMod val="50000"/>
                  <a:lumOff val="50000"/>
                </a:schemeClr>
              </a:solidFill>
              <a:latin typeface="Arial"/>
              <a:ea typeface="微软雅黑"/>
              <a:sym typeface="Arial"/>
            </a:endParaRPr>
          </a:p>
        </p:txBody>
      </p:sp>
      <p:sp>
        <p:nvSpPr>
          <p:cNvPr id="23" name="Freeform 116"/>
          <p:cNvSpPr>
            <a:spLocks noChangeArrowheads="1"/>
          </p:cNvSpPr>
          <p:nvPr/>
        </p:nvSpPr>
        <p:spPr bwMode="auto">
          <a:xfrm>
            <a:off x="6834092" y="4530726"/>
            <a:ext cx="436506" cy="452438"/>
          </a:xfrm>
          <a:custGeom>
            <a:avLst/>
            <a:gdLst>
              <a:gd name="T0" fmla="*/ 392134 w 445"/>
              <a:gd name="T1" fmla="*/ 156083 h 462"/>
              <a:gd name="T2" fmla="*/ 392134 w 445"/>
              <a:gd name="T3" fmla="*/ 156083 h 462"/>
              <a:gd name="T4" fmla="*/ 260769 w 445"/>
              <a:gd name="T5" fmla="*/ 7853 h 462"/>
              <a:gd name="T6" fmla="*/ 35292 w 445"/>
              <a:gd name="T7" fmla="*/ 243450 h 462"/>
              <a:gd name="T8" fmla="*/ 8823 w 445"/>
              <a:gd name="T9" fmla="*/ 313147 h 462"/>
              <a:gd name="T10" fmla="*/ 79407 w 445"/>
              <a:gd name="T11" fmla="*/ 348486 h 462"/>
              <a:gd name="T12" fmla="*/ 96073 w 445"/>
              <a:gd name="T13" fmla="*/ 339651 h 462"/>
              <a:gd name="T14" fmla="*/ 131365 w 445"/>
              <a:gd name="T15" fmla="*/ 365174 h 462"/>
              <a:gd name="T16" fmla="*/ 156854 w 445"/>
              <a:gd name="T17" fmla="*/ 426037 h 462"/>
              <a:gd name="T18" fmla="*/ 183323 w 445"/>
              <a:gd name="T19" fmla="*/ 443706 h 462"/>
              <a:gd name="T20" fmla="*/ 235280 w 445"/>
              <a:gd name="T21" fmla="*/ 426037 h 462"/>
              <a:gd name="T22" fmla="*/ 244103 w 445"/>
              <a:gd name="T23" fmla="*/ 408367 h 462"/>
              <a:gd name="T24" fmla="*/ 226457 w 445"/>
              <a:gd name="T25" fmla="*/ 382844 h 462"/>
              <a:gd name="T26" fmla="*/ 199988 w 445"/>
              <a:gd name="T27" fmla="*/ 330817 h 462"/>
              <a:gd name="T28" fmla="*/ 226457 w 445"/>
              <a:gd name="T29" fmla="*/ 304312 h 462"/>
              <a:gd name="T30" fmla="*/ 408800 w 445"/>
              <a:gd name="T31" fmla="*/ 348486 h 462"/>
              <a:gd name="T32" fmla="*/ 392134 w 445"/>
              <a:gd name="T33" fmla="*/ 156083 h 462"/>
              <a:gd name="T34" fmla="*/ 382331 w 445"/>
              <a:gd name="T35" fmla="*/ 304312 h 462"/>
              <a:gd name="T36" fmla="*/ 382331 w 445"/>
              <a:gd name="T37" fmla="*/ 304312 h 462"/>
              <a:gd name="T38" fmla="*/ 296061 w 445"/>
              <a:gd name="T39" fmla="*/ 200257 h 462"/>
              <a:gd name="T40" fmla="*/ 278415 w 445"/>
              <a:gd name="T41" fmla="*/ 60862 h 462"/>
              <a:gd name="T42" fmla="*/ 356842 w 445"/>
              <a:gd name="T43" fmla="*/ 173752 h 462"/>
              <a:gd name="T44" fmla="*/ 382331 w 445"/>
              <a:gd name="T45" fmla="*/ 304312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rgbClr val="FFFFFF"/>
          </a:solidFill>
          <a:ln w="9525" cap="flat">
            <a:noFill/>
            <a:bevel/>
          </a:ln>
          <a:effectLst/>
        </p:spPr>
        <p:txBody>
          <a:bodyPr wrap="none" lIns="91417" tIns="45709" rIns="91417" bIns="45709" anchor="ctr"/>
          <a:lstStyle/>
          <a:p>
            <a:endParaRPr lang="zh-CN" altLang="en-US">
              <a:solidFill>
                <a:schemeClr val="tx1">
                  <a:lumMod val="50000"/>
                  <a:lumOff val="50000"/>
                </a:schemeClr>
              </a:solidFill>
              <a:latin typeface="Arial"/>
              <a:ea typeface="微软雅黑"/>
              <a:sym typeface="Arial"/>
            </a:endParaRPr>
          </a:p>
        </p:txBody>
      </p:sp>
      <p:sp>
        <p:nvSpPr>
          <p:cNvPr id="24" name="Freeform 154"/>
          <p:cNvSpPr>
            <a:spLocks noChangeArrowheads="1"/>
          </p:cNvSpPr>
          <p:nvPr/>
        </p:nvSpPr>
        <p:spPr bwMode="auto">
          <a:xfrm>
            <a:off x="4846802" y="4384677"/>
            <a:ext cx="358728" cy="487363"/>
          </a:xfrm>
          <a:custGeom>
            <a:avLst/>
            <a:gdLst>
              <a:gd name="T0" fmla="*/ 349692 w 355"/>
              <a:gd name="T1" fmla="*/ 132065 h 487"/>
              <a:gd name="T2" fmla="*/ 349692 w 355"/>
              <a:gd name="T3" fmla="*/ 132065 h 487"/>
              <a:gd name="T4" fmla="*/ 117238 w 355"/>
              <a:gd name="T5" fmla="*/ 17008 h 487"/>
              <a:gd name="T6" fmla="*/ 9096 w 355"/>
              <a:gd name="T7" fmla="*/ 53026 h 487"/>
              <a:gd name="T8" fmla="*/ 0 w 355"/>
              <a:gd name="T9" fmla="*/ 79039 h 487"/>
              <a:gd name="T10" fmla="*/ 9096 w 355"/>
              <a:gd name="T11" fmla="*/ 345169 h 487"/>
              <a:gd name="T12" fmla="*/ 18192 w 355"/>
              <a:gd name="T13" fmla="*/ 363178 h 487"/>
              <a:gd name="T14" fmla="*/ 224369 w 355"/>
              <a:gd name="T15" fmla="*/ 486239 h 487"/>
              <a:gd name="T16" fmla="*/ 233465 w 355"/>
              <a:gd name="T17" fmla="*/ 486239 h 487"/>
              <a:gd name="T18" fmla="*/ 242561 w 355"/>
              <a:gd name="T19" fmla="*/ 486239 h 487"/>
              <a:gd name="T20" fmla="*/ 250646 w 355"/>
              <a:gd name="T21" fmla="*/ 478235 h 487"/>
              <a:gd name="T22" fmla="*/ 250646 w 355"/>
              <a:gd name="T23" fmla="*/ 203100 h 487"/>
              <a:gd name="T24" fmla="*/ 242561 w 355"/>
              <a:gd name="T25" fmla="*/ 185091 h 487"/>
              <a:gd name="T26" fmla="*/ 44469 w 355"/>
              <a:gd name="T27" fmla="*/ 70034 h 487"/>
              <a:gd name="T28" fmla="*/ 71758 w 355"/>
              <a:gd name="T29" fmla="*/ 53026 h 487"/>
              <a:gd name="T30" fmla="*/ 108142 w 355"/>
              <a:gd name="T31" fmla="*/ 44022 h 487"/>
              <a:gd name="T32" fmla="*/ 304212 w 355"/>
              <a:gd name="T33" fmla="*/ 150074 h 487"/>
              <a:gd name="T34" fmla="*/ 313308 w 355"/>
              <a:gd name="T35" fmla="*/ 159078 h 487"/>
              <a:gd name="T36" fmla="*/ 313308 w 355"/>
              <a:gd name="T37" fmla="*/ 425209 h 487"/>
              <a:gd name="T38" fmla="*/ 331500 w 355"/>
              <a:gd name="T39" fmla="*/ 442217 h 487"/>
              <a:gd name="T40" fmla="*/ 357777 w 355"/>
              <a:gd name="T41" fmla="*/ 425209 h 487"/>
              <a:gd name="T42" fmla="*/ 357777 w 355"/>
              <a:gd name="T43" fmla="*/ 141069 h 487"/>
              <a:gd name="T44" fmla="*/ 349692 w 355"/>
              <a:gd name="T45" fmla="*/ 132065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rgbClr val="FFFFFF"/>
          </a:solidFill>
          <a:ln w="9525" cap="flat">
            <a:noFill/>
            <a:bevel/>
          </a:ln>
          <a:effectLst/>
        </p:spPr>
        <p:txBody>
          <a:bodyPr wrap="none" lIns="91417" tIns="45709" rIns="91417" bIns="45709" anchor="ctr"/>
          <a:lstStyle/>
          <a:p>
            <a:endParaRPr lang="zh-CN" altLang="en-US">
              <a:solidFill>
                <a:schemeClr val="tx1">
                  <a:lumMod val="50000"/>
                  <a:lumOff val="50000"/>
                </a:schemeClr>
              </a:solidFill>
              <a:latin typeface="Arial"/>
              <a:ea typeface="微软雅黑"/>
              <a:sym typeface="Arial"/>
            </a:endParaRPr>
          </a:p>
        </p:txBody>
      </p:sp>
      <p:sp>
        <p:nvSpPr>
          <p:cNvPr id="2" name="标题 1"/>
          <p:cNvSpPr>
            <a:spLocks noGrp="1"/>
          </p:cNvSpPr>
          <p:nvPr>
            <p:ph type="title"/>
          </p:nvPr>
        </p:nvSpPr>
        <p:spPr/>
        <p:txBody>
          <a:bodyPr vert="horz" lIns="91440" tIns="45720" rIns="91440" bIns="45720" rtlCol="0" anchor="ctr">
            <a:normAutofit/>
          </a:bodyPr>
          <a:lstStyle/>
          <a:p>
            <a:r>
              <a:rPr lang="en-US" altLang="zh-CN" sz="3200" b="1" dirty="0">
                <a:latin typeface="Arial"/>
                <a:ea typeface="微软雅黑"/>
                <a:sym typeface="Arial"/>
              </a:rPr>
              <a:t>Add title text</a:t>
            </a:r>
            <a:endParaRPr lang="zh-CN" altLang="en-US" sz="3200" b="1" dirty="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2" presetClass="entr" presetSubtype="8" accel="50000" decel="5000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par>
                          <p:cTn id="27" fill="hold">
                            <p:stCondLst>
                              <p:cond delay="2000"/>
                            </p:stCondLst>
                            <p:childTnLst>
                              <p:par>
                                <p:cTn id="28" presetID="2" presetClass="entr" presetSubtype="8" accel="50000" decel="5000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0-#ppt_w/2"/>
                                          </p:val>
                                        </p:tav>
                                        <p:tav tm="100000">
                                          <p:val>
                                            <p:strVal val="#ppt_x"/>
                                          </p:val>
                                        </p:tav>
                                      </p:tavLst>
                                    </p:anim>
                                    <p:anim calcmode="lin" valueType="num">
                                      <p:cBhvr additive="base">
                                        <p:cTn id="31" dur="500" fill="hold"/>
                                        <p:tgtEl>
                                          <p:spTgt spid="14"/>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1+#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16"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Effect transition="in" filter="fade">
                                      <p:cBhvr>
                                        <p:cTn id="48" dur="500"/>
                                        <p:tgtEl>
                                          <p:spTgt spid="6"/>
                                        </p:tgtEl>
                                      </p:cBhvr>
                                    </p:animEffect>
                                  </p:childTnLst>
                                </p:cTn>
                              </p:par>
                            </p:childTnLst>
                          </p:cTn>
                        </p:par>
                        <p:par>
                          <p:cTn id="49" fill="hold">
                            <p:stCondLst>
                              <p:cond delay="4000"/>
                            </p:stCondLst>
                            <p:childTnLst>
                              <p:par>
                                <p:cTn id="50" presetID="2" presetClass="entr" presetSubtype="2" accel="50000" decel="50000"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1+#ppt_w/2"/>
                                          </p:val>
                                        </p:tav>
                                        <p:tav tm="100000">
                                          <p:val>
                                            <p:strVal val="#ppt_x"/>
                                          </p:val>
                                        </p:tav>
                                      </p:tavLst>
                                    </p:anim>
                                    <p:anim calcmode="lin" valueType="num">
                                      <p:cBhvr additive="base">
                                        <p:cTn id="53" dur="500" fill="hold"/>
                                        <p:tgtEl>
                                          <p:spTgt spid="8"/>
                                        </p:tgtEl>
                                        <p:attrNameLst>
                                          <p:attrName>ppt_y</p:attrName>
                                        </p:attrNameLst>
                                      </p:cBhvr>
                                      <p:tavLst>
                                        <p:tav tm="0">
                                          <p:val>
                                            <p:strVal val="#ppt_y"/>
                                          </p:val>
                                        </p:tav>
                                        <p:tav tm="100000">
                                          <p:val>
                                            <p:strVal val="#ppt_y"/>
                                          </p:val>
                                        </p:tav>
                                      </p:tavLst>
                                    </p:anim>
                                  </p:childTnLst>
                                </p:cTn>
                              </p:par>
                              <p:par>
                                <p:cTn id="54" presetID="26" presetClass="emph" presetSubtype="0" fill="hold" grpId="0" nodeType="withEffect">
                                  <p:stCondLst>
                                    <p:cond delay="200"/>
                                  </p:stCondLst>
                                  <p:childTnLst>
                                    <p:animEffect transition="out" filter="fade">
                                      <p:cBhvr>
                                        <p:cTn id="55" dur="500" tmFilter="0, 0; .2, .5; .8, .5; 1, 0"/>
                                        <p:tgtEl>
                                          <p:spTgt spid="7"/>
                                        </p:tgtEl>
                                      </p:cBhvr>
                                    </p:animEffect>
                                    <p:animScale>
                                      <p:cBhvr>
                                        <p:cTn id="56" dur="250" autoRev="1" fill="hold"/>
                                        <p:tgtEl>
                                          <p:spTgt spid="7"/>
                                        </p:tgtEl>
                                      </p:cBhvr>
                                      <p:by x="105000" y="105000"/>
                                    </p:animScale>
                                  </p:childTnLst>
                                </p:cTn>
                              </p:par>
                              <p:par>
                                <p:cTn id="57" presetID="26" presetClass="emph" presetSubtype="0" fill="hold" grpId="0" nodeType="withEffect">
                                  <p:stCondLst>
                                    <p:cond delay="600"/>
                                  </p:stCondLst>
                                  <p:childTnLst>
                                    <p:animEffect transition="out" filter="fade">
                                      <p:cBhvr>
                                        <p:cTn id="58" dur="500" tmFilter="0, 0; .2, .5; .8, .5; 1, 0"/>
                                        <p:tgtEl>
                                          <p:spTgt spid="4"/>
                                        </p:tgtEl>
                                      </p:cBhvr>
                                    </p:animEffect>
                                    <p:animScale>
                                      <p:cBhvr>
                                        <p:cTn id="59" dur="250" autoRev="1" fill="hold"/>
                                        <p:tgtEl>
                                          <p:spTgt spid="4"/>
                                        </p:tgtEl>
                                      </p:cBhvr>
                                      <p:by x="105000" y="105000"/>
                                    </p:animScale>
                                  </p:childTnLst>
                                </p:cTn>
                              </p:par>
                              <p:par>
                                <p:cTn id="60" presetID="26" presetClass="emph" presetSubtype="0" fill="hold" grpId="0" nodeType="withEffect">
                                  <p:stCondLst>
                                    <p:cond delay="1000"/>
                                  </p:stCondLst>
                                  <p:childTnLst>
                                    <p:animEffect transition="out" filter="fade">
                                      <p:cBhvr>
                                        <p:cTn id="61" dur="500" tmFilter="0, 0; .2, .5; .8, .5; 1, 0"/>
                                        <p:tgtEl>
                                          <p:spTgt spid="5"/>
                                        </p:tgtEl>
                                      </p:cBhvr>
                                    </p:animEffect>
                                    <p:animScale>
                                      <p:cBhvr>
                                        <p:cTn id="62" dur="250" autoRev="1" fill="hold"/>
                                        <p:tgtEl>
                                          <p:spTgt spid="5"/>
                                        </p:tgtEl>
                                      </p:cBhvr>
                                      <p:by x="105000" y="105000"/>
                                    </p:animScale>
                                  </p:childTnLst>
                                </p:cTn>
                              </p:par>
                              <p:par>
                                <p:cTn id="63" presetID="26" presetClass="emph" presetSubtype="0" fill="hold" grpId="0" nodeType="withEffect">
                                  <p:stCondLst>
                                    <p:cond delay="1400"/>
                                  </p:stCondLst>
                                  <p:childTnLst>
                                    <p:animEffect transition="out" filter="fade">
                                      <p:cBhvr>
                                        <p:cTn id="64" dur="500" tmFilter="0, 0; .2, .5; .8, .5; 1, 0"/>
                                        <p:tgtEl>
                                          <p:spTgt spid="6"/>
                                        </p:tgtEl>
                                      </p:cBhvr>
                                    </p:animEffect>
                                    <p:animScale>
                                      <p:cBhvr>
                                        <p:cTn id="65"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bwMode="auto">
          <a:xfrm>
            <a:off x="1146819" y="5132388"/>
            <a:ext cx="4477756" cy="823912"/>
            <a:chOff x="6328128" y="5044369"/>
            <a:chExt cx="4478684" cy="822745"/>
          </a:xfrm>
        </p:grpSpPr>
        <p:sp>
          <p:nvSpPr>
            <p:cNvPr id="97313" name="Text Placeholder 32"/>
            <p:cNvSpPr txBox="1"/>
            <p:nvPr/>
          </p:nvSpPr>
          <p:spPr bwMode="auto">
            <a:xfrm>
              <a:off x="6529687" y="5350528"/>
              <a:ext cx="4277125" cy="5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r">
                <a:defRPr/>
              </a:pPr>
              <a:r>
                <a:rPr lang="en-US" altLang="zh-CN" sz="1200" dirty="0">
                  <a:solidFill>
                    <a:schemeClr val="tx1">
                      <a:lumMod val="50000"/>
                      <a:lumOff val="50000"/>
                    </a:schemeClr>
                  </a:solidFill>
                  <a:latin typeface="Arial"/>
                  <a:ea typeface="微软雅黑"/>
                  <a:sym typeface="Arial"/>
                </a:rPr>
                <a:t>Click here to add content, content to match the title. </a:t>
              </a:r>
            </a:p>
          </p:txBody>
        </p:sp>
        <p:sp>
          <p:nvSpPr>
            <p:cNvPr id="14" name="Text Placeholder 33"/>
            <p:cNvSpPr txBox="1"/>
            <p:nvPr/>
          </p:nvSpPr>
          <p:spPr>
            <a:xfrm>
              <a:off x="6515467" y="5044369"/>
              <a:ext cx="4291345" cy="304368"/>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3765">
                <a:spcBef>
                  <a:spcPct val="20000"/>
                </a:spcBef>
                <a:buNone/>
                <a:defRPr/>
              </a:pPr>
              <a:r>
                <a:rPr lang="en-AU" sz="1600" dirty="0">
                  <a:solidFill>
                    <a:schemeClr val="tx1">
                      <a:lumMod val="50000"/>
                      <a:lumOff val="50000"/>
                    </a:schemeClr>
                  </a:solidFill>
                  <a:latin typeface="Arial"/>
                  <a:ea typeface="微软雅黑"/>
                  <a:cs typeface="Arial" panose="020B0604020202020204"/>
                  <a:sym typeface="Arial"/>
                </a:rPr>
                <a:t>Opportunities</a:t>
              </a:r>
            </a:p>
          </p:txBody>
        </p:sp>
        <p:cxnSp>
          <p:nvCxnSpPr>
            <p:cNvPr id="15" name="Straight Connector 14"/>
            <p:cNvCxnSpPr/>
            <p:nvPr/>
          </p:nvCxnSpPr>
          <p:spPr>
            <a:xfrm>
              <a:off x="6328128" y="5082415"/>
              <a:ext cx="0" cy="718118"/>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bwMode="auto">
          <a:xfrm>
            <a:off x="1146819" y="4071940"/>
            <a:ext cx="4477756" cy="822325"/>
            <a:chOff x="6328128" y="3983398"/>
            <a:chExt cx="4478684" cy="822745"/>
          </a:xfrm>
        </p:grpSpPr>
        <p:sp>
          <p:nvSpPr>
            <p:cNvPr id="97310" name="Text Placeholder 32"/>
            <p:cNvSpPr txBox="1"/>
            <p:nvPr/>
          </p:nvSpPr>
          <p:spPr bwMode="auto">
            <a:xfrm>
              <a:off x="6529687" y="4289557"/>
              <a:ext cx="4277125" cy="5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r">
                <a:defRPr/>
              </a:pPr>
              <a:r>
                <a:rPr lang="en-US" altLang="zh-CN" sz="1200" dirty="0">
                  <a:solidFill>
                    <a:schemeClr val="tx1">
                      <a:lumMod val="50000"/>
                      <a:lumOff val="50000"/>
                    </a:schemeClr>
                  </a:solidFill>
                  <a:latin typeface="Arial"/>
                  <a:ea typeface="微软雅黑"/>
                  <a:sym typeface="Arial"/>
                </a:rPr>
                <a:t>Click here to add content, content to match the title. </a:t>
              </a:r>
            </a:p>
          </p:txBody>
        </p:sp>
        <p:sp>
          <p:nvSpPr>
            <p:cNvPr id="18" name="Text Placeholder 33"/>
            <p:cNvSpPr txBox="1"/>
            <p:nvPr/>
          </p:nvSpPr>
          <p:spPr>
            <a:xfrm>
              <a:off x="6515467" y="3983398"/>
              <a:ext cx="4291345" cy="304956"/>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3765">
                <a:spcBef>
                  <a:spcPct val="20000"/>
                </a:spcBef>
                <a:buNone/>
                <a:defRPr/>
              </a:pPr>
              <a:r>
                <a:rPr lang="en-AU" sz="1600" dirty="0">
                  <a:solidFill>
                    <a:schemeClr val="tx1">
                      <a:lumMod val="50000"/>
                      <a:lumOff val="50000"/>
                    </a:schemeClr>
                  </a:solidFill>
                  <a:latin typeface="Arial"/>
                  <a:ea typeface="微软雅黑"/>
                  <a:cs typeface="Arial" panose="020B0604020202020204"/>
                  <a:sym typeface="Arial"/>
                </a:rPr>
                <a:t>Threats</a:t>
              </a:r>
            </a:p>
          </p:txBody>
        </p:sp>
        <p:cxnSp>
          <p:nvCxnSpPr>
            <p:cNvPr id="19" name="Straight Connector 18"/>
            <p:cNvCxnSpPr/>
            <p:nvPr/>
          </p:nvCxnSpPr>
          <p:spPr>
            <a:xfrm>
              <a:off x="6328128" y="4002458"/>
              <a:ext cx="0" cy="717916"/>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bwMode="auto">
          <a:xfrm>
            <a:off x="1146819" y="3011490"/>
            <a:ext cx="4477756" cy="822325"/>
            <a:chOff x="6328128" y="2922427"/>
            <a:chExt cx="4478684" cy="822745"/>
          </a:xfrm>
        </p:grpSpPr>
        <p:sp>
          <p:nvSpPr>
            <p:cNvPr id="97307" name="Text Placeholder 32"/>
            <p:cNvSpPr txBox="1"/>
            <p:nvPr/>
          </p:nvSpPr>
          <p:spPr bwMode="auto">
            <a:xfrm>
              <a:off x="6529687" y="3228586"/>
              <a:ext cx="4277125" cy="5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r">
                <a:defRPr/>
              </a:pPr>
              <a:r>
                <a:rPr lang="en-US" altLang="zh-CN" sz="1200" dirty="0">
                  <a:solidFill>
                    <a:schemeClr val="tx1">
                      <a:lumMod val="50000"/>
                      <a:lumOff val="50000"/>
                    </a:schemeClr>
                  </a:solidFill>
                  <a:latin typeface="Arial"/>
                  <a:ea typeface="微软雅黑"/>
                  <a:sym typeface="Arial"/>
                </a:rPr>
                <a:t>Click here to add content, content to match the title. </a:t>
              </a:r>
            </a:p>
          </p:txBody>
        </p:sp>
        <p:sp>
          <p:nvSpPr>
            <p:cNvPr id="22" name="Text Placeholder 33"/>
            <p:cNvSpPr txBox="1"/>
            <p:nvPr/>
          </p:nvSpPr>
          <p:spPr>
            <a:xfrm>
              <a:off x="6515467" y="2922427"/>
              <a:ext cx="4291345" cy="304956"/>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3765">
                <a:spcBef>
                  <a:spcPct val="20000"/>
                </a:spcBef>
                <a:buNone/>
                <a:defRPr/>
              </a:pPr>
              <a:r>
                <a:rPr lang="en-AU" sz="1600" dirty="0">
                  <a:solidFill>
                    <a:schemeClr val="tx1">
                      <a:lumMod val="50000"/>
                      <a:lumOff val="50000"/>
                    </a:schemeClr>
                  </a:solidFill>
                  <a:latin typeface="Arial"/>
                  <a:ea typeface="微软雅黑"/>
                  <a:cs typeface="Arial" panose="020B0604020202020204"/>
                  <a:sym typeface="Arial"/>
                </a:rPr>
                <a:t>Weakness</a:t>
              </a:r>
            </a:p>
          </p:txBody>
        </p:sp>
        <p:cxnSp>
          <p:nvCxnSpPr>
            <p:cNvPr id="23" name="Straight Connector 22"/>
            <p:cNvCxnSpPr/>
            <p:nvPr/>
          </p:nvCxnSpPr>
          <p:spPr>
            <a:xfrm>
              <a:off x="6328128" y="2943075"/>
              <a:ext cx="0" cy="717916"/>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bwMode="auto">
          <a:xfrm>
            <a:off x="1146819" y="1952626"/>
            <a:ext cx="4477756" cy="822325"/>
            <a:chOff x="6328128" y="1863304"/>
            <a:chExt cx="4478684" cy="822745"/>
          </a:xfrm>
        </p:grpSpPr>
        <p:sp>
          <p:nvSpPr>
            <p:cNvPr id="97304" name="Text Placeholder 32"/>
            <p:cNvSpPr txBox="1"/>
            <p:nvPr/>
          </p:nvSpPr>
          <p:spPr bwMode="auto">
            <a:xfrm>
              <a:off x="6529687" y="2169463"/>
              <a:ext cx="4277125" cy="5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r">
                <a:defRPr/>
              </a:pPr>
              <a:r>
                <a:rPr lang="en-US" altLang="zh-CN" sz="1200" dirty="0">
                  <a:solidFill>
                    <a:schemeClr val="tx1">
                      <a:lumMod val="50000"/>
                      <a:lumOff val="50000"/>
                    </a:schemeClr>
                  </a:solidFill>
                  <a:latin typeface="Arial"/>
                  <a:ea typeface="微软雅黑"/>
                  <a:sym typeface="Arial"/>
                </a:rPr>
                <a:t>Click here to add content, content to match the title. </a:t>
              </a:r>
            </a:p>
          </p:txBody>
        </p:sp>
        <p:sp>
          <p:nvSpPr>
            <p:cNvPr id="26" name="Text Placeholder 33"/>
            <p:cNvSpPr txBox="1"/>
            <p:nvPr/>
          </p:nvSpPr>
          <p:spPr>
            <a:xfrm>
              <a:off x="6515467" y="1863304"/>
              <a:ext cx="4291345" cy="304956"/>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3765">
                <a:spcBef>
                  <a:spcPct val="20000"/>
                </a:spcBef>
                <a:buNone/>
                <a:defRPr/>
              </a:pPr>
              <a:r>
                <a:rPr lang="en-AU" sz="1600" dirty="0">
                  <a:solidFill>
                    <a:schemeClr val="tx1">
                      <a:lumMod val="50000"/>
                      <a:lumOff val="50000"/>
                    </a:schemeClr>
                  </a:solidFill>
                  <a:latin typeface="Arial"/>
                  <a:ea typeface="微软雅黑"/>
                  <a:cs typeface="Arial" panose="020B0604020202020204"/>
                  <a:sym typeface="Arial"/>
                </a:rPr>
                <a:t>Strengths</a:t>
              </a:r>
            </a:p>
          </p:txBody>
        </p:sp>
        <p:cxnSp>
          <p:nvCxnSpPr>
            <p:cNvPr id="27" name="Straight Connector 26"/>
            <p:cNvCxnSpPr/>
            <p:nvPr/>
          </p:nvCxnSpPr>
          <p:spPr>
            <a:xfrm>
              <a:off x="6328128" y="1863304"/>
              <a:ext cx="0" cy="717916"/>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bwMode="auto">
          <a:xfrm>
            <a:off x="6516635" y="1863726"/>
            <a:ext cx="2001577" cy="2006600"/>
            <a:chOff x="6516746" y="1863304"/>
            <a:chExt cx="2001660" cy="2006869"/>
          </a:xfrm>
        </p:grpSpPr>
        <p:sp>
          <p:nvSpPr>
            <p:cNvPr id="4" name="Teardrop 3"/>
            <p:cNvSpPr/>
            <p:nvPr/>
          </p:nvSpPr>
          <p:spPr>
            <a:xfrm flipV="1">
              <a:off x="6516746" y="1868068"/>
              <a:ext cx="2001660" cy="2002105"/>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spcBef>
                  <a:spcPct val="20000"/>
                </a:spcBef>
                <a:defRPr/>
              </a:pPr>
              <a:endParaRPr lang="en-US" sz="1600" dirty="0">
                <a:solidFill>
                  <a:schemeClr val="bg1"/>
                </a:solidFill>
                <a:latin typeface="Arial"/>
                <a:ea typeface="微软雅黑"/>
                <a:cs typeface="Arial" panose="020B0604020202020204"/>
                <a:sym typeface="Arial"/>
              </a:endParaRPr>
            </a:p>
          </p:txBody>
        </p:sp>
        <p:sp>
          <p:nvSpPr>
            <p:cNvPr id="8" name="Oval 7"/>
            <p:cNvSpPr/>
            <p:nvPr/>
          </p:nvSpPr>
          <p:spPr>
            <a:xfrm>
              <a:off x="6516746" y="1863304"/>
              <a:ext cx="588910" cy="58904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a:lnSpc>
                  <a:spcPct val="90000"/>
                </a:lnSpc>
                <a:spcBef>
                  <a:spcPct val="20000"/>
                </a:spcBef>
              </a:pPr>
              <a:r>
                <a:rPr lang="en-AU" altLang="zh-CN" sz="1600">
                  <a:solidFill>
                    <a:schemeClr val="bg1"/>
                  </a:solidFill>
                  <a:latin typeface="Arial"/>
                  <a:ea typeface="微软雅黑"/>
                  <a:cs typeface="Arial" panose="020B0604020202020204" pitchFamily="34" charset="0"/>
                  <a:sym typeface="Arial"/>
                </a:rPr>
                <a:t>S</a:t>
              </a:r>
              <a:endParaRPr lang="en-US" altLang="zh-CN" sz="1600">
                <a:solidFill>
                  <a:schemeClr val="bg1"/>
                </a:solidFill>
                <a:latin typeface="Arial"/>
                <a:ea typeface="微软雅黑"/>
                <a:cs typeface="Arial" panose="020B0604020202020204" pitchFamily="34" charset="0"/>
                <a:sym typeface="Arial"/>
              </a:endParaRPr>
            </a:p>
          </p:txBody>
        </p:sp>
        <p:sp>
          <p:nvSpPr>
            <p:cNvPr id="97303" name="Text Placeholder 33"/>
            <p:cNvSpPr txBox="1"/>
            <p:nvPr/>
          </p:nvSpPr>
          <p:spPr bwMode="auto">
            <a:xfrm>
              <a:off x="6516746" y="2869344"/>
              <a:ext cx="1999897" cy="2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3130">
                <a:defRPr>
                  <a:solidFill>
                    <a:schemeClr val="tx1"/>
                  </a:solidFill>
                  <a:latin typeface="Calibri" panose="020F0502020204030204" pitchFamily="34" charset="0"/>
                  <a:ea typeface="MS PGothic" panose="020B0600070205080204" charset="-128"/>
                </a:defRPr>
              </a:lvl1pPr>
              <a:lvl2pPr marL="742950" indent="-285750" defTabSz="913130">
                <a:defRPr>
                  <a:solidFill>
                    <a:schemeClr val="tx1"/>
                  </a:solidFill>
                  <a:latin typeface="Calibri" panose="020F0502020204030204" pitchFamily="34" charset="0"/>
                  <a:ea typeface="MS PGothic" panose="020B0600070205080204" charset="-128"/>
                </a:defRPr>
              </a:lvl2pPr>
              <a:lvl3pPr marL="1143000" indent="-228600" defTabSz="913130">
                <a:defRPr>
                  <a:solidFill>
                    <a:schemeClr val="tx1"/>
                  </a:solidFill>
                  <a:latin typeface="Calibri" panose="020F0502020204030204" pitchFamily="34" charset="0"/>
                  <a:ea typeface="MS PGothic" panose="020B0600070205080204" charset="-128"/>
                </a:defRPr>
              </a:lvl3pPr>
              <a:lvl4pPr marL="1600200" indent="-228600" defTabSz="913130">
                <a:defRPr>
                  <a:solidFill>
                    <a:schemeClr val="tx1"/>
                  </a:solidFill>
                  <a:latin typeface="Calibri" panose="020F0502020204030204" pitchFamily="34" charset="0"/>
                  <a:ea typeface="MS PGothic" panose="020B0600070205080204" charset="-128"/>
                </a:defRPr>
              </a:lvl4pPr>
              <a:lvl5pPr marL="2057400" indent="-228600" defTabSz="913130">
                <a:defRPr>
                  <a:solidFill>
                    <a:schemeClr val="tx1"/>
                  </a:solidFill>
                  <a:latin typeface="Calibri" panose="020F0502020204030204" pitchFamily="34" charset="0"/>
                  <a:ea typeface="MS PGothic" panose="020B0600070205080204" charset="-128"/>
                </a:defRPr>
              </a:lvl5pPr>
              <a:lvl6pPr marL="2514600" indent="-228600" defTabSz="91313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defTabSz="91313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defTabSz="91313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defTabSz="91313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a:lnSpc>
                  <a:spcPct val="90000"/>
                </a:lnSpc>
                <a:spcBef>
                  <a:spcPct val="20000"/>
                </a:spcBef>
                <a:buFont typeface="Arial" panose="020B0604020202020204" pitchFamily="34" charset="0"/>
                <a:buNone/>
              </a:pPr>
              <a:r>
                <a:rPr lang="en-US" altLang="zh-CN" sz="1600" dirty="0">
                  <a:solidFill>
                    <a:schemeClr val="bg1"/>
                  </a:solidFill>
                  <a:latin typeface="Arial"/>
                  <a:ea typeface="微软雅黑"/>
                  <a:cs typeface="Arial" panose="020B0604020202020204" pitchFamily="34" charset="0"/>
                  <a:sym typeface="Arial"/>
                </a:rPr>
                <a:t>Add title text</a:t>
              </a:r>
              <a:endParaRPr lang="en-AU" altLang="zh-CN" sz="1600" dirty="0">
                <a:solidFill>
                  <a:schemeClr val="bg1"/>
                </a:solidFill>
                <a:latin typeface="Arial"/>
                <a:ea typeface="微软雅黑"/>
                <a:cs typeface="Arial" panose="020B0604020202020204" pitchFamily="34" charset="0"/>
                <a:sym typeface="Arial"/>
              </a:endParaRPr>
            </a:p>
          </p:txBody>
        </p:sp>
      </p:grpSp>
      <p:grpSp>
        <p:nvGrpSpPr>
          <p:cNvPr id="35" name="Group 34"/>
          <p:cNvGrpSpPr/>
          <p:nvPr/>
        </p:nvGrpSpPr>
        <p:grpSpPr bwMode="auto">
          <a:xfrm>
            <a:off x="8516625" y="1863726"/>
            <a:ext cx="2001577" cy="2006600"/>
            <a:chOff x="8516644" y="1863304"/>
            <a:chExt cx="2001658" cy="2006870"/>
          </a:xfrm>
        </p:grpSpPr>
        <p:sp>
          <p:nvSpPr>
            <p:cNvPr id="5" name="Teardrop 4"/>
            <p:cNvSpPr/>
            <p:nvPr/>
          </p:nvSpPr>
          <p:spPr>
            <a:xfrm rot="16200000" flipH="1">
              <a:off x="8516420" y="1868292"/>
              <a:ext cx="2002106" cy="2001658"/>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spcBef>
                  <a:spcPct val="20000"/>
                </a:spcBef>
                <a:defRPr/>
              </a:pPr>
              <a:endParaRPr lang="en-US" sz="1600" dirty="0">
                <a:solidFill>
                  <a:schemeClr val="bg1"/>
                </a:solidFill>
                <a:latin typeface="Arial"/>
                <a:ea typeface="微软雅黑"/>
                <a:cs typeface="Arial" panose="020B0604020202020204"/>
                <a:sym typeface="Arial"/>
              </a:endParaRPr>
            </a:p>
          </p:txBody>
        </p:sp>
        <p:sp>
          <p:nvSpPr>
            <p:cNvPr id="9" name="Oval 8"/>
            <p:cNvSpPr/>
            <p:nvPr/>
          </p:nvSpPr>
          <p:spPr>
            <a:xfrm>
              <a:off x="9929393" y="1863304"/>
              <a:ext cx="588909" cy="58904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a:lnSpc>
                  <a:spcPct val="90000"/>
                </a:lnSpc>
                <a:spcBef>
                  <a:spcPct val="20000"/>
                </a:spcBef>
              </a:pPr>
              <a:r>
                <a:rPr lang="en-AU" altLang="zh-CN" sz="1600">
                  <a:solidFill>
                    <a:schemeClr val="bg1"/>
                  </a:solidFill>
                  <a:latin typeface="Arial"/>
                  <a:ea typeface="微软雅黑"/>
                  <a:cs typeface="Arial" panose="020B0604020202020204" pitchFamily="34" charset="0"/>
                  <a:sym typeface="Arial"/>
                </a:rPr>
                <a:t>W</a:t>
              </a:r>
              <a:endParaRPr lang="en-US" altLang="zh-CN" sz="1600">
                <a:solidFill>
                  <a:schemeClr val="bg1"/>
                </a:solidFill>
                <a:latin typeface="Arial"/>
                <a:ea typeface="微软雅黑"/>
                <a:cs typeface="Arial" panose="020B0604020202020204" pitchFamily="34" charset="0"/>
                <a:sym typeface="Arial"/>
              </a:endParaRPr>
            </a:p>
          </p:txBody>
        </p:sp>
        <p:sp>
          <p:nvSpPr>
            <p:cNvPr id="97300" name="Text Placeholder 33"/>
            <p:cNvSpPr txBox="1"/>
            <p:nvPr/>
          </p:nvSpPr>
          <p:spPr bwMode="auto">
            <a:xfrm>
              <a:off x="8517523" y="2869343"/>
              <a:ext cx="1999897" cy="2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3130">
                <a:defRPr>
                  <a:solidFill>
                    <a:schemeClr val="tx1"/>
                  </a:solidFill>
                  <a:latin typeface="Calibri" panose="020F0502020204030204" pitchFamily="34" charset="0"/>
                  <a:ea typeface="MS PGothic" panose="020B0600070205080204" charset="-128"/>
                </a:defRPr>
              </a:lvl1pPr>
              <a:lvl2pPr marL="742950" indent="-285750" defTabSz="913130">
                <a:defRPr>
                  <a:solidFill>
                    <a:schemeClr val="tx1"/>
                  </a:solidFill>
                  <a:latin typeface="Calibri" panose="020F0502020204030204" pitchFamily="34" charset="0"/>
                  <a:ea typeface="MS PGothic" panose="020B0600070205080204" charset="-128"/>
                </a:defRPr>
              </a:lvl2pPr>
              <a:lvl3pPr marL="1143000" indent="-228600" defTabSz="913130">
                <a:defRPr>
                  <a:solidFill>
                    <a:schemeClr val="tx1"/>
                  </a:solidFill>
                  <a:latin typeface="Calibri" panose="020F0502020204030204" pitchFamily="34" charset="0"/>
                  <a:ea typeface="MS PGothic" panose="020B0600070205080204" charset="-128"/>
                </a:defRPr>
              </a:lvl3pPr>
              <a:lvl4pPr marL="1600200" indent="-228600" defTabSz="913130">
                <a:defRPr>
                  <a:solidFill>
                    <a:schemeClr val="tx1"/>
                  </a:solidFill>
                  <a:latin typeface="Calibri" panose="020F0502020204030204" pitchFamily="34" charset="0"/>
                  <a:ea typeface="MS PGothic" panose="020B0600070205080204" charset="-128"/>
                </a:defRPr>
              </a:lvl4pPr>
              <a:lvl5pPr marL="2057400" indent="-228600" defTabSz="913130">
                <a:defRPr>
                  <a:solidFill>
                    <a:schemeClr val="tx1"/>
                  </a:solidFill>
                  <a:latin typeface="Calibri" panose="020F0502020204030204" pitchFamily="34" charset="0"/>
                  <a:ea typeface="MS PGothic" panose="020B0600070205080204" charset="-128"/>
                </a:defRPr>
              </a:lvl5pPr>
              <a:lvl6pPr marL="2514600" indent="-228600" defTabSz="91313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defTabSz="91313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defTabSz="91313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defTabSz="91313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a:lnSpc>
                  <a:spcPct val="90000"/>
                </a:lnSpc>
                <a:spcBef>
                  <a:spcPct val="20000"/>
                </a:spcBef>
              </a:pPr>
              <a:r>
                <a:rPr lang="en-US" altLang="zh-CN" sz="1600" dirty="0">
                  <a:solidFill>
                    <a:schemeClr val="bg1"/>
                  </a:solidFill>
                  <a:latin typeface="Arial"/>
                  <a:ea typeface="微软雅黑"/>
                  <a:cs typeface="Arial" panose="020B0604020202020204" pitchFamily="34" charset="0"/>
                  <a:sym typeface="Arial"/>
                </a:rPr>
                <a:t>Add title text</a:t>
              </a:r>
              <a:endParaRPr lang="en-AU" altLang="zh-CN" sz="1600" dirty="0">
                <a:solidFill>
                  <a:schemeClr val="bg1"/>
                </a:solidFill>
                <a:latin typeface="Arial"/>
                <a:ea typeface="微软雅黑"/>
                <a:cs typeface="Arial" panose="020B0604020202020204" pitchFamily="34" charset="0"/>
                <a:sym typeface="Arial"/>
              </a:endParaRPr>
            </a:p>
          </p:txBody>
        </p:sp>
      </p:grpSp>
      <p:grpSp>
        <p:nvGrpSpPr>
          <p:cNvPr id="37" name="Group 36"/>
          <p:cNvGrpSpPr/>
          <p:nvPr/>
        </p:nvGrpSpPr>
        <p:grpSpPr bwMode="auto">
          <a:xfrm>
            <a:off x="6516635" y="3870325"/>
            <a:ext cx="2001577" cy="2001838"/>
            <a:chOff x="6516746" y="3870173"/>
            <a:chExt cx="2001660" cy="2001657"/>
          </a:xfrm>
        </p:grpSpPr>
        <p:sp>
          <p:nvSpPr>
            <p:cNvPr id="6" name="Teardrop 5"/>
            <p:cNvSpPr/>
            <p:nvPr/>
          </p:nvSpPr>
          <p:spPr>
            <a:xfrm>
              <a:off x="6516746" y="3870173"/>
              <a:ext cx="2001660" cy="2001657"/>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spcBef>
                  <a:spcPct val="20000"/>
                </a:spcBef>
                <a:defRPr/>
              </a:pPr>
              <a:endParaRPr lang="en-AU" sz="1600" dirty="0">
                <a:solidFill>
                  <a:schemeClr val="bg1"/>
                </a:solidFill>
                <a:latin typeface="Arial"/>
                <a:ea typeface="微软雅黑"/>
                <a:cs typeface="Arial" panose="020B0604020202020204"/>
                <a:sym typeface="Arial"/>
              </a:endParaRPr>
            </a:p>
          </p:txBody>
        </p:sp>
        <p:sp>
          <p:nvSpPr>
            <p:cNvPr id="11" name="Oval 10"/>
            <p:cNvSpPr/>
            <p:nvPr/>
          </p:nvSpPr>
          <p:spPr>
            <a:xfrm>
              <a:off x="6516746" y="5282920"/>
              <a:ext cx="588910" cy="588910"/>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a:lnSpc>
                  <a:spcPct val="90000"/>
                </a:lnSpc>
                <a:spcBef>
                  <a:spcPct val="20000"/>
                </a:spcBef>
              </a:pPr>
              <a:r>
                <a:rPr lang="en-AU" altLang="zh-CN" sz="1600">
                  <a:solidFill>
                    <a:schemeClr val="bg1"/>
                  </a:solidFill>
                  <a:latin typeface="Arial"/>
                  <a:ea typeface="微软雅黑"/>
                  <a:cs typeface="Arial" panose="020B0604020202020204" pitchFamily="34" charset="0"/>
                  <a:sym typeface="Arial"/>
                </a:rPr>
                <a:t>T</a:t>
              </a:r>
              <a:endParaRPr lang="en-US" altLang="zh-CN" sz="1600">
                <a:solidFill>
                  <a:schemeClr val="bg1"/>
                </a:solidFill>
                <a:latin typeface="Arial"/>
                <a:ea typeface="微软雅黑"/>
                <a:cs typeface="Arial" panose="020B0604020202020204" pitchFamily="34" charset="0"/>
                <a:sym typeface="Arial"/>
              </a:endParaRPr>
            </a:p>
          </p:txBody>
        </p:sp>
        <p:sp>
          <p:nvSpPr>
            <p:cNvPr id="97297" name="Text Placeholder 33"/>
            <p:cNvSpPr txBox="1"/>
            <p:nvPr/>
          </p:nvSpPr>
          <p:spPr bwMode="auto">
            <a:xfrm>
              <a:off x="6516746" y="4661014"/>
              <a:ext cx="1999897" cy="2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3130">
                <a:defRPr>
                  <a:solidFill>
                    <a:schemeClr val="tx1"/>
                  </a:solidFill>
                  <a:latin typeface="Calibri" panose="020F0502020204030204" pitchFamily="34" charset="0"/>
                  <a:ea typeface="MS PGothic" panose="020B0600070205080204" charset="-128"/>
                </a:defRPr>
              </a:lvl1pPr>
              <a:lvl2pPr marL="742950" indent="-285750" defTabSz="913130">
                <a:defRPr>
                  <a:solidFill>
                    <a:schemeClr val="tx1"/>
                  </a:solidFill>
                  <a:latin typeface="Calibri" panose="020F0502020204030204" pitchFamily="34" charset="0"/>
                  <a:ea typeface="MS PGothic" panose="020B0600070205080204" charset="-128"/>
                </a:defRPr>
              </a:lvl2pPr>
              <a:lvl3pPr marL="1143000" indent="-228600" defTabSz="913130">
                <a:defRPr>
                  <a:solidFill>
                    <a:schemeClr val="tx1"/>
                  </a:solidFill>
                  <a:latin typeface="Calibri" panose="020F0502020204030204" pitchFamily="34" charset="0"/>
                  <a:ea typeface="MS PGothic" panose="020B0600070205080204" charset="-128"/>
                </a:defRPr>
              </a:lvl3pPr>
              <a:lvl4pPr marL="1600200" indent="-228600" defTabSz="913130">
                <a:defRPr>
                  <a:solidFill>
                    <a:schemeClr val="tx1"/>
                  </a:solidFill>
                  <a:latin typeface="Calibri" panose="020F0502020204030204" pitchFamily="34" charset="0"/>
                  <a:ea typeface="MS PGothic" panose="020B0600070205080204" charset="-128"/>
                </a:defRPr>
              </a:lvl4pPr>
              <a:lvl5pPr marL="2057400" indent="-228600" defTabSz="913130">
                <a:defRPr>
                  <a:solidFill>
                    <a:schemeClr val="tx1"/>
                  </a:solidFill>
                  <a:latin typeface="Calibri" panose="020F0502020204030204" pitchFamily="34" charset="0"/>
                  <a:ea typeface="MS PGothic" panose="020B0600070205080204" charset="-128"/>
                </a:defRPr>
              </a:lvl5pPr>
              <a:lvl6pPr marL="2514600" indent="-228600" defTabSz="91313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defTabSz="91313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defTabSz="91313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defTabSz="91313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a:lnSpc>
                  <a:spcPct val="90000"/>
                </a:lnSpc>
                <a:spcBef>
                  <a:spcPct val="20000"/>
                </a:spcBef>
              </a:pPr>
              <a:r>
                <a:rPr lang="en-US" altLang="zh-CN" sz="1600" dirty="0">
                  <a:solidFill>
                    <a:schemeClr val="bg1"/>
                  </a:solidFill>
                  <a:latin typeface="Arial"/>
                  <a:ea typeface="微软雅黑"/>
                  <a:cs typeface="Arial" panose="020B0604020202020204" pitchFamily="34" charset="0"/>
                  <a:sym typeface="Arial"/>
                </a:rPr>
                <a:t>Add title text</a:t>
              </a:r>
              <a:endParaRPr lang="en-AU" altLang="zh-CN" sz="1600" dirty="0">
                <a:solidFill>
                  <a:schemeClr val="bg1"/>
                </a:solidFill>
                <a:latin typeface="Arial"/>
                <a:ea typeface="微软雅黑"/>
                <a:cs typeface="Arial" panose="020B0604020202020204" pitchFamily="34" charset="0"/>
                <a:sym typeface="Arial"/>
              </a:endParaRPr>
            </a:p>
          </p:txBody>
        </p:sp>
      </p:grpSp>
      <p:grpSp>
        <p:nvGrpSpPr>
          <p:cNvPr id="38" name="Group 37"/>
          <p:cNvGrpSpPr/>
          <p:nvPr/>
        </p:nvGrpSpPr>
        <p:grpSpPr bwMode="auto">
          <a:xfrm>
            <a:off x="8516625" y="3870325"/>
            <a:ext cx="2001577" cy="2001838"/>
            <a:chOff x="8516643" y="3870173"/>
            <a:chExt cx="2001659" cy="2001657"/>
          </a:xfrm>
        </p:grpSpPr>
        <p:sp>
          <p:nvSpPr>
            <p:cNvPr id="7" name="Teardrop 6"/>
            <p:cNvSpPr/>
            <p:nvPr/>
          </p:nvSpPr>
          <p:spPr>
            <a:xfrm flipH="1">
              <a:off x="8516643" y="3870173"/>
              <a:ext cx="2001659" cy="2001657"/>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spcBef>
                  <a:spcPct val="20000"/>
                </a:spcBef>
                <a:defRPr/>
              </a:pPr>
              <a:endParaRPr lang="en-AU" sz="1600" dirty="0">
                <a:solidFill>
                  <a:schemeClr val="bg1"/>
                </a:solidFill>
                <a:latin typeface="Arial"/>
                <a:ea typeface="微软雅黑"/>
                <a:cs typeface="Arial" panose="020B0604020202020204"/>
                <a:sym typeface="Arial"/>
              </a:endParaRPr>
            </a:p>
          </p:txBody>
        </p:sp>
        <p:sp>
          <p:nvSpPr>
            <p:cNvPr id="10" name="Oval 9"/>
            <p:cNvSpPr/>
            <p:nvPr/>
          </p:nvSpPr>
          <p:spPr>
            <a:xfrm>
              <a:off x="9929392" y="5282920"/>
              <a:ext cx="588910" cy="588910"/>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a:lnSpc>
                  <a:spcPct val="90000"/>
                </a:lnSpc>
                <a:spcBef>
                  <a:spcPct val="20000"/>
                </a:spcBef>
              </a:pPr>
              <a:r>
                <a:rPr lang="en-AU" altLang="zh-CN" sz="1600">
                  <a:solidFill>
                    <a:schemeClr val="bg1"/>
                  </a:solidFill>
                  <a:latin typeface="Arial"/>
                  <a:ea typeface="微软雅黑"/>
                  <a:cs typeface="Arial" panose="020B0604020202020204" pitchFamily="34" charset="0"/>
                  <a:sym typeface="Arial"/>
                </a:rPr>
                <a:t>O</a:t>
              </a:r>
              <a:endParaRPr lang="en-US" altLang="zh-CN" sz="1600">
                <a:solidFill>
                  <a:schemeClr val="bg1"/>
                </a:solidFill>
                <a:latin typeface="Arial"/>
                <a:ea typeface="微软雅黑"/>
                <a:cs typeface="Arial" panose="020B0604020202020204" pitchFamily="34" charset="0"/>
                <a:sym typeface="Arial"/>
              </a:endParaRPr>
            </a:p>
          </p:txBody>
        </p:sp>
        <p:sp>
          <p:nvSpPr>
            <p:cNvPr id="97294" name="Text Placeholder 33"/>
            <p:cNvSpPr txBox="1"/>
            <p:nvPr/>
          </p:nvSpPr>
          <p:spPr bwMode="auto">
            <a:xfrm>
              <a:off x="8517523" y="4661013"/>
              <a:ext cx="1999897" cy="2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3130">
                <a:defRPr>
                  <a:solidFill>
                    <a:schemeClr val="tx1"/>
                  </a:solidFill>
                  <a:latin typeface="Calibri" panose="020F0502020204030204" pitchFamily="34" charset="0"/>
                  <a:ea typeface="MS PGothic" panose="020B0600070205080204" charset="-128"/>
                </a:defRPr>
              </a:lvl1pPr>
              <a:lvl2pPr marL="742950" indent="-285750" defTabSz="913130">
                <a:defRPr>
                  <a:solidFill>
                    <a:schemeClr val="tx1"/>
                  </a:solidFill>
                  <a:latin typeface="Calibri" panose="020F0502020204030204" pitchFamily="34" charset="0"/>
                  <a:ea typeface="MS PGothic" panose="020B0600070205080204" charset="-128"/>
                </a:defRPr>
              </a:lvl2pPr>
              <a:lvl3pPr marL="1143000" indent="-228600" defTabSz="913130">
                <a:defRPr>
                  <a:solidFill>
                    <a:schemeClr val="tx1"/>
                  </a:solidFill>
                  <a:latin typeface="Calibri" panose="020F0502020204030204" pitchFamily="34" charset="0"/>
                  <a:ea typeface="MS PGothic" panose="020B0600070205080204" charset="-128"/>
                </a:defRPr>
              </a:lvl3pPr>
              <a:lvl4pPr marL="1600200" indent="-228600" defTabSz="913130">
                <a:defRPr>
                  <a:solidFill>
                    <a:schemeClr val="tx1"/>
                  </a:solidFill>
                  <a:latin typeface="Calibri" panose="020F0502020204030204" pitchFamily="34" charset="0"/>
                  <a:ea typeface="MS PGothic" panose="020B0600070205080204" charset="-128"/>
                </a:defRPr>
              </a:lvl4pPr>
              <a:lvl5pPr marL="2057400" indent="-228600" defTabSz="913130">
                <a:defRPr>
                  <a:solidFill>
                    <a:schemeClr val="tx1"/>
                  </a:solidFill>
                  <a:latin typeface="Calibri" panose="020F0502020204030204" pitchFamily="34" charset="0"/>
                  <a:ea typeface="MS PGothic" panose="020B0600070205080204" charset="-128"/>
                </a:defRPr>
              </a:lvl5pPr>
              <a:lvl6pPr marL="2514600" indent="-228600" defTabSz="91313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defTabSz="91313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defTabSz="91313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defTabSz="91313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a:lnSpc>
                  <a:spcPct val="90000"/>
                </a:lnSpc>
                <a:spcBef>
                  <a:spcPct val="20000"/>
                </a:spcBef>
              </a:pPr>
              <a:r>
                <a:rPr lang="en-US" altLang="zh-CN" sz="1600" dirty="0">
                  <a:solidFill>
                    <a:schemeClr val="bg1"/>
                  </a:solidFill>
                  <a:latin typeface="Arial"/>
                  <a:ea typeface="微软雅黑"/>
                  <a:cs typeface="Arial" panose="020B0604020202020204" pitchFamily="34" charset="0"/>
                  <a:sym typeface="Arial"/>
                </a:rPr>
                <a:t>Add title text</a:t>
              </a:r>
              <a:endParaRPr lang="en-AU" altLang="zh-CN" sz="1600" dirty="0">
                <a:solidFill>
                  <a:schemeClr val="bg1"/>
                </a:solidFill>
                <a:latin typeface="Arial"/>
                <a:ea typeface="微软雅黑"/>
                <a:cs typeface="Arial" panose="020B0604020202020204" pitchFamily="34" charset="0"/>
                <a:sym typeface="Arial"/>
              </a:endParaRPr>
            </a:p>
          </p:txBody>
        </p:sp>
      </p:grpSp>
      <p:sp>
        <p:nvSpPr>
          <p:cNvPr id="2" name="标题 1"/>
          <p:cNvSpPr>
            <a:spLocks noGrp="1"/>
          </p:cNvSpPr>
          <p:nvPr>
            <p:ph type="title"/>
          </p:nvPr>
        </p:nvSpPr>
        <p:spPr/>
        <p:txBody>
          <a:bodyPr vert="horz" lIns="91440" tIns="45720" rIns="91440" bIns="45720" rtlCol="0" anchor="ctr">
            <a:normAutofit/>
          </a:bodyPr>
          <a:lstStyle/>
          <a:p>
            <a:r>
              <a:rPr lang="en-US" altLang="zh-CN" sz="3200" b="1" dirty="0">
                <a:latin typeface="Arial"/>
                <a:ea typeface="微软雅黑"/>
                <a:sym typeface="Arial"/>
              </a:rPr>
              <a:t>Add title text</a:t>
            </a:r>
            <a:endParaRPr lang="zh-CN" altLang="en-US" sz="3200" b="1" dirty="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500" fill="hold"/>
                                        <p:tgtEl>
                                          <p:spTgt spid="36"/>
                                        </p:tgtEl>
                                        <p:attrNameLst>
                                          <p:attrName>ppt_w</p:attrName>
                                        </p:attrNameLst>
                                      </p:cBhvr>
                                      <p:tavLst>
                                        <p:tav tm="0">
                                          <p:val>
                                            <p:fltVal val="0"/>
                                          </p:val>
                                        </p:tav>
                                        <p:tav tm="100000">
                                          <p:val>
                                            <p:strVal val="#ppt_w"/>
                                          </p:val>
                                        </p:tav>
                                      </p:tavLst>
                                    </p:anim>
                                    <p:anim calcmode="lin" valueType="num">
                                      <p:cBhvr>
                                        <p:cTn id="24" dur="500" fill="hold"/>
                                        <p:tgtEl>
                                          <p:spTgt spid="36"/>
                                        </p:tgtEl>
                                        <p:attrNameLst>
                                          <p:attrName>ppt_h</p:attrName>
                                        </p:attrNameLst>
                                      </p:cBhvr>
                                      <p:tavLst>
                                        <p:tav tm="0">
                                          <p:val>
                                            <p:fltVal val="0"/>
                                          </p:val>
                                        </p:tav>
                                        <p:tav tm="100000">
                                          <p:val>
                                            <p:strVal val="#ppt_h"/>
                                          </p:val>
                                        </p:tav>
                                      </p:tavLst>
                                    </p:anim>
                                    <p:animEffect transition="in" filter="fade">
                                      <p:cBhvr>
                                        <p:cTn id="25" dur="500"/>
                                        <p:tgtEl>
                                          <p:spTgt spid="36"/>
                                        </p:tgtEl>
                                      </p:cBhvr>
                                    </p:animEffect>
                                  </p:childTnLst>
                                </p:cTn>
                              </p:par>
                              <p:par>
                                <p:cTn id="26" presetID="53" presetClass="entr" presetSubtype="16"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fill="hold"/>
                                        <p:tgtEl>
                                          <p:spTgt spid="35"/>
                                        </p:tgtEl>
                                        <p:attrNameLst>
                                          <p:attrName>ppt_w</p:attrName>
                                        </p:attrNameLst>
                                      </p:cBhvr>
                                      <p:tavLst>
                                        <p:tav tm="0">
                                          <p:val>
                                            <p:fltVal val="0"/>
                                          </p:val>
                                        </p:tav>
                                        <p:tav tm="100000">
                                          <p:val>
                                            <p:strVal val="#ppt_w"/>
                                          </p:val>
                                        </p:tav>
                                      </p:tavLst>
                                    </p:anim>
                                    <p:anim calcmode="lin" valueType="num">
                                      <p:cBhvr>
                                        <p:cTn id="29" dur="500" fill="hold"/>
                                        <p:tgtEl>
                                          <p:spTgt spid="35"/>
                                        </p:tgtEl>
                                        <p:attrNameLst>
                                          <p:attrName>ppt_h</p:attrName>
                                        </p:attrNameLst>
                                      </p:cBhvr>
                                      <p:tavLst>
                                        <p:tav tm="0">
                                          <p:val>
                                            <p:fltVal val="0"/>
                                          </p:val>
                                        </p:tav>
                                        <p:tav tm="100000">
                                          <p:val>
                                            <p:strVal val="#ppt_h"/>
                                          </p:val>
                                        </p:tav>
                                      </p:tavLst>
                                    </p:anim>
                                    <p:animEffect transition="in" filter="fade">
                                      <p:cBhvr>
                                        <p:cTn id="30" dur="500"/>
                                        <p:tgtEl>
                                          <p:spTgt spid="35"/>
                                        </p:tgtEl>
                                      </p:cBhvr>
                                    </p:animEffect>
                                  </p:childTnLst>
                                </p:cTn>
                              </p:par>
                              <p:par>
                                <p:cTn id="31" presetID="53" presetClass="entr" presetSubtype="16"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p:cTn id="33" dur="500" fill="hold"/>
                                        <p:tgtEl>
                                          <p:spTgt spid="37"/>
                                        </p:tgtEl>
                                        <p:attrNameLst>
                                          <p:attrName>ppt_w</p:attrName>
                                        </p:attrNameLst>
                                      </p:cBhvr>
                                      <p:tavLst>
                                        <p:tav tm="0">
                                          <p:val>
                                            <p:fltVal val="0"/>
                                          </p:val>
                                        </p:tav>
                                        <p:tav tm="100000">
                                          <p:val>
                                            <p:strVal val="#ppt_w"/>
                                          </p:val>
                                        </p:tav>
                                      </p:tavLst>
                                    </p:anim>
                                    <p:anim calcmode="lin" valueType="num">
                                      <p:cBhvr>
                                        <p:cTn id="34" dur="500" fill="hold"/>
                                        <p:tgtEl>
                                          <p:spTgt spid="37"/>
                                        </p:tgtEl>
                                        <p:attrNameLst>
                                          <p:attrName>ppt_h</p:attrName>
                                        </p:attrNameLst>
                                      </p:cBhvr>
                                      <p:tavLst>
                                        <p:tav tm="0">
                                          <p:val>
                                            <p:fltVal val="0"/>
                                          </p:val>
                                        </p:tav>
                                        <p:tav tm="100000">
                                          <p:val>
                                            <p:strVal val="#ppt_h"/>
                                          </p:val>
                                        </p:tav>
                                      </p:tavLst>
                                    </p:anim>
                                    <p:animEffect transition="in" filter="fade">
                                      <p:cBhvr>
                                        <p:cTn id="35" dur="500"/>
                                        <p:tgtEl>
                                          <p:spTgt spid="37"/>
                                        </p:tgtEl>
                                      </p:cBhvr>
                                    </p:animEffect>
                                  </p:childTnLst>
                                </p:cTn>
                              </p:par>
                              <p:par>
                                <p:cTn id="36" presetID="53" presetClass="entr" presetSubtype="16"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Effect transition="in" filter="fade">
                                      <p:cBhvr>
                                        <p:cTn id="40" dur="500"/>
                                        <p:tgtEl>
                                          <p:spTgt spid="38"/>
                                        </p:tgtEl>
                                      </p:cBhvr>
                                    </p:animEffect>
                                  </p:childTnLst>
                                </p:cTn>
                              </p:par>
                            </p:childTnLst>
                          </p:cTn>
                        </p:par>
                        <p:par>
                          <p:cTn id="41" fill="hold">
                            <p:stCondLst>
                              <p:cond delay="2500"/>
                            </p:stCondLst>
                            <p:childTnLst>
                              <p:par>
                                <p:cTn id="42" presetID="26" presetClass="emph" presetSubtype="0" fill="hold" nodeType="afterEffect">
                                  <p:stCondLst>
                                    <p:cond delay="0"/>
                                  </p:stCondLst>
                                  <p:childTnLst>
                                    <p:animEffect transition="out" filter="fade">
                                      <p:cBhvr>
                                        <p:cTn id="43" dur="500" tmFilter="0, 0; .2, .5; .8, .5; 1, 0"/>
                                        <p:tgtEl>
                                          <p:spTgt spid="36"/>
                                        </p:tgtEl>
                                      </p:cBhvr>
                                    </p:animEffect>
                                    <p:animScale>
                                      <p:cBhvr>
                                        <p:cTn id="44" dur="250" autoRev="1" fill="hold"/>
                                        <p:tgtEl>
                                          <p:spTgt spid="36"/>
                                        </p:tgtEl>
                                      </p:cBhvr>
                                      <p:by x="105000" y="105000"/>
                                    </p:animScale>
                                  </p:childTnLst>
                                </p:cTn>
                              </p:par>
                              <p:par>
                                <p:cTn id="45" presetID="26" presetClass="emph" presetSubtype="0" fill="hold" nodeType="withEffect">
                                  <p:stCondLst>
                                    <p:cond delay="300"/>
                                  </p:stCondLst>
                                  <p:childTnLst>
                                    <p:animEffect transition="out" filter="fade">
                                      <p:cBhvr>
                                        <p:cTn id="46" dur="500" tmFilter="0, 0; .2, .5; .8, .5; 1, 0"/>
                                        <p:tgtEl>
                                          <p:spTgt spid="35"/>
                                        </p:tgtEl>
                                      </p:cBhvr>
                                    </p:animEffect>
                                    <p:animScale>
                                      <p:cBhvr>
                                        <p:cTn id="47" dur="250" autoRev="1" fill="hold"/>
                                        <p:tgtEl>
                                          <p:spTgt spid="35"/>
                                        </p:tgtEl>
                                      </p:cBhvr>
                                      <p:by x="105000" y="105000"/>
                                    </p:animScale>
                                  </p:childTnLst>
                                </p:cTn>
                              </p:par>
                              <p:par>
                                <p:cTn id="48" presetID="26" presetClass="emph" presetSubtype="0" fill="hold" nodeType="withEffect">
                                  <p:stCondLst>
                                    <p:cond delay="600"/>
                                  </p:stCondLst>
                                  <p:childTnLst>
                                    <p:animEffect transition="out" filter="fade">
                                      <p:cBhvr>
                                        <p:cTn id="49" dur="500" tmFilter="0, 0; .2, .5; .8, .5; 1, 0"/>
                                        <p:tgtEl>
                                          <p:spTgt spid="37"/>
                                        </p:tgtEl>
                                      </p:cBhvr>
                                    </p:animEffect>
                                    <p:animScale>
                                      <p:cBhvr>
                                        <p:cTn id="50" dur="250" autoRev="1" fill="hold"/>
                                        <p:tgtEl>
                                          <p:spTgt spid="37"/>
                                        </p:tgtEl>
                                      </p:cBhvr>
                                      <p:by x="105000" y="105000"/>
                                    </p:animScale>
                                  </p:childTnLst>
                                </p:cTn>
                              </p:par>
                              <p:par>
                                <p:cTn id="51" presetID="26" presetClass="emph" presetSubtype="0" fill="hold" nodeType="withEffect">
                                  <p:stCondLst>
                                    <p:cond delay="900"/>
                                  </p:stCondLst>
                                  <p:childTnLst>
                                    <p:animEffect transition="out" filter="fade">
                                      <p:cBhvr>
                                        <p:cTn id="52" dur="500" tmFilter="0, 0; .2, .5; .8, .5; 1, 0"/>
                                        <p:tgtEl>
                                          <p:spTgt spid="38"/>
                                        </p:tgtEl>
                                      </p:cBhvr>
                                    </p:animEffect>
                                    <p:animScale>
                                      <p:cBhvr>
                                        <p:cTn id="53" dur="250" autoRev="1" fill="hold"/>
                                        <p:tgtEl>
                                          <p:spTgt spid="3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bwMode="auto">
          <a:xfrm rot="10800000" flipH="1">
            <a:off x="3754000" y="3255964"/>
            <a:ext cx="1612690" cy="673100"/>
            <a:chOff x="1652259" y="4256917"/>
            <a:chExt cx="1206254" cy="360191"/>
          </a:xfrm>
        </p:grpSpPr>
        <p:cxnSp>
          <p:nvCxnSpPr>
            <p:cNvPr id="29" name="Straight Connector 28"/>
            <p:cNvCxnSpPr/>
            <p:nvPr/>
          </p:nvCxnSpPr>
          <p:spPr>
            <a:xfrm flipH="1">
              <a:off x="1652259" y="4256917"/>
              <a:ext cx="1206254"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1652259" y="4257767"/>
              <a:ext cx="0" cy="360191"/>
            </a:xfrm>
            <a:prstGeom prst="line">
              <a:avLst/>
            </a:prstGeom>
            <a:ln>
              <a:solidFill>
                <a:schemeClr val="bg2">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31" name="Freeform 5"/>
          <p:cNvSpPr/>
          <p:nvPr/>
        </p:nvSpPr>
        <p:spPr bwMode="auto">
          <a:xfrm flipH="1">
            <a:off x="3304797" y="2074863"/>
            <a:ext cx="944440" cy="1090613"/>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solidFill>
            <a:schemeClr val="accent3"/>
          </a:solidFill>
          <a:ln>
            <a:noFill/>
          </a:ln>
        </p:spPr>
        <p:txBody>
          <a:bodyPr lIns="91417" tIns="45709" rIns="91417" bIns="45709" anchor="ctr"/>
          <a:lstStyle/>
          <a:p>
            <a:pPr>
              <a:defRPr/>
            </a:pPr>
            <a:endParaRPr lang="en-US" sz="2000" dirty="0">
              <a:solidFill>
                <a:schemeClr val="tx1">
                  <a:lumMod val="50000"/>
                  <a:lumOff val="50000"/>
                </a:schemeClr>
              </a:solidFill>
              <a:latin typeface="Arial"/>
              <a:ea typeface="微软雅黑"/>
              <a:sym typeface="Arial"/>
            </a:endParaRPr>
          </a:p>
        </p:txBody>
      </p:sp>
      <p:sp>
        <p:nvSpPr>
          <p:cNvPr id="32" name="TextBox 31"/>
          <p:cNvSpPr txBox="1">
            <a:spLocks noChangeArrowheads="1"/>
          </p:cNvSpPr>
          <p:nvPr/>
        </p:nvSpPr>
        <p:spPr bwMode="auto">
          <a:xfrm>
            <a:off x="4357173" y="1935166"/>
            <a:ext cx="1419041" cy="83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defRPr/>
            </a:pPr>
            <a:endParaRPr lang="en-US" altLang="zh-CN" sz="1200" dirty="0">
              <a:solidFill>
                <a:schemeClr val="tx1">
                  <a:lumMod val="50000"/>
                  <a:lumOff val="50000"/>
                </a:schemeClr>
              </a:solidFill>
              <a:latin typeface="Arial"/>
              <a:ea typeface="微软雅黑"/>
              <a:sym typeface="Arial"/>
            </a:endParaRPr>
          </a:p>
          <a:p>
            <a:pPr>
              <a:defRPr/>
            </a:pPr>
            <a:r>
              <a:rPr lang="en-US" altLang="zh-CN" sz="1200" dirty="0">
                <a:solidFill>
                  <a:schemeClr val="tx1">
                    <a:lumMod val="50000"/>
                    <a:lumOff val="50000"/>
                  </a:schemeClr>
                </a:solidFill>
                <a:latin typeface="Arial"/>
                <a:ea typeface="微软雅黑"/>
                <a:sym typeface="Arial"/>
              </a:rPr>
              <a:t>Click here to add content, content to match the title. </a:t>
            </a:r>
          </a:p>
        </p:txBody>
      </p:sp>
      <p:sp>
        <p:nvSpPr>
          <p:cNvPr id="33" name="Text Placeholder 32"/>
          <p:cNvSpPr txBox="1"/>
          <p:nvPr/>
        </p:nvSpPr>
        <p:spPr bwMode="auto">
          <a:xfrm>
            <a:off x="3158766" y="5399090"/>
            <a:ext cx="6209492" cy="674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r>
              <a:rPr lang="en-US" altLang="zh-CN" sz="1400" dirty="0">
                <a:solidFill>
                  <a:schemeClr val="tx1">
                    <a:lumMod val="50000"/>
                    <a:lumOff val="50000"/>
                  </a:schemeClr>
                </a:solidFill>
                <a:latin typeface="Arial"/>
                <a:ea typeface="微软雅黑"/>
                <a:sym typeface="Arial"/>
              </a:rPr>
              <a:t>We provide professional-quality free PowerPoint templates to help you with your business presentations - freeppt7.com</a:t>
            </a:r>
            <a:endParaRPr lang="zh-CN" altLang="en-US" sz="1400" dirty="0">
              <a:solidFill>
                <a:schemeClr val="tx1">
                  <a:lumMod val="50000"/>
                  <a:lumOff val="50000"/>
                </a:schemeClr>
              </a:solidFill>
              <a:latin typeface="Arial"/>
              <a:ea typeface="微软雅黑"/>
              <a:sym typeface="Arial"/>
            </a:endParaRPr>
          </a:p>
        </p:txBody>
      </p:sp>
      <p:grpSp>
        <p:nvGrpSpPr>
          <p:cNvPr id="17" name="Group 16"/>
          <p:cNvGrpSpPr/>
          <p:nvPr/>
        </p:nvGrpSpPr>
        <p:grpSpPr bwMode="auto">
          <a:xfrm>
            <a:off x="5249232" y="2030414"/>
            <a:ext cx="4303153" cy="3238500"/>
            <a:chOff x="3200238" y="2031113"/>
            <a:chExt cx="4303307" cy="3238214"/>
          </a:xfrm>
        </p:grpSpPr>
        <p:grpSp>
          <p:nvGrpSpPr>
            <p:cNvPr id="108559" name="Group 3"/>
            <p:cNvGrpSpPr/>
            <p:nvPr/>
          </p:nvGrpSpPr>
          <p:grpSpPr bwMode="auto">
            <a:xfrm>
              <a:off x="3200238" y="2031113"/>
              <a:ext cx="4303307" cy="3238214"/>
              <a:chOff x="3366492" y="2204299"/>
              <a:chExt cx="4303307" cy="3238214"/>
            </a:xfrm>
          </p:grpSpPr>
          <p:sp>
            <p:nvSpPr>
              <p:cNvPr id="108563" name="AutoShape 3"/>
              <p:cNvSpPr>
                <a:spLocks noChangeAspect="1" noChangeArrowheads="1" noTextEdit="1"/>
              </p:cNvSpPr>
              <p:nvPr/>
            </p:nvSpPr>
            <p:spPr bwMode="auto">
              <a:xfrm rot="-5400000">
                <a:off x="3987896" y="1766574"/>
                <a:ext cx="3060500" cy="411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tx1">
                      <a:lumMod val="50000"/>
                      <a:lumOff val="50000"/>
                    </a:schemeClr>
                  </a:solidFill>
                  <a:latin typeface="Arial"/>
                  <a:ea typeface="微软雅黑"/>
                  <a:sym typeface="Arial"/>
                </a:endParaRPr>
              </a:p>
            </p:txBody>
          </p:sp>
          <p:sp>
            <p:nvSpPr>
              <p:cNvPr id="6" name="Freeform 5"/>
              <p:cNvSpPr/>
              <p:nvPr/>
            </p:nvSpPr>
            <p:spPr bwMode="auto">
              <a:xfrm rot="16200000">
                <a:off x="5169718" y="4012303"/>
                <a:ext cx="1363543" cy="696847"/>
              </a:xfrm>
              <a:custGeom>
                <a:avLst/>
                <a:gdLst>
                  <a:gd name="T0" fmla="*/ 364 w 482"/>
                  <a:gd name="T1" fmla="*/ 246 h 246"/>
                  <a:gd name="T2" fmla="*/ 482 w 482"/>
                  <a:gd name="T3" fmla="*/ 128 h 246"/>
                  <a:gd name="T4" fmla="*/ 0 w 482"/>
                  <a:gd name="T5" fmla="*/ 128 h 246"/>
                  <a:gd name="T6" fmla="*/ 118 w 482"/>
                  <a:gd name="T7" fmla="*/ 246 h 246"/>
                  <a:gd name="T8" fmla="*/ 364 w 482"/>
                  <a:gd name="T9" fmla="*/ 246 h 246"/>
                </a:gdLst>
                <a:ahLst/>
                <a:cxnLst>
                  <a:cxn ang="0">
                    <a:pos x="T0" y="T1"/>
                  </a:cxn>
                  <a:cxn ang="0">
                    <a:pos x="T2" y="T3"/>
                  </a:cxn>
                  <a:cxn ang="0">
                    <a:pos x="T4" y="T5"/>
                  </a:cxn>
                  <a:cxn ang="0">
                    <a:pos x="T6" y="T7"/>
                  </a:cxn>
                  <a:cxn ang="0">
                    <a:pos x="T8" y="T9"/>
                  </a:cxn>
                </a:cxnLst>
                <a:rect l="0" t="0" r="r" b="b"/>
                <a:pathLst>
                  <a:path w="482" h="246">
                    <a:moveTo>
                      <a:pt x="364" y="246"/>
                    </a:moveTo>
                    <a:cubicBezTo>
                      <a:pt x="482" y="128"/>
                      <a:pt x="482" y="128"/>
                      <a:pt x="482" y="128"/>
                    </a:cubicBezTo>
                    <a:cubicBezTo>
                      <a:pt x="347" y="0"/>
                      <a:pt x="135" y="0"/>
                      <a:pt x="0" y="128"/>
                    </a:cubicBezTo>
                    <a:cubicBezTo>
                      <a:pt x="118" y="246"/>
                      <a:pt x="118" y="246"/>
                      <a:pt x="118" y="246"/>
                    </a:cubicBezTo>
                    <a:cubicBezTo>
                      <a:pt x="188" y="183"/>
                      <a:pt x="294" y="183"/>
                      <a:pt x="364" y="246"/>
                    </a:cubicBezTo>
                    <a:close/>
                  </a:path>
                </a:pathLst>
              </a:custGeom>
              <a:solidFill>
                <a:schemeClr val="accent3"/>
              </a:solidFill>
              <a:ln>
                <a:noFill/>
              </a:ln>
            </p:spPr>
            <p:txBody>
              <a:bodyPr/>
              <a:lstStyle/>
              <a:p>
                <a:pPr>
                  <a:defRPr/>
                </a:pPr>
                <a:endParaRPr lang="en-US">
                  <a:solidFill>
                    <a:schemeClr val="tx1">
                      <a:lumMod val="50000"/>
                      <a:lumOff val="50000"/>
                    </a:schemeClr>
                  </a:solidFill>
                  <a:latin typeface="Arial"/>
                  <a:ea typeface="微软雅黑"/>
                  <a:sym typeface="Arial"/>
                </a:endParaRPr>
              </a:p>
            </p:txBody>
          </p:sp>
          <p:sp>
            <p:nvSpPr>
              <p:cNvPr id="7" name="Freeform 6"/>
              <p:cNvSpPr/>
              <p:nvPr/>
            </p:nvSpPr>
            <p:spPr bwMode="auto">
              <a:xfrm rot="16200000">
                <a:off x="6641191" y="4013891"/>
                <a:ext cx="1363543" cy="693673"/>
              </a:xfrm>
              <a:custGeom>
                <a:avLst/>
                <a:gdLst>
                  <a:gd name="T0" fmla="*/ 118 w 482"/>
                  <a:gd name="T1" fmla="*/ 0 h 246"/>
                  <a:gd name="T2" fmla="*/ 0 w 482"/>
                  <a:gd name="T3" fmla="*/ 118 h 246"/>
                  <a:gd name="T4" fmla="*/ 482 w 482"/>
                  <a:gd name="T5" fmla="*/ 118 h 246"/>
                  <a:gd name="T6" fmla="*/ 364 w 482"/>
                  <a:gd name="T7" fmla="*/ 0 h 246"/>
                  <a:gd name="T8" fmla="*/ 118 w 482"/>
                  <a:gd name="T9" fmla="*/ 0 h 246"/>
                </a:gdLst>
                <a:ahLst/>
                <a:cxnLst>
                  <a:cxn ang="0">
                    <a:pos x="T0" y="T1"/>
                  </a:cxn>
                  <a:cxn ang="0">
                    <a:pos x="T2" y="T3"/>
                  </a:cxn>
                  <a:cxn ang="0">
                    <a:pos x="T4" y="T5"/>
                  </a:cxn>
                  <a:cxn ang="0">
                    <a:pos x="T6" y="T7"/>
                  </a:cxn>
                  <a:cxn ang="0">
                    <a:pos x="T8" y="T9"/>
                  </a:cxn>
                </a:cxnLst>
                <a:rect l="0" t="0" r="r" b="b"/>
                <a:pathLst>
                  <a:path w="482" h="246">
                    <a:moveTo>
                      <a:pt x="118" y="0"/>
                    </a:moveTo>
                    <a:cubicBezTo>
                      <a:pt x="0" y="118"/>
                      <a:pt x="0" y="118"/>
                      <a:pt x="0" y="118"/>
                    </a:cubicBezTo>
                    <a:cubicBezTo>
                      <a:pt x="135" y="246"/>
                      <a:pt x="347" y="246"/>
                      <a:pt x="482" y="118"/>
                    </a:cubicBezTo>
                    <a:cubicBezTo>
                      <a:pt x="364" y="0"/>
                      <a:pt x="364" y="0"/>
                      <a:pt x="364" y="0"/>
                    </a:cubicBezTo>
                    <a:cubicBezTo>
                      <a:pt x="294" y="63"/>
                      <a:pt x="188" y="63"/>
                      <a:pt x="118" y="0"/>
                    </a:cubicBezTo>
                    <a:close/>
                  </a:path>
                </a:pathLst>
              </a:custGeom>
              <a:solidFill>
                <a:schemeClr val="accent3"/>
              </a:solidFill>
              <a:ln>
                <a:noFill/>
              </a:ln>
            </p:spPr>
            <p:txBody>
              <a:bodyPr/>
              <a:lstStyle/>
              <a:p>
                <a:pPr>
                  <a:defRPr/>
                </a:pPr>
                <a:endParaRPr lang="en-US">
                  <a:solidFill>
                    <a:schemeClr val="tx1">
                      <a:lumMod val="50000"/>
                      <a:lumOff val="50000"/>
                    </a:schemeClr>
                  </a:solidFill>
                  <a:latin typeface="Arial"/>
                  <a:ea typeface="微软雅黑"/>
                  <a:sym typeface="Arial"/>
                </a:endParaRPr>
              </a:p>
            </p:txBody>
          </p:sp>
          <p:sp>
            <p:nvSpPr>
              <p:cNvPr id="8" name="Freeform 7"/>
              <p:cNvSpPr/>
              <p:nvPr/>
            </p:nvSpPr>
            <p:spPr bwMode="auto">
              <a:xfrm rot="16200000">
                <a:off x="6240388" y="4413114"/>
                <a:ext cx="693677" cy="1365121"/>
              </a:xfrm>
              <a:custGeom>
                <a:avLst/>
                <a:gdLst>
                  <a:gd name="T0" fmla="*/ 246 w 246"/>
                  <a:gd name="T1" fmla="*/ 118 h 483"/>
                  <a:gd name="T2" fmla="*/ 128 w 246"/>
                  <a:gd name="T3" fmla="*/ 0 h 483"/>
                  <a:gd name="T4" fmla="*/ 128 w 246"/>
                  <a:gd name="T5" fmla="*/ 483 h 483"/>
                  <a:gd name="T6" fmla="*/ 246 w 246"/>
                  <a:gd name="T7" fmla="*/ 365 h 483"/>
                  <a:gd name="T8" fmla="*/ 246 w 246"/>
                  <a:gd name="T9" fmla="*/ 118 h 483"/>
                </a:gdLst>
                <a:ahLst/>
                <a:cxnLst>
                  <a:cxn ang="0">
                    <a:pos x="T0" y="T1"/>
                  </a:cxn>
                  <a:cxn ang="0">
                    <a:pos x="T2" y="T3"/>
                  </a:cxn>
                  <a:cxn ang="0">
                    <a:pos x="T4" y="T5"/>
                  </a:cxn>
                  <a:cxn ang="0">
                    <a:pos x="T6" y="T7"/>
                  </a:cxn>
                  <a:cxn ang="0">
                    <a:pos x="T8" y="T9"/>
                  </a:cxn>
                </a:cxnLst>
                <a:rect l="0" t="0" r="r" b="b"/>
                <a:pathLst>
                  <a:path w="246" h="483">
                    <a:moveTo>
                      <a:pt x="246" y="118"/>
                    </a:moveTo>
                    <a:cubicBezTo>
                      <a:pt x="128" y="0"/>
                      <a:pt x="128" y="0"/>
                      <a:pt x="128" y="0"/>
                    </a:cubicBezTo>
                    <a:cubicBezTo>
                      <a:pt x="0" y="135"/>
                      <a:pt x="0" y="347"/>
                      <a:pt x="128" y="483"/>
                    </a:cubicBezTo>
                    <a:cubicBezTo>
                      <a:pt x="246" y="365"/>
                      <a:pt x="246" y="365"/>
                      <a:pt x="246" y="365"/>
                    </a:cubicBezTo>
                    <a:cubicBezTo>
                      <a:pt x="183" y="295"/>
                      <a:pt x="183" y="188"/>
                      <a:pt x="246" y="11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1">
                      <a:lumMod val="50000"/>
                      <a:lumOff val="50000"/>
                    </a:schemeClr>
                  </a:solidFill>
                  <a:latin typeface="Arial"/>
                  <a:ea typeface="微软雅黑"/>
                  <a:sym typeface="Arial"/>
                </a:endParaRPr>
              </a:p>
            </p:txBody>
          </p:sp>
          <p:sp>
            <p:nvSpPr>
              <p:cNvPr id="9" name="Freeform 8"/>
              <p:cNvSpPr/>
              <p:nvPr/>
            </p:nvSpPr>
            <p:spPr bwMode="auto">
              <a:xfrm rot="16200000">
                <a:off x="6240388" y="2943219"/>
                <a:ext cx="693677" cy="1365121"/>
              </a:xfrm>
              <a:custGeom>
                <a:avLst/>
                <a:gdLst>
                  <a:gd name="T0" fmla="*/ 118 w 246"/>
                  <a:gd name="T1" fmla="*/ 0 h 483"/>
                  <a:gd name="T2" fmla="*/ 0 w 246"/>
                  <a:gd name="T3" fmla="*/ 118 h 483"/>
                  <a:gd name="T4" fmla="*/ 0 w 246"/>
                  <a:gd name="T5" fmla="*/ 365 h 483"/>
                  <a:gd name="T6" fmla="*/ 118 w 246"/>
                  <a:gd name="T7" fmla="*/ 483 h 483"/>
                  <a:gd name="T8" fmla="*/ 118 w 246"/>
                  <a:gd name="T9" fmla="*/ 0 h 483"/>
                </a:gdLst>
                <a:ahLst/>
                <a:cxnLst>
                  <a:cxn ang="0">
                    <a:pos x="T0" y="T1"/>
                  </a:cxn>
                  <a:cxn ang="0">
                    <a:pos x="T2" y="T3"/>
                  </a:cxn>
                  <a:cxn ang="0">
                    <a:pos x="T4" y="T5"/>
                  </a:cxn>
                  <a:cxn ang="0">
                    <a:pos x="T6" y="T7"/>
                  </a:cxn>
                  <a:cxn ang="0">
                    <a:pos x="T8" y="T9"/>
                  </a:cxn>
                </a:cxnLst>
                <a:rect l="0" t="0" r="r" b="b"/>
                <a:pathLst>
                  <a:path w="246" h="483">
                    <a:moveTo>
                      <a:pt x="118" y="0"/>
                    </a:moveTo>
                    <a:cubicBezTo>
                      <a:pt x="0" y="118"/>
                      <a:pt x="0" y="118"/>
                      <a:pt x="0" y="118"/>
                    </a:cubicBezTo>
                    <a:cubicBezTo>
                      <a:pt x="63" y="188"/>
                      <a:pt x="63" y="295"/>
                      <a:pt x="0" y="365"/>
                    </a:cubicBezTo>
                    <a:cubicBezTo>
                      <a:pt x="118" y="483"/>
                      <a:pt x="118" y="483"/>
                      <a:pt x="118" y="483"/>
                    </a:cubicBezTo>
                    <a:cubicBezTo>
                      <a:pt x="246" y="347"/>
                      <a:pt x="246" y="135"/>
                      <a:pt x="118" y="0"/>
                    </a:cubicBezTo>
                    <a:close/>
                  </a:path>
                </a:pathLst>
              </a:custGeom>
              <a:solidFill>
                <a:schemeClr val="accent3"/>
              </a:solidFill>
              <a:ln>
                <a:noFill/>
              </a:ln>
            </p:spPr>
            <p:txBody>
              <a:bodyPr/>
              <a:lstStyle/>
              <a:p>
                <a:pPr>
                  <a:defRPr/>
                </a:pPr>
                <a:endParaRPr lang="en-US">
                  <a:solidFill>
                    <a:schemeClr val="tx1">
                      <a:lumMod val="50000"/>
                      <a:lumOff val="50000"/>
                    </a:schemeClr>
                  </a:solidFill>
                  <a:latin typeface="Arial"/>
                  <a:ea typeface="微软雅黑"/>
                  <a:sym typeface="Arial"/>
                </a:endParaRPr>
              </a:p>
            </p:txBody>
          </p:sp>
          <p:sp>
            <p:nvSpPr>
              <p:cNvPr id="10" name="Freeform 9"/>
              <p:cNvSpPr/>
              <p:nvPr/>
            </p:nvSpPr>
            <p:spPr bwMode="auto">
              <a:xfrm rot="16200000">
                <a:off x="3030764" y="4009923"/>
                <a:ext cx="1365129" cy="693673"/>
              </a:xfrm>
              <a:custGeom>
                <a:avLst/>
                <a:gdLst>
                  <a:gd name="T0" fmla="*/ 365 w 483"/>
                  <a:gd name="T1" fmla="*/ 246 h 246"/>
                  <a:gd name="T2" fmla="*/ 483 w 483"/>
                  <a:gd name="T3" fmla="*/ 128 h 246"/>
                  <a:gd name="T4" fmla="*/ 0 w 483"/>
                  <a:gd name="T5" fmla="*/ 128 h 246"/>
                  <a:gd name="T6" fmla="*/ 118 w 483"/>
                  <a:gd name="T7" fmla="*/ 246 h 246"/>
                  <a:gd name="T8" fmla="*/ 365 w 483"/>
                  <a:gd name="T9" fmla="*/ 246 h 246"/>
                </a:gdLst>
                <a:ahLst/>
                <a:cxnLst>
                  <a:cxn ang="0">
                    <a:pos x="T0" y="T1"/>
                  </a:cxn>
                  <a:cxn ang="0">
                    <a:pos x="T2" y="T3"/>
                  </a:cxn>
                  <a:cxn ang="0">
                    <a:pos x="T4" y="T5"/>
                  </a:cxn>
                  <a:cxn ang="0">
                    <a:pos x="T6" y="T7"/>
                  </a:cxn>
                  <a:cxn ang="0">
                    <a:pos x="T8" y="T9"/>
                  </a:cxn>
                </a:cxnLst>
                <a:rect l="0" t="0" r="r" b="b"/>
                <a:pathLst>
                  <a:path w="483" h="246">
                    <a:moveTo>
                      <a:pt x="365" y="246"/>
                    </a:moveTo>
                    <a:cubicBezTo>
                      <a:pt x="483" y="128"/>
                      <a:pt x="483" y="128"/>
                      <a:pt x="483" y="128"/>
                    </a:cubicBezTo>
                    <a:cubicBezTo>
                      <a:pt x="347" y="0"/>
                      <a:pt x="135" y="0"/>
                      <a:pt x="0" y="128"/>
                    </a:cubicBezTo>
                    <a:cubicBezTo>
                      <a:pt x="118" y="246"/>
                      <a:pt x="118" y="246"/>
                      <a:pt x="118" y="246"/>
                    </a:cubicBezTo>
                    <a:cubicBezTo>
                      <a:pt x="188" y="183"/>
                      <a:pt x="295" y="183"/>
                      <a:pt x="365" y="246"/>
                    </a:cubicBezTo>
                    <a:close/>
                  </a:path>
                </a:pathLst>
              </a:custGeom>
              <a:solidFill>
                <a:schemeClr val="accent3"/>
              </a:solidFill>
              <a:ln>
                <a:noFill/>
              </a:ln>
            </p:spPr>
            <p:txBody>
              <a:bodyPr/>
              <a:lstStyle/>
              <a:p>
                <a:pPr>
                  <a:defRPr/>
                </a:pPr>
                <a:endParaRPr lang="en-US">
                  <a:solidFill>
                    <a:schemeClr val="tx1">
                      <a:lumMod val="50000"/>
                      <a:lumOff val="50000"/>
                    </a:schemeClr>
                  </a:solidFill>
                  <a:latin typeface="Arial"/>
                  <a:ea typeface="微软雅黑"/>
                  <a:sym typeface="Arial"/>
                </a:endParaRPr>
              </a:p>
            </p:txBody>
          </p:sp>
          <p:sp>
            <p:nvSpPr>
              <p:cNvPr id="11" name="Freeform 10"/>
              <p:cNvSpPr/>
              <p:nvPr/>
            </p:nvSpPr>
            <p:spPr bwMode="auto">
              <a:xfrm rot="16200000">
                <a:off x="4499063" y="4009923"/>
                <a:ext cx="1365129" cy="693672"/>
              </a:xfrm>
              <a:custGeom>
                <a:avLst/>
                <a:gdLst>
                  <a:gd name="T0" fmla="*/ 118 w 483"/>
                  <a:gd name="T1" fmla="*/ 0 h 246"/>
                  <a:gd name="T2" fmla="*/ 0 w 483"/>
                  <a:gd name="T3" fmla="*/ 118 h 246"/>
                  <a:gd name="T4" fmla="*/ 483 w 483"/>
                  <a:gd name="T5" fmla="*/ 118 h 246"/>
                  <a:gd name="T6" fmla="*/ 365 w 483"/>
                  <a:gd name="T7" fmla="*/ 0 h 246"/>
                  <a:gd name="T8" fmla="*/ 118 w 483"/>
                  <a:gd name="T9" fmla="*/ 0 h 246"/>
                </a:gdLst>
                <a:ahLst/>
                <a:cxnLst>
                  <a:cxn ang="0">
                    <a:pos x="T0" y="T1"/>
                  </a:cxn>
                  <a:cxn ang="0">
                    <a:pos x="T2" y="T3"/>
                  </a:cxn>
                  <a:cxn ang="0">
                    <a:pos x="T4" y="T5"/>
                  </a:cxn>
                  <a:cxn ang="0">
                    <a:pos x="T6" y="T7"/>
                  </a:cxn>
                  <a:cxn ang="0">
                    <a:pos x="T8" y="T9"/>
                  </a:cxn>
                </a:cxnLst>
                <a:rect l="0" t="0" r="r" b="b"/>
                <a:pathLst>
                  <a:path w="483" h="246">
                    <a:moveTo>
                      <a:pt x="118" y="0"/>
                    </a:moveTo>
                    <a:cubicBezTo>
                      <a:pt x="0" y="118"/>
                      <a:pt x="0" y="118"/>
                      <a:pt x="0" y="118"/>
                    </a:cubicBezTo>
                    <a:cubicBezTo>
                      <a:pt x="135" y="246"/>
                      <a:pt x="347" y="246"/>
                      <a:pt x="483" y="118"/>
                    </a:cubicBezTo>
                    <a:cubicBezTo>
                      <a:pt x="365" y="0"/>
                      <a:pt x="365" y="0"/>
                      <a:pt x="365" y="0"/>
                    </a:cubicBezTo>
                    <a:cubicBezTo>
                      <a:pt x="295" y="63"/>
                      <a:pt x="188" y="63"/>
                      <a:pt x="118" y="0"/>
                    </a:cubicBezTo>
                    <a:close/>
                  </a:path>
                </a:pathLst>
              </a:custGeom>
              <a:solidFill>
                <a:schemeClr val="accent3"/>
              </a:solidFill>
              <a:ln>
                <a:noFill/>
              </a:ln>
            </p:spPr>
            <p:txBody>
              <a:bodyPr/>
              <a:lstStyle/>
              <a:p>
                <a:pPr>
                  <a:defRPr/>
                </a:pPr>
                <a:endParaRPr lang="en-US">
                  <a:solidFill>
                    <a:schemeClr val="tx1">
                      <a:lumMod val="50000"/>
                      <a:lumOff val="50000"/>
                    </a:schemeClr>
                  </a:solidFill>
                  <a:latin typeface="Arial"/>
                  <a:ea typeface="微软雅黑"/>
                  <a:sym typeface="Arial"/>
                </a:endParaRPr>
              </a:p>
            </p:txBody>
          </p:sp>
          <p:sp>
            <p:nvSpPr>
              <p:cNvPr id="12" name="Freeform 11"/>
              <p:cNvSpPr/>
              <p:nvPr/>
            </p:nvSpPr>
            <p:spPr bwMode="auto">
              <a:xfrm rot="16200000">
                <a:off x="4099846" y="4410733"/>
                <a:ext cx="695264" cy="1361947"/>
              </a:xfrm>
              <a:custGeom>
                <a:avLst/>
                <a:gdLst>
                  <a:gd name="T0" fmla="*/ 246 w 246"/>
                  <a:gd name="T1" fmla="*/ 118 h 482"/>
                  <a:gd name="T2" fmla="*/ 128 w 246"/>
                  <a:gd name="T3" fmla="*/ 0 h 482"/>
                  <a:gd name="T4" fmla="*/ 128 w 246"/>
                  <a:gd name="T5" fmla="*/ 482 h 482"/>
                  <a:gd name="T6" fmla="*/ 246 w 246"/>
                  <a:gd name="T7" fmla="*/ 364 h 482"/>
                  <a:gd name="T8" fmla="*/ 246 w 246"/>
                  <a:gd name="T9" fmla="*/ 118 h 482"/>
                </a:gdLst>
                <a:ahLst/>
                <a:cxnLst>
                  <a:cxn ang="0">
                    <a:pos x="T0" y="T1"/>
                  </a:cxn>
                  <a:cxn ang="0">
                    <a:pos x="T2" y="T3"/>
                  </a:cxn>
                  <a:cxn ang="0">
                    <a:pos x="T4" y="T5"/>
                  </a:cxn>
                  <a:cxn ang="0">
                    <a:pos x="T6" y="T7"/>
                  </a:cxn>
                  <a:cxn ang="0">
                    <a:pos x="T8" y="T9"/>
                  </a:cxn>
                </a:cxnLst>
                <a:rect l="0" t="0" r="r" b="b"/>
                <a:pathLst>
                  <a:path w="246" h="482">
                    <a:moveTo>
                      <a:pt x="246" y="118"/>
                    </a:moveTo>
                    <a:cubicBezTo>
                      <a:pt x="128" y="0"/>
                      <a:pt x="128" y="0"/>
                      <a:pt x="128" y="0"/>
                    </a:cubicBezTo>
                    <a:cubicBezTo>
                      <a:pt x="0" y="135"/>
                      <a:pt x="0" y="347"/>
                      <a:pt x="128" y="482"/>
                    </a:cubicBezTo>
                    <a:cubicBezTo>
                      <a:pt x="246" y="364"/>
                      <a:pt x="246" y="364"/>
                      <a:pt x="246" y="364"/>
                    </a:cubicBezTo>
                    <a:cubicBezTo>
                      <a:pt x="183" y="294"/>
                      <a:pt x="183" y="188"/>
                      <a:pt x="246" y="11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1">
                      <a:lumMod val="50000"/>
                      <a:lumOff val="50000"/>
                    </a:schemeClr>
                  </a:solidFill>
                  <a:latin typeface="Arial"/>
                  <a:ea typeface="微软雅黑"/>
                  <a:sym typeface="Arial"/>
                </a:endParaRPr>
              </a:p>
            </p:txBody>
          </p:sp>
          <p:sp>
            <p:nvSpPr>
              <p:cNvPr id="13" name="Freeform 12"/>
              <p:cNvSpPr/>
              <p:nvPr/>
            </p:nvSpPr>
            <p:spPr bwMode="auto">
              <a:xfrm rot="16200000">
                <a:off x="4099846" y="2939250"/>
                <a:ext cx="695264" cy="1361947"/>
              </a:xfrm>
              <a:custGeom>
                <a:avLst/>
                <a:gdLst>
                  <a:gd name="T0" fmla="*/ 118 w 246"/>
                  <a:gd name="T1" fmla="*/ 0 h 482"/>
                  <a:gd name="T2" fmla="*/ 0 w 246"/>
                  <a:gd name="T3" fmla="*/ 118 h 482"/>
                  <a:gd name="T4" fmla="*/ 0 w 246"/>
                  <a:gd name="T5" fmla="*/ 364 h 482"/>
                  <a:gd name="T6" fmla="*/ 118 w 246"/>
                  <a:gd name="T7" fmla="*/ 482 h 482"/>
                  <a:gd name="T8" fmla="*/ 118 w 246"/>
                  <a:gd name="T9" fmla="*/ 0 h 482"/>
                </a:gdLst>
                <a:ahLst/>
                <a:cxnLst>
                  <a:cxn ang="0">
                    <a:pos x="T0" y="T1"/>
                  </a:cxn>
                  <a:cxn ang="0">
                    <a:pos x="T2" y="T3"/>
                  </a:cxn>
                  <a:cxn ang="0">
                    <a:pos x="T4" y="T5"/>
                  </a:cxn>
                  <a:cxn ang="0">
                    <a:pos x="T6" y="T7"/>
                  </a:cxn>
                  <a:cxn ang="0">
                    <a:pos x="T8" y="T9"/>
                  </a:cxn>
                </a:cxnLst>
                <a:rect l="0" t="0" r="r" b="b"/>
                <a:pathLst>
                  <a:path w="246" h="482">
                    <a:moveTo>
                      <a:pt x="118" y="0"/>
                    </a:moveTo>
                    <a:cubicBezTo>
                      <a:pt x="0" y="118"/>
                      <a:pt x="0" y="118"/>
                      <a:pt x="0" y="118"/>
                    </a:cubicBezTo>
                    <a:cubicBezTo>
                      <a:pt x="62" y="188"/>
                      <a:pt x="62" y="294"/>
                      <a:pt x="0" y="364"/>
                    </a:cubicBezTo>
                    <a:cubicBezTo>
                      <a:pt x="118" y="482"/>
                      <a:pt x="118" y="482"/>
                      <a:pt x="118" y="482"/>
                    </a:cubicBezTo>
                    <a:cubicBezTo>
                      <a:pt x="246" y="347"/>
                      <a:pt x="246" y="135"/>
                      <a:pt x="118" y="0"/>
                    </a:cubicBezTo>
                    <a:close/>
                  </a:path>
                </a:pathLst>
              </a:custGeom>
              <a:solidFill>
                <a:schemeClr val="accent3"/>
              </a:solidFill>
              <a:ln>
                <a:noFill/>
              </a:ln>
            </p:spPr>
            <p:txBody>
              <a:bodyPr/>
              <a:lstStyle/>
              <a:p>
                <a:pPr>
                  <a:defRPr/>
                </a:pPr>
                <a:endParaRPr lang="en-US">
                  <a:solidFill>
                    <a:schemeClr val="tx1">
                      <a:lumMod val="50000"/>
                      <a:lumOff val="50000"/>
                    </a:schemeClr>
                  </a:solidFill>
                  <a:latin typeface="Arial"/>
                  <a:ea typeface="微软雅黑"/>
                  <a:sym typeface="Arial"/>
                </a:endParaRPr>
              </a:p>
            </p:txBody>
          </p:sp>
          <p:sp>
            <p:nvSpPr>
              <p:cNvPr id="14" name="Freeform 13"/>
              <p:cNvSpPr/>
              <p:nvPr/>
            </p:nvSpPr>
            <p:spPr bwMode="auto">
              <a:xfrm rot="16200000">
                <a:off x="4096669" y="2939248"/>
                <a:ext cx="1361955" cy="695259"/>
              </a:xfrm>
              <a:custGeom>
                <a:avLst/>
                <a:gdLst>
                  <a:gd name="T0" fmla="*/ 364 w 482"/>
                  <a:gd name="T1" fmla="*/ 246 h 246"/>
                  <a:gd name="T2" fmla="*/ 482 w 482"/>
                  <a:gd name="T3" fmla="*/ 128 h 246"/>
                  <a:gd name="T4" fmla="*/ 0 w 482"/>
                  <a:gd name="T5" fmla="*/ 128 h 246"/>
                  <a:gd name="T6" fmla="*/ 118 w 482"/>
                  <a:gd name="T7" fmla="*/ 246 h 246"/>
                  <a:gd name="T8" fmla="*/ 364 w 482"/>
                  <a:gd name="T9" fmla="*/ 246 h 246"/>
                </a:gdLst>
                <a:ahLst/>
                <a:cxnLst>
                  <a:cxn ang="0">
                    <a:pos x="T0" y="T1"/>
                  </a:cxn>
                  <a:cxn ang="0">
                    <a:pos x="T2" y="T3"/>
                  </a:cxn>
                  <a:cxn ang="0">
                    <a:pos x="T4" y="T5"/>
                  </a:cxn>
                  <a:cxn ang="0">
                    <a:pos x="T6" y="T7"/>
                  </a:cxn>
                  <a:cxn ang="0">
                    <a:pos x="T8" y="T9"/>
                  </a:cxn>
                </a:cxnLst>
                <a:rect l="0" t="0" r="r" b="b"/>
                <a:pathLst>
                  <a:path w="482" h="246">
                    <a:moveTo>
                      <a:pt x="364" y="246"/>
                    </a:moveTo>
                    <a:cubicBezTo>
                      <a:pt x="482" y="128"/>
                      <a:pt x="482" y="128"/>
                      <a:pt x="482" y="128"/>
                    </a:cubicBezTo>
                    <a:cubicBezTo>
                      <a:pt x="347" y="0"/>
                      <a:pt x="135" y="0"/>
                      <a:pt x="0" y="128"/>
                    </a:cubicBezTo>
                    <a:cubicBezTo>
                      <a:pt x="118" y="246"/>
                      <a:pt x="118" y="246"/>
                      <a:pt x="118" y="246"/>
                    </a:cubicBezTo>
                    <a:cubicBezTo>
                      <a:pt x="188" y="184"/>
                      <a:pt x="294" y="184"/>
                      <a:pt x="364" y="246"/>
                    </a:cubicBezTo>
                    <a:close/>
                  </a:path>
                </a:pathLst>
              </a:custGeom>
              <a:solidFill>
                <a:schemeClr val="accent2"/>
              </a:solidFill>
              <a:ln>
                <a:noFill/>
              </a:ln>
            </p:spPr>
            <p:txBody>
              <a:bodyPr/>
              <a:lstStyle/>
              <a:p>
                <a:pPr>
                  <a:defRPr/>
                </a:pPr>
                <a:endParaRPr lang="en-US">
                  <a:solidFill>
                    <a:schemeClr val="tx1">
                      <a:lumMod val="50000"/>
                      <a:lumOff val="50000"/>
                    </a:schemeClr>
                  </a:solidFill>
                  <a:latin typeface="Arial"/>
                  <a:ea typeface="微软雅黑"/>
                  <a:sym typeface="Arial"/>
                </a:endParaRPr>
              </a:p>
            </p:txBody>
          </p:sp>
          <p:sp>
            <p:nvSpPr>
              <p:cNvPr id="15" name="Freeform 14"/>
              <p:cNvSpPr/>
              <p:nvPr/>
            </p:nvSpPr>
            <p:spPr bwMode="auto">
              <a:xfrm rot="16200000">
                <a:off x="5568143" y="2939248"/>
                <a:ext cx="1361955" cy="695259"/>
              </a:xfrm>
              <a:custGeom>
                <a:avLst/>
                <a:gdLst>
                  <a:gd name="T0" fmla="*/ 118 w 482"/>
                  <a:gd name="T1" fmla="*/ 0 h 246"/>
                  <a:gd name="T2" fmla="*/ 0 w 482"/>
                  <a:gd name="T3" fmla="*/ 118 h 246"/>
                  <a:gd name="T4" fmla="*/ 482 w 482"/>
                  <a:gd name="T5" fmla="*/ 118 h 246"/>
                  <a:gd name="T6" fmla="*/ 364 w 482"/>
                  <a:gd name="T7" fmla="*/ 0 h 246"/>
                  <a:gd name="T8" fmla="*/ 118 w 482"/>
                  <a:gd name="T9" fmla="*/ 0 h 246"/>
                </a:gdLst>
                <a:ahLst/>
                <a:cxnLst>
                  <a:cxn ang="0">
                    <a:pos x="T0" y="T1"/>
                  </a:cxn>
                  <a:cxn ang="0">
                    <a:pos x="T2" y="T3"/>
                  </a:cxn>
                  <a:cxn ang="0">
                    <a:pos x="T4" y="T5"/>
                  </a:cxn>
                  <a:cxn ang="0">
                    <a:pos x="T6" y="T7"/>
                  </a:cxn>
                  <a:cxn ang="0">
                    <a:pos x="T8" y="T9"/>
                  </a:cxn>
                </a:cxnLst>
                <a:rect l="0" t="0" r="r" b="b"/>
                <a:pathLst>
                  <a:path w="482" h="246">
                    <a:moveTo>
                      <a:pt x="118" y="0"/>
                    </a:moveTo>
                    <a:cubicBezTo>
                      <a:pt x="0" y="118"/>
                      <a:pt x="0" y="118"/>
                      <a:pt x="0" y="118"/>
                    </a:cubicBezTo>
                    <a:cubicBezTo>
                      <a:pt x="135" y="246"/>
                      <a:pt x="347" y="246"/>
                      <a:pt x="482" y="118"/>
                    </a:cubicBezTo>
                    <a:cubicBezTo>
                      <a:pt x="364" y="0"/>
                      <a:pt x="364" y="0"/>
                      <a:pt x="364" y="0"/>
                    </a:cubicBezTo>
                    <a:cubicBezTo>
                      <a:pt x="294" y="63"/>
                      <a:pt x="188" y="63"/>
                      <a:pt x="118" y="0"/>
                    </a:cubicBezTo>
                    <a:close/>
                  </a:path>
                </a:pathLst>
              </a:custGeom>
              <a:solidFill>
                <a:schemeClr val="accent2"/>
              </a:solidFill>
              <a:ln>
                <a:noFill/>
              </a:ln>
            </p:spPr>
            <p:txBody>
              <a:bodyPr/>
              <a:lstStyle/>
              <a:p>
                <a:pPr>
                  <a:defRPr/>
                </a:pPr>
                <a:endParaRPr lang="en-US">
                  <a:solidFill>
                    <a:schemeClr val="tx1">
                      <a:lumMod val="50000"/>
                      <a:lumOff val="50000"/>
                    </a:schemeClr>
                  </a:solidFill>
                  <a:latin typeface="Arial"/>
                  <a:ea typeface="微软雅黑"/>
                  <a:sym typeface="Arial"/>
                </a:endParaRPr>
              </a:p>
            </p:txBody>
          </p:sp>
          <p:sp>
            <p:nvSpPr>
              <p:cNvPr id="16" name="Freeform 15"/>
              <p:cNvSpPr/>
              <p:nvPr/>
            </p:nvSpPr>
            <p:spPr bwMode="auto">
              <a:xfrm rot="16200000">
                <a:off x="5165751" y="1870165"/>
                <a:ext cx="695264" cy="1363533"/>
              </a:xfrm>
              <a:custGeom>
                <a:avLst/>
                <a:gdLst>
                  <a:gd name="T0" fmla="*/ 118 w 246"/>
                  <a:gd name="T1" fmla="*/ 0 h 483"/>
                  <a:gd name="T2" fmla="*/ 0 w 246"/>
                  <a:gd name="T3" fmla="*/ 118 h 483"/>
                  <a:gd name="T4" fmla="*/ 0 w 246"/>
                  <a:gd name="T5" fmla="*/ 365 h 483"/>
                  <a:gd name="T6" fmla="*/ 118 w 246"/>
                  <a:gd name="T7" fmla="*/ 483 h 483"/>
                  <a:gd name="T8" fmla="*/ 118 w 246"/>
                  <a:gd name="T9" fmla="*/ 0 h 483"/>
                </a:gdLst>
                <a:ahLst/>
                <a:cxnLst>
                  <a:cxn ang="0">
                    <a:pos x="T0" y="T1"/>
                  </a:cxn>
                  <a:cxn ang="0">
                    <a:pos x="T2" y="T3"/>
                  </a:cxn>
                  <a:cxn ang="0">
                    <a:pos x="T4" y="T5"/>
                  </a:cxn>
                  <a:cxn ang="0">
                    <a:pos x="T6" y="T7"/>
                  </a:cxn>
                  <a:cxn ang="0">
                    <a:pos x="T8" y="T9"/>
                  </a:cxn>
                </a:cxnLst>
                <a:rect l="0" t="0" r="r" b="b"/>
                <a:pathLst>
                  <a:path w="246" h="483">
                    <a:moveTo>
                      <a:pt x="118" y="0"/>
                    </a:moveTo>
                    <a:cubicBezTo>
                      <a:pt x="0" y="118"/>
                      <a:pt x="0" y="118"/>
                      <a:pt x="0" y="118"/>
                    </a:cubicBezTo>
                    <a:cubicBezTo>
                      <a:pt x="63" y="188"/>
                      <a:pt x="63" y="295"/>
                      <a:pt x="0" y="365"/>
                    </a:cubicBezTo>
                    <a:cubicBezTo>
                      <a:pt x="118" y="483"/>
                      <a:pt x="118" y="483"/>
                      <a:pt x="118" y="483"/>
                    </a:cubicBezTo>
                    <a:cubicBezTo>
                      <a:pt x="246" y="348"/>
                      <a:pt x="246" y="136"/>
                      <a:pt x="11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1">
                      <a:lumMod val="50000"/>
                      <a:lumOff val="50000"/>
                    </a:schemeClr>
                  </a:solidFill>
                  <a:latin typeface="Arial"/>
                  <a:ea typeface="微软雅黑"/>
                  <a:sym typeface="Arial"/>
                </a:endParaRPr>
              </a:p>
            </p:txBody>
          </p:sp>
        </p:grpSp>
        <p:sp>
          <p:nvSpPr>
            <p:cNvPr id="34" name="Freeform 27"/>
            <p:cNvSpPr>
              <a:spLocks noChangeArrowheads="1"/>
            </p:cNvSpPr>
            <p:nvPr/>
          </p:nvSpPr>
          <p:spPr bwMode="auto">
            <a:xfrm>
              <a:off x="3987374" y="3936359"/>
              <a:ext cx="604682" cy="473227"/>
            </a:xfrm>
            <a:custGeom>
              <a:avLst/>
              <a:gdLst>
                <a:gd name="T0" fmla="*/ 518640 w 506"/>
                <a:gd name="T1" fmla="*/ 83022 h 399"/>
                <a:gd name="T2" fmla="*/ 518640 w 506"/>
                <a:gd name="T3" fmla="*/ 83022 h 399"/>
                <a:gd name="T4" fmla="*/ 200764 w 506"/>
                <a:gd name="T5" fmla="*/ 41511 h 399"/>
                <a:gd name="T6" fmla="*/ 10755 w 506"/>
                <a:gd name="T7" fmla="*/ 262113 h 399"/>
                <a:gd name="T8" fmla="*/ 233030 w 506"/>
                <a:gd name="T9" fmla="*/ 472041 h 399"/>
                <a:gd name="T10" fmla="*/ 455304 w 506"/>
                <a:gd name="T11" fmla="*/ 367670 h 399"/>
                <a:gd name="T12" fmla="*/ 433794 w 506"/>
                <a:gd name="T13" fmla="*/ 251439 h 399"/>
                <a:gd name="T14" fmla="*/ 560466 w 506"/>
                <a:gd name="T15" fmla="*/ 240765 h 399"/>
                <a:gd name="T16" fmla="*/ 518640 w 506"/>
                <a:gd name="T17" fmla="*/ 83022 h 399"/>
                <a:gd name="T18" fmla="*/ 327436 w 506"/>
                <a:gd name="T19" fmla="*/ 356996 h 399"/>
                <a:gd name="T20" fmla="*/ 327436 w 506"/>
                <a:gd name="T21" fmla="*/ 356996 h 399"/>
                <a:gd name="T22" fmla="*/ 285611 w 506"/>
                <a:gd name="T23" fmla="*/ 314299 h 399"/>
                <a:gd name="T24" fmla="*/ 327436 w 506"/>
                <a:gd name="T25" fmla="*/ 272787 h 399"/>
                <a:gd name="T26" fmla="*/ 369262 w 506"/>
                <a:gd name="T27" fmla="*/ 314299 h 399"/>
                <a:gd name="T28" fmla="*/ 327436 w 506"/>
                <a:gd name="T29" fmla="*/ 356996 h 3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rgbClr val="777777"/>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latin typeface="Arial"/>
                <a:ea typeface="微软雅黑"/>
                <a:sym typeface="Arial"/>
              </a:endParaRPr>
            </a:p>
          </p:txBody>
        </p:sp>
        <p:sp>
          <p:nvSpPr>
            <p:cNvPr id="35" name="Freeform 97"/>
            <p:cNvSpPr>
              <a:spLocks noChangeArrowheads="1"/>
            </p:cNvSpPr>
            <p:nvPr/>
          </p:nvSpPr>
          <p:spPr bwMode="auto">
            <a:xfrm>
              <a:off x="5071610" y="2885136"/>
              <a:ext cx="556310" cy="477540"/>
            </a:xfrm>
            <a:custGeom>
              <a:avLst/>
              <a:gdLst>
                <a:gd name="T0" fmla="*/ 257447 w 497"/>
                <a:gd name="T1" fmla="*/ 258948 h 426"/>
                <a:gd name="T2" fmla="*/ 257447 w 497"/>
                <a:gd name="T3" fmla="*/ 258948 h 426"/>
                <a:gd name="T4" fmla="*/ 306698 w 497"/>
                <a:gd name="T5" fmla="*/ 258948 h 426"/>
                <a:gd name="T6" fmla="*/ 306698 w 497"/>
                <a:gd name="T7" fmla="*/ 308271 h 426"/>
                <a:gd name="T8" fmla="*/ 555191 w 497"/>
                <a:gd name="T9" fmla="*/ 308271 h 426"/>
                <a:gd name="T10" fmla="*/ 545117 w 497"/>
                <a:gd name="T11" fmla="*/ 149091 h 426"/>
                <a:gd name="T12" fmla="*/ 495866 w 497"/>
                <a:gd name="T13" fmla="*/ 89679 h 426"/>
                <a:gd name="T14" fmla="*/ 406319 w 497"/>
                <a:gd name="T15" fmla="*/ 89679 h 426"/>
                <a:gd name="T16" fmla="*/ 377216 w 497"/>
                <a:gd name="T17" fmla="*/ 30267 h 426"/>
                <a:gd name="T18" fmla="*/ 335801 w 497"/>
                <a:gd name="T19" fmla="*/ 0 h 426"/>
                <a:gd name="T20" fmla="*/ 217151 w 497"/>
                <a:gd name="T21" fmla="*/ 0 h 426"/>
                <a:gd name="T22" fmla="*/ 188048 w 497"/>
                <a:gd name="T23" fmla="*/ 30267 h 426"/>
                <a:gd name="T24" fmla="*/ 148872 w 497"/>
                <a:gd name="T25" fmla="*/ 89679 h 426"/>
                <a:gd name="T26" fmla="*/ 59325 w 497"/>
                <a:gd name="T27" fmla="*/ 89679 h 426"/>
                <a:gd name="T28" fmla="*/ 10074 w 497"/>
                <a:gd name="T29" fmla="*/ 149091 h 426"/>
                <a:gd name="T30" fmla="*/ 0 w 497"/>
                <a:gd name="T31" fmla="*/ 308271 h 426"/>
                <a:gd name="T32" fmla="*/ 257447 w 497"/>
                <a:gd name="T33" fmla="*/ 308271 h 426"/>
                <a:gd name="T34" fmla="*/ 257447 w 497"/>
                <a:gd name="T35" fmla="*/ 258948 h 426"/>
                <a:gd name="T36" fmla="*/ 208196 w 497"/>
                <a:gd name="T37" fmla="*/ 59412 h 426"/>
                <a:gd name="T38" fmla="*/ 208196 w 497"/>
                <a:gd name="T39" fmla="*/ 59412 h 426"/>
                <a:gd name="T40" fmla="*/ 237299 w 497"/>
                <a:gd name="T41" fmla="*/ 40355 h 426"/>
                <a:gd name="T42" fmla="*/ 317891 w 497"/>
                <a:gd name="T43" fmla="*/ 40355 h 426"/>
                <a:gd name="T44" fmla="*/ 345875 w 497"/>
                <a:gd name="T45" fmla="*/ 59412 h 426"/>
                <a:gd name="T46" fmla="*/ 357068 w 497"/>
                <a:gd name="T47" fmla="*/ 89679 h 426"/>
                <a:gd name="T48" fmla="*/ 198122 w 497"/>
                <a:gd name="T49" fmla="*/ 89679 h 426"/>
                <a:gd name="T50" fmla="*/ 208196 w 497"/>
                <a:gd name="T51" fmla="*/ 59412 h 426"/>
                <a:gd name="T52" fmla="*/ 306698 w 497"/>
                <a:gd name="T53" fmla="*/ 397950 h 426"/>
                <a:gd name="T54" fmla="*/ 306698 w 497"/>
                <a:gd name="T55" fmla="*/ 397950 h 426"/>
                <a:gd name="T56" fmla="*/ 257447 w 497"/>
                <a:gd name="T57" fmla="*/ 397950 h 426"/>
                <a:gd name="T58" fmla="*/ 257447 w 497"/>
                <a:gd name="T59" fmla="*/ 338538 h 426"/>
                <a:gd name="T60" fmla="*/ 10074 w 497"/>
                <a:gd name="T61" fmla="*/ 338538 h 426"/>
                <a:gd name="T62" fmla="*/ 19029 w 497"/>
                <a:gd name="T63" fmla="*/ 427096 h 426"/>
                <a:gd name="T64" fmla="*/ 69399 w 497"/>
                <a:gd name="T65" fmla="*/ 476419 h 426"/>
                <a:gd name="T66" fmla="*/ 485792 w 497"/>
                <a:gd name="T67" fmla="*/ 476419 h 426"/>
                <a:gd name="T68" fmla="*/ 535043 w 497"/>
                <a:gd name="T69" fmla="*/ 427096 h 426"/>
                <a:gd name="T70" fmla="*/ 545117 w 497"/>
                <a:gd name="T71" fmla="*/ 338538 h 426"/>
                <a:gd name="T72" fmla="*/ 306698 w 497"/>
                <a:gd name="T73" fmla="*/ 338538 h 426"/>
                <a:gd name="T74" fmla="*/ 306698 w 497"/>
                <a:gd name="T75" fmla="*/ 397950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rgbClr val="777777"/>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latin typeface="Arial"/>
                <a:ea typeface="微软雅黑"/>
                <a:sym typeface="Arial"/>
              </a:endParaRPr>
            </a:p>
          </p:txBody>
        </p:sp>
        <p:sp>
          <p:nvSpPr>
            <p:cNvPr id="36" name="Freeform 116"/>
            <p:cNvSpPr>
              <a:spLocks noChangeArrowheads="1"/>
            </p:cNvSpPr>
            <p:nvPr/>
          </p:nvSpPr>
          <p:spPr bwMode="auto">
            <a:xfrm>
              <a:off x="6194390" y="3947764"/>
              <a:ext cx="433260" cy="450415"/>
            </a:xfrm>
            <a:custGeom>
              <a:avLst/>
              <a:gdLst>
                <a:gd name="T0" fmla="*/ 389447 w 445"/>
                <a:gd name="T1" fmla="*/ 155013 h 462"/>
                <a:gd name="T2" fmla="*/ 389447 w 445"/>
                <a:gd name="T3" fmla="*/ 155013 h 462"/>
                <a:gd name="T4" fmla="*/ 258982 w 445"/>
                <a:gd name="T5" fmla="*/ 7799 h 462"/>
                <a:gd name="T6" fmla="*/ 35050 w 445"/>
                <a:gd name="T7" fmla="*/ 241781 h 462"/>
                <a:gd name="T8" fmla="*/ 8763 w 445"/>
                <a:gd name="T9" fmla="*/ 311001 h 462"/>
                <a:gd name="T10" fmla="*/ 78863 w 445"/>
                <a:gd name="T11" fmla="*/ 346098 h 462"/>
                <a:gd name="T12" fmla="*/ 95415 w 445"/>
                <a:gd name="T13" fmla="*/ 337324 h 462"/>
                <a:gd name="T14" fmla="*/ 130465 w 445"/>
                <a:gd name="T15" fmla="*/ 362672 h 462"/>
                <a:gd name="T16" fmla="*/ 155779 w 445"/>
                <a:gd name="T17" fmla="*/ 423117 h 462"/>
                <a:gd name="T18" fmla="*/ 182067 w 445"/>
                <a:gd name="T19" fmla="*/ 440666 h 462"/>
                <a:gd name="T20" fmla="*/ 233668 w 445"/>
                <a:gd name="T21" fmla="*/ 423117 h 462"/>
                <a:gd name="T22" fmla="*/ 242431 w 445"/>
                <a:gd name="T23" fmla="*/ 405568 h 462"/>
                <a:gd name="T24" fmla="*/ 224906 w 445"/>
                <a:gd name="T25" fmla="*/ 380220 h 462"/>
                <a:gd name="T26" fmla="*/ 198618 w 445"/>
                <a:gd name="T27" fmla="*/ 328549 h 462"/>
                <a:gd name="T28" fmla="*/ 224906 w 445"/>
                <a:gd name="T29" fmla="*/ 302227 h 462"/>
                <a:gd name="T30" fmla="*/ 405999 w 445"/>
                <a:gd name="T31" fmla="*/ 346098 h 462"/>
                <a:gd name="T32" fmla="*/ 389447 w 445"/>
                <a:gd name="T33" fmla="*/ 155013 h 462"/>
                <a:gd name="T34" fmla="*/ 379711 w 445"/>
                <a:gd name="T35" fmla="*/ 302227 h 462"/>
                <a:gd name="T36" fmla="*/ 379711 w 445"/>
                <a:gd name="T37" fmla="*/ 302227 h 462"/>
                <a:gd name="T38" fmla="*/ 294033 w 445"/>
                <a:gd name="T39" fmla="*/ 198885 h 462"/>
                <a:gd name="T40" fmla="*/ 276508 w 445"/>
                <a:gd name="T41" fmla="*/ 60445 h 462"/>
                <a:gd name="T42" fmla="*/ 354397 w 445"/>
                <a:gd name="T43" fmla="*/ 172562 h 462"/>
                <a:gd name="T44" fmla="*/ 379711 w 445"/>
                <a:gd name="T45" fmla="*/ 302227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rgbClr val="777777"/>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latin typeface="Arial"/>
                <a:ea typeface="微软雅黑"/>
                <a:sym typeface="Arial"/>
              </a:endParaRPr>
            </a:p>
          </p:txBody>
        </p:sp>
      </p:grpSp>
      <p:sp>
        <p:nvSpPr>
          <p:cNvPr id="37" name="Freeform 27"/>
          <p:cNvSpPr>
            <a:spLocks noChangeArrowheads="1"/>
          </p:cNvSpPr>
          <p:nvPr/>
        </p:nvSpPr>
        <p:spPr bwMode="auto">
          <a:xfrm>
            <a:off x="3503208" y="2363790"/>
            <a:ext cx="604760" cy="473075"/>
          </a:xfrm>
          <a:custGeom>
            <a:avLst/>
            <a:gdLst>
              <a:gd name="T0" fmla="*/ 518640 w 506"/>
              <a:gd name="T1" fmla="*/ 83022 h 399"/>
              <a:gd name="T2" fmla="*/ 518640 w 506"/>
              <a:gd name="T3" fmla="*/ 83022 h 399"/>
              <a:gd name="T4" fmla="*/ 200764 w 506"/>
              <a:gd name="T5" fmla="*/ 41511 h 399"/>
              <a:gd name="T6" fmla="*/ 10755 w 506"/>
              <a:gd name="T7" fmla="*/ 262113 h 399"/>
              <a:gd name="T8" fmla="*/ 233030 w 506"/>
              <a:gd name="T9" fmla="*/ 472041 h 399"/>
              <a:gd name="T10" fmla="*/ 455304 w 506"/>
              <a:gd name="T11" fmla="*/ 367670 h 399"/>
              <a:gd name="T12" fmla="*/ 433794 w 506"/>
              <a:gd name="T13" fmla="*/ 251439 h 399"/>
              <a:gd name="T14" fmla="*/ 560466 w 506"/>
              <a:gd name="T15" fmla="*/ 240765 h 399"/>
              <a:gd name="T16" fmla="*/ 518640 w 506"/>
              <a:gd name="T17" fmla="*/ 83022 h 399"/>
              <a:gd name="T18" fmla="*/ 327436 w 506"/>
              <a:gd name="T19" fmla="*/ 356996 h 399"/>
              <a:gd name="T20" fmla="*/ 327436 w 506"/>
              <a:gd name="T21" fmla="*/ 356996 h 399"/>
              <a:gd name="T22" fmla="*/ 285611 w 506"/>
              <a:gd name="T23" fmla="*/ 314299 h 399"/>
              <a:gd name="T24" fmla="*/ 327436 w 506"/>
              <a:gd name="T25" fmla="*/ 272787 h 399"/>
              <a:gd name="T26" fmla="*/ 369262 w 506"/>
              <a:gd name="T27" fmla="*/ 314299 h 399"/>
              <a:gd name="T28" fmla="*/ 327436 w 506"/>
              <a:gd name="T29" fmla="*/ 356996 h 3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7" tIns="45709" rIns="91417" bIns="45709" anchor="ctr"/>
          <a:lstStyle/>
          <a:p>
            <a:endParaRPr lang="zh-CN" altLang="en-US">
              <a:solidFill>
                <a:schemeClr val="tx1">
                  <a:lumMod val="50000"/>
                  <a:lumOff val="50000"/>
                </a:schemeClr>
              </a:solidFill>
              <a:latin typeface="Arial"/>
              <a:ea typeface="微软雅黑"/>
              <a:sym typeface="Arial"/>
            </a:endParaRPr>
          </a:p>
        </p:txBody>
      </p:sp>
      <p:sp>
        <p:nvSpPr>
          <p:cNvPr id="38" name="Text Placeholder 2"/>
          <p:cNvSpPr txBox="1"/>
          <p:nvPr/>
        </p:nvSpPr>
        <p:spPr>
          <a:xfrm>
            <a:off x="4327016" y="1693864"/>
            <a:ext cx="2314273" cy="381000"/>
          </a:xfrm>
          <a:prstGeom prst="rect">
            <a:avLst/>
          </a:prstGeom>
        </p:spPr>
        <p:txBody>
          <a:bodyPr lIns="91417" tIns="45709" rIns="91417" bIns="45709"/>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defTabSz="609600">
              <a:defRPr/>
            </a:pPr>
            <a:r>
              <a:rPr lang="en-US" altLang="zh-CN" sz="1900" dirty="0">
                <a:solidFill>
                  <a:schemeClr val="tx1">
                    <a:lumMod val="50000"/>
                    <a:lumOff val="50000"/>
                  </a:schemeClr>
                </a:solidFill>
                <a:latin typeface="Arial"/>
                <a:ea typeface="微软雅黑"/>
                <a:sym typeface="Arial"/>
              </a:rPr>
              <a:t>Add title text</a:t>
            </a:r>
            <a:endParaRPr lang="en-AU" altLang="zh-CN" sz="1900" dirty="0">
              <a:solidFill>
                <a:schemeClr val="tx1">
                  <a:lumMod val="50000"/>
                  <a:lumOff val="50000"/>
                </a:schemeClr>
              </a:solidFill>
              <a:latin typeface="Arial"/>
              <a:ea typeface="微软雅黑"/>
              <a:cs typeface="Arial" panose="020B0604020202020204"/>
              <a:sym typeface="Arial"/>
            </a:endParaRPr>
          </a:p>
        </p:txBody>
      </p:sp>
      <p:sp>
        <p:nvSpPr>
          <p:cNvPr id="2" name="标题 1"/>
          <p:cNvSpPr>
            <a:spLocks noGrp="1"/>
          </p:cNvSpPr>
          <p:nvPr>
            <p:ph type="title"/>
          </p:nvPr>
        </p:nvSpPr>
        <p:spPr/>
        <p:txBody>
          <a:bodyPr vert="horz" lIns="91440" tIns="45720" rIns="91440" bIns="45720" rtlCol="0" anchor="ctr">
            <a:normAutofit/>
          </a:bodyPr>
          <a:lstStyle/>
          <a:p>
            <a:r>
              <a:rPr lang="en-US" altLang="zh-CN" sz="3200" b="1" dirty="0">
                <a:latin typeface="Arial"/>
                <a:ea typeface="微软雅黑"/>
                <a:sym typeface="Arial"/>
              </a:rPr>
              <a:t>Add title text</a:t>
            </a:r>
            <a:endParaRPr lang="zh-CN" altLang="en-US" sz="3200" b="1" dirty="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500"/>
                                        <p:tgtEl>
                                          <p:spTgt spid="3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5"/>
          <p:cNvGrpSpPr/>
          <p:nvPr/>
        </p:nvGrpSpPr>
        <p:grpSpPr>
          <a:xfrm rot="2700000" flipV="1">
            <a:off x="4744510" y="1800518"/>
            <a:ext cx="321494" cy="1652597"/>
            <a:chOff x="2476500" y="2038350"/>
            <a:chExt cx="571500" cy="1828800"/>
          </a:xfrm>
          <a:solidFill>
            <a:schemeClr val="accent1"/>
          </a:solidFill>
        </p:grpSpPr>
        <p:sp>
          <p:nvSpPr>
            <p:cNvPr id="6" name="Bent Arrow 5"/>
            <p:cNvSpPr/>
            <p:nvPr/>
          </p:nvSpPr>
          <p:spPr bwMode="auto">
            <a:xfrm flipV="1">
              <a:off x="2476500" y="2038350"/>
              <a:ext cx="533400" cy="1828800"/>
            </a:xfrm>
            <a:prstGeom prst="bentArrow">
              <a:avLst>
                <a:gd name="adj1" fmla="val 13663"/>
                <a:gd name="adj2" fmla="val 25006"/>
                <a:gd name="adj3" fmla="val 43568"/>
                <a:gd name="adj4" fmla="val 0"/>
              </a:avLst>
            </a:prstGeom>
            <a:grpFill/>
            <a:ln w="9525">
              <a:noFill/>
              <a:round/>
            </a:ln>
          </p:spPr>
          <p:txBody>
            <a:bodyPr/>
            <a:lstStyle/>
            <a:p>
              <a:pPr algn="ctr" defTabSz="914400">
                <a:defRPr/>
              </a:pPr>
              <a:endParaRPr lang="en-US">
                <a:solidFill>
                  <a:schemeClr val="tx1">
                    <a:lumMod val="50000"/>
                    <a:lumOff val="50000"/>
                  </a:schemeClr>
                </a:solidFill>
                <a:latin typeface="Arial"/>
                <a:ea typeface="微软雅黑"/>
                <a:sym typeface="Arial"/>
              </a:endParaRPr>
            </a:p>
          </p:txBody>
        </p:sp>
        <p:sp>
          <p:nvSpPr>
            <p:cNvPr id="7" name="Rectangle 6"/>
            <p:cNvSpPr/>
            <p:nvPr/>
          </p:nvSpPr>
          <p:spPr bwMode="auto">
            <a:xfrm>
              <a:off x="2514600" y="2038350"/>
              <a:ext cx="533400" cy="45719"/>
            </a:xfrm>
            <a:prstGeom prst="rect">
              <a:avLst/>
            </a:prstGeom>
            <a:grpFill/>
            <a:ln w="9525">
              <a:noFill/>
              <a:round/>
            </a:ln>
          </p:spPr>
          <p:txBody>
            <a:bodyPr/>
            <a:lstStyle/>
            <a:p>
              <a:pPr algn="ctr" defTabSz="914400">
                <a:defRPr/>
              </a:pPr>
              <a:endParaRPr lang="en-US">
                <a:solidFill>
                  <a:schemeClr val="tx1">
                    <a:lumMod val="50000"/>
                    <a:lumOff val="50000"/>
                  </a:schemeClr>
                </a:solidFill>
                <a:latin typeface="Arial"/>
                <a:ea typeface="微软雅黑"/>
                <a:sym typeface="Arial"/>
              </a:endParaRPr>
            </a:p>
          </p:txBody>
        </p:sp>
      </p:grpSp>
      <p:grpSp>
        <p:nvGrpSpPr>
          <p:cNvPr id="8" name="Group 18"/>
          <p:cNvGrpSpPr/>
          <p:nvPr/>
        </p:nvGrpSpPr>
        <p:grpSpPr>
          <a:xfrm rot="18900000" flipV="1">
            <a:off x="4722791" y="4159584"/>
            <a:ext cx="321451" cy="1652812"/>
            <a:chOff x="2476500" y="2038350"/>
            <a:chExt cx="571500" cy="1828800"/>
          </a:xfrm>
          <a:solidFill>
            <a:schemeClr val="accent4"/>
          </a:solidFill>
        </p:grpSpPr>
        <p:sp>
          <p:nvSpPr>
            <p:cNvPr id="9" name="Bent Arrow 8"/>
            <p:cNvSpPr/>
            <p:nvPr/>
          </p:nvSpPr>
          <p:spPr bwMode="auto">
            <a:xfrm flipV="1">
              <a:off x="2476500" y="2038350"/>
              <a:ext cx="533400" cy="1828800"/>
            </a:xfrm>
            <a:prstGeom prst="bentArrow">
              <a:avLst>
                <a:gd name="adj1" fmla="val 13663"/>
                <a:gd name="adj2" fmla="val 25006"/>
                <a:gd name="adj3" fmla="val 43568"/>
                <a:gd name="adj4" fmla="val 0"/>
              </a:avLst>
            </a:prstGeom>
            <a:grpFill/>
            <a:ln w="9525">
              <a:noFill/>
              <a:round/>
            </a:ln>
          </p:spPr>
          <p:txBody>
            <a:bodyPr/>
            <a:lstStyle/>
            <a:p>
              <a:pPr algn="ctr" defTabSz="914400">
                <a:defRPr/>
              </a:pPr>
              <a:endParaRPr lang="en-US">
                <a:solidFill>
                  <a:schemeClr val="tx1">
                    <a:lumMod val="50000"/>
                    <a:lumOff val="50000"/>
                  </a:schemeClr>
                </a:solidFill>
                <a:latin typeface="Arial"/>
                <a:ea typeface="微软雅黑"/>
                <a:sym typeface="Arial"/>
              </a:endParaRPr>
            </a:p>
          </p:txBody>
        </p:sp>
        <p:sp>
          <p:nvSpPr>
            <p:cNvPr id="10" name="Rectangle 9"/>
            <p:cNvSpPr/>
            <p:nvPr/>
          </p:nvSpPr>
          <p:spPr bwMode="auto">
            <a:xfrm>
              <a:off x="2514600" y="2038350"/>
              <a:ext cx="533400" cy="45719"/>
            </a:xfrm>
            <a:prstGeom prst="rect">
              <a:avLst/>
            </a:prstGeom>
            <a:grpFill/>
            <a:ln w="9525">
              <a:noFill/>
              <a:round/>
            </a:ln>
          </p:spPr>
          <p:txBody>
            <a:bodyPr/>
            <a:lstStyle/>
            <a:p>
              <a:pPr algn="ctr" defTabSz="914400">
                <a:defRPr/>
              </a:pPr>
              <a:endParaRPr lang="en-US">
                <a:solidFill>
                  <a:schemeClr val="tx1">
                    <a:lumMod val="50000"/>
                    <a:lumOff val="50000"/>
                  </a:schemeClr>
                </a:solidFill>
                <a:latin typeface="Arial"/>
                <a:ea typeface="微软雅黑"/>
                <a:sym typeface="Arial"/>
              </a:endParaRPr>
            </a:p>
          </p:txBody>
        </p:sp>
      </p:grpSp>
      <p:grpSp>
        <p:nvGrpSpPr>
          <p:cNvPr id="11" name="Group 21"/>
          <p:cNvGrpSpPr/>
          <p:nvPr/>
        </p:nvGrpSpPr>
        <p:grpSpPr>
          <a:xfrm rot="18900000" flipH="1">
            <a:off x="7092157" y="1789908"/>
            <a:ext cx="321451" cy="1652812"/>
            <a:chOff x="2476500" y="2038350"/>
            <a:chExt cx="571500" cy="1828800"/>
          </a:xfrm>
          <a:solidFill>
            <a:schemeClr val="accent2"/>
          </a:solidFill>
        </p:grpSpPr>
        <p:sp>
          <p:nvSpPr>
            <p:cNvPr id="12" name="Bent Arrow 11"/>
            <p:cNvSpPr/>
            <p:nvPr/>
          </p:nvSpPr>
          <p:spPr bwMode="auto">
            <a:xfrm flipV="1">
              <a:off x="2476500" y="2038350"/>
              <a:ext cx="533400" cy="1828800"/>
            </a:xfrm>
            <a:prstGeom prst="bentArrow">
              <a:avLst>
                <a:gd name="adj1" fmla="val 13663"/>
                <a:gd name="adj2" fmla="val 25006"/>
                <a:gd name="adj3" fmla="val 43568"/>
                <a:gd name="adj4" fmla="val 0"/>
              </a:avLst>
            </a:prstGeom>
            <a:grpFill/>
            <a:ln w="9525">
              <a:noFill/>
              <a:round/>
            </a:ln>
          </p:spPr>
          <p:txBody>
            <a:bodyPr/>
            <a:lstStyle/>
            <a:p>
              <a:pPr algn="ctr" defTabSz="914400">
                <a:defRPr/>
              </a:pPr>
              <a:endParaRPr lang="en-US">
                <a:solidFill>
                  <a:schemeClr val="tx1">
                    <a:lumMod val="50000"/>
                    <a:lumOff val="50000"/>
                  </a:schemeClr>
                </a:solidFill>
                <a:latin typeface="Arial"/>
                <a:ea typeface="微软雅黑"/>
                <a:sym typeface="Arial"/>
              </a:endParaRPr>
            </a:p>
          </p:txBody>
        </p:sp>
        <p:sp>
          <p:nvSpPr>
            <p:cNvPr id="13" name="Rectangle 12"/>
            <p:cNvSpPr/>
            <p:nvPr/>
          </p:nvSpPr>
          <p:spPr bwMode="auto">
            <a:xfrm>
              <a:off x="2514600" y="2038350"/>
              <a:ext cx="533400" cy="45719"/>
            </a:xfrm>
            <a:prstGeom prst="rect">
              <a:avLst/>
            </a:prstGeom>
            <a:grpFill/>
            <a:ln w="9525">
              <a:noFill/>
              <a:round/>
            </a:ln>
          </p:spPr>
          <p:txBody>
            <a:bodyPr/>
            <a:lstStyle/>
            <a:p>
              <a:pPr algn="ctr" defTabSz="914400">
                <a:defRPr/>
              </a:pPr>
              <a:endParaRPr lang="en-US">
                <a:solidFill>
                  <a:schemeClr val="tx1">
                    <a:lumMod val="50000"/>
                    <a:lumOff val="50000"/>
                  </a:schemeClr>
                </a:solidFill>
                <a:latin typeface="Arial"/>
                <a:ea typeface="微软雅黑"/>
                <a:sym typeface="Arial"/>
              </a:endParaRPr>
            </a:p>
          </p:txBody>
        </p:sp>
      </p:grpSp>
      <p:grpSp>
        <p:nvGrpSpPr>
          <p:cNvPr id="14" name="Group 24"/>
          <p:cNvGrpSpPr/>
          <p:nvPr/>
        </p:nvGrpSpPr>
        <p:grpSpPr>
          <a:xfrm rot="2700000" flipH="1">
            <a:off x="7125119" y="4181436"/>
            <a:ext cx="321494" cy="1652597"/>
            <a:chOff x="2476500" y="2038350"/>
            <a:chExt cx="571500" cy="1828800"/>
          </a:xfrm>
          <a:solidFill>
            <a:schemeClr val="accent3"/>
          </a:solidFill>
        </p:grpSpPr>
        <p:sp>
          <p:nvSpPr>
            <p:cNvPr id="15" name="Bent Arrow 14"/>
            <p:cNvSpPr/>
            <p:nvPr/>
          </p:nvSpPr>
          <p:spPr bwMode="auto">
            <a:xfrm flipV="1">
              <a:off x="2476500" y="2038350"/>
              <a:ext cx="533400" cy="1828800"/>
            </a:xfrm>
            <a:prstGeom prst="bentArrow">
              <a:avLst>
                <a:gd name="adj1" fmla="val 13663"/>
                <a:gd name="adj2" fmla="val 25006"/>
                <a:gd name="adj3" fmla="val 43568"/>
                <a:gd name="adj4" fmla="val 0"/>
              </a:avLst>
            </a:prstGeom>
            <a:grpFill/>
            <a:ln w="9525">
              <a:noFill/>
              <a:round/>
            </a:ln>
          </p:spPr>
          <p:txBody>
            <a:bodyPr/>
            <a:lstStyle/>
            <a:p>
              <a:pPr algn="ctr" defTabSz="914400">
                <a:defRPr/>
              </a:pPr>
              <a:endParaRPr lang="en-US">
                <a:solidFill>
                  <a:schemeClr val="tx1">
                    <a:lumMod val="50000"/>
                    <a:lumOff val="50000"/>
                  </a:schemeClr>
                </a:solidFill>
                <a:latin typeface="Arial"/>
                <a:ea typeface="微软雅黑"/>
                <a:sym typeface="Arial"/>
              </a:endParaRPr>
            </a:p>
          </p:txBody>
        </p:sp>
        <p:sp>
          <p:nvSpPr>
            <p:cNvPr id="16" name="Rectangle 15"/>
            <p:cNvSpPr/>
            <p:nvPr/>
          </p:nvSpPr>
          <p:spPr bwMode="auto">
            <a:xfrm>
              <a:off x="2514600" y="2038350"/>
              <a:ext cx="533400" cy="45719"/>
            </a:xfrm>
            <a:prstGeom prst="rect">
              <a:avLst/>
            </a:prstGeom>
            <a:grpFill/>
            <a:ln w="9525">
              <a:noFill/>
              <a:round/>
            </a:ln>
          </p:spPr>
          <p:txBody>
            <a:bodyPr/>
            <a:lstStyle/>
            <a:p>
              <a:pPr algn="ctr" defTabSz="914400">
                <a:defRPr/>
              </a:pPr>
              <a:endParaRPr lang="en-US">
                <a:solidFill>
                  <a:schemeClr val="tx1">
                    <a:lumMod val="50000"/>
                    <a:lumOff val="50000"/>
                  </a:schemeClr>
                </a:solidFill>
                <a:latin typeface="Arial"/>
                <a:ea typeface="微软雅黑"/>
                <a:sym typeface="Arial"/>
              </a:endParaRPr>
            </a:p>
          </p:txBody>
        </p:sp>
      </p:grpSp>
      <p:grpSp>
        <p:nvGrpSpPr>
          <p:cNvPr id="60" name="Group 59"/>
          <p:cNvGrpSpPr/>
          <p:nvPr/>
        </p:nvGrpSpPr>
        <p:grpSpPr bwMode="auto">
          <a:xfrm>
            <a:off x="8286465" y="1927227"/>
            <a:ext cx="2953954" cy="1078389"/>
            <a:chOff x="1603804" y="2220559"/>
            <a:chExt cx="2955174" cy="1078415"/>
          </a:xfrm>
        </p:grpSpPr>
        <p:sp>
          <p:nvSpPr>
            <p:cNvPr id="61" name="Text Placeholder 2"/>
            <p:cNvSpPr txBox="1"/>
            <p:nvPr/>
          </p:nvSpPr>
          <p:spPr>
            <a:xfrm>
              <a:off x="1603804" y="2220559"/>
              <a:ext cx="2013520" cy="261944"/>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defRPr/>
              </a:pPr>
              <a:r>
                <a:rPr lang="en-US" altLang="zh-CN" sz="1600" b="1" dirty="0">
                  <a:solidFill>
                    <a:schemeClr val="tx1">
                      <a:lumMod val="50000"/>
                      <a:lumOff val="50000"/>
                    </a:schemeClr>
                  </a:solidFill>
                  <a:latin typeface="Arial"/>
                  <a:ea typeface="微软雅黑"/>
                  <a:cs typeface="Clear Sans" panose="020B0503030202020304" pitchFamily="34" charset="0"/>
                  <a:sym typeface="Arial"/>
                </a:rPr>
                <a:t>Add title text</a:t>
              </a:r>
              <a:endParaRPr lang="en-GB" altLang="zh-CN" sz="1600" b="1" dirty="0">
                <a:solidFill>
                  <a:schemeClr val="tx1">
                    <a:lumMod val="50000"/>
                    <a:lumOff val="50000"/>
                  </a:schemeClr>
                </a:solidFill>
                <a:latin typeface="Arial"/>
                <a:ea typeface="微软雅黑"/>
                <a:cs typeface="Clear Sans" panose="020B0503030202020304" pitchFamily="34" charset="0"/>
                <a:sym typeface="Arial"/>
              </a:endParaRPr>
            </a:p>
          </p:txBody>
        </p:sp>
        <p:sp>
          <p:nvSpPr>
            <p:cNvPr id="62" name="TextBox 61"/>
            <p:cNvSpPr txBox="1"/>
            <p:nvPr/>
          </p:nvSpPr>
          <p:spPr>
            <a:xfrm>
              <a:off x="1680026" y="2560292"/>
              <a:ext cx="2878952" cy="738682"/>
            </a:xfrm>
            <a:prstGeom prst="rect">
              <a:avLst/>
            </a:prstGeom>
            <a:noFill/>
          </p:spPr>
          <p:txBody>
            <a:bodyPr lIns="0" tIns="0" rIns="0" bIns="0">
              <a:spAutoFit/>
            </a:bodyPr>
            <a:lstStyle/>
            <a:p>
              <a:r>
                <a:rPr lang="en-US" altLang="zh-CN" sz="1200" dirty="0">
                  <a:solidFill>
                    <a:schemeClr val="tx1">
                      <a:lumMod val="50000"/>
                      <a:lumOff val="50000"/>
                    </a:schemeClr>
                  </a:solidFill>
                  <a:latin typeface="Arial"/>
                  <a:ea typeface="微软雅黑"/>
                  <a:sym typeface="Arial"/>
                </a:rPr>
                <a:t>We provide professional-quality free PowerPoint templates to help you with your business presentations - freeppt7.com</a:t>
              </a:r>
              <a:endParaRPr lang="zh-CN" altLang="en-US" sz="1200" dirty="0">
                <a:solidFill>
                  <a:schemeClr val="tx1">
                    <a:lumMod val="50000"/>
                    <a:lumOff val="50000"/>
                  </a:schemeClr>
                </a:solidFill>
                <a:latin typeface="Arial"/>
                <a:ea typeface="微软雅黑"/>
                <a:sym typeface="Arial"/>
              </a:endParaRPr>
            </a:p>
          </p:txBody>
        </p:sp>
      </p:grpSp>
      <p:grpSp>
        <p:nvGrpSpPr>
          <p:cNvPr id="63" name="Group 62"/>
          <p:cNvGrpSpPr/>
          <p:nvPr/>
        </p:nvGrpSpPr>
        <p:grpSpPr bwMode="auto">
          <a:xfrm>
            <a:off x="8286465" y="4525963"/>
            <a:ext cx="2953954" cy="1078389"/>
            <a:chOff x="1603804" y="2220559"/>
            <a:chExt cx="2955174" cy="1078415"/>
          </a:xfrm>
        </p:grpSpPr>
        <p:sp>
          <p:nvSpPr>
            <p:cNvPr id="64" name="Text Placeholder 2"/>
            <p:cNvSpPr txBox="1"/>
            <p:nvPr/>
          </p:nvSpPr>
          <p:spPr>
            <a:xfrm>
              <a:off x="1603804" y="2220559"/>
              <a:ext cx="2013520"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defRPr/>
              </a:pPr>
              <a:r>
                <a:rPr lang="en-US" altLang="zh-CN" sz="1600" b="1" dirty="0">
                  <a:solidFill>
                    <a:schemeClr val="tx1">
                      <a:lumMod val="50000"/>
                      <a:lumOff val="50000"/>
                    </a:schemeClr>
                  </a:solidFill>
                  <a:latin typeface="Arial"/>
                  <a:ea typeface="微软雅黑"/>
                  <a:cs typeface="Clear Sans" panose="020B0503030202020304" pitchFamily="34" charset="0"/>
                  <a:sym typeface="Arial"/>
                </a:rPr>
                <a:t>Add title text</a:t>
              </a:r>
              <a:endParaRPr lang="en-GB" altLang="zh-CN" sz="1600" b="1" dirty="0">
                <a:solidFill>
                  <a:schemeClr val="tx1">
                    <a:lumMod val="50000"/>
                    <a:lumOff val="50000"/>
                  </a:schemeClr>
                </a:solidFill>
                <a:latin typeface="Arial"/>
                <a:ea typeface="微软雅黑"/>
                <a:cs typeface="Clear Sans" panose="020B0503030202020304" pitchFamily="34" charset="0"/>
                <a:sym typeface="Arial"/>
              </a:endParaRPr>
            </a:p>
          </p:txBody>
        </p:sp>
        <p:sp>
          <p:nvSpPr>
            <p:cNvPr id="65" name="TextBox 64"/>
            <p:cNvSpPr txBox="1"/>
            <p:nvPr/>
          </p:nvSpPr>
          <p:spPr>
            <a:xfrm>
              <a:off x="1680026" y="2560292"/>
              <a:ext cx="2878952" cy="738682"/>
            </a:xfrm>
            <a:prstGeom prst="rect">
              <a:avLst/>
            </a:prstGeom>
            <a:noFill/>
          </p:spPr>
          <p:txBody>
            <a:bodyPr lIns="0" tIns="0" rIns="0" bIns="0">
              <a:spAutoFit/>
            </a:bodyPr>
            <a:lstStyle/>
            <a:p>
              <a:r>
                <a:rPr lang="en-US" altLang="zh-CN" sz="1200" dirty="0">
                  <a:solidFill>
                    <a:schemeClr val="tx1">
                      <a:lumMod val="50000"/>
                      <a:lumOff val="50000"/>
                    </a:schemeClr>
                  </a:solidFill>
                  <a:latin typeface="Arial"/>
                  <a:ea typeface="微软雅黑"/>
                  <a:sym typeface="Arial"/>
                </a:rPr>
                <a:t>We provide professional-quality free PowerPoint templates to help you with your business presentations - freeppt7.com</a:t>
              </a:r>
              <a:endParaRPr lang="zh-CN" altLang="en-US" sz="1200" dirty="0">
                <a:solidFill>
                  <a:schemeClr val="tx1">
                    <a:lumMod val="50000"/>
                    <a:lumOff val="50000"/>
                  </a:schemeClr>
                </a:solidFill>
                <a:latin typeface="Arial"/>
                <a:ea typeface="微软雅黑"/>
                <a:sym typeface="Arial"/>
              </a:endParaRPr>
            </a:p>
          </p:txBody>
        </p:sp>
      </p:grpSp>
      <p:grpSp>
        <p:nvGrpSpPr>
          <p:cNvPr id="66" name="Group 65"/>
          <p:cNvGrpSpPr/>
          <p:nvPr/>
        </p:nvGrpSpPr>
        <p:grpSpPr bwMode="auto">
          <a:xfrm>
            <a:off x="930949" y="4525963"/>
            <a:ext cx="2958715" cy="1078389"/>
            <a:chOff x="1679271" y="2220559"/>
            <a:chExt cx="2959965" cy="1078415"/>
          </a:xfrm>
        </p:grpSpPr>
        <p:sp>
          <p:nvSpPr>
            <p:cNvPr id="67" name="Text Placeholder 2"/>
            <p:cNvSpPr txBox="1"/>
            <p:nvPr/>
          </p:nvSpPr>
          <p:spPr>
            <a:xfrm>
              <a:off x="2625698" y="2220559"/>
              <a:ext cx="2013538"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400">
                <a:defRPr/>
              </a:pPr>
              <a:r>
                <a:rPr lang="en-US" altLang="zh-CN" sz="1600" b="1" dirty="0">
                  <a:solidFill>
                    <a:schemeClr val="tx1">
                      <a:lumMod val="50000"/>
                      <a:lumOff val="50000"/>
                    </a:schemeClr>
                  </a:solidFill>
                  <a:latin typeface="Arial"/>
                  <a:ea typeface="微软雅黑"/>
                  <a:cs typeface="Clear Sans" panose="020B0503030202020304" pitchFamily="34" charset="0"/>
                  <a:sym typeface="Arial"/>
                </a:rPr>
                <a:t>Add title text</a:t>
              </a:r>
              <a:endParaRPr lang="en-GB" altLang="zh-CN" sz="1600" b="1" dirty="0">
                <a:solidFill>
                  <a:schemeClr val="tx1">
                    <a:lumMod val="50000"/>
                    <a:lumOff val="50000"/>
                  </a:schemeClr>
                </a:solidFill>
                <a:latin typeface="Arial"/>
                <a:ea typeface="微软雅黑"/>
                <a:cs typeface="Clear Sans" panose="020B0503030202020304" pitchFamily="34" charset="0"/>
                <a:sym typeface="Arial"/>
              </a:endParaRPr>
            </a:p>
          </p:txBody>
        </p:sp>
        <p:sp>
          <p:nvSpPr>
            <p:cNvPr id="68" name="TextBox 67"/>
            <p:cNvSpPr txBox="1"/>
            <p:nvPr/>
          </p:nvSpPr>
          <p:spPr>
            <a:xfrm>
              <a:off x="1679271" y="2560292"/>
              <a:ext cx="2878979" cy="738682"/>
            </a:xfrm>
            <a:prstGeom prst="rect">
              <a:avLst/>
            </a:prstGeom>
            <a:noFill/>
          </p:spPr>
          <p:txBody>
            <a:bodyPr lIns="0" tIns="0" rIns="0" bIns="0">
              <a:spAutoFit/>
            </a:bodyPr>
            <a:lstStyle/>
            <a:p>
              <a:pPr algn="r"/>
              <a:r>
                <a:rPr lang="en-US" altLang="zh-CN" sz="1200" dirty="0">
                  <a:solidFill>
                    <a:schemeClr val="tx1">
                      <a:lumMod val="50000"/>
                      <a:lumOff val="50000"/>
                    </a:schemeClr>
                  </a:solidFill>
                  <a:latin typeface="Arial"/>
                  <a:ea typeface="微软雅黑"/>
                  <a:sym typeface="Arial"/>
                </a:rPr>
                <a:t>We provide professional-quality free PowerPoint templates to help you with your business presentations - freeppt7.com</a:t>
              </a:r>
              <a:endParaRPr lang="zh-CN" altLang="en-US" sz="1200" dirty="0">
                <a:solidFill>
                  <a:schemeClr val="tx1">
                    <a:lumMod val="50000"/>
                    <a:lumOff val="50000"/>
                  </a:schemeClr>
                </a:solidFill>
                <a:latin typeface="Arial"/>
                <a:ea typeface="微软雅黑"/>
                <a:sym typeface="Arial"/>
              </a:endParaRPr>
            </a:p>
          </p:txBody>
        </p:sp>
      </p:grpSp>
      <p:grpSp>
        <p:nvGrpSpPr>
          <p:cNvPr id="69" name="Group 68"/>
          <p:cNvGrpSpPr/>
          <p:nvPr/>
        </p:nvGrpSpPr>
        <p:grpSpPr bwMode="auto">
          <a:xfrm>
            <a:off x="930949" y="1927229"/>
            <a:ext cx="2958715" cy="1078390"/>
            <a:chOff x="1679271" y="2220559"/>
            <a:chExt cx="2959965" cy="1078414"/>
          </a:xfrm>
        </p:grpSpPr>
        <p:sp>
          <p:nvSpPr>
            <p:cNvPr id="70" name="Text Placeholder 2"/>
            <p:cNvSpPr txBox="1"/>
            <p:nvPr/>
          </p:nvSpPr>
          <p:spPr>
            <a:xfrm>
              <a:off x="2625698" y="2220559"/>
              <a:ext cx="2013538" cy="261944"/>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400">
                <a:defRPr/>
              </a:pPr>
              <a:r>
                <a:rPr lang="en-US" altLang="zh-CN" sz="1600" b="1" dirty="0">
                  <a:solidFill>
                    <a:schemeClr val="tx1">
                      <a:lumMod val="50000"/>
                      <a:lumOff val="50000"/>
                    </a:schemeClr>
                  </a:solidFill>
                  <a:latin typeface="Arial"/>
                  <a:ea typeface="微软雅黑"/>
                  <a:cs typeface="Clear Sans" panose="020B0503030202020304" pitchFamily="34" charset="0"/>
                  <a:sym typeface="Arial"/>
                </a:rPr>
                <a:t>Add title text</a:t>
              </a:r>
              <a:endParaRPr lang="en-GB" altLang="zh-CN" b="1" dirty="0">
                <a:solidFill>
                  <a:schemeClr val="tx1">
                    <a:lumMod val="50000"/>
                    <a:lumOff val="50000"/>
                  </a:schemeClr>
                </a:solidFill>
                <a:latin typeface="Arial"/>
                <a:ea typeface="微软雅黑"/>
                <a:cs typeface="Clear Sans" panose="020B0503030202020304" pitchFamily="34" charset="0"/>
                <a:sym typeface="Arial"/>
              </a:endParaRPr>
            </a:p>
          </p:txBody>
        </p:sp>
        <p:sp>
          <p:nvSpPr>
            <p:cNvPr id="71" name="TextBox 70"/>
            <p:cNvSpPr txBox="1"/>
            <p:nvPr/>
          </p:nvSpPr>
          <p:spPr>
            <a:xfrm>
              <a:off x="1679271" y="2560293"/>
              <a:ext cx="2878979" cy="738680"/>
            </a:xfrm>
            <a:prstGeom prst="rect">
              <a:avLst/>
            </a:prstGeom>
            <a:noFill/>
          </p:spPr>
          <p:txBody>
            <a:bodyPr lIns="0" tIns="0" rIns="0" bIns="0">
              <a:spAutoFit/>
            </a:bodyPr>
            <a:lstStyle/>
            <a:p>
              <a:pPr algn="r"/>
              <a:r>
                <a:rPr lang="en-US" altLang="zh-CN" sz="1200" dirty="0">
                  <a:solidFill>
                    <a:schemeClr val="tx1">
                      <a:lumMod val="50000"/>
                      <a:lumOff val="50000"/>
                    </a:schemeClr>
                  </a:solidFill>
                  <a:latin typeface="Arial"/>
                  <a:ea typeface="微软雅黑"/>
                  <a:sym typeface="Arial"/>
                </a:rPr>
                <a:t>We provide professional-quality free PowerPoint templates to help you with your business presentations - freeppt7.com</a:t>
              </a:r>
              <a:endParaRPr lang="zh-CN" altLang="en-US" sz="1200" dirty="0">
                <a:solidFill>
                  <a:schemeClr val="tx1">
                    <a:lumMod val="50000"/>
                    <a:lumOff val="50000"/>
                  </a:schemeClr>
                </a:solidFill>
                <a:latin typeface="Arial"/>
                <a:ea typeface="微软雅黑"/>
                <a:sym typeface="Arial"/>
              </a:endParaRPr>
            </a:p>
          </p:txBody>
        </p:sp>
      </p:grpSp>
      <p:grpSp>
        <p:nvGrpSpPr>
          <p:cNvPr id="2" name="Group 1"/>
          <p:cNvGrpSpPr/>
          <p:nvPr/>
        </p:nvGrpSpPr>
        <p:grpSpPr bwMode="auto">
          <a:xfrm>
            <a:off x="6456317" y="3074989"/>
            <a:ext cx="1484119" cy="1485900"/>
            <a:chOff x="6455778" y="3074438"/>
            <a:chExt cx="1485674" cy="1485674"/>
          </a:xfrm>
        </p:grpSpPr>
        <p:sp>
          <p:nvSpPr>
            <p:cNvPr id="21" name="Rounded Rectangle 20"/>
            <p:cNvSpPr/>
            <p:nvPr/>
          </p:nvSpPr>
          <p:spPr bwMode="auto">
            <a:xfrm rot="18900000" flipV="1">
              <a:off x="6455778" y="3074438"/>
              <a:ext cx="1485674" cy="1485674"/>
            </a:xfrm>
            <a:prstGeom prst="roundRect">
              <a:avLst>
                <a:gd name="adj" fmla="val 9646"/>
              </a:avLst>
            </a:prstGeom>
            <a:solidFill>
              <a:schemeClr val="accent3"/>
            </a:solidFill>
            <a:ln w="9525">
              <a:noFill/>
              <a:rou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chemeClr val="tx1">
                    <a:lumMod val="50000"/>
                    <a:lumOff val="50000"/>
                  </a:schemeClr>
                </a:solidFill>
                <a:latin typeface="Arial"/>
                <a:ea typeface="微软雅黑"/>
                <a:sym typeface="Arial"/>
              </a:endParaRPr>
            </a:p>
          </p:txBody>
        </p:sp>
        <p:grpSp>
          <p:nvGrpSpPr>
            <p:cNvPr id="35" name="Group 34"/>
            <p:cNvGrpSpPr/>
            <p:nvPr/>
          </p:nvGrpSpPr>
          <p:grpSpPr>
            <a:xfrm>
              <a:off x="6880423" y="3544610"/>
              <a:ext cx="613402" cy="593867"/>
              <a:chOff x="2339975" y="3200401"/>
              <a:chExt cx="249238" cy="241301"/>
            </a:xfrm>
            <a:solidFill>
              <a:schemeClr val="bg1"/>
            </a:solidFill>
          </p:grpSpPr>
          <p:sp>
            <p:nvSpPr>
              <p:cNvPr id="3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4400">
                  <a:defRPr/>
                </a:pPr>
                <a:endParaRPr lang="en-US" dirty="0">
                  <a:solidFill>
                    <a:schemeClr val="tx1">
                      <a:lumMod val="50000"/>
                      <a:lumOff val="50000"/>
                    </a:schemeClr>
                  </a:solidFill>
                  <a:latin typeface="Arial"/>
                  <a:ea typeface="微软雅黑"/>
                  <a:cs typeface="Open Sans" panose="020B0606030504020204" pitchFamily="34" charset="0"/>
                  <a:sym typeface="Arial"/>
                </a:endParaRPr>
              </a:p>
            </p:txBody>
          </p:sp>
          <p:sp>
            <p:nvSpPr>
              <p:cNvPr id="3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4400">
                  <a:defRPr/>
                </a:pPr>
                <a:endParaRPr lang="en-US" dirty="0">
                  <a:solidFill>
                    <a:schemeClr val="tx1">
                      <a:lumMod val="50000"/>
                      <a:lumOff val="50000"/>
                    </a:schemeClr>
                  </a:solidFill>
                  <a:latin typeface="Arial"/>
                  <a:ea typeface="微软雅黑"/>
                  <a:cs typeface="Open Sans" panose="020B0606030504020204" pitchFamily="34" charset="0"/>
                  <a:sym typeface="Arial"/>
                </a:endParaRPr>
              </a:p>
            </p:txBody>
          </p:sp>
          <p:sp>
            <p:nvSpPr>
              <p:cNvPr id="3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4400">
                  <a:defRPr/>
                </a:pPr>
                <a:endParaRPr lang="en-US" dirty="0">
                  <a:solidFill>
                    <a:schemeClr val="tx1">
                      <a:lumMod val="50000"/>
                      <a:lumOff val="50000"/>
                    </a:schemeClr>
                  </a:solidFill>
                  <a:latin typeface="Arial"/>
                  <a:ea typeface="微软雅黑"/>
                  <a:cs typeface="Open Sans" panose="020B0606030504020204" pitchFamily="34" charset="0"/>
                  <a:sym typeface="Arial"/>
                </a:endParaRPr>
              </a:p>
            </p:txBody>
          </p:sp>
          <p:sp>
            <p:nvSpPr>
              <p:cNvPr id="3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4400">
                  <a:defRPr/>
                </a:pPr>
                <a:endParaRPr lang="en-US" dirty="0">
                  <a:solidFill>
                    <a:schemeClr val="tx1">
                      <a:lumMod val="50000"/>
                      <a:lumOff val="50000"/>
                    </a:schemeClr>
                  </a:solidFill>
                  <a:latin typeface="Arial"/>
                  <a:ea typeface="微软雅黑"/>
                  <a:cs typeface="Open Sans" panose="020B0606030504020204" pitchFamily="34" charset="0"/>
                  <a:sym typeface="Arial"/>
                </a:endParaRPr>
              </a:p>
            </p:txBody>
          </p:sp>
          <p:sp>
            <p:nvSpPr>
              <p:cNvPr id="4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4400">
                  <a:defRPr/>
                </a:pPr>
                <a:endParaRPr lang="en-US" dirty="0">
                  <a:solidFill>
                    <a:schemeClr val="tx1">
                      <a:lumMod val="50000"/>
                      <a:lumOff val="50000"/>
                    </a:schemeClr>
                  </a:solidFill>
                  <a:latin typeface="Arial"/>
                  <a:ea typeface="微软雅黑"/>
                  <a:cs typeface="Open Sans" panose="020B0606030504020204" pitchFamily="34" charset="0"/>
                  <a:sym typeface="Arial"/>
                </a:endParaRPr>
              </a:p>
            </p:txBody>
          </p:sp>
          <p:sp>
            <p:nvSpPr>
              <p:cNvPr id="4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4400">
                  <a:defRPr/>
                </a:pPr>
                <a:endParaRPr lang="en-US" dirty="0">
                  <a:solidFill>
                    <a:schemeClr val="tx1">
                      <a:lumMod val="50000"/>
                      <a:lumOff val="50000"/>
                    </a:schemeClr>
                  </a:solidFill>
                  <a:latin typeface="Arial"/>
                  <a:ea typeface="微软雅黑"/>
                  <a:cs typeface="Open Sans" panose="020B0606030504020204" pitchFamily="34" charset="0"/>
                  <a:sym typeface="Arial"/>
                </a:endParaRPr>
              </a:p>
            </p:txBody>
          </p:sp>
          <p:sp>
            <p:nvSpPr>
              <p:cNvPr id="4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4400">
                  <a:defRPr/>
                </a:pPr>
                <a:endParaRPr lang="en-US" dirty="0">
                  <a:solidFill>
                    <a:schemeClr val="tx1">
                      <a:lumMod val="50000"/>
                      <a:lumOff val="50000"/>
                    </a:schemeClr>
                  </a:solidFill>
                  <a:latin typeface="Arial"/>
                  <a:ea typeface="微软雅黑"/>
                  <a:cs typeface="Open Sans" panose="020B0606030504020204" pitchFamily="34" charset="0"/>
                  <a:sym typeface="Arial"/>
                </a:endParaRPr>
              </a:p>
            </p:txBody>
          </p:sp>
          <p:sp>
            <p:nvSpPr>
              <p:cNvPr id="4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4400">
                  <a:defRPr/>
                </a:pPr>
                <a:endParaRPr lang="en-US" dirty="0">
                  <a:solidFill>
                    <a:schemeClr val="tx1">
                      <a:lumMod val="50000"/>
                      <a:lumOff val="50000"/>
                    </a:schemeClr>
                  </a:solidFill>
                  <a:latin typeface="Arial"/>
                  <a:ea typeface="微软雅黑"/>
                  <a:cs typeface="Open Sans" panose="020B0606030504020204" pitchFamily="34" charset="0"/>
                  <a:sym typeface="Arial"/>
                </a:endParaRPr>
              </a:p>
            </p:txBody>
          </p:sp>
          <p:sp>
            <p:nvSpPr>
              <p:cNvPr id="4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4400">
                  <a:defRPr/>
                </a:pPr>
                <a:endParaRPr lang="en-US" dirty="0">
                  <a:solidFill>
                    <a:schemeClr val="tx1">
                      <a:lumMod val="50000"/>
                      <a:lumOff val="50000"/>
                    </a:schemeClr>
                  </a:solidFill>
                  <a:latin typeface="Arial"/>
                  <a:ea typeface="微软雅黑"/>
                  <a:cs typeface="Open Sans" panose="020B0606030504020204" pitchFamily="34" charset="0"/>
                  <a:sym typeface="Arial"/>
                </a:endParaRPr>
              </a:p>
            </p:txBody>
          </p:sp>
          <p:sp>
            <p:nvSpPr>
              <p:cNvPr id="5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4400">
                  <a:defRPr/>
                </a:pPr>
                <a:endParaRPr lang="en-US" dirty="0">
                  <a:solidFill>
                    <a:schemeClr val="tx1">
                      <a:lumMod val="50000"/>
                      <a:lumOff val="50000"/>
                    </a:schemeClr>
                  </a:solidFill>
                  <a:latin typeface="Arial"/>
                  <a:ea typeface="微软雅黑"/>
                  <a:cs typeface="Open Sans" panose="020B0606030504020204" pitchFamily="34" charset="0"/>
                  <a:sym typeface="Arial"/>
                </a:endParaRPr>
              </a:p>
            </p:txBody>
          </p:sp>
          <p:sp>
            <p:nvSpPr>
              <p:cNvPr id="5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4400">
                  <a:defRPr/>
                </a:pPr>
                <a:endParaRPr lang="en-US" dirty="0">
                  <a:solidFill>
                    <a:schemeClr val="tx1">
                      <a:lumMod val="50000"/>
                      <a:lumOff val="50000"/>
                    </a:schemeClr>
                  </a:solidFill>
                  <a:latin typeface="Arial"/>
                  <a:ea typeface="微软雅黑"/>
                  <a:cs typeface="Open Sans" panose="020B0606030504020204" pitchFamily="34" charset="0"/>
                  <a:sym typeface="Arial"/>
                </a:endParaRPr>
              </a:p>
            </p:txBody>
          </p:sp>
          <p:sp>
            <p:nvSpPr>
              <p:cNvPr id="52" name="Freeform 29"/>
              <p:cNvSpPr>
                <a:spLocks noEditPoints="1"/>
              </p:cNvSpPr>
              <p:nvPr/>
            </p:nvSpPr>
            <p:spPr bwMode="auto">
              <a:xfrm>
                <a:off x="2339975" y="3217864"/>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914400">
                  <a:defRPr/>
                </a:pPr>
                <a:endParaRPr lang="en-US" dirty="0">
                  <a:solidFill>
                    <a:schemeClr val="tx1">
                      <a:lumMod val="50000"/>
                      <a:lumOff val="50000"/>
                    </a:schemeClr>
                  </a:solidFill>
                  <a:latin typeface="Arial"/>
                  <a:ea typeface="微软雅黑"/>
                  <a:cs typeface="Open Sans" panose="020B0606030504020204" pitchFamily="34" charset="0"/>
                  <a:sym typeface="Arial"/>
                </a:endParaRPr>
              </a:p>
            </p:txBody>
          </p:sp>
          <p:sp>
            <p:nvSpPr>
              <p:cNvPr id="5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4400">
                  <a:defRPr/>
                </a:pPr>
                <a:endParaRPr lang="en-US" dirty="0">
                  <a:solidFill>
                    <a:schemeClr val="tx1">
                      <a:lumMod val="50000"/>
                      <a:lumOff val="50000"/>
                    </a:schemeClr>
                  </a:solidFill>
                  <a:latin typeface="Arial"/>
                  <a:ea typeface="微软雅黑"/>
                  <a:cs typeface="Open Sans" panose="020B0606030504020204" pitchFamily="34" charset="0"/>
                  <a:sym typeface="Arial"/>
                </a:endParaRPr>
              </a:p>
            </p:txBody>
          </p:sp>
          <p:sp>
            <p:nvSpPr>
              <p:cNvPr id="5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4400">
                  <a:defRPr/>
                </a:pPr>
                <a:endParaRPr lang="en-US" dirty="0">
                  <a:solidFill>
                    <a:schemeClr val="tx1">
                      <a:lumMod val="50000"/>
                      <a:lumOff val="50000"/>
                    </a:schemeClr>
                  </a:solidFill>
                  <a:latin typeface="Arial"/>
                  <a:ea typeface="微软雅黑"/>
                  <a:cs typeface="Open Sans" panose="020B0606030504020204" pitchFamily="34" charset="0"/>
                  <a:sym typeface="Arial"/>
                </a:endParaRPr>
              </a:p>
            </p:txBody>
          </p:sp>
        </p:grpSp>
      </p:grpSp>
      <p:grpSp>
        <p:nvGrpSpPr>
          <p:cNvPr id="3" name="Group 2"/>
          <p:cNvGrpSpPr/>
          <p:nvPr/>
        </p:nvGrpSpPr>
        <p:grpSpPr bwMode="auto">
          <a:xfrm>
            <a:off x="5353149" y="4176714"/>
            <a:ext cx="1485707" cy="1485900"/>
            <a:chOff x="5352721" y="4177495"/>
            <a:chExt cx="1485674" cy="1485674"/>
          </a:xfrm>
        </p:grpSpPr>
        <p:sp>
          <p:nvSpPr>
            <p:cNvPr id="18" name="Rounded Rectangle 17"/>
            <p:cNvSpPr/>
            <p:nvPr/>
          </p:nvSpPr>
          <p:spPr bwMode="auto">
            <a:xfrm rot="18900000" flipV="1">
              <a:off x="5352721" y="4177495"/>
              <a:ext cx="1485674" cy="1485674"/>
            </a:xfrm>
            <a:prstGeom prst="roundRect">
              <a:avLst>
                <a:gd name="adj" fmla="val 9646"/>
              </a:avLst>
            </a:prstGeom>
            <a:solidFill>
              <a:schemeClr val="accent4"/>
            </a:solidFill>
            <a:ln w="9525">
              <a:noFill/>
              <a:rou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chemeClr val="tx1">
                    <a:lumMod val="50000"/>
                    <a:lumOff val="50000"/>
                  </a:schemeClr>
                </a:solidFill>
                <a:latin typeface="Arial"/>
                <a:ea typeface="微软雅黑"/>
                <a:sym typeface="Arial"/>
              </a:endParaRPr>
            </a:p>
          </p:txBody>
        </p:sp>
        <p:sp>
          <p:nvSpPr>
            <p:cNvPr id="75800" name="Shape 719"/>
            <p:cNvSpPr/>
            <p:nvPr/>
          </p:nvSpPr>
          <p:spPr bwMode="auto">
            <a:xfrm>
              <a:off x="5801694" y="4639527"/>
              <a:ext cx="587506" cy="505264"/>
            </a:xfrm>
            <a:custGeom>
              <a:avLst/>
              <a:gdLst>
                <a:gd name="T0" fmla="*/ 293753 w 21332"/>
                <a:gd name="T1" fmla="*/ 252632 h 21446"/>
                <a:gd name="T2" fmla="*/ 293753 w 21332"/>
                <a:gd name="T3" fmla="*/ 252632 h 21446"/>
                <a:gd name="T4" fmla="*/ 293753 w 21332"/>
                <a:gd name="T5" fmla="*/ 252632 h 21446"/>
                <a:gd name="T6" fmla="*/ 293753 w 21332"/>
                <a:gd name="T7" fmla="*/ 252632 h 2144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solidFill>
                  <a:schemeClr val="tx1">
                    <a:lumMod val="50000"/>
                    <a:lumOff val="50000"/>
                  </a:schemeClr>
                </a:solidFill>
                <a:latin typeface="Arial"/>
                <a:ea typeface="微软雅黑"/>
                <a:sym typeface="Arial"/>
              </a:endParaRPr>
            </a:p>
          </p:txBody>
        </p:sp>
      </p:grpSp>
      <p:grpSp>
        <p:nvGrpSpPr>
          <p:cNvPr id="4" name="Group 3"/>
          <p:cNvGrpSpPr/>
          <p:nvPr/>
        </p:nvGrpSpPr>
        <p:grpSpPr bwMode="auto">
          <a:xfrm>
            <a:off x="4249981" y="3074989"/>
            <a:ext cx="1485707" cy="1485900"/>
            <a:chOff x="4249665" y="3074438"/>
            <a:chExt cx="1485674" cy="1485674"/>
          </a:xfrm>
        </p:grpSpPr>
        <p:sp>
          <p:nvSpPr>
            <p:cNvPr id="24" name="Rounded Rectangle 23"/>
            <p:cNvSpPr/>
            <p:nvPr/>
          </p:nvSpPr>
          <p:spPr bwMode="auto">
            <a:xfrm rot="18900000" flipV="1">
              <a:off x="4249665" y="3074438"/>
              <a:ext cx="1485674" cy="1485674"/>
            </a:xfrm>
            <a:prstGeom prst="roundRect">
              <a:avLst>
                <a:gd name="adj" fmla="val 9646"/>
              </a:avLst>
            </a:prstGeom>
            <a:solidFill>
              <a:schemeClr val="accent1"/>
            </a:solidFill>
            <a:ln w="9525">
              <a:noFill/>
              <a:rou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chemeClr val="tx1">
                    <a:lumMod val="50000"/>
                    <a:lumOff val="50000"/>
                  </a:schemeClr>
                </a:solidFill>
                <a:latin typeface="Arial"/>
                <a:ea typeface="微软雅黑"/>
                <a:sym typeface="Arial"/>
              </a:endParaRPr>
            </a:p>
          </p:txBody>
        </p:sp>
        <p:sp>
          <p:nvSpPr>
            <p:cNvPr id="75798" name="Shape 2102"/>
            <p:cNvSpPr/>
            <p:nvPr/>
          </p:nvSpPr>
          <p:spPr bwMode="auto">
            <a:xfrm>
              <a:off x="4622339" y="3522435"/>
              <a:ext cx="720330" cy="576242"/>
            </a:xfrm>
            <a:custGeom>
              <a:avLst/>
              <a:gdLst>
                <a:gd name="T0" fmla="*/ 360165 w 21600"/>
                <a:gd name="T1" fmla="*/ 288121 h 21600"/>
                <a:gd name="T2" fmla="*/ 360165 w 21600"/>
                <a:gd name="T3" fmla="*/ 288121 h 21600"/>
                <a:gd name="T4" fmla="*/ 360165 w 21600"/>
                <a:gd name="T5" fmla="*/ 288121 h 21600"/>
                <a:gd name="T6" fmla="*/ 360165 w 21600"/>
                <a:gd name="T7" fmla="*/ 28812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solidFill>
                  <a:schemeClr val="tx1">
                    <a:lumMod val="50000"/>
                    <a:lumOff val="50000"/>
                  </a:schemeClr>
                </a:solidFill>
                <a:latin typeface="Arial"/>
                <a:ea typeface="微软雅黑"/>
                <a:sym typeface="Arial"/>
              </a:endParaRPr>
            </a:p>
          </p:txBody>
        </p:sp>
      </p:grpSp>
      <p:grpSp>
        <p:nvGrpSpPr>
          <p:cNvPr id="17" name="Group 16"/>
          <p:cNvGrpSpPr/>
          <p:nvPr/>
        </p:nvGrpSpPr>
        <p:grpSpPr bwMode="auto">
          <a:xfrm>
            <a:off x="5353149" y="1971676"/>
            <a:ext cx="1485707" cy="1485900"/>
            <a:chOff x="5352721" y="1971381"/>
            <a:chExt cx="1485674" cy="1485674"/>
          </a:xfrm>
        </p:grpSpPr>
        <p:sp>
          <p:nvSpPr>
            <p:cNvPr id="27" name="Rounded Rectangle 26"/>
            <p:cNvSpPr/>
            <p:nvPr/>
          </p:nvSpPr>
          <p:spPr bwMode="auto">
            <a:xfrm rot="18900000" flipV="1">
              <a:off x="5352721" y="1971381"/>
              <a:ext cx="1485674" cy="1485674"/>
            </a:xfrm>
            <a:prstGeom prst="roundRect">
              <a:avLst>
                <a:gd name="adj" fmla="val 9646"/>
              </a:avLst>
            </a:prstGeom>
            <a:solidFill>
              <a:schemeClr val="accent2"/>
            </a:solidFill>
            <a:ln w="9525">
              <a:noFill/>
              <a:rou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chemeClr val="tx1">
                    <a:lumMod val="50000"/>
                    <a:lumOff val="50000"/>
                  </a:schemeClr>
                </a:solidFill>
                <a:latin typeface="Arial"/>
                <a:ea typeface="微软雅黑"/>
                <a:sym typeface="Arial"/>
              </a:endParaRPr>
            </a:p>
          </p:txBody>
        </p:sp>
        <p:sp>
          <p:nvSpPr>
            <p:cNvPr id="75796" name="Freeform 56"/>
            <p:cNvSpPr/>
            <p:nvPr/>
          </p:nvSpPr>
          <p:spPr bwMode="auto">
            <a:xfrm>
              <a:off x="5802898" y="2468253"/>
              <a:ext cx="664971" cy="542729"/>
            </a:xfrm>
            <a:custGeom>
              <a:avLst/>
              <a:gdLst>
                <a:gd name="T0" fmla="*/ 534414 w 382"/>
                <a:gd name="T1" fmla="*/ 234835 h 312"/>
                <a:gd name="T2" fmla="*/ 630156 w 382"/>
                <a:gd name="T3" fmla="*/ 123506 h 312"/>
                <a:gd name="T4" fmla="*/ 414301 w 382"/>
                <a:gd name="T5" fmla="*/ 43488 h 312"/>
                <a:gd name="T6" fmla="*/ 398634 w 382"/>
                <a:gd name="T7" fmla="*/ 33051 h 312"/>
                <a:gd name="T8" fmla="*/ 398634 w 382"/>
                <a:gd name="T9" fmla="*/ 233095 h 312"/>
                <a:gd name="T10" fmla="*/ 313337 w 382"/>
                <a:gd name="T11" fmla="*/ 372256 h 312"/>
                <a:gd name="T12" fmla="*/ 149706 w 382"/>
                <a:gd name="T13" fmla="*/ 328769 h 312"/>
                <a:gd name="T14" fmla="*/ 224558 w 382"/>
                <a:gd name="T15" fmla="*/ 168733 h 312"/>
                <a:gd name="T16" fmla="*/ 330745 w 382"/>
                <a:gd name="T17" fmla="*/ 161775 h 312"/>
                <a:gd name="T18" fmla="*/ 330745 w 382"/>
                <a:gd name="T19" fmla="*/ 6958 h 312"/>
                <a:gd name="T20" fmla="*/ 268077 w 382"/>
                <a:gd name="T21" fmla="*/ 0 h 312"/>
                <a:gd name="T22" fmla="*/ 0 w 382"/>
                <a:gd name="T23" fmla="*/ 271365 h 312"/>
                <a:gd name="T24" fmla="*/ 268077 w 382"/>
                <a:gd name="T25" fmla="*/ 542729 h 312"/>
                <a:gd name="T26" fmla="*/ 536155 w 382"/>
                <a:gd name="T27" fmla="*/ 271365 h 312"/>
                <a:gd name="T28" fmla="*/ 534414 w 382"/>
                <a:gd name="T29" fmla="*/ 234835 h 3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latin typeface="Arial"/>
                <a:ea typeface="微软雅黑"/>
                <a:sym typeface="Arial"/>
              </a:endParaRPr>
            </a:p>
          </p:txBody>
        </p:sp>
      </p:grpSp>
      <p:sp>
        <p:nvSpPr>
          <p:cNvPr id="19" name="标题 18"/>
          <p:cNvSpPr>
            <a:spLocks noGrp="1"/>
          </p:cNvSpPr>
          <p:nvPr>
            <p:ph type="title"/>
          </p:nvPr>
        </p:nvSpPr>
        <p:spPr/>
        <p:txBody>
          <a:bodyPr vert="horz" lIns="91440" tIns="45720" rIns="91440" bIns="45720" rtlCol="0" anchor="ctr">
            <a:normAutofit/>
          </a:bodyPr>
          <a:lstStyle/>
          <a:p>
            <a:r>
              <a:rPr lang="en-US" altLang="zh-CN" sz="3200" b="1" dirty="0">
                <a:latin typeface="Arial"/>
                <a:ea typeface="微软雅黑"/>
                <a:sym typeface="Arial"/>
              </a:rPr>
              <a:t>Add title text</a:t>
            </a:r>
            <a:endParaRPr lang="zh-CN" altLang="en-US" sz="3200" b="1" dirty="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wipe(right)">
                                      <p:cBhvr>
                                        <p:cTn id="13" dur="500"/>
                                        <p:tgtEl>
                                          <p:spTgt spid="69"/>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wipe(left)">
                                      <p:cBhvr>
                                        <p:cTn id="27" dur="500"/>
                                        <p:tgtEl>
                                          <p:spTgt spid="60"/>
                                        </p:tgtEl>
                                      </p:cBhvr>
                                    </p:animEffect>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Effect transition="in" filter="fade">
                                      <p:cBhvr>
                                        <p:cTn id="37" dur="500"/>
                                        <p:tgtEl>
                                          <p:spTgt spid="2"/>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wipe(left)">
                                      <p:cBhvr>
                                        <p:cTn id="41" dur="500"/>
                                        <p:tgtEl>
                                          <p:spTgt spid="63"/>
                                        </p:tgtEl>
                                      </p:cBhvr>
                                    </p:animEffect>
                                  </p:childTnLst>
                                </p:cTn>
                              </p:par>
                            </p:childTnLst>
                          </p:cTn>
                        </p:par>
                        <p:par>
                          <p:cTn id="42" fill="hold">
                            <p:stCondLst>
                              <p:cond delay="4000"/>
                            </p:stCondLst>
                            <p:childTnLst>
                              <p:par>
                                <p:cTn id="43" presetID="22" presetClass="entr" presetSubtype="1"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up)">
                                      <p:cBhvr>
                                        <p:cTn id="45" dur="500"/>
                                        <p:tgtEl>
                                          <p:spTgt spid="14"/>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fltVal val="0"/>
                                          </p:val>
                                        </p:tav>
                                        <p:tav tm="100000">
                                          <p:val>
                                            <p:strVal val="#ppt_h"/>
                                          </p:val>
                                        </p:tav>
                                      </p:tavLst>
                                    </p:anim>
                                    <p:animEffect transition="in" filter="fade">
                                      <p:cBhvr>
                                        <p:cTn id="51" dur="500"/>
                                        <p:tgtEl>
                                          <p:spTgt spid="3"/>
                                        </p:tgtEl>
                                      </p:cBhvr>
                                    </p:animEffect>
                                  </p:childTnLst>
                                </p:cTn>
                              </p:par>
                            </p:childTnLst>
                          </p:cTn>
                        </p:par>
                        <p:par>
                          <p:cTn id="52" fill="hold">
                            <p:stCondLst>
                              <p:cond delay="5000"/>
                            </p:stCondLst>
                            <p:childTnLst>
                              <p:par>
                                <p:cTn id="53" presetID="22" presetClass="entr" presetSubtype="2"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wipe(right)">
                                      <p:cBhvr>
                                        <p:cTn id="55" dur="500"/>
                                        <p:tgtEl>
                                          <p:spTgt spid="66"/>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down)">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10"/>
          <p:cNvCxnSpPr/>
          <p:nvPr/>
        </p:nvCxnSpPr>
        <p:spPr>
          <a:xfrm>
            <a:off x="5343932" y="1976810"/>
            <a:ext cx="5282512" cy="0"/>
          </a:xfrm>
          <a:prstGeom prst="line">
            <a:avLst/>
          </a:prstGeom>
          <a:ln w="2540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ounded Rectangle 17"/>
          <p:cNvSpPr/>
          <p:nvPr/>
        </p:nvSpPr>
        <p:spPr>
          <a:xfrm>
            <a:off x="4226478" y="1556312"/>
            <a:ext cx="870344" cy="84099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r>
              <a:rPr lang="en-US" sz="2100" dirty="0">
                <a:latin typeface="Arial"/>
                <a:ea typeface="微软雅黑"/>
                <a:cs typeface="Open Sans" panose="020B0606030504020204" pitchFamily="34" charset="0"/>
                <a:sym typeface="Arial"/>
              </a:rPr>
              <a:t>90%</a:t>
            </a:r>
          </a:p>
        </p:txBody>
      </p:sp>
      <p:sp>
        <p:nvSpPr>
          <p:cNvPr id="5" name="Rounded Rectangle 18"/>
          <p:cNvSpPr/>
          <p:nvPr/>
        </p:nvSpPr>
        <p:spPr>
          <a:xfrm>
            <a:off x="4226478" y="2695904"/>
            <a:ext cx="870344" cy="8409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r>
              <a:rPr lang="en-US" sz="2100" dirty="0">
                <a:latin typeface="Arial"/>
                <a:ea typeface="微软雅黑"/>
                <a:cs typeface="Open Sans" panose="020B0606030504020204" pitchFamily="34" charset="0"/>
                <a:sym typeface="Arial"/>
              </a:rPr>
              <a:t>70%</a:t>
            </a:r>
          </a:p>
        </p:txBody>
      </p:sp>
      <p:sp>
        <p:nvSpPr>
          <p:cNvPr id="6" name="Rounded Rectangle 19"/>
          <p:cNvSpPr/>
          <p:nvPr/>
        </p:nvSpPr>
        <p:spPr>
          <a:xfrm>
            <a:off x="4226478" y="3863943"/>
            <a:ext cx="870344" cy="84099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r>
              <a:rPr lang="en-US" sz="2100">
                <a:latin typeface="Arial"/>
                <a:ea typeface="微软雅黑"/>
                <a:cs typeface="Open Sans" panose="020B0606030504020204" pitchFamily="34" charset="0"/>
                <a:sym typeface="Arial"/>
              </a:rPr>
              <a:t>85%</a:t>
            </a:r>
          </a:p>
        </p:txBody>
      </p:sp>
      <p:sp>
        <p:nvSpPr>
          <p:cNvPr id="7" name="Rounded Rectangle 20"/>
          <p:cNvSpPr/>
          <p:nvPr/>
        </p:nvSpPr>
        <p:spPr>
          <a:xfrm>
            <a:off x="4226478" y="5009646"/>
            <a:ext cx="870344" cy="84099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r>
              <a:rPr lang="en-US" sz="2100" dirty="0">
                <a:latin typeface="Arial"/>
                <a:ea typeface="微软雅黑"/>
                <a:cs typeface="Open Sans" panose="020B0606030504020204" pitchFamily="34" charset="0"/>
                <a:sym typeface="Arial"/>
              </a:rPr>
              <a:t>45%</a:t>
            </a:r>
          </a:p>
        </p:txBody>
      </p:sp>
      <p:sp>
        <p:nvSpPr>
          <p:cNvPr id="8" name="Rectangle 21"/>
          <p:cNvSpPr/>
          <p:nvPr/>
        </p:nvSpPr>
        <p:spPr>
          <a:xfrm>
            <a:off x="975702" y="1556312"/>
            <a:ext cx="2989953" cy="1169905"/>
          </a:xfrm>
          <a:prstGeom prst="rect">
            <a:avLst/>
          </a:prstGeom>
        </p:spPr>
        <p:txBody>
          <a:bodyPr wrap="square" lIns="121890" tIns="60945" rIns="121890" bIns="60945">
            <a:spAutoFit/>
          </a:bodyPr>
          <a:lstStyle/>
          <a:p>
            <a:pPr>
              <a:lnSpc>
                <a:spcPct val="150000"/>
              </a:lnSpc>
            </a:pPr>
            <a:r>
              <a:rPr lang="en-US" altLang="zh-CN" sz="1900" b="1" dirty="0">
                <a:solidFill>
                  <a:schemeClr val="tx1">
                    <a:lumMod val="50000"/>
                    <a:lumOff val="50000"/>
                  </a:schemeClr>
                </a:solidFill>
                <a:latin typeface="Arial"/>
                <a:ea typeface="微软雅黑"/>
                <a:cs typeface="Open Sans" panose="020B0606030504020204" pitchFamily="34" charset="0"/>
                <a:sym typeface="Arial"/>
              </a:rPr>
              <a:t>Add title text</a:t>
            </a:r>
            <a:endParaRPr lang="zh-CN" altLang="en-US" sz="1900" b="1" dirty="0">
              <a:solidFill>
                <a:schemeClr val="tx1">
                  <a:lumMod val="50000"/>
                  <a:lumOff val="50000"/>
                </a:schemeClr>
              </a:solidFill>
              <a:latin typeface="Arial"/>
              <a:ea typeface="微软雅黑"/>
              <a:cs typeface="Open Sans" panose="020B0606030504020204" pitchFamily="34" charset="0"/>
              <a:sym typeface="Arial"/>
            </a:endParaRPr>
          </a:p>
          <a:p>
            <a:pPr>
              <a:lnSpc>
                <a:spcPct val="150000"/>
              </a:lnSpc>
            </a:pPr>
            <a:r>
              <a:rPr lang="en-US" altLang="zh-CN" sz="1400" dirty="0">
                <a:solidFill>
                  <a:schemeClr val="tx1">
                    <a:lumMod val="50000"/>
                    <a:lumOff val="50000"/>
                  </a:schemeClr>
                </a:solidFill>
                <a:latin typeface="Arial"/>
                <a:ea typeface="微软雅黑"/>
                <a:cs typeface="Open Sans" panose="020B0606030504020204" pitchFamily="34" charset="0"/>
                <a:sym typeface="Arial"/>
              </a:rPr>
              <a:t>Click here to add content, content to match the title. </a:t>
            </a:r>
          </a:p>
        </p:txBody>
      </p:sp>
      <p:sp>
        <p:nvSpPr>
          <p:cNvPr id="9" name="Rectangle 22"/>
          <p:cNvSpPr/>
          <p:nvPr/>
        </p:nvSpPr>
        <p:spPr>
          <a:xfrm>
            <a:off x="975702" y="2695905"/>
            <a:ext cx="2989953" cy="1169905"/>
          </a:xfrm>
          <a:prstGeom prst="rect">
            <a:avLst/>
          </a:prstGeom>
        </p:spPr>
        <p:txBody>
          <a:bodyPr wrap="square" lIns="121890" tIns="60945" rIns="121890" bIns="60945">
            <a:spAutoFit/>
          </a:bodyPr>
          <a:lstStyle/>
          <a:p>
            <a:pPr>
              <a:lnSpc>
                <a:spcPct val="150000"/>
              </a:lnSpc>
            </a:pPr>
            <a:r>
              <a:rPr lang="en-US" altLang="zh-CN" sz="1900" b="1" dirty="0">
                <a:solidFill>
                  <a:schemeClr val="tx1">
                    <a:lumMod val="50000"/>
                    <a:lumOff val="50000"/>
                  </a:schemeClr>
                </a:solidFill>
                <a:latin typeface="Arial"/>
                <a:ea typeface="微软雅黑"/>
                <a:cs typeface="Open Sans" panose="020B0606030504020204" pitchFamily="34" charset="0"/>
                <a:sym typeface="Arial"/>
              </a:rPr>
              <a:t>Add title text</a:t>
            </a:r>
            <a:endParaRPr lang="zh-CN" altLang="en-US" sz="1900" b="1" dirty="0">
              <a:solidFill>
                <a:schemeClr val="tx1">
                  <a:lumMod val="50000"/>
                  <a:lumOff val="50000"/>
                </a:schemeClr>
              </a:solidFill>
              <a:latin typeface="Arial"/>
              <a:ea typeface="微软雅黑"/>
              <a:cs typeface="Open Sans" panose="020B0606030504020204" pitchFamily="34" charset="0"/>
              <a:sym typeface="Arial"/>
            </a:endParaRPr>
          </a:p>
          <a:p>
            <a:pPr>
              <a:lnSpc>
                <a:spcPct val="150000"/>
              </a:lnSpc>
            </a:pPr>
            <a:r>
              <a:rPr lang="en-US" altLang="zh-CN" sz="1400" dirty="0">
                <a:solidFill>
                  <a:schemeClr val="tx1">
                    <a:lumMod val="50000"/>
                    <a:lumOff val="50000"/>
                  </a:schemeClr>
                </a:solidFill>
                <a:latin typeface="Arial"/>
                <a:ea typeface="微软雅黑"/>
                <a:cs typeface="Open Sans" panose="020B0606030504020204" pitchFamily="34" charset="0"/>
                <a:sym typeface="Arial"/>
              </a:rPr>
              <a:t>Click here to add content, content to match the title. </a:t>
            </a:r>
          </a:p>
        </p:txBody>
      </p:sp>
      <p:sp>
        <p:nvSpPr>
          <p:cNvPr id="10" name="Rectangle 23"/>
          <p:cNvSpPr/>
          <p:nvPr/>
        </p:nvSpPr>
        <p:spPr>
          <a:xfrm>
            <a:off x="975702" y="3863944"/>
            <a:ext cx="2989953" cy="1169905"/>
          </a:xfrm>
          <a:prstGeom prst="rect">
            <a:avLst/>
          </a:prstGeom>
        </p:spPr>
        <p:txBody>
          <a:bodyPr wrap="square" lIns="121890" tIns="60945" rIns="121890" bIns="60945">
            <a:spAutoFit/>
          </a:bodyPr>
          <a:lstStyle/>
          <a:p>
            <a:pPr>
              <a:lnSpc>
                <a:spcPct val="150000"/>
              </a:lnSpc>
            </a:pPr>
            <a:r>
              <a:rPr lang="en-US" altLang="zh-CN" sz="1900" b="1" dirty="0">
                <a:solidFill>
                  <a:schemeClr val="tx1">
                    <a:lumMod val="50000"/>
                    <a:lumOff val="50000"/>
                  </a:schemeClr>
                </a:solidFill>
                <a:latin typeface="Arial"/>
                <a:ea typeface="微软雅黑"/>
                <a:cs typeface="Open Sans" panose="020B0606030504020204" pitchFamily="34" charset="0"/>
                <a:sym typeface="Arial"/>
              </a:rPr>
              <a:t>Add title text</a:t>
            </a:r>
            <a:endParaRPr lang="zh-CN" altLang="en-US" sz="1900" b="1" dirty="0">
              <a:solidFill>
                <a:schemeClr val="tx1">
                  <a:lumMod val="50000"/>
                  <a:lumOff val="50000"/>
                </a:schemeClr>
              </a:solidFill>
              <a:latin typeface="Arial"/>
              <a:ea typeface="微软雅黑"/>
              <a:cs typeface="Open Sans" panose="020B0606030504020204" pitchFamily="34" charset="0"/>
              <a:sym typeface="Arial"/>
            </a:endParaRPr>
          </a:p>
          <a:p>
            <a:pPr>
              <a:lnSpc>
                <a:spcPct val="150000"/>
              </a:lnSpc>
            </a:pPr>
            <a:r>
              <a:rPr lang="en-US" altLang="zh-CN" sz="1400" dirty="0">
                <a:solidFill>
                  <a:schemeClr val="tx1">
                    <a:lumMod val="50000"/>
                    <a:lumOff val="50000"/>
                  </a:schemeClr>
                </a:solidFill>
                <a:latin typeface="Arial"/>
                <a:ea typeface="微软雅黑"/>
                <a:cs typeface="Open Sans" panose="020B0606030504020204" pitchFamily="34" charset="0"/>
                <a:sym typeface="Arial"/>
              </a:rPr>
              <a:t>Click here to add content, content to match the title. </a:t>
            </a:r>
          </a:p>
        </p:txBody>
      </p:sp>
      <p:sp>
        <p:nvSpPr>
          <p:cNvPr id="11" name="Rectangle 24"/>
          <p:cNvSpPr/>
          <p:nvPr/>
        </p:nvSpPr>
        <p:spPr>
          <a:xfrm>
            <a:off x="975702" y="5009646"/>
            <a:ext cx="2989953" cy="1169905"/>
          </a:xfrm>
          <a:prstGeom prst="rect">
            <a:avLst/>
          </a:prstGeom>
        </p:spPr>
        <p:txBody>
          <a:bodyPr wrap="square" lIns="121890" tIns="60945" rIns="121890" bIns="60945">
            <a:spAutoFit/>
          </a:bodyPr>
          <a:lstStyle/>
          <a:p>
            <a:pPr>
              <a:lnSpc>
                <a:spcPct val="150000"/>
              </a:lnSpc>
            </a:pPr>
            <a:r>
              <a:rPr lang="en-US" altLang="zh-CN" sz="1900" b="1" dirty="0">
                <a:solidFill>
                  <a:schemeClr val="tx1">
                    <a:lumMod val="50000"/>
                    <a:lumOff val="50000"/>
                  </a:schemeClr>
                </a:solidFill>
                <a:latin typeface="Arial"/>
                <a:ea typeface="微软雅黑"/>
                <a:cs typeface="Open Sans" panose="020B0606030504020204" pitchFamily="34" charset="0"/>
                <a:sym typeface="Arial"/>
              </a:rPr>
              <a:t>Add title text</a:t>
            </a:r>
            <a:endParaRPr lang="zh-CN" altLang="en-US" sz="1900" b="1" dirty="0">
              <a:solidFill>
                <a:schemeClr val="tx1">
                  <a:lumMod val="50000"/>
                  <a:lumOff val="50000"/>
                </a:schemeClr>
              </a:solidFill>
              <a:latin typeface="Arial"/>
              <a:ea typeface="微软雅黑"/>
              <a:cs typeface="Open Sans" panose="020B0606030504020204" pitchFamily="34" charset="0"/>
              <a:sym typeface="Arial"/>
            </a:endParaRPr>
          </a:p>
          <a:p>
            <a:pPr>
              <a:lnSpc>
                <a:spcPct val="150000"/>
              </a:lnSpc>
            </a:pPr>
            <a:r>
              <a:rPr lang="en-US" altLang="zh-CN" sz="1400" dirty="0">
                <a:solidFill>
                  <a:schemeClr val="tx1">
                    <a:lumMod val="50000"/>
                    <a:lumOff val="50000"/>
                  </a:schemeClr>
                </a:solidFill>
                <a:latin typeface="Arial"/>
                <a:ea typeface="微软雅黑"/>
                <a:cs typeface="Open Sans" panose="020B0606030504020204" pitchFamily="34" charset="0"/>
                <a:sym typeface="Arial"/>
              </a:rPr>
              <a:t>Click here to add content, content to match the title. </a:t>
            </a:r>
          </a:p>
        </p:txBody>
      </p:sp>
      <p:cxnSp>
        <p:nvCxnSpPr>
          <p:cNvPr id="13" name="Straight Connector 34"/>
          <p:cNvCxnSpPr/>
          <p:nvPr/>
        </p:nvCxnSpPr>
        <p:spPr>
          <a:xfrm>
            <a:off x="5343932" y="3116402"/>
            <a:ext cx="4165058" cy="0"/>
          </a:xfrm>
          <a:prstGeom prst="line">
            <a:avLst/>
          </a:prstGeom>
          <a:ln w="2540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36"/>
          <p:cNvCxnSpPr/>
          <p:nvPr/>
        </p:nvCxnSpPr>
        <p:spPr>
          <a:xfrm>
            <a:off x="5343932" y="4284441"/>
            <a:ext cx="4977752" cy="0"/>
          </a:xfrm>
          <a:prstGeom prst="line">
            <a:avLst/>
          </a:prstGeom>
          <a:ln w="2540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38"/>
          <p:cNvCxnSpPr/>
          <p:nvPr/>
        </p:nvCxnSpPr>
        <p:spPr>
          <a:xfrm>
            <a:off x="5343932" y="5430144"/>
            <a:ext cx="2946016" cy="0"/>
          </a:xfrm>
          <a:prstGeom prst="line">
            <a:avLst/>
          </a:prstGeom>
          <a:ln w="2540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vert="horz" lIns="91440" tIns="45720" rIns="91440" bIns="45720" rtlCol="0" anchor="ctr">
            <a:normAutofit/>
          </a:bodyPr>
          <a:lstStyle/>
          <a:p>
            <a:r>
              <a:rPr lang="en-US" altLang="zh-CN" sz="3200" b="1" dirty="0">
                <a:latin typeface="Arial"/>
                <a:ea typeface="微软雅黑"/>
                <a:sym typeface="Arial"/>
              </a:rPr>
              <a:t>Add title text</a:t>
            </a:r>
            <a:endParaRPr lang="zh-CN" altLang="en-US" sz="3200" b="1" dirty="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ppt_x"/>
                                          </p:val>
                                        </p:tav>
                                        <p:tav tm="100000">
                                          <p:val>
                                            <p:strVal val="#ppt_x"/>
                                          </p:val>
                                        </p:tav>
                                      </p:tavLst>
                                    </p:anim>
                                    <p:anim calcmode="lin" valueType="num">
                                      <p:cBhvr additive="base">
                                        <p:cTn id="8" dur="25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50" fill="hold"/>
                                        <p:tgtEl>
                                          <p:spTgt spid="4"/>
                                        </p:tgtEl>
                                        <p:attrNameLst>
                                          <p:attrName>ppt_x</p:attrName>
                                        </p:attrNameLst>
                                      </p:cBhvr>
                                      <p:tavLst>
                                        <p:tav tm="0">
                                          <p:val>
                                            <p:strVal val="#ppt_x"/>
                                          </p:val>
                                        </p:tav>
                                        <p:tav tm="100000">
                                          <p:val>
                                            <p:strVal val="#ppt_x"/>
                                          </p:val>
                                        </p:tav>
                                      </p:tavLst>
                                    </p:anim>
                                    <p:anim calcmode="lin" valueType="num">
                                      <p:cBhvr additive="base">
                                        <p:cTn id="13" dur="25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ppt_x"/>
                                          </p:val>
                                        </p:tav>
                                        <p:tav tm="100000">
                                          <p:val>
                                            <p:strVal val="#ppt_x"/>
                                          </p:val>
                                        </p:tav>
                                      </p:tavLst>
                                    </p:anim>
                                    <p:anim calcmode="lin" valueType="num">
                                      <p:cBhvr additive="base">
                                        <p:cTn id="18" dur="25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250" fill="hold"/>
                                        <p:tgtEl>
                                          <p:spTgt spid="9"/>
                                        </p:tgtEl>
                                        <p:attrNameLst>
                                          <p:attrName>ppt_x</p:attrName>
                                        </p:attrNameLst>
                                      </p:cBhvr>
                                      <p:tavLst>
                                        <p:tav tm="0">
                                          <p:val>
                                            <p:strVal val="#ppt_x"/>
                                          </p:val>
                                        </p:tav>
                                        <p:tav tm="100000">
                                          <p:val>
                                            <p:strVal val="#ppt_x"/>
                                          </p:val>
                                        </p:tav>
                                      </p:tavLst>
                                    </p:anim>
                                    <p:anim calcmode="lin" valueType="num">
                                      <p:cBhvr additive="base">
                                        <p:cTn id="23" dur="25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250" fill="hold"/>
                                        <p:tgtEl>
                                          <p:spTgt spid="5"/>
                                        </p:tgtEl>
                                        <p:attrNameLst>
                                          <p:attrName>ppt_x</p:attrName>
                                        </p:attrNameLst>
                                      </p:cBhvr>
                                      <p:tavLst>
                                        <p:tav tm="0">
                                          <p:val>
                                            <p:strVal val="#ppt_x"/>
                                          </p:val>
                                        </p:tav>
                                        <p:tav tm="100000">
                                          <p:val>
                                            <p:strVal val="#ppt_x"/>
                                          </p:val>
                                        </p:tav>
                                      </p:tavLst>
                                    </p:anim>
                                    <p:anim calcmode="lin" valueType="num">
                                      <p:cBhvr additive="base">
                                        <p:cTn id="28" dur="250" fill="hold"/>
                                        <p:tgtEl>
                                          <p:spTgt spid="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250" fill="hold"/>
                                        <p:tgtEl>
                                          <p:spTgt spid="13"/>
                                        </p:tgtEl>
                                        <p:attrNameLst>
                                          <p:attrName>ppt_x</p:attrName>
                                        </p:attrNameLst>
                                      </p:cBhvr>
                                      <p:tavLst>
                                        <p:tav tm="0">
                                          <p:val>
                                            <p:strVal val="#ppt_x"/>
                                          </p:val>
                                        </p:tav>
                                        <p:tav tm="100000">
                                          <p:val>
                                            <p:strVal val="#ppt_x"/>
                                          </p:val>
                                        </p:tav>
                                      </p:tavLst>
                                    </p:anim>
                                    <p:anim calcmode="lin" valueType="num">
                                      <p:cBhvr additive="base">
                                        <p:cTn id="33" dur="25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250" fill="hold"/>
                                        <p:tgtEl>
                                          <p:spTgt spid="10"/>
                                        </p:tgtEl>
                                        <p:attrNameLst>
                                          <p:attrName>ppt_x</p:attrName>
                                        </p:attrNameLst>
                                      </p:cBhvr>
                                      <p:tavLst>
                                        <p:tav tm="0">
                                          <p:val>
                                            <p:strVal val="#ppt_x"/>
                                          </p:val>
                                        </p:tav>
                                        <p:tav tm="100000">
                                          <p:val>
                                            <p:strVal val="#ppt_x"/>
                                          </p:val>
                                        </p:tav>
                                      </p:tavLst>
                                    </p:anim>
                                    <p:anim calcmode="lin" valueType="num">
                                      <p:cBhvr additive="base">
                                        <p:cTn id="38" dur="250" fill="hold"/>
                                        <p:tgtEl>
                                          <p:spTgt spid="10"/>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250" fill="hold"/>
                                        <p:tgtEl>
                                          <p:spTgt spid="6"/>
                                        </p:tgtEl>
                                        <p:attrNameLst>
                                          <p:attrName>ppt_x</p:attrName>
                                        </p:attrNameLst>
                                      </p:cBhvr>
                                      <p:tavLst>
                                        <p:tav tm="0">
                                          <p:val>
                                            <p:strVal val="#ppt_x"/>
                                          </p:val>
                                        </p:tav>
                                        <p:tav tm="100000">
                                          <p:val>
                                            <p:strVal val="#ppt_x"/>
                                          </p:val>
                                        </p:tav>
                                      </p:tavLst>
                                    </p:anim>
                                    <p:anim calcmode="lin" valueType="num">
                                      <p:cBhvr additive="base">
                                        <p:cTn id="43" dur="250" fill="hold"/>
                                        <p:tgtEl>
                                          <p:spTgt spid="6"/>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250" fill="hold"/>
                                        <p:tgtEl>
                                          <p:spTgt spid="15"/>
                                        </p:tgtEl>
                                        <p:attrNameLst>
                                          <p:attrName>ppt_x</p:attrName>
                                        </p:attrNameLst>
                                      </p:cBhvr>
                                      <p:tavLst>
                                        <p:tav tm="0">
                                          <p:val>
                                            <p:strVal val="#ppt_x"/>
                                          </p:val>
                                        </p:tav>
                                        <p:tav tm="100000">
                                          <p:val>
                                            <p:strVal val="#ppt_x"/>
                                          </p:val>
                                        </p:tav>
                                      </p:tavLst>
                                    </p:anim>
                                    <p:anim calcmode="lin" valueType="num">
                                      <p:cBhvr additive="base">
                                        <p:cTn id="48" dur="250" fill="hold"/>
                                        <p:tgtEl>
                                          <p:spTgt spid="15"/>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250" fill="hold"/>
                                        <p:tgtEl>
                                          <p:spTgt spid="11"/>
                                        </p:tgtEl>
                                        <p:attrNameLst>
                                          <p:attrName>ppt_x</p:attrName>
                                        </p:attrNameLst>
                                      </p:cBhvr>
                                      <p:tavLst>
                                        <p:tav tm="0">
                                          <p:val>
                                            <p:strVal val="#ppt_x"/>
                                          </p:val>
                                        </p:tav>
                                        <p:tav tm="100000">
                                          <p:val>
                                            <p:strVal val="#ppt_x"/>
                                          </p:val>
                                        </p:tav>
                                      </p:tavLst>
                                    </p:anim>
                                    <p:anim calcmode="lin" valueType="num">
                                      <p:cBhvr additive="base">
                                        <p:cTn id="53" dur="250" fill="hold"/>
                                        <p:tgtEl>
                                          <p:spTgt spid="11"/>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250" fill="hold"/>
                                        <p:tgtEl>
                                          <p:spTgt spid="7"/>
                                        </p:tgtEl>
                                        <p:attrNameLst>
                                          <p:attrName>ppt_x</p:attrName>
                                        </p:attrNameLst>
                                      </p:cBhvr>
                                      <p:tavLst>
                                        <p:tav tm="0">
                                          <p:val>
                                            <p:strVal val="#ppt_x"/>
                                          </p:val>
                                        </p:tav>
                                        <p:tav tm="100000">
                                          <p:val>
                                            <p:strVal val="#ppt_x"/>
                                          </p:val>
                                        </p:tav>
                                      </p:tavLst>
                                    </p:anim>
                                    <p:anim calcmode="lin" valueType="num">
                                      <p:cBhvr additive="base">
                                        <p:cTn id="58" dur="250" fill="hold"/>
                                        <p:tgtEl>
                                          <p:spTgt spid="7"/>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250" fill="hold"/>
                                        <p:tgtEl>
                                          <p:spTgt spid="17"/>
                                        </p:tgtEl>
                                        <p:attrNameLst>
                                          <p:attrName>ppt_x</p:attrName>
                                        </p:attrNameLst>
                                      </p:cBhvr>
                                      <p:tavLst>
                                        <p:tav tm="0">
                                          <p:val>
                                            <p:strVal val="#ppt_x"/>
                                          </p:val>
                                        </p:tav>
                                        <p:tav tm="100000">
                                          <p:val>
                                            <p:strVal val="#ppt_x"/>
                                          </p:val>
                                        </p:tav>
                                      </p:tavLst>
                                    </p:anim>
                                    <p:anim calcmode="lin" valueType="num">
                                      <p:cBhvr additive="base">
                                        <p:cTn id="63" dur="25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881796" y="2619314"/>
            <a:ext cx="2321315" cy="15722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a:ea typeface="微软雅黑"/>
              <a:cs typeface="+mn-ea"/>
              <a:sym typeface="Arial"/>
            </a:endParaRPr>
          </a:p>
        </p:txBody>
      </p:sp>
      <p:sp>
        <p:nvSpPr>
          <p:cNvPr id="3" name="流程图: 手动操作 2"/>
          <p:cNvSpPr/>
          <p:nvPr/>
        </p:nvSpPr>
        <p:spPr>
          <a:xfrm rot="16200000" flipV="1">
            <a:off x="833811" y="3129942"/>
            <a:ext cx="2632533" cy="502232"/>
          </a:xfrm>
          <a:prstGeom prst="flowChartManualOperation">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a:ea typeface="微软雅黑"/>
              <a:cs typeface="+mn-ea"/>
              <a:sym typeface="Arial"/>
            </a:endParaRPr>
          </a:p>
        </p:txBody>
      </p:sp>
      <p:sp>
        <p:nvSpPr>
          <p:cNvPr id="4" name="矩形 3"/>
          <p:cNvSpPr/>
          <p:nvPr/>
        </p:nvSpPr>
        <p:spPr>
          <a:xfrm>
            <a:off x="-12698" y="2587029"/>
            <a:ext cx="1911659" cy="15722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a:ea typeface="微软雅黑"/>
              <a:cs typeface="+mn-ea"/>
              <a:sym typeface="Arial"/>
            </a:endParaRPr>
          </a:p>
        </p:txBody>
      </p:sp>
      <p:sp>
        <p:nvSpPr>
          <p:cNvPr id="5" name="流程图: 手动操作 4"/>
          <p:cNvSpPr/>
          <p:nvPr/>
        </p:nvSpPr>
        <p:spPr>
          <a:xfrm rot="16200000">
            <a:off x="1830734" y="2639729"/>
            <a:ext cx="2632536" cy="1493251"/>
          </a:xfrm>
          <a:prstGeom prst="flowChartManualOperati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scene3d>
              <a:camera prst="orthographicFront">
                <a:rot lat="0" lon="0" rev="0"/>
              </a:camera>
              <a:lightRig rig="threePt" dir="t"/>
            </a:scene3d>
          </a:bodyPr>
          <a:lstStyle/>
          <a:p>
            <a:pPr algn="ctr"/>
            <a:endParaRPr lang="zh-CN" altLang="en-US">
              <a:latin typeface="Arial"/>
              <a:ea typeface="微软雅黑"/>
              <a:cs typeface="+mn-ea"/>
              <a:sym typeface="Arial"/>
            </a:endParaRPr>
          </a:p>
        </p:txBody>
      </p:sp>
      <p:sp>
        <p:nvSpPr>
          <p:cNvPr id="6" name="流程图: 手动操作 5"/>
          <p:cNvSpPr/>
          <p:nvPr/>
        </p:nvSpPr>
        <p:spPr>
          <a:xfrm rot="16200000">
            <a:off x="3828488" y="2648197"/>
            <a:ext cx="2632536" cy="1493251"/>
          </a:xfrm>
          <a:prstGeom prst="flowChartManualOperati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a:ea typeface="微软雅黑"/>
              <a:cs typeface="+mn-ea"/>
              <a:sym typeface="Arial"/>
            </a:endParaRPr>
          </a:p>
        </p:txBody>
      </p:sp>
      <p:sp>
        <p:nvSpPr>
          <p:cNvPr id="7" name="流程图: 手动操作 6"/>
          <p:cNvSpPr/>
          <p:nvPr/>
        </p:nvSpPr>
        <p:spPr>
          <a:xfrm rot="16200000" flipV="1">
            <a:off x="2828390" y="3135236"/>
            <a:ext cx="2632533" cy="502232"/>
          </a:xfrm>
          <a:prstGeom prst="flowChartManualOperation">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a:ea typeface="微软雅黑"/>
              <a:cs typeface="+mn-ea"/>
              <a:sym typeface="Arial"/>
            </a:endParaRPr>
          </a:p>
        </p:txBody>
      </p:sp>
      <p:sp>
        <p:nvSpPr>
          <p:cNvPr id="8" name="流程图: 手动操作 7"/>
          <p:cNvSpPr/>
          <p:nvPr/>
        </p:nvSpPr>
        <p:spPr>
          <a:xfrm rot="16200000">
            <a:off x="5823536" y="2659864"/>
            <a:ext cx="2632536" cy="1493251"/>
          </a:xfrm>
          <a:prstGeom prst="flowChartManualOperati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a:ea typeface="微软雅黑"/>
              <a:cs typeface="+mn-ea"/>
              <a:sym typeface="Arial"/>
            </a:endParaRPr>
          </a:p>
        </p:txBody>
      </p:sp>
      <p:sp>
        <p:nvSpPr>
          <p:cNvPr id="9" name="流程图: 手动操作 8"/>
          <p:cNvSpPr/>
          <p:nvPr/>
        </p:nvSpPr>
        <p:spPr>
          <a:xfrm rot="16200000" flipV="1">
            <a:off x="4826612" y="3146902"/>
            <a:ext cx="2632533" cy="502232"/>
          </a:xfrm>
          <a:prstGeom prst="flowChartManualOperation">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a:ea typeface="微软雅黑"/>
              <a:cs typeface="+mn-ea"/>
              <a:sym typeface="Arial"/>
            </a:endParaRPr>
          </a:p>
        </p:txBody>
      </p:sp>
      <p:sp>
        <p:nvSpPr>
          <p:cNvPr id="10" name="流程图: 手动操作 9"/>
          <p:cNvSpPr/>
          <p:nvPr/>
        </p:nvSpPr>
        <p:spPr>
          <a:xfrm rot="16200000">
            <a:off x="7818903" y="2661982"/>
            <a:ext cx="2632536" cy="1493251"/>
          </a:xfrm>
          <a:prstGeom prst="flowChartManualOperati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a:ea typeface="微软雅黑"/>
              <a:cs typeface="+mn-ea"/>
              <a:sym typeface="Arial"/>
            </a:endParaRPr>
          </a:p>
        </p:txBody>
      </p:sp>
      <p:sp>
        <p:nvSpPr>
          <p:cNvPr id="11" name="流程图: 手动操作 10"/>
          <p:cNvSpPr/>
          <p:nvPr/>
        </p:nvSpPr>
        <p:spPr>
          <a:xfrm rot="16200000" flipV="1">
            <a:off x="6821979" y="3155371"/>
            <a:ext cx="2632533" cy="502232"/>
          </a:xfrm>
          <a:prstGeom prst="flowChartManualOperation">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a:ea typeface="微软雅黑"/>
              <a:cs typeface="+mn-ea"/>
              <a:sym typeface="Arial"/>
            </a:endParaRPr>
          </a:p>
        </p:txBody>
      </p:sp>
      <p:sp>
        <p:nvSpPr>
          <p:cNvPr id="12" name="TextBox 113"/>
          <p:cNvSpPr txBox="1"/>
          <p:nvPr/>
        </p:nvSpPr>
        <p:spPr>
          <a:xfrm>
            <a:off x="2579509" y="2306143"/>
            <a:ext cx="930698" cy="1600434"/>
          </a:xfrm>
          <a:prstGeom prst="rect">
            <a:avLst/>
          </a:prstGeom>
          <a:noFill/>
        </p:spPr>
        <p:txBody>
          <a:bodyPr wrap="none" lIns="121917" tIns="60958" rIns="121917" bIns="60958" rtlCol="0">
            <a:spAutoFit/>
          </a:bodyPr>
          <a:lstStyle/>
          <a:p>
            <a:r>
              <a:rPr lang="en-US" altLang="zh-CN" sz="9600" b="1" dirty="0">
                <a:solidFill>
                  <a:schemeClr val="bg1"/>
                </a:solidFill>
                <a:latin typeface="Arial"/>
                <a:ea typeface="微软雅黑"/>
                <a:cs typeface="+mn-ea"/>
                <a:sym typeface="Arial"/>
              </a:rPr>
              <a:t>1</a:t>
            </a:r>
            <a:endParaRPr lang="zh-CN" altLang="en-US" sz="9600" b="1" dirty="0">
              <a:solidFill>
                <a:schemeClr val="bg1"/>
              </a:solidFill>
              <a:latin typeface="Arial"/>
              <a:ea typeface="微软雅黑"/>
              <a:cs typeface="+mn-ea"/>
              <a:sym typeface="Arial"/>
            </a:endParaRPr>
          </a:p>
        </p:txBody>
      </p:sp>
      <p:sp>
        <p:nvSpPr>
          <p:cNvPr id="13" name="TextBox 114"/>
          <p:cNvSpPr txBox="1"/>
          <p:nvPr/>
        </p:nvSpPr>
        <p:spPr>
          <a:xfrm>
            <a:off x="4566818" y="2306143"/>
            <a:ext cx="930698" cy="1600434"/>
          </a:xfrm>
          <a:prstGeom prst="rect">
            <a:avLst/>
          </a:prstGeom>
          <a:noFill/>
        </p:spPr>
        <p:txBody>
          <a:bodyPr wrap="none" lIns="121917" tIns="60958" rIns="121917" bIns="60958" rtlCol="0">
            <a:spAutoFit/>
          </a:bodyPr>
          <a:lstStyle/>
          <a:p>
            <a:r>
              <a:rPr lang="en-US" altLang="zh-CN" sz="9600" b="1" dirty="0">
                <a:solidFill>
                  <a:schemeClr val="bg1"/>
                </a:solidFill>
                <a:latin typeface="Arial"/>
                <a:ea typeface="微软雅黑"/>
                <a:cs typeface="+mn-ea"/>
                <a:sym typeface="Arial"/>
              </a:rPr>
              <a:t>2</a:t>
            </a:r>
            <a:endParaRPr lang="zh-CN" altLang="en-US" sz="9600" b="1" dirty="0">
              <a:solidFill>
                <a:schemeClr val="bg1"/>
              </a:solidFill>
              <a:latin typeface="Arial"/>
              <a:ea typeface="微软雅黑"/>
              <a:cs typeface="+mn-ea"/>
              <a:sym typeface="Arial"/>
            </a:endParaRPr>
          </a:p>
        </p:txBody>
      </p:sp>
      <p:sp>
        <p:nvSpPr>
          <p:cNvPr id="14" name="TextBox 115"/>
          <p:cNvSpPr txBox="1"/>
          <p:nvPr/>
        </p:nvSpPr>
        <p:spPr>
          <a:xfrm>
            <a:off x="6539075" y="2306143"/>
            <a:ext cx="930698" cy="1600434"/>
          </a:xfrm>
          <a:prstGeom prst="rect">
            <a:avLst/>
          </a:prstGeom>
          <a:noFill/>
        </p:spPr>
        <p:txBody>
          <a:bodyPr wrap="none" lIns="121917" tIns="60958" rIns="121917" bIns="60958" rtlCol="0">
            <a:spAutoFit/>
          </a:bodyPr>
          <a:lstStyle/>
          <a:p>
            <a:r>
              <a:rPr lang="en-US" altLang="zh-CN" sz="9600" b="1" dirty="0">
                <a:solidFill>
                  <a:schemeClr val="bg1"/>
                </a:solidFill>
                <a:latin typeface="Arial"/>
                <a:ea typeface="微软雅黑"/>
                <a:cs typeface="+mn-ea"/>
                <a:sym typeface="Arial"/>
              </a:rPr>
              <a:t>3</a:t>
            </a:r>
            <a:endParaRPr lang="zh-CN" altLang="en-US" sz="9600" b="1" dirty="0">
              <a:solidFill>
                <a:schemeClr val="bg1"/>
              </a:solidFill>
              <a:latin typeface="Arial"/>
              <a:ea typeface="微软雅黑"/>
              <a:cs typeface="+mn-ea"/>
              <a:sym typeface="Arial"/>
            </a:endParaRPr>
          </a:p>
        </p:txBody>
      </p:sp>
      <p:sp>
        <p:nvSpPr>
          <p:cNvPr id="15" name="TextBox 116"/>
          <p:cNvSpPr txBox="1"/>
          <p:nvPr/>
        </p:nvSpPr>
        <p:spPr>
          <a:xfrm>
            <a:off x="8588388" y="2306143"/>
            <a:ext cx="930698" cy="1600434"/>
          </a:xfrm>
          <a:prstGeom prst="rect">
            <a:avLst/>
          </a:prstGeom>
          <a:noFill/>
        </p:spPr>
        <p:txBody>
          <a:bodyPr wrap="none" lIns="121917" tIns="60958" rIns="121917" bIns="60958" rtlCol="0">
            <a:spAutoFit/>
          </a:bodyPr>
          <a:lstStyle/>
          <a:p>
            <a:r>
              <a:rPr lang="en-US" altLang="zh-CN" sz="9600" b="1" dirty="0">
                <a:solidFill>
                  <a:schemeClr val="bg1"/>
                </a:solidFill>
                <a:latin typeface="Arial"/>
                <a:ea typeface="微软雅黑"/>
                <a:cs typeface="+mn-ea"/>
                <a:sym typeface="Arial"/>
              </a:rPr>
              <a:t>4</a:t>
            </a:r>
            <a:endParaRPr lang="zh-CN" altLang="en-US" sz="9600" b="1" dirty="0">
              <a:solidFill>
                <a:schemeClr val="bg1"/>
              </a:solidFill>
              <a:latin typeface="Arial"/>
              <a:ea typeface="微软雅黑"/>
              <a:cs typeface="+mn-ea"/>
              <a:sym typeface="Arial"/>
            </a:endParaRPr>
          </a:p>
        </p:txBody>
      </p:sp>
      <p:sp>
        <p:nvSpPr>
          <p:cNvPr id="16" name="TextBox 117"/>
          <p:cNvSpPr txBox="1"/>
          <p:nvPr/>
        </p:nvSpPr>
        <p:spPr>
          <a:xfrm>
            <a:off x="2361160" y="3674642"/>
            <a:ext cx="1515794" cy="400105"/>
          </a:xfrm>
          <a:prstGeom prst="rect">
            <a:avLst/>
          </a:prstGeom>
          <a:noFill/>
        </p:spPr>
        <p:txBody>
          <a:bodyPr wrap="none" lIns="121917" tIns="60958" rIns="121917" bIns="60958" rtlCol="0">
            <a:spAutoFit/>
          </a:bodyPr>
          <a:lstStyle/>
          <a:p>
            <a:pPr algn="ctr"/>
            <a:r>
              <a:rPr lang="en-US" altLang="zh-CN" dirty="0">
                <a:solidFill>
                  <a:schemeClr val="bg1"/>
                </a:solidFill>
                <a:latin typeface="Arial"/>
                <a:ea typeface="微软雅黑"/>
                <a:cs typeface="+mn-ea"/>
                <a:sym typeface="Arial"/>
              </a:rPr>
              <a:t>Add title text</a:t>
            </a:r>
            <a:endParaRPr lang="zh-CN" altLang="en-US" dirty="0">
              <a:solidFill>
                <a:schemeClr val="bg1"/>
              </a:solidFill>
              <a:latin typeface="Arial"/>
              <a:ea typeface="微软雅黑"/>
              <a:cs typeface="+mn-ea"/>
              <a:sym typeface="Arial"/>
            </a:endParaRPr>
          </a:p>
        </p:txBody>
      </p:sp>
      <p:sp>
        <p:nvSpPr>
          <p:cNvPr id="17" name="TextBox 118"/>
          <p:cNvSpPr txBox="1"/>
          <p:nvPr/>
        </p:nvSpPr>
        <p:spPr>
          <a:xfrm>
            <a:off x="4385871" y="3674641"/>
            <a:ext cx="1515794" cy="400105"/>
          </a:xfrm>
          <a:prstGeom prst="rect">
            <a:avLst/>
          </a:prstGeom>
          <a:noFill/>
        </p:spPr>
        <p:txBody>
          <a:bodyPr wrap="none" lIns="121917" tIns="60958" rIns="121917" bIns="60958" rtlCol="0">
            <a:spAutoFit/>
          </a:bodyPr>
          <a:lstStyle/>
          <a:p>
            <a:pPr algn="ctr"/>
            <a:r>
              <a:rPr lang="en-US" altLang="zh-CN" dirty="0">
                <a:solidFill>
                  <a:schemeClr val="bg1"/>
                </a:solidFill>
                <a:latin typeface="Arial"/>
                <a:ea typeface="微软雅黑"/>
                <a:cs typeface="+mn-ea"/>
                <a:sym typeface="Arial"/>
              </a:rPr>
              <a:t>Add title text</a:t>
            </a:r>
            <a:endParaRPr lang="zh-CN" altLang="en-US" dirty="0">
              <a:solidFill>
                <a:schemeClr val="bg1"/>
              </a:solidFill>
              <a:latin typeface="Arial"/>
              <a:ea typeface="微软雅黑"/>
              <a:cs typeface="+mn-ea"/>
              <a:sym typeface="Arial"/>
            </a:endParaRPr>
          </a:p>
        </p:txBody>
      </p:sp>
      <p:sp>
        <p:nvSpPr>
          <p:cNvPr id="18" name="TextBox 119"/>
          <p:cNvSpPr txBox="1"/>
          <p:nvPr/>
        </p:nvSpPr>
        <p:spPr>
          <a:xfrm>
            <a:off x="6403081" y="3674641"/>
            <a:ext cx="1515794" cy="400105"/>
          </a:xfrm>
          <a:prstGeom prst="rect">
            <a:avLst/>
          </a:prstGeom>
          <a:noFill/>
        </p:spPr>
        <p:txBody>
          <a:bodyPr wrap="none" lIns="121917" tIns="60958" rIns="121917" bIns="60958" rtlCol="0">
            <a:spAutoFit/>
          </a:bodyPr>
          <a:lstStyle/>
          <a:p>
            <a:pPr algn="ctr"/>
            <a:r>
              <a:rPr lang="en-US" altLang="zh-CN" dirty="0">
                <a:solidFill>
                  <a:schemeClr val="bg1"/>
                </a:solidFill>
                <a:latin typeface="Arial"/>
                <a:ea typeface="微软雅黑"/>
                <a:cs typeface="+mn-ea"/>
                <a:sym typeface="Arial"/>
              </a:rPr>
              <a:t>Add title text</a:t>
            </a:r>
            <a:endParaRPr lang="zh-CN" altLang="en-US" dirty="0">
              <a:solidFill>
                <a:schemeClr val="bg1"/>
              </a:solidFill>
              <a:latin typeface="Arial"/>
              <a:ea typeface="微软雅黑"/>
              <a:cs typeface="+mn-ea"/>
              <a:sym typeface="Arial"/>
            </a:endParaRPr>
          </a:p>
        </p:txBody>
      </p:sp>
      <p:sp>
        <p:nvSpPr>
          <p:cNvPr id="19" name="TextBox 120"/>
          <p:cNvSpPr txBox="1"/>
          <p:nvPr/>
        </p:nvSpPr>
        <p:spPr>
          <a:xfrm>
            <a:off x="8387846" y="3674641"/>
            <a:ext cx="1515794" cy="400105"/>
          </a:xfrm>
          <a:prstGeom prst="rect">
            <a:avLst/>
          </a:prstGeom>
          <a:noFill/>
        </p:spPr>
        <p:txBody>
          <a:bodyPr wrap="none" lIns="121917" tIns="60958" rIns="121917" bIns="60958" rtlCol="0">
            <a:spAutoFit/>
          </a:bodyPr>
          <a:lstStyle/>
          <a:p>
            <a:r>
              <a:rPr lang="en-US" altLang="zh-CN" dirty="0">
                <a:solidFill>
                  <a:schemeClr val="bg1"/>
                </a:solidFill>
                <a:latin typeface="Arial"/>
                <a:ea typeface="微软雅黑"/>
                <a:cs typeface="+mn-ea"/>
                <a:sym typeface="Arial"/>
              </a:rPr>
              <a:t>Add title text</a:t>
            </a:r>
            <a:endParaRPr lang="zh-CN" altLang="en-US" dirty="0">
              <a:solidFill>
                <a:schemeClr val="bg1"/>
              </a:solidFill>
              <a:latin typeface="Arial"/>
              <a:ea typeface="微软雅黑"/>
              <a:cs typeface="+mn-ea"/>
              <a:sym typeface="Arial"/>
            </a:endParaRPr>
          </a:p>
        </p:txBody>
      </p:sp>
      <p:pic>
        <p:nvPicPr>
          <p:cNvPr id="20" name="PA_图片 5"/>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0580438" y="-240239"/>
            <a:ext cx="1611562" cy="22933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par>
                          <p:cTn id="54" fill="hold">
                            <p:stCondLst>
                              <p:cond delay="4000"/>
                            </p:stCondLst>
                            <p:childTnLst>
                              <p:par>
                                <p:cTn id="55" presetID="22" presetClass="entr" presetSubtype="8"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500"/>
                                        <p:tgtEl>
                                          <p:spTgt spid="10"/>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left)">
                                      <p:cBhvr>
                                        <p:cTn id="61" dur="500"/>
                                        <p:tgtEl>
                                          <p:spTgt spid="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p:nvPr/>
        </p:nvGrpSpPr>
        <p:grpSpPr>
          <a:xfrm>
            <a:off x="4495241" y="2094347"/>
            <a:ext cx="3231499" cy="3367543"/>
            <a:chOff x="0" y="0"/>
            <a:chExt cx="5874978" cy="5874978"/>
          </a:xfrm>
        </p:grpSpPr>
        <p:sp>
          <p:nvSpPr>
            <p:cNvPr id="3" name="Shape 40"/>
            <p:cNvSpPr/>
            <p:nvPr/>
          </p:nvSpPr>
          <p:spPr>
            <a:xfrm>
              <a:off x="0" y="0"/>
              <a:ext cx="5874979" cy="58749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200">
                <a:latin typeface="Arial"/>
                <a:ea typeface="微软雅黑"/>
                <a:sym typeface="Arial"/>
              </a:endParaRPr>
            </a:p>
          </p:txBody>
        </p:sp>
        <p:sp>
          <p:nvSpPr>
            <p:cNvPr id="4" name="Shape 41"/>
            <p:cNvSpPr/>
            <p:nvPr/>
          </p:nvSpPr>
          <p:spPr>
            <a:xfrm>
              <a:off x="1206556" y="1195209"/>
              <a:ext cx="3473214" cy="34732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200">
                <a:latin typeface="Arial"/>
                <a:ea typeface="微软雅黑"/>
                <a:sym typeface="Arial"/>
              </a:endParaRPr>
            </a:p>
          </p:txBody>
        </p:sp>
      </p:grpSp>
      <p:sp>
        <p:nvSpPr>
          <p:cNvPr id="5" name="Shape 44"/>
          <p:cNvSpPr/>
          <p:nvPr/>
        </p:nvSpPr>
        <p:spPr>
          <a:xfrm>
            <a:off x="864101" y="2088705"/>
            <a:ext cx="3378530" cy="1448208"/>
          </a:xfrm>
          <a:prstGeom prst="rect">
            <a:avLst/>
          </a:prstGeom>
          <a:ln w="3175">
            <a:solidFill>
              <a:schemeClr val="accent1"/>
            </a:solidFill>
            <a:miter lim="400000"/>
          </a:ln>
        </p:spPr>
        <p:txBody>
          <a:bodyPr lIns="58857" tIns="58857" rIns="58857" bIns="58857" anchor="ctr"/>
          <a:lstStyle/>
          <a:p>
            <a:pPr lvl="0">
              <a:defRPr sz="3200">
                <a:solidFill>
                  <a:srgbClr val="FFFFFF"/>
                </a:solidFill>
                <a:latin typeface="+mn-lt"/>
                <a:ea typeface="+mn-ea"/>
                <a:cs typeface="+mn-cs"/>
                <a:sym typeface="Helvetica Light"/>
              </a:defRPr>
            </a:pPr>
            <a:endParaRPr sz="3200">
              <a:latin typeface="Arial"/>
              <a:ea typeface="微软雅黑"/>
              <a:sym typeface="Arial"/>
            </a:endParaRPr>
          </a:p>
        </p:txBody>
      </p:sp>
      <p:sp>
        <p:nvSpPr>
          <p:cNvPr id="6" name="Shape 46"/>
          <p:cNvSpPr/>
          <p:nvPr/>
        </p:nvSpPr>
        <p:spPr>
          <a:xfrm>
            <a:off x="864101" y="4019334"/>
            <a:ext cx="3378530" cy="1448208"/>
          </a:xfrm>
          <a:prstGeom prst="rect">
            <a:avLst/>
          </a:prstGeom>
          <a:ln w="3175">
            <a:solidFill>
              <a:schemeClr val="accent3"/>
            </a:solidFill>
            <a:miter lim="400000"/>
          </a:ln>
        </p:spPr>
        <p:txBody>
          <a:bodyPr lIns="58857" tIns="58857" rIns="58857" bIns="58857" anchor="ctr"/>
          <a:lstStyle/>
          <a:p>
            <a:pPr lvl="0">
              <a:defRPr sz="3200">
                <a:solidFill>
                  <a:srgbClr val="FFFFFF"/>
                </a:solidFill>
                <a:latin typeface="+mn-lt"/>
                <a:ea typeface="+mn-ea"/>
                <a:cs typeface="+mn-cs"/>
                <a:sym typeface="Helvetica Light"/>
              </a:defRPr>
            </a:pPr>
            <a:endParaRPr sz="3200">
              <a:latin typeface="Arial"/>
              <a:ea typeface="微软雅黑"/>
              <a:sym typeface="Arial"/>
            </a:endParaRPr>
          </a:p>
        </p:txBody>
      </p:sp>
      <p:sp>
        <p:nvSpPr>
          <p:cNvPr id="7" name="Shape 47"/>
          <p:cNvSpPr/>
          <p:nvPr/>
        </p:nvSpPr>
        <p:spPr>
          <a:xfrm>
            <a:off x="7979364" y="2088705"/>
            <a:ext cx="3378530" cy="1448208"/>
          </a:xfrm>
          <a:prstGeom prst="rect">
            <a:avLst/>
          </a:prstGeom>
          <a:ln w="3175">
            <a:solidFill>
              <a:schemeClr val="accent2"/>
            </a:solidFill>
            <a:miter lim="400000"/>
          </a:ln>
        </p:spPr>
        <p:txBody>
          <a:bodyPr lIns="58857" tIns="58857" rIns="58857" bIns="58857" anchor="ctr"/>
          <a:lstStyle/>
          <a:p>
            <a:pPr lvl="0">
              <a:defRPr sz="3200">
                <a:solidFill>
                  <a:srgbClr val="FFFFFF"/>
                </a:solidFill>
                <a:latin typeface="+mn-lt"/>
                <a:ea typeface="+mn-ea"/>
                <a:cs typeface="+mn-cs"/>
                <a:sym typeface="Helvetica Light"/>
              </a:defRPr>
            </a:pPr>
            <a:endParaRPr sz="3200">
              <a:latin typeface="Arial"/>
              <a:ea typeface="微软雅黑"/>
              <a:sym typeface="Arial"/>
            </a:endParaRPr>
          </a:p>
        </p:txBody>
      </p:sp>
      <p:sp>
        <p:nvSpPr>
          <p:cNvPr id="8" name="Shape 48"/>
          <p:cNvSpPr/>
          <p:nvPr/>
        </p:nvSpPr>
        <p:spPr>
          <a:xfrm>
            <a:off x="7979364" y="4019334"/>
            <a:ext cx="3378530" cy="1448208"/>
          </a:xfrm>
          <a:prstGeom prst="rect">
            <a:avLst/>
          </a:prstGeom>
          <a:ln w="3175">
            <a:solidFill>
              <a:schemeClr val="accent4"/>
            </a:solidFill>
            <a:miter lim="400000"/>
          </a:ln>
        </p:spPr>
        <p:txBody>
          <a:bodyPr lIns="58857" tIns="58857" rIns="58857" bIns="58857" anchor="ctr"/>
          <a:lstStyle/>
          <a:p>
            <a:pPr lvl="0">
              <a:defRPr sz="3200">
                <a:solidFill>
                  <a:srgbClr val="FFFFFF"/>
                </a:solidFill>
                <a:latin typeface="+mn-lt"/>
                <a:ea typeface="+mn-ea"/>
                <a:cs typeface="+mn-cs"/>
                <a:sym typeface="Helvetica Light"/>
              </a:defRPr>
            </a:pPr>
            <a:endParaRPr sz="3200">
              <a:latin typeface="Arial"/>
              <a:ea typeface="微软雅黑"/>
              <a:sym typeface="Arial"/>
            </a:endParaRPr>
          </a:p>
        </p:txBody>
      </p:sp>
      <p:grpSp>
        <p:nvGrpSpPr>
          <p:cNvPr id="9" name="Group 51"/>
          <p:cNvGrpSpPr/>
          <p:nvPr/>
        </p:nvGrpSpPr>
        <p:grpSpPr>
          <a:xfrm>
            <a:off x="4005471" y="2917681"/>
            <a:ext cx="698557" cy="727966"/>
            <a:chOff x="0" y="0"/>
            <a:chExt cx="1270000" cy="1270000"/>
          </a:xfrm>
        </p:grpSpPr>
        <p:sp>
          <p:nvSpPr>
            <p:cNvPr id="10" name="Shape 49"/>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200">
                <a:latin typeface="Arial"/>
                <a:ea typeface="微软雅黑"/>
                <a:sym typeface="Arial"/>
              </a:endParaRPr>
            </a:p>
          </p:txBody>
        </p:sp>
        <p:sp>
          <p:nvSpPr>
            <p:cNvPr id="11" name="Shape 50"/>
            <p:cNvSpPr/>
            <p:nvPr/>
          </p:nvSpPr>
          <p:spPr>
            <a:xfrm>
              <a:off x="288720" y="393525"/>
              <a:ext cx="549444" cy="482950"/>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a:spcBef>
                  <a:spcPts val="1160"/>
                </a:spcBef>
                <a:defRPr sz="2000">
                  <a:solidFill>
                    <a:srgbClr val="53585F"/>
                  </a:solidFill>
                  <a:latin typeface="Aller Light"/>
                  <a:ea typeface="Aller Light"/>
                  <a:cs typeface="Aller Light"/>
                  <a:sym typeface="Aller Light"/>
                </a:defRPr>
              </a:pPr>
              <a:endParaRPr sz="2000">
                <a:latin typeface="Arial"/>
                <a:ea typeface="微软雅黑"/>
                <a:sym typeface="Arial"/>
              </a:endParaRPr>
            </a:p>
          </p:txBody>
        </p:sp>
      </p:grpSp>
      <p:grpSp>
        <p:nvGrpSpPr>
          <p:cNvPr id="12" name="Group 54"/>
          <p:cNvGrpSpPr/>
          <p:nvPr/>
        </p:nvGrpSpPr>
        <p:grpSpPr>
          <a:xfrm>
            <a:off x="4005471" y="3933590"/>
            <a:ext cx="698557" cy="727966"/>
            <a:chOff x="0" y="0"/>
            <a:chExt cx="1270000" cy="1270000"/>
          </a:xfrm>
        </p:grpSpPr>
        <p:sp>
          <p:nvSpPr>
            <p:cNvPr id="13" name="Shape 52"/>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200">
                <a:latin typeface="Arial"/>
                <a:ea typeface="微软雅黑"/>
                <a:sym typeface="Arial"/>
              </a:endParaRPr>
            </a:p>
          </p:txBody>
        </p:sp>
        <p:sp>
          <p:nvSpPr>
            <p:cNvPr id="14" name="Shape 53"/>
            <p:cNvSpPr/>
            <p:nvPr/>
          </p:nvSpPr>
          <p:spPr>
            <a:xfrm rot="10800000" flipH="1">
              <a:off x="284042" y="399488"/>
              <a:ext cx="549444" cy="482951"/>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a:spcBef>
                  <a:spcPts val="1160"/>
                </a:spcBef>
                <a:defRPr sz="2000">
                  <a:solidFill>
                    <a:srgbClr val="53585F"/>
                  </a:solidFill>
                  <a:latin typeface="Aller Light"/>
                  <a:ea typeface="Aller Light"/>
                  <a:cs typeface="Aller Light"/>
                  <a:sym typeface="Aller Light"/>
                </a:defRPr>
              </a:pPr>
              <a:endParaRPr sz="2000">
                <a:latin typeface="Arial"/>
                <a:ea typeface="微软雅黑"/>
                <a:sym typeface="Arial"/>
              </a:endParaRPr>
            </a:p>
          </p:txBody>
        </p:sp>
      </p:grpSp>
      <p:grpSp>
        <p:nvGrpSpPr>
          <p:cNvPr id="15" name="Group 60"/>
          <p:cNvGrpSpPr/>
          <p:nvPr/>
        </p:nvGrpSpPr>
        <p:grpSpPr>
          <a:xfrm>
            <a:off x="7535974" y="3933590"/>
            <a:ext cx="698557" cy="727966"/>
            <a:chOff x="0" y="0"/>
            <a:chExt cx="1270000" cy="1270000"/>
          </a:xfrm>
        </p:grpSpPr>
        <p:sp>
          <p:nvSpPr>
            <p:cNvPr id="16" name="Shape 58"/>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200">
                <a:latin typeface="Arial"/>
                <a:ea typeface="微软雅黑"/>
                <a:sym typeface="Arial"/>
              </a:endParaRPr>
            </a:p>
          </p:txBody>
        </p:sp>
        <p:sp>
          <p:nvSpPr>
            <p:cNvPr id="17" name="Shape 59"/>
            <p:cNvSpPr/>
            <p:nvPr/>
          </p:nvSpPr>
          <p:spPr>
            <a:xfrm>
              <a:off x="373502" y="356064"/>
              <a:ext cx="522995" cy="557872"/>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529590">
                <a:defRPr sz="1200">
                  <a:solidFill>
                    <a:srgbClr val="000000"/>
                  </a:solidFill>
                  <a:latin typeface="Helvetica"/>
                  <a:ea typeface="Helvetica"/>
                  <a:cs typeface="Helvetica"/>
                  <a:sym typeface="Helvetica"/>
                </a:defRPr>
              </a:pPr>
              <a:endParaRPr sz="1200">
                <a:latin typeface="Arial"/>
                <a:ea typeface="微软雅黑"/>
                <a:sym typeface="Arial"/>
              </a:endParaRPr>
            </a:p>
          </p:txBody>
        </p:sp>
      </p:grpSp>
      <p:grpSp>
        <p:nvGrpSpPr>
          <p:cNvPr id="18" name="Group 63"/>
          <p:cNvGrpSpPr/>
          <p:nvPr/>
        </p:nvGrpSpPr>
        <p:grpSpPr>
          <a:xfrm>
            <a:off x="7535974" y="2925789"/>
            <a:ext cx="698557" cy="727966"/>
            <a:chOff x="0" y="0"/>
            <a:chExt cx="1270000" cy="1270000"/>
          </a:xfrm>
        </p:grpSpPr>
        <p:sp>
          <p:nvSpPr>
            <p:cNvPr id="19" name="Shape 61"/>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200">
                <a:latin typeface="Arial"/>
                <a:ea typeface="微软雅黑"/>
                <a:sym typeface="Arial"/>
              </a:endParaRPr>
            </a:p>
          </p:txBody>
        </p:sp>
        <p:sp>
          <p:nvSpPr>
            <p:cNvPr id="20" name="Shape 62"/>
            <p:cNvSpPr/>
            <p:nvPr/>
          </p:nvSpPr>
          <p:spPr>
            <a:xfrm>
              <a:off x="426212" y="356064"/>
              <a:ext cx="444025" cy="557872"/>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529590">
                <a:defRPr sz="1200">
                  <a:solidFill>
                    <a:srgbClr val="000000"/>
                  </a:solidFill>
                  <a:latin typeface="Helvetica"/>
                  <a:ea typeface="Helvetica"/>
                  <a:cs typeface="Helvetica"/>
                  <a:sym typeface="Helvetica"/>
                </a:defRPr>
              </a:pPr>
              <a:endParaRPr sz="1200">
                <a:latin typeface="Arial"/>
                <a:ea typeface="微软雅黑"/>
                <a:sym typeface="Arial"/>
              </a:endParaRPr>
            </a:p>
          </p:txBody>
        </p:sp>
      </p:grpSp>
      <p:sp>
        <p:nvSpPr>
          <p:cNvPr id="21" name="TextBox 20"/>
          <p:cNvSpPr txBox="1"/>
          <p:nvPr/>
        </p:nvSpPr>
        <p:spPr>
          <a:xfrm>
            <a:off x="8402728" y="2382664"/>
            <a:ext cx="2745799" cy="660976"/>
          </a:xfrm>
          <a:prstGeom prst="rect">
            <a:avLst/>
          </a:prstGeom>
          <a:noFill/>
        </p:spPr>
        <p:txBody>
          <a:bodyPr wrap="square" lIns="105947" tIns="52972" rIns="105947" bIns="52972" rtlCol="0">
            <a:spAutoFit/>
          </a:bodyPr>
          <a:lstStyle/>
          <a:p>
            <a:pPr algn="r"/>
            <a:r>
              <a:rPr lang="en-US" altLang="zh-CN" sz="1200" dirty="0">
                <a:solidFill>
                  <a:schemeClr val="tx1">
                    <a:lumMod val="50000"/>
                    <a:lumOff val="50000"/>
                  </a:schemeClr>
                </a:solidFill>
                <a:latin typeface="Arial"/>
                <a:ea typeface="微软雅黑"/>
                <a:sym typeface="Arial"/>
              </a:rPr>
              <a:t>Click here to add content, content to match the title. </a:t>
            </a:r>
            <a:r>
              <a:rPr lang="zh-CN" altLang="en-US" sz="1200" dirty="0">
                <a:solidFill>
                  <a:schemeClr val="tx1">
                    <a:lumMod val="50000"/>
                    <a:lumOff val="50000"/>
                  </a:schemeClr>
                </a:solidFill>
                <a:latin typeface="Arial"/>
                <a:ea typeface="微软雅黑"/>
                <a:sym typeface="Arial"/>
              </a:rPr>
              <a:t>尽量将每页幻灯片的字数控制在</a:t>
            </a:r>
            <a:r>
              <a:rPr lang="en-US" altLang="zh-CN" sz="1200" dirty="0">
                <a:solidFill>
                  <a:schemeClr val="tx1">
                    <a:lumMod val="50000"/>
                    <a:lumOff val="50000"/>
                  </a:schemeClr>
                </a:solidFill>
                <a:latin typeface="Arial"/>
                <a:ea typeface="微软雅黑"/>
                <a:sym typeface="Arial"/>
              </a:rPr>
              <a:t>200</a:t>
            </a:r>
            <a:r>
              <a:rPr lang="zh-CN" altLang="en-US" sz="1200" dirty="0">
                <a:solidFill>
                  <a:schemeClr val="tx1">
                    <a:lumMod val="50000"/>
                    <a:lumOff val="50000"/>
                  </a:schemeClr>
                </a:solidFill>
                <a:latin typeface="Arial"/>
                <a:ea typeface="微软雅黑"/>
                <a:sym typeface="Arial"/>
              </a:rPr>
              <a:t>字以内</a:t>
            </a:r>
          </a:p>
        </p:txBody>
      </p:sp>
      <p:sp>
        <p:nvSpPr>
          <p:cNvPr id="22" name="TextBox 21"/>
          <p:cNvSpPr txBox="1"/>
          <p:nvPr/>
        </p:nvSpPr>
        <p:spPr>
          <a:xfrm>
            <a:off x="8402728" y="4289473"/>
            <a:ext cx="2745799" cy="660976"/>
          </a:xfrm>
          <a:prstGeom prst="rect">
            <a:avLst/>
          </a:prstGeom>
          <a:noFill/>
        </p:spPr>
        <p:txBody>
          <a:bodyPr wrap="square" lIns="105947" tIns="52972" rIns="105947" bIns="52972" rtlCol="0">
            <a:spAutoFit/>
          </a:bodyPr>
          <a:lstStyle/>
          <a:p>
            <a:pPr algn="r"/>
            <a:r>
              <a:rPr lang="en-US" altLang="zh-CN" sz="1200" dirty="0">
                <a:solidFill>
                  <a:schemeClr val="tx1">
                    <a:lumMod val="50000"/>
                    <a:lumOff val="50000"/>
                  </a:schemeClr>
                </a:solidFill>
                <a:latin typeface="Arial"/>
                <a:ea typeface="微软雅黑"/>
                <a:sym typeface="Arial"/>
              </a:rPr>
              <a:t>Click here to add content, content to match the title. </a:t>
            </a:r>
            <a:r>
              <a:rPr lang="zh-CN" altLang="en-US" sz="1200" dirty="0">
                <a:solidFill>
                  <a:schemeClr val="tx1">
                    <a:lumMod val="50000"/>
                    <a:lumOff val="50000"/>
                  </a:schemeClr>
                </a:solidFill>
                <a:latin typeface="Arial"/>
                <a:ea typeface="微软雅黑"/>
                <a:sym typeface="Arial"/>
              </a:rPr>
              <a:t>尽量将每页幻灯片的字数控制在</a:t>
            </a:r>
            <a:r>
              <a:rPr lang="en-US" altLang="zh-CN" sz="1200" dirty="0">
                <a:solidFill>
                  <a:schemeClr val="tx1">
                    <a:lumMod val="50000"/>
                    <a:lumOff val="50000"/>
                  </a:schemeClr>
                </a:solidFill>
                <a:latin typeface="Arial"/>
                <a:ea typeface="微软雅黑"/>
                <a:sym typeface="Arial"/>
              </a:rPr>
              <a:t>200</a:t>
            </a:r>
            <a:r>
              <a:rPr lang="zh-CN" altLang="en-US" sz="1200" dirty="0">
                <a:solidFill>
                  <a:schemeClr val="tx1">
                    <a:lumMod val="50000"/>
                    <a:lumOff val="50000"/>
                  </a:schemeClr>
                </a:solidFill>
                <a:latin typeface="Arial"/>
                <a:ea typeface="微软雅黑"/>
                <a:sym typeface="Arial"/>
              </a:rPr>
              <a:t>字以内</a:t>
            </a:r>
          </a:p>
        </p:txBody>
      </p:sp>
      <p:sp>
        <p:nvSpPr>
          <p:cNvPr id="23" name="TextBox 22"/>
          <p:cNvSpPr txBox="1"/>
          <p:nvPr/>
        </p:nvSpPr>
        <p:spPr>
          <a:xfrm>
            <a:off x="1046453" y="2362900"/>
            <a:ext cx="2745799" cy="660976"/>
          </a:xfrm>
          <a:prstGeom prst="rect">
            <a:avLst/>
          </a:prstGeom>
          <a:noFill/>
        </p:spPr>
        <p:txBody>
          <a:bodyPr wrap="square" lIns="105947" tIns="52972" rIns="105947" bIns="52972" rtlCol="0">
            <a:spAutoFit/>
          </a:bodyPr>
          <a:lstStyle/>
          <a:p>
            <a:r>
              <a:rPr lang="en-US" altLang="zh-CN" sz="1200" dirty="0">
                <a:solidFill>
                  <a:schemeClr val="tx1">
                    <a:lumMod val="50000"/>
                    <a:lumOff val="50000"/>
                  </a:schemeClr>
                </a:solidFill>
                <a:latin typeface="Arial"/>
                <a:ea typeface="微软雅黑"/>
                <a:sym typeface="Arial"/>
              </a:rPr>
              <a:t>Click here to add content, content to match the title. </a:t>
            </a:r>
            <a:r>
              <a:rPr lang="zh-CN" altLang="en-US" sz="1200" dirty="0">
                <a:solidFill>
                  <a:schemeClr val="tx1">
                    <a:lumMod val="50000"/>
                    <a:lumOff val="50000"/>
                  </a:schemeClr>
                </a:solidFill>
                <a:latin typeface="Arial"/>
                <a:ea typeface="微软雅黑"/>
                <a:sym typeface="Arial"/>
              </a:rPr>
              <a:t>尽量将每页幻灯片的字数控制在</a:t>
            </a:r>
            <a:r>
              <a:rPr lang="en-US" altLang="zh-CN" sz="1200" dirty="0">
                <a:solidFill>
                  <a:schemeClr val="tx1">
                    <a:lumMod val="50000"/>
                    <a:lumOff val="50000"/>
                  </a:schemeClr>
                </a:solidFill>
                <a:latin typeface="Arial"/>
                <a:ea typeface="微软雅黑"/>
                <a:sym typeface="Arial"/>
              </a:rPr>
              <a:t>200</a:t>
            </a:r>
            <a:r>
              <a:rPr lang="zh-CN" altLang="en-US" sz="1200" dirty="0">
                <a:solidFill>
                  <a:schemeClr val="tx1">
                    <a:lumMod val="50000"/>
                    <a:lumOff val="50000"/>
                  </a:schemeClr>
                </a:solidFill>
                <a:latin typeface="Arial"/>
                <a:ea typeface="微软雅黑"/>
                <a:sym typeface="Arial"/>
              </a:rPr>
              <a:t>字以内</a:t>
            </a:r>
          </a:p>
        </p:txBody>
      </p:sp>
      <p:sp>
        <p:nvSpPr>
          <p:cNvPr id="24" name="TextBox 23"/>
          <p:cNvSpPr txBox="1"/>
          <p:nvPr/>
        </p:nvSpPr>
        <p:spPr>
          <a:xfrm>
            <a:off x="1046453" y="4269712"/>
            <a:ext cx="2745799" cy="660976"/>
          </a:xfrm>
          <a:prstGeom prst="rect">
            <a:avLst/>
          </a:prstGeom>
          <a:noFill/>
        </p:spPr>
        <p:txBody>
          <a:bodyPr wrap="square" lIns="105947" tIns="52972" rIns="105947" bIns="52972" rtlCol="0">
            <a:spAutoFit/>
          </a:bodyPr>
          <a:lstStyle/>
          <a:p>
            <a:r>
              <a:rPr lang="en-US" altLang="zh-CN" sz="1200" dirty="0">
                <a:solidFill>
                  <a:schemeClr val="tx1">
                    <a:lumMod val="50000"/>
                    <a:lumOff val="50000"/>
                  </a:schemeClr>
                </a:solidFill>
                <a:latin typeface="Arial"/>
                <a:ea typeface="微软雅黑"/>
                <a:sym typeface="Arial"/>
              </a:rPr>
              <a:t>Click here to add content, content to match the title. </a:t>
            </a:r>
            <a:r>
              <a:rPr lang="zh-CN" altLang="en-US" sz="1200" dirty="0">
                <a:solidFill>
                  <a:schemeClr val="tx1">
                    <a:lumMod val="50000"/>
                    <a:lumOff val="50000"/>
                  </a:schemeClr>
                </a:solidFill>
                <a:latin typeface="Arial"/>
                <a:ea typeface="微软雅黑"/>
                <a:sym typeface="Arial"/>
              </a:rPr>
              <a:t>尽量将每页幻灯片的字数控制在</a:t>
            </a:r>
            <a:r>
              <a:rPr lang="en-US" altLang="zh-CN" sz="1200" dirty="0">
                <a:solidFill>
                  <a:schemeClr val="tx1">
                    <a:lumMod val="50000"/>
                    <a:lumOff val="50000"/>
                  </a:schemeClr>
                </a:solidFill>
                <a:latin typeface="Arial"/>
                <a:ea typeface="微软雅黑"/>
                <a:sym typeface="Arial"/>
              </a:rPr>
              <a:t>200</a:t>
            </a:r>
            <a:r>
              <a:rPr lang="zh-CN" altLang="en-US" sz="1200" dirty="0">
                <a:solidFill>
                  <a:schemeClr val="tx1">
                    <a:lumMod val="50000"/>
                    <a:lumOff val="50000"/>
                  </a:schemeClr>
                </a:solidFill>
                <a:latin typeface="Arial"/>
                <a:ea typeface="微软雅黑"/>
                <a:sym typeface="Arial"/>
              </a:rPr>
              <a:t>字以内</a:t>
            </a:r>
          </a:p>
        </p:txBody>
      </p:sp>
      <p:sp>
        <p:nvSpPr>
          <p:cNvPr id="25" name="Text Placeholder 2"/>
          <p:cNvSpPr txBox="1"/>
          <p:nvPr/>
        </p:nvSpPr>
        <p:spPr bwMode="auto">
          <a:xfrm>
            <a:off x="1304969" y="1931186"/>
            <a:ext cx="1532770" cy="351305"/>
          </a:xfrm>
          <a:prstGeom prst="rect">
            <a:avLst/>
          </a:prstGeom>
          <a:solidFill>
            <a:schemeClr val="accent1"/>
          </a:solidFill>
          <a:ln>
            <a:noFill/>
          </a:ln>
        </p:spPr>
        <p:txBody>
          <a:bodyPr vert="horz" wrap="square" lIns="105947" tIns="60945" rIns="121890" bIns="60945" numCol="1" anchor="ctr" anchorCtr="0" compatLnSpc="1">
            <a:normAutofit fontScale="92500" lnSpcReduction="10000"/>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en-US" altLang="zh-CN" sz="1700" b="1" dirty="0">
                <a:solidFill>
                  <a:schemeClr val="bg1"/>
                </a:solidFill>
                <a:latin typeface="Arial"/>
                <a:ea typeface="微软雅黑"/>
                <a:sym typeface="Arial"/>
              </a:rPr>
              <a:t>Add title text</a:t>
            </a:r>
            <a:endParaRPr lang="en-GB" sz="1700" b="1" dirty="0">
              <a:solidFill>
                <a:schemeClr val="bg1"/>
              </a:solidFill>
              <a:latin typeface="Arial"/>
              <a:ea typeface="微软雅黑"/>
              <a:sym typeface="Arial"/>
            </a:endParaRPr>
          </a:p>
        </p:txBody>
      </p:sp>
      <p:sp>
        <p:nvSpPr>
          <p:cNvPr id="26" name="Text Placeholder 2"/>
          <p:cNvSpPr txBox="1"/>
          <p:nvPr/>
        </p:nvSpPr>
        <p:spPr bwMode="auto">
          <a:xfrm>
            <a:off x="9284463" y="1936832"/>
            <a:ext cx="1602568" cy="351305"/>
          </a:xfrm>
          <a:prstGeom prst="rect">
            <a:avLst/>
          </a:prstGeom>
          <a:solidFill>
            <a:schemeClr val="accent2"/>
          </a:solidFill>
          <a:ln>
            <a:noFill/>
          </a:ln>
        </p:spPr>
        <p:txBody>
          <a:bodyPr vert="horz" wrap="square" lIns="121890" tIns="60945" rIns="105947" bIns="60945"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a:r>
              <a:rPr lang="en-US" altLang="zh-CN" sz="1700" b="1" dirty="0">
                <a:solidFill>
                  <a:schemeClr val="bg1"/>
                </a:solidFill>
                <a:latin typeface="Arial"/>
                <a:ea typeface="微软雅黑"/>
                <a:sym typeface="Arial"/>
              </a:rPr>
              <a:t>Add title text</a:t>
            </a:r>
            <a:endParaRPr lang="en-GB" sz="1700" b="1" dirty="0">
              <a:solidFill>
                <a:schemeClr val="bg1"/>
              </a:solidFill>
              <a:latin typeface="Arial"/>
              <a:ea typeface="微软雅黑"/>
              <a:sym typeface="Arial"/>
            </a:endParaRPr>
          </a:p>
        </p:txBody>
      </p:sp>
      <p:sp>
        <p:nvSpPr>
          <p:cNvPr id="27" name="Text Placeholder 2"/>
          <p:cNvSpPr txBox="1"/>
          <p:nvPr/>
        </p:nvSpPr>
        <p:spPr bwMode="auto">
          <a:xfrm>
            <a:off x="9431383" y="5309944"/>
            <a:ext cx="1487347" cy="351305"/>
          </a:xfrm>
          <a:prstGeom prst="rect">
            <a:avLst/>
          </a:prstGeom>
          <a:solidFill>
            <a:schemeClr val="accent4"/>
          </a:solidFill>
          <a:ln>
            <a:noFill/>
          </a:ln>
        </p:spPr>
        <p:txBody>
          <a:bodyPr vert="horz" wrap="square" lIns="121890" tIns="60945" rIns="105947" bIns="60945" numCol="1" anchor="ctr" anchorCtr="0" compatLnSpc="1">
            <a:normAutofit fontScale="92500" lnSpcReduction="10000"/>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a:r>
              <a:rPr lang="en-US" altLang="zh-CN" sz="1700" b="1" dirty="0">
                <a:solidFill>
                  <a:schemeClr val="bg1"/>
                </a:solidFill>
                <a:latin typeface="Arial"/>
                <a:ea typeface="微软雅黑"/>
                <a:sym typeface="Arial"/>
              </a:rPr>
              <a:t>Add title text</a:t>
            </a:r>
            <a:endParaRPr lang="en-GB" sz="1700" b="1" dirty="0">
              <a:solidFill>
                <a:schemeClr val="bg1"/>
              </a:solidFill>
              <a:latin typeface="Arial"/>
              <a:ea typeface="微软雅黑"/>
              <a:sym typeface="Arial"/>
            </a:endParaRPr>
          </a:p>
        </p:txBody>
      </p:sp>
      <p:sp>
        <p:nvSpPr>
          <p:cNvPr id="28" name="Text Placeholder 2"/>
          <p:cNvSpPr txBox="1"/>
          <p:nvPr/>
        </p:nvSpPr>
        <p:spPr bwMode="auto">
          <a:xfrm>
            <a:off x="5280017" y="3261723"/>
            <a:ext cx="1660099" cy="103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0" tIns="60945" rIns="121890" bIns="60945"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en-US" altLang="zh-CN" sz="3200" b="1" dirty="0">
                <a:solidFill>
                  <a:schemeClr val="bg1"/>
                </a:solidFill>
                <a:latin typeface="Arial"/>
                <a:ea typeface="微软雅黑"/>
                <a:sym typeface="Arial"/>
              </a:rPr>
              <a:t>Add title text</a:t>
            </a:r>
            <a:endParaRPr lang="en-GB" sz="3200" b="1" dirty="0">
              <a:solidFill>
                <a:schemeClr val="bg1"/>
              </a:solidFill>
              <a:latin typeface="Arial"/>
              <a:ea typeface="微软雅黑"/>
              <a:sym typeface="Arial"/>
            </a:endParaRPr>
          </a:p>
        </p:txBody>
      </p:sp>
      <p:sp>
        <p:nvSpPr>
          <p:cNvPr id="29" name="Text Placeholder 2"/>
          <p:cNvSpPr txBox="1"/>
          <p:nvPr/>
        </p:nvSpPr>
        <p:spPr bwMode="auto">
          <a:xfrm>
            <a:off x="1304963" y="5292286"/>
            <a:ext cx="1674141" cy="351305"/>
          </a:xfrm>
          <a:prstGeom prst="rect">
            <a:avLst/>
          </a:prstGeom>
          <a:solidFill>
            <a:schemeClr val="accent3"/>
          </a:solidFill>
          <a:ln>
            <a:noFill/>
          </a:ln>
        </p:spPr>
        <p:txBody>
          <a:bodyPr vert="horz" wrap="square" lIns="105947" tIns="60945" rIns="121890" bIns="60945" numCol="1" anchor="ctr" anchorCtr="0" compatLnSpc="1">
            <a:normAutofit fontScale="92500" lnSpcReduction="10000"/>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en-US" altLang="zh-CN" sz="1700" b="1" dirty="0">
                <a:solidFill>
                  <a:schemeClr val="bg1"/>
                </a:solidFill>
                <a:latin typeface="Arial"/>
                <a:ea typeface="微软雅黑"/>
                <a:sym typeface="Arial"/>
              </a:rPr>
              <a:t>Add title text</a:t>
            </a:r>
            <a:endParaRPr lang="en-GB" sz="1700" b="1" dirty="0">
              <a:solidFill>
                <a:schemeClr val="bg1"/>
              </a:solidFill>
              <a:latin typeface="Arial"/>
              <a:ea typeface="微软雅黑"/>
              <a:sym typeface="Arial"/>
            </a:endParaRPr>
          </a:p>
        </p:txBody>
      </p:sp>
      <p:sp>
        <p:nvSpPr>
          <p:cNvPr id="30" name="标题 29"/>
          <p:cNvSpPr>
            <a:spLocks noGrp="1"/>
          </p:cNvSpPr>
          <p:nvPr>
            <p:ph type="title"/>
          </p:nvPr>
        </p:nvSpPr>
        <p:spPr/>
        <p:txBody>
          <a:bodyPr vert="horz" lIns="91440" tIns="45720" rIns="91440" bIns="45720" rtlCol="0" anchor="ctr">
            <a:normAutofit/>
          </a:bodyPr>
          <a:lstStyle/>
          <a:p>
            <a:r>
              <a:rPr lang="en-US" altLang="zh-CN" sz="3200" b="1" dirty="0">
                <a:latin typeface="Arial"/>
                <a:ea typeface="微软雅黑"/>
                <a:sym typeface="Arial"/>
              </a:rPr>
              <a:t>Add title text</a:t>
            </a:r>
            <a:endParaRPr lang="zh-CN" altLang="en-US" sz="3200" b="1" dirty="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500"/>
                                        <p:tgtEl>
                                          <p:spTgt spid="2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8" presetClass="entr" presetSubtype="9"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upLeft)">
                                      <p:cBhvr>
                                        <p:cTn id="19" dur="500"/>
                                        <p:tgtEl>
                                          <p:spTgt spid="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bg/>
                                          </p:spTgt>
                                        </p:tgtEl>
                                        <p:attrNameLst>
                                          <p:attrName>style.visibility</p:attrName>
                                        </p:attrNameLst>
                                      </p:cBhvr>
                                      <p:to>
                                        <p:strVal val="visible"/>
                                      </p:to>
                                    </p:set>
                                    <p:animEffect transition="in" filter="wipe(left)">
                                      <p:cBhvr>
                                        <p:cTn id="23" dur="500"/>
                                        <p:tgtEl>
                                          <p:spTgt spid="25">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wipe(left)">
                                      <p:cBhvr>
                                        <p:cTn id="26" dur="500"/>
                                        <p:tgtEl>
                                          <p:spTgt spid="25">
                                            <p:txEl>
                                              <p:pRg st="0" end="0"/>
                                            </p:txEl>
                                          </p:spTgt>
                                        </p:tgtEl>
                                      </p:cBhvr>
                                    </p:animEffect>
                                  </p:childTnLst>
                                </p:cTn>
                              </p:par>
                            </p:childTnLst>
                          </p:cTn>
                        </p:par>
                        <p:par>
                          <p:cTn id="27" fill="hold">
                            <p:stCondLst>
                              <p:cond delay="2500"/>
                            </p:stCondLst>
                            <p:childTnLst>
                              <p:par>
                                <p:cTn id="28" presetID="18" presetClass="entr" presetSubtype="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strips(downRight)">
                                      <p:cBhvr>
                                        <p:cTn id="30" dur="500"/>
                                        <p:tgtEl>
                                          <p:spTgt spid="23"/>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3500"/>
                            </p:stCondLst>
                            <p:childTnLst>
                              <p:par>
                                <p:cTn id="36" presetID="18" presetClass="entr" presetSubtype="12"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strips(downLeft)">
                                      <p:cBhvr>
                                        <p:cTn id="38" dur="500"/>
                                        <p:tgtEl>
                                          <p:spTgt spid="6"/>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29">
                                            <p:bg/>
                                          </p:spTgt>
                                        </p:tgtEl>
                                        <p:attrNameLst>
                                          <p:attrName>style.visibility</p:attrName>
                                        </p:attrNameLst>
                                      </p:cBhvr>
                                      <p:to>
                                        <p:strVal val="visible"/>
                                      </p:to>
                                    </p:set>
                                    <p:animEffect transition="in" filter="wipe(left)">
                                      <p:cBhvr>
                                        <p:cTn id="42" dur="500"/>
                                        <p:tgtEl>
                                          <p:spTgt spid="29">
                                            <p:bg/>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9">
                                            <p:txEl>
                                              <p:pRg st="0" end="0"/>
                                            </p:txEl>
                                          </p:spTgt>
                                        </p:tgtEl>
                                        <p:attrNameLst>
                                          <p:attrName>style.visibility</p:attrName>
                                        </p:attrNameLst>
                                      </p:cBhvr>
                                      <p:to>
                                        <p:strVal val="visible"/>
                                      </p:to>
                                    </p:set>
                                    <p:animEffect transition="in" filter="wipe(left)">
                                      <p:cBhvr>
                                        <p:cTn id="45" dur="500"/>
                                        <p:tgtEl>
                                          <p:spTgt spid="29">
                                            <p:txEl>
                                              <p:pRg st="0" end="0"/>
                                            </p:txEl>
                                          </p:spTgt>
                                        </p:tgtEl>
                                      </p:cBhvr>
                                    </p:animEffect>
                                  </p:childTnLst>
                                </p:cTn>
                              </p:par>
                            </p:childTnLst>
                          </p:cTn>
                        </p:par>
                        <p:par>
                          <p:cTn id="46" fill="hold">
                            <p:stCondLst>
                              <p:cond delay="4500"/>
                            </p:stCondLst>
                            <p:childTnLst>
                              <p:par>
                                <p:cTn id="47" presetID="18" presetClass="entr" presetSubtype="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strips(downRight)">
                                      <p:cBhvr>
                                        <p:cTn id="49" dur="500"/>
                                        <p:tgtEl>
                                          <p:spTgt spid="24"/>
                                        </p:tgtEl>
                                      </p:cBhvr>
                                    </p:animEffect>
                                  </p:childTnLst>
                                </p:cTn>
                              </p:par>
                            </p:childTnLst>
                          </p:cTn>
                        </p:par>
                        <p:par>
                          <p:cTn id="50" fill="hold">
                            <p:stCondLst>
                              <p:cond delay="5000"/>
                            </p:stCondLst>
                            <p:childTnLst>
                              <p:par>
                                <p:cTn id="51" presetID="10" presetClass="entr" presetSubtype="0"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par>
                          <p:cTn id="54" fill="hold">
                            <p:stCondLst>
                              <p:cond delay="5500"/>
                            </p:stCondLst>
                            <p:childTnLst>
                              <p:par>
                                <p:cTn id="55" presetID="18" presetClass="entr" presetSubtype="3"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strips(upRight)">
                                      <p:cBhvr>
                                        <p:cTn id="57" dur="500"/>
                                        <p:tgtEl>
                                          <p:spTgt spid="7"/>
                                        </p:tgtEl>
                                      </p:cBhvr>
                                    </p:animEffect>
                                  </p:childTnLst>
                                </p:cTn>
                              </p:par>
                            </p:childTnLst>
                          </p:cTn>
                        </p:par>
                        <p:par>
                          <p:cTn id="58" fill="hold">
                            <p:stCondLst>
                              <p:cond delay="6000"/>
                            </p:stCondLst>
                            <p:childTnLst>
                              <p:par>
                                <p:cTn id="59" presetID="22" presetClass="entr" presetSubtype="2" fill="hold" grpId="0" nodeType="afterEffect">
                                  <p:stCondLst>
                                    <p:cond delay="0"/>
                                  </p:stCondLst>
                                  <p:childTnLst>
                                    <p:set>
                                      <p:cBhvr>
                                        <p:cTn id="60" dur="1" fill="hold">
                                          <p:stCondLst>
                                            <p:cond delay="0"/>
                                          </p:stCondLst>
                                        </p:cTn>
                                        <p:tgtEl>
                                          <p:spTgt spid="26">
                                            <p:bg/>
                                          </p:spTgt>
                                        </p:tgtEl>
                                        <p:attrNameLst>
                                          <p:attrName>style.visibility</p:attrName>
                                        </p:attrNameLst>
                                      </p:cBhvr>
                                      <p:to>
                                        <p:strVal val="visible"/>
                                      </p:to>
                                    </p:set>
                                    <p:animEffect transition="in" filter="wipe(right)">
                                      <p:cBhvr>
                                        <p:cTn id="61" dur="500"/>
                                        <p:tgtEl>
                                          <p:spTgt spid="26">
                                            <p:bg/>
                                          </p:spTgt>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26">
                                            <p:txEl>
                                              <p:pRg st="0" end="0"/>
                                            </p:txEl>
                                          </p:spTgt>
                                        </p:tgtEl>
                                        <p:attrNameLst>
                                          <p:attrName>style.visibility</p:attrName>
                                        </p:attrNameLst>
                                      </p:cBhvr>
                                      <p:to>
                                        <p:strVal val="visible"/>
                                      </p:to>
                                    </p:set>
                                    <p:animEffect transition="in" filter="wipe(right)">
                                      <p:cBhvr>
                                        <p:cTn id="64" dur="500"/>
                                        <p:tgtEl>
                                          <p:spTgt spid="26">
                                            <p:txEl>
                                              <p:pRg st="0" end="0"/>
                                            </p:txEl>
                                          </p:spTgt>
                                        </p:tgtEl>
                                      </p:cBhvr>
                                    </p:animEffect>
                                  </p:childTnLst>
                                </p:cTn>
                              </p:par>
                            </p:childTnLst>
                          </p:cTn>
                        </p:par>
                        <p:par>
                          <p:cTn id="65" fill="hold">
                            <p:stCondLst>
                              <p:cond delay="6500"/>
                            </p:stCondLst>
                            <p:childTnLst>
                              <p:par>
                                <p:cTn id="66" presetID="18" presetClass="entr" presetSubtype="12" fill="hold" grpId="0"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strips(downLeft)">
                                      <p:cBhvr>
                                        <p:cTn id="68" dur="500"/>
                                        <p:tgtEl>
                                          <p:spTgt spid="21"/>
                                        </p:tgtEl>
                                      </p:cBhvr>
                                    </p:animEffect>
                                  </p:childTnLst>
                                </p:cTn>
                              </p:par>
                            </p:childTnLst>
                          </p:cTn>
                        </p:par>
                        <p:par>
                          <p:cTn id="69" fill="hold">
                            <p:stCondLst>
                              <p:cond delay="7000"/>
                            </p:stCondLst>
                            <p:childTnLst>
                              <p:par>
                                <p:cTn id="70" presetID="10" presetClass="entr" presetSubtype="0"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500"/>
                                        <p:tgtEl>
                                          <p:spTgt spid="15"/>
                                        </p:tgtEl>
                                      </p:cBhvr>
                                    </p:animEffect>
                                  </p:childTnLst>
                                </p:cTn>
                              </p:par>
                            </p:childTnLst>
                          </p:cTn>
                        </p:par>
                        <p:par>
                          <p:cTn id="73" fill="hold">
                            <p:stCondLst>
                              <p:cond delay="7500"/>
                            </p:stCondLst>
                            <p:childTnLst>
                              <p:par>
                                <p:cTn id="74" presetID="18" presetClass="entr" presetSubtype="6" fill="hold" grpId="0" nodeType="after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strips(downRight)">
                                      <p:cBhvr>
                                        <p:cTn id="76" dur="500"/>
                                        <p:tgtEl>
                                          <p:spTgt spid="8"/>
                                        </p:tgtEl>
                                      </p:cBhvr>
                                    </p:animEffect>
                                  </p:childTnLst>
                                </p:cTn>
                              </p:par>
                            </p:childTnLst>
                          </p:cTn>
                        </p:par>
                        <p:par>
                          <p:cTn id="77" fill="hold">
                            <p:stCondLst>
                              <p:cond delay="8000"/>
                            </p:stCondLst>
                            <p:childTnLst>
                              <p:par>
                                <p:cTn id="78" presetID="22" presetClass="entr" presetSubtype="2" fill="hold" grpId="0" nodeType="afterEffect">
                                  <p:stCondLst>
                                    <p:cond delay="0"/>
                                  </p:stCondLst>
                                  <p:childTnLst>
                                    <p:set>
                                      <p:cBhvr>
                                        <p:cTn id="79" dur="1" fill="hold">
                                          <p:stCondLst>
                                            <p:cond delay="0"/>
                                          </p:stCondLst>
                                        </p:cTn>
                                        <p:tgtEl>
                                          <p:spTgt spid="27">
                                            <p:bg/>
                                          </p:spTgt>
                                        </p:tgtEl>
                                        <p:attrNameLst>
                                          <p:attrName>style.visibility</p:attrName>
                                        </p:attrNameLst>
                                      </p:cBhvr>
                                      <p:to>
                                        <p:strVal val="visible"/>
                                      </p:to>
                                    </p:set>
                                    <p:animEffect transition="in" filter="wipe(right)">
                                      <p:cBhvr>
                                        <p:cTn id="80" dur="500"/>
                                        <p:tgtEl>
                                          <p:spTgt spid="27">
                                            <p:bg/>
                                          </p:spTgt>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27">
                                            <p:txEl>
                                              <p:pRg st="0" end="0"/>
                                            </p:txEl>
                                          </p:spTgt>
                                        </p:tgtEl>
                                        <p:attrNameLst>
                                          <p:attrName>style.visibility</p:attrName>
                                        </p:attrNameLst>
                                      </p:cBhvr>
                                      <p:to>
                                        <p:strVal val="visible"/>
                                      </p:to>
                                    </p:set>
                                    <p:animEffect transition="in" filter="wipe(right)">
                                      <p:cBhvr>
                                        <p:cTn id="83" dur="500"/>
                                        <p:tgtEl>
                                          <p:spTgt spid="27">
                                            <p:txEl>
                                              <p:pRg st="0" end="0"/>
                                            </p:txEl>
                                          </p:spTgt>
                                        </p:tgtEl>
                                      </p:cBhvr>
                                    </p:animEffect>
                                  </p:childTnLst>
                                </p:cTn>
                              </p:par>
                            </p:childTnLst>
                          </p:cTn>
                        </p:par>
                        <p:par>
                          <p:cTn id="84" fill="hold">
                            <p:stCondLst>
                              <p:cond delay="8500"/>
                            </p:stCondLst>
                            <p:childTnLst>
                              <p:par>
                                <p:cTn id="85" presetID="18" presetClass="entr" presetSubtype="12"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strips(downLeft)">
                                      <p:cBhvr>
                                        <p:cTn id="8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21" grpId="0"/>
      <p:bldP spid="22" grpId="0"/>
      <p:bldP spid="23" grpId="0"/>
      <p:bldP spid="24" grpId="0"/>
      <p:bldP spid="25" grpId="0" build="p" animBg="1"/>
      <p:bldP spid="26" grpId="0" build="p" animBg="1"/>
      <p:bldP spid="27" grpId="0" build="p" animBg="1"/>
      <p:bldP spid="28" grpId="0" build="p"/>
      <p:bldP spid="29"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285998" y="0"/>
            <a:ext cx="7620004" cy="6858000"/>
          </a:xfrm>
          <a:prstGeom prst="rect">
            <a:avLst/>
          </a:prstGeom>
        </p:spPr>
      </p:pic>
      <p:sp>
        <p:nvSpPr>
          <p:cNvPr id="3" name="TextBox 2"/>
          <p:cNvSpPr txBox="1"/>
          <p:nvPr/>
        </p:nvSpPr>
        <p:spPr>
          <a:xfrm>
            <a:off x="5047353" y="1556793"/>
            <a:ext cx="2153155" cy="2215991"/>
          </a:xfrm>
          <a:prstGeom prst="rect">
            <a:avLst/>
          </a:prstGeom>
          <a:noFill/>
        </p:spPr>
        <p:txBody>
          <a:bodyPr wrap="none" rtlCol="0">
            <a:spAutoFit/>
          </a:bodyPr>
          <a:lstStyle/>
          <a:p>
            <a:pPr algn="ctr"/>
            <a:r>
              <a:rPr lang="en-US" altLang="zh-CN" sz="13800" dirty="0">
                <a:solidFill>
                  <a:srgbClr val="2395AD"/>
                </a:solidFill>
                <a:latin typeface="Arial"/>
                <a:ea typeface="微软雅黑"/>
                <a:sym typeface="Arial"/>
              </a:rPr>
              <a:t>04</a:t>
            </a:r>
            <a:endParaRPr lang="zh-CN" altLang="en-US" sz="13800" dirty="0">
              <a:solidFill>
                <a:srgbClr val="2395AD"/>
              </a:solidFill>
              <a:latin typeface="Arial"/>
              <a:ea typeface="微软雅黑"/>
              <a:sym typeface="Arial"/>
            </a:endParaRPr>
          </a:p>
        </p:txBody>
      </p:sp>
      <p:sp>
        <p:nvSpPr>
          <p:cNvPr id="4" name="TextBox 4"/>
          <p:cNvSpPr txBox="1"/>
          <p:nvPr/>
        </p:nvSpPr>
        <p:spPr>
          <a:xfrm>
            <a:off x="4164900" y="3750132"/>
            <a:ext cx="3918060" cy="830997"/>
          </a:xfrm>
          <a:prstGeom prst="rect">
            <a:avLst/>
          </a:prstGeom>
          <a:noFill/>
        </p:spPr>
        <p:txBody>
          <a:bodyPr wrap="none" rtlCol="0">
            <a:spAutoFit/>
          </a:bodyPr>
          <a:lstStyle/>
          <a:p>
            <a:pPr algn="ctr"/>
            <a:r>
              <a:rPr lang="en-US" altLang="zh-CN" sz="4800" b="1" dirty="0">
                <a:ln w="12700">
                  <a:noFill/>
                  <a:prstDash val="solid"/>
                </a:ln>
                <a:solidFill>
                  <a:srgbClr val="2395AD"/>
                </a:solidFill>
                <a:latin typeface="Arial"/>
                <a:ea typeface="微软雅黑"/>
                <a:sym typeface="Arial"/>
              </a:rPr>
              <a:t>Add title text</a:t>
            </a:r>
            <a:endParaRPr lang="zh-CN" altLang="en-US" sz="4800" dirty="0">
              <a:ln w="12700">
                <a:noFill/>
                <a:prstDash val="solid"/>
              </a:ln>
              <a:solidFill>
                <a:srgbClr val="2395AD"/>
              </a:solidFill>
              <a:latin typeface="Arial"/>
              <a:ea typeface="微软雅黑"/>
              <a:sym typeface="Arial"/>
            </a:endParaRPr>
          </a:p>
        </p:txBody>
      </p:sp>
      <p:cxnSp>
        <p:nvCxnSpPr>
          <p:cNvPr id="5" name="直接连接符 4"/>
          <p:cNvCxnSpPr/>
          <p:nvPr/>
        </p:nvCxnSpPr>
        <p:spPr>
          <a:xfrm>
            <a:off x="3869378" y="3717032"/>
            <a:ext cx="4509103" cy="0"/>
          </a:xfrm>
          <a:prstGeom prst="line">
            <a:avLst/>
          </a:prstGeom>
          <a:ln>
            <a:solidFill>
              <a:srgbClr val="2395AD"/>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3939843" y="4531186"/>
            <a:ext cx="4368172" cy="553998"/>
          </a:xfrm>
          <a:prstGeom prst="rect">
            <a:avLst/>
          </a:prstGeom>
        </p:spPr>
        <p:txBody>
          <a:bodyPr wrap="square">
            <a:spAutoFit/>
          </a:bodyPr>
          <a:lstStyle/>
          <a:p>
            <a:pPr algn="ctr"/>
            <a:r>
              <a:rPr lang="en-US" altLang="zh-CN" sz="1000" dirty="0">
                <a:solidFill>
                  <a:srgbClr val="2395AD"/>
                </a:solidFill>
                <a:latin typeface="Arial"/>
                <a:ea typeface="微软雅黑"/>
                <a:sym typeface="Arial"/>
              </a:rPr>
              <a:t>Your content to play here, or through your copy, paste in this box, and select only the text. Your content to play here, or through your copy, paste in this box, and select only the text.</a:t>
            </a:r>
          </a:p>
        </p:txBody>
      </p:sp>
      <p:pic>
        <p:nvPicPr>
          <p:cNvPr id="7" name="PA_图片 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0580438" y="-240239"/>
            <a:ext cx="1611562" cy="22933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6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600"/>
                            </p:stCondLst>
                            <p:childTnLst>
                              <p:par>
                                <p:cTn id="9" presetID="38" presetClass="entr" presetSubtype="0" accel="50000" fill="hold" grpId="0" nodeType="afterEffect">
                                  <p:stCondLst>
                                    <p:cond delay="0"/>
                                  </p:stCondLst>
                                  <p:iterate type="lt">
                                    <p:tmPct val="13333"/>
                                  </p:iterate>
                                  <p:childTnLst>
                                    <p:set>
                                      <p:cBhvr>
                                        <p:cTn id="10" dur="1" fill="hold">
                                          <p:stCondLst>
                                            <p:cond delay="0"/>
                                          </p:stCondLst>
                                        </p:cTn>
                                        <p:tgtEl>
                                          <p:spTgt spid="3"/>
                                        </p:tgtEl>
                                        <p:attrNameLst>
                                          <p:attrName>style.visibility</p:attrName>
                                        </p:attrNameLst>
                                      </p:cBhvr>
                                      <p:to>
                                        <p:strVal val="visible"/>
                                      </p:to>
                                    </p:set>
                                    <p:set>
                                      <p:cBhvr>
                                        <p:cTn id="11" dur="455" fill="hold">
                                          <p:stCondLst>
                                            <p:cond delay="0"/>
                                          </p:stCondLst>
                                        </p:cTn>
                                        <p:tgtEl>
                                          <p:spTgt spid="3"/>
                                        </p:tgtEl>
                                        <p:attrNameLst>
                                          <p:attrName>style.rotation</p:attrName>
                                        </p:attrNameLst>
                                      </p:cBhvr>
                                      <p:to>
                                        <p:strVal val="-45.0"/>
                                      </p:to>
                                    </p:set>
                                    <p:anim calcmode="lin" valueType="num">
                                      <p:cBhvr>
                                        <p:cTn id="12"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par>
                          <p:cTn id="16" fill="hold">
                            <p:stCondLst>
                              <p:cond delay="1133"/>
                            </p:stCondLst>
                            <p:childTnLst>
                              <p:par>
                                <p:cTn id="17" presetID="16" presetClass="entr" presetSubtype="2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1000"/>
                                        <p:tgtEl>
                                          <p:spTgt spid="5"/>
                                        </p:tgtEl>
                                      </p:cBhvr>
                                    </p:animEffect>
                                  </p:childTnLst>
                                </p:cTn>
                              </p:par>
                            </p:childTnLst>
                          </p:cTn>
                        </p:par>
                        <p:par>
                          <p:cTn id="20" fill="hold">
                            <p:stCondLst>
                              <p:cond delay="2133"/>
                            </p:stCondLst>
                            <p:childTnLst>
                              <p:par>
                                <p:cTn id="21" presetID="53" presetClass="entr" presetSubtype="528" fill="hold" grpId="0" nodeType="afterEffect">
                                  <p:stCondLst>
                                    <p:cond delay="0"/>
                                  </p:stCondLst>
                                  <p:iterate type="lt">
                                    <p:tmPct val="10000"/>
                                  </p:iterate>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fltVal val="0.5"/>
                                          </p:val>
                                        </p:tav>
                                        <p:tav tm="100000">
                                          <p:val>
                                            <p:strVal val="#ppt_x"/>
                                          </p:val>
                                        </p:tav>
                                      </p:tavLst>
                                    </p:anim>
                                    <p:anim calcmode="lin" valueType="num">
                                      <p:cBhvr>
                                        <p:cTn id="27" dur="1000" fill="hold"/>
                                        <p:tgtEl>
                                          <p:spTgt spid="4"/>
                                        </p:tgtEl>
                                        <p:attrNameLst>
                                          <p:attrName>ppt_y</p:attrName>
                                        </p:attrNameLst>
                                      </p:cBhvr>
                                      <p:tavLst>
                                        <p:tav tm="0">
                                          <p:val>
                                            <p:fltVal val="0.5"/>
                                          </p:val>
                                        </p:tav>
                                        <p:tav tm="100000">
                                          <p:val>
                                            <p:strVal val="#ppt_y"/>
                                          </p:val>
                                        </p:tav>
                                      </p:tavLst>
                                    </p:anim>
                                  </p:childTnLst>
                                </p:cTn>
                              </p:par>
                            </p:childTnLst>
                          </p:cTn>
                        </p:par>
                        <p:par>
                          <p:cTn id="28" fill="hold">
                            <p:stCondLst>
                              <p:cond delay="4233"/>
                            </p:stCondLst>
                            <p:childTnLst>
                              <p:par>
                                <p:cTn id="29" presetID="16" presetClass="entr" presetSubtype="21"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12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1690124" y="2402512"/>
            <a:ext cx="3046455" cy="3333940"/>
            <a:chOff x="1854714" y="2490343"/>
            <a:chExt cx="2879434" cy="3150264"/>
          </a:xfrm>
          <a:solidFill>
            <a:schemeClr val="accent2"/>
          </a:solidFill>
        </p:grpSpPr>
        <p:sp>
          <p:nvSpPr>
            <p:cNvPr id="9" name="Shape 1438"/>
            <p:cNvSpPr/>
            <p:nvPr/>
          </p:nvSpPr>
          <p:spPr>
            <a:xfrm>
              <a:off x="2722728" y="3986117"/>
              <a:ext cx="1141551" cy="1654490"/>
            </a:xfrm>
            <a:custGeom>
              <a:avLst/>
              <a:gdLst/>
              <a:ahLst/>
              <a:cxnLst>
                <a:cxn ang="0">
                  <a:pos x="wd2" y="hd2"/>
                </a:cxn>
                <a:cxn ang="5400000">
                  <a:pos x="wd2" y="hd2"/>
                </a:cxn>
                <a:cxn ang="10800000">
                  <a:pos x="wd2" y="hd2"/>
                </a:cxn>
                <a:cxn ang="16200000">
                  <a:pos x="wd2" y="hd2"/>
                </a:cxn>
              </a:cxnLst>
              <a:rect l="0" t="0" r="r" b="b"/>
              <a:pathLst>
                <a:path w="21221" h="21560" extrusionOk="0">
                  <a:moveTo>
                    <a:pt x="14822" y="7771"/>
                  </a:moveTo>
                  <a:cubicBezTo>
                    <a:pt x="16702" y="9581"/>
                    <a:pt x="18651" y="11912"/>
                    <a:pt x="18041" y="14344"/>
                  </a:cubicBezTo>
                  <a:cubicBezTo>
                    <a:pt x="17605" y="16684"/>
                    <a:pt x="14610" y="19126"/>
                    <a:pt x="10611" y="19050"/>
                  </a:cubicBezTo>
                  <a:cubicBezTo>
                    <a:pt x="6612" y="19126"/>
                    <a:pt x="3617" y="16684"/>
                    <a:pt x="3181" y="14344"/>
                  </a:cubicBezTo>
                  <a:cubicBezTo>
                    <a:pt x="2572" y="11912"/>
                    <a:pt x="4521" y="9581"/>
                    <a:pt x="6401" y="7771"/>
                  </a:cubicBezTo>
                  <a:cubicBezTo>
                    <a:pt x="8423" y="5931"/>
                    <a:pt x="9579" y="4382"/>
                    <a:pt x="10089" y="3222"/>
                  </a:cubicBezTo>
                  <a:cubicBezTo>
                    <a:pt x="10624" y="2075"/>
                    <a:pt x="10514" y="1317"/>
                    <a:pt x="10611" y="1341"/>
                  </a:cubicBezTo>
                  <a:cubicBezTo>
                    <a:pt x="10708" y="1317"/>
                    <a:pt x="10598" y="2075"/>
                    <a:pt x="11134" y="3222"/>
                  </a:cubicBezTo>
                  <a:cubicBezTo>
                    <a:pt x="11644" y="4382"/>
                    <a:pt x="12800" y="5931"/>
                    <a:pt x="14822" y="7771"/>
                  </a:cubicBezTo>
                  <a:close/>
                  <a:moveTo>
                    <a:pt x="5485" y="7186"/>
                  </a:moveTo>
                  <a:cubicBezTo>
                    <a:pt x="4088" y="8206"/>
                    <a:pt x="2558" y="9222"/>
                    <a:pt x="1493" y="10503"/>
                  </a:cubicBezTo>
                  <a:cubicBezTo>
                    <a:pt x="420" y="11765"/>
                    <a:pt x="-189" y="13292"/>
                    <a:pt x="53" y="14894"/>
                  </a:cubicBezTo>
                  <a:cubicBezTo>
                    <a:pt x="278" y="16485"/>
                    <a:pt x="1353" y="18151"/>
                    <a:pt x="3244" y="19431"/>
                  </a:cubicBezTo>
                  <a:cubicBezTo>
                    <a:pt x="5108" y="20707"/>
                    <a:pt x="7786" y="21598"/>
                    <a:pt x="10611" y="21559"/>
                  </a:cubicBezTo>
                  <a:cubicBezTo>
                    <a:pt x="13436" y="21598"/>
                    <a:pt x="16115" y="20707"/>
                    <a:pt x="17979" y="19431"/>
                  </a:cubicBezTo>
                  <a:cubicBezTo>
                    <a:pt x="19869" y="18150"/>
                    <a:pt x="20944" y="16485"/>
                    <a:pt x="21169" y="14894"/>
                  </a:cubicBezTo>
                  <a:cubicBezTo>
                    <a:pt x="21411" y="13292"/>
                    <a:pt x="20803" y="11765"/>
                    <a:pt x="19729" y="10502"/>
                  </a:cubicBezTo>
                  <a:cubicBezTo>
                    <a:pt x="18664" y="9222"/>
                    <a:pt x="17134" y="8205"/>
                    <a:pt x="15737" y="7186"/>
                  </a:cubicBezTo>
                  <a:cubicBezTo>
                    <a:pt x="12805" y="5267"/>
                    <a:pt x="11324" y="3571"/>
                    <a:pt x="10914" y="2188"/>
                  </a:cubicBezTo>
                  <a:cubicBezTo>
                    <a:pt x="10501" y="805"/>
                    <a:pt x="10645" y="-2"/>
                    <a:pt x="10611" y="0"/>
                  </a:cubicBezTo>
                  <a:cubicBezTo>
                    <a:pt x="10578" y="-2"/>
                    <a:pt x="10721" y="805"/>
                    <a:pt x="10296" y="2182"/>
                  </a:cubicBezTo>
                  <a:cubicBezTo>
                    <a:pt x="9898" y="3571"/>
                    <a:pt x="8418" y="5267"/>
                    <a:pt x="5485" y="7186"/>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3300">
                <a:solidFill>
                  <a:schemeClr val="tx1">
                    <a:lumMod val="50000"/>
                    <a:lumOff val="50000"/>
                  </a:schemeClr>
                </a:solidFill>
                <a:latin typeface="Arial"/>
                <a:ea typeface="微软雅黑"/>
                <a:cs typeface="Helvetica Light"/>
                <a:sym typeface="Arial"/>
              </a:endParaRPr>
            </a:p>
          </p:txBody>
        </p:sp>
        <p:sp>
          <p:nvSpPr>
            <p:cNvPr id="10" name="Shape 1439"/>
            <p:cNvSpPr/>
            <p:nvPr/>
          </p:nvSpPr>
          <p:spPr>
            <a:xfrm>
              <a:off x="2722728" y="2490343"/>
              <a:ext cx="1141551" cy="1654472"/>
            </a:xfrm>
            <a:custGeom>
              <a:avLst/>
              <a:gdLst/>
              <a:ahLst/>
              <a:cxnLst>
                <a:cxn ang="0">
                  <a:pos x="wd2" y="hd2"/>
                </a:cxn>
                <a:cxn ang="5400000">
                  <a:pos x="wd2" y="hd2"/>
                </a:cxn>
                <a:cxn ang="10800000">
                  <a:pos x="wd2" y="hd2"/>
                </a:cxn>
                <a:cxn ang="16200000">
                  <a:pos x="wd2" y="hd2"/>
                </a:cxn>
              </a:cxnLst>
              <a:rect l="0" t="0" r="r" b="b"/>
              <a:pathLst>
                <a:path w="21221" h="21560" extrusionOk="0">
                  <a:moveTo>
                    <a:pt x="11134" y="18338"/>
                  </a:moveTo>
                  <a:cubicBezTo>
                    <a:pt x="10598" y="19485"/>
                    <a:pt x="10708" y="20243"/>
                    <a:pt x="10611" y="20219"/>
                  </a:cubicBezTo>
                  <a:cubicBezTo>
                    <a:pt x="10514" y="20243"/>
                    <a:pt x="10624" y="19485"/>
                    <a:pt x="10089" y="18338"/>
                  </a:cubicBezTo>
                  <a:cubicBezTo>
                    <a:pt x="9579" y="17179"/>
                    <a:pt x="8423" y="15629"/>
                    <a:pt x="6401" y="13789"/>
                  </a:cubicBezTo>
                  <a:cubicBezTo>
                    <a:pt x="4521" y="11980"/>
                    <a:pt x="2572" y="9649"/>
                    <a:pt x="3181" y="7216"/>
                  </a:cubicBezTo>
                  <a:cubicBezTo>
                    <a:pt x="3617" y="4876"/>
                    <a:pt x="6612" y="2434"/>
                    <a:pt x="10611" y="2510"/>
                  </a:cubicBezTo>
                  <a:cubicBezTo>
                    <a:pt x="14610" y="2434"/>
                    <a:pt x="17605" y="4876"/>
                    <a:pt x="18041" y="7216"/>
                  </a:cubicBezTo>
                  <a:cubicBezTo>
                    <a:pt x="18651" y="9649"/>
                    <a:pt x="16702" y="11980"/>
                    <a:pt x="14822" y="13789"/>
                  </a:cubicBezTo>
                  <a:cubicBezTo>
                    <a:pt x="12800" y="15629"/>
                    <a:pt x="11644" y="17179"/>
                    <a:pt x="11134" y="18338"/>
                  </a:cubicBezTo>
                  <a:close/>
                  <a:moveTo>
                    <a:pt x="10296" y="19378"/>
                  </a:moveTo>
                  <a:cubicBezTo>
                    <a:pt x="10721" y="20755"/>
                    <a:pt x="10578" y="21562"/>
                    <a:pt x="10611" y="21560"/>
                  </a:cubicBezTo>
                  <a:cubicBezTo>
                    <a:pt x="10645" y="21562"/>
                    <a:pt x="10501" y="20755"/>
                    <a:pt x="10914" y="19372"/>
                  </a:cubicBezTo>
                  <a:cubicBezTo>
                    <a:pt x="11324" y="17989"/>
                    <a:pt x="12805" y="16293"/>
                    <a:pt x="15737" y="14374"/>
                  </a:cubicBezTo>
                  <a:cubicBezTo>
                    <a:pt x="17134" y="13355"/>
                    <a:pt x="18664" y="12339"/>
                    <a:pt x="19729" y="11058"/>
                  </a:cubicBezTo>
                  <a:cubicBezTo>
                    <a:pt x="20803" y="9796"/>
                    <a:pt x="21411" y="8268"/>
                    <a:pt x="21169" y="6666"/>
                  </a:cubicBezTo>
                  <a:cubicBezTo>
                    <a:pt x="20944" y="5076"/>
                    <a:pt x="19869" y="3410"/>
                    <a:pt x="17979" y="2130"/>
                  </a:cubicBezTo>
                  <a:cubicBezTo>
                    <a:pt x="16115" y="853"/>
                    <a:pt x="13436" y="-38"/>
                    <a:pt x="10611" y="1"/>
                  </a:cubicBezTo>
                  <a:cubicBezTo>
                    <a:pt x="7786" y="-38"/>
                    <a:pt x="5108" y="853"/>
                    <a:pt x="3244" y="2129"/>
                  </a:cubicBezTo>
                  <a:cubicBezTo>
                    <a:pt x="1353" y="3410"/>
                    <a:pt x="278" y="5075"/>
                    <a:pt x="53" y="6666"/>
                  </a:cubicBezTo>
                  <a:cubicBezTo>
                    <a:pt x="-189" y="8268"/>
                    <a:pt x="420" y="9795"/>
                    <a:pt x="1493" y="11057"/>
                  </a:cubicBezTo>
                  <a:cubicBezTo>
                    <a:pt x="2558" y="12339"/>
                    <a:pt x="4088" y="13355"/>
                    <a:pt x="5485" y="14374"/>
                  </a:cubicBezTo>
                  <a:cubicBezTo>
                    <a:pt x="8418" y="16293"/>
                    <a:pt x="9898" y="17990"/>
                    <a:pt x="10296" y="19378"/>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3300">
                <a:solidFill>
                  <a:schemeClr val="tx1">
                    <a:lumMod val="50000"/>
                    <a:lumOff val="50000"/>
                  </a:schemeClr>
                </a:solidFill>
                <a:latin typeface="Arial"/>
                <a:ea typeface="微软雅黑"/>
                <a:cs typeface="Helvetica Light"/>
                <a:sym typeface="Arial"/>
              </a:endParaRPr>
            </a:p>
          </p:txBody>
        </p:sp>
        <p:sp>
          <p:nvSpPr>
            <p:cNvPr id="11" name="Shape 1440"/>
            <p:cNvSpPr/>
            <p:nvPr/>
          </p:nvSpPr>
          <p:spPr>
            <a:xfrm>
              <a:off x="3226486" y="4001618"/>
              <a:ext cx="1507655" cy="1133044"/>
            </a:xfrm>
            <a:custGeom>
              <a:avLst/>
              <a:gdLst/>
              <a:ahLst/>
              <a:cxnLst>
                <a:cxn ang="0">
                  <a:pos x="wd2" y="hd2"/>
                </a:cxn>
                <a:cxn ang="5400000">
                  <a:pos x="wd2" y="hd2"/>
                </a:cxn>
                <a:cxn ang="10800000">
                  <a:pos x="wd2" y="hd2"/>
                </a:cxn>
                <a:cxn ang="16200000">
                  <a:pos x="wd2" y="hd2"/>
                </a:cxn>
              </a:cxnLst>
              <a:rect l="0" t="0" r="r" b="b"/>
              <a:pathLst>
                <a:path w="21352" h="21262" extrusionOk="0">
                  <a:moveTo>
                    <a:pt x="8917" y="2323"/>
                  </a:moveTo>
                  <a:cubicBezTo>
                    <a:pt x="11336" y="1983"/>
                    <a:pt x="14273" y="1957"/>
                    <a:pt x="16329" y="4241"/>
                  </a:cubicBezTo>
                  <a:cubicBezTo>
                    <a:pt x="18366" y="6308"/>
                    <a:pt x="19524" y="10685"/>
                    <a:pt x="17928" y="14126"/>
                  </a:cubicBezTo>
                  <a:cubicBezTo>
                    <a:pt x="16478" y="17676"/>
                    <a:pt x="13038" y="18536"/>
                    <a:pt x="10669" y="17232"/>
                  </a:cubicBezTo>
                  <a:cubicBezTo>
                    <a:pt x="8148" y="16014"/>
                    <a:pt x="6697" y="12631"/>
                    <a:pt x="5709" y="9685"/>
                  </a:cubicBezTo>
                  <a:cubicBezTo>
                    <a:pt x="4749" y="6593"/>
                    <a:pt x="3730" y="4467"/>
                    <a:pt x="2833" y="3186"/>
                  </a:cubicBezTo>
                  <a:cubicBezTo>
                    <a:pt x="1957" y="1892"/>
                    <a:pt x="1202" y="1442"/>
                    <a:pt x="1261" y="1375"/>
                  </a:cubicBezTo>
                  <a:cubicBezTo>
                    <a:pt x="1276" y="1273"/>
                    <a:pt x="1947" y="1914"/>
                    <a:pt x="3231" y="2272"/>
                  </a:cubicBezTo>
                  <a:cubicBezTo>
                    <a:pt x="4517" y="2661"/>
                    <a:pt x="6416" y="2767"/>
                    <a:pt x="8917" y="2323"/>
                  </a:cubicBezTo>
                  <a:close/>
                  <a:moveTo>
                    <a:pt x="4811" y="10065"/>
                  </a:moveTo>
                  <a:cubicBezTo>
                    <a:pt x="5238" y="12020"/>
                    <a:pt x="5611" y="14089"/>
                    <a:pt x="6411" y="15942"/>
                  </a:cubicBezTo>
                  <a:cubicBezTo>
                    <a:pt x="7190" y="17789"/>
                    <a:pt x="8396" y="19421"/>
                    <a:pt x="9996" y="20363"/>
                  </a:cubicBezTo>
                  <a:cubicBezTo>
                    <a:pt x="11578" y="21312"/>
                    <a:pt x="13556" y="21571"/>
                    <a:pt x="15481" y="20840"/>
                  </a:cubicBezTo>
                  <a:cubicBezTo>
                    <a:pt x="17392" y="20130"/>
                    <a:pt x="19251" y="18429"/>
                    <a:pt x="20290" y="15932"/>
                  </a:cubicBezTo>
                  <a:cubicBezTo>
                    <a:pt x="21403" y="13490"/>
                    <a:pt x="21585" y="10507"/>
                    <a:pt x="21093" y="7959"/>
                  </a:cubicBezTo>
                  <a:cubicBezTo>
                    <a:pt x="20609" y="5385"/>
                    <a:pt x="19450" y="3245"/>
                    <a:pt x="18039" y="1904"/>
                  </a:cubicBezTo>
                  <a:cubicBezTo>
                    <a:pt x="16623" y="538"/>
                    <a:pt x="14954" y="-29"/>
                    <a:pt x="13357" y="1"/>
                  </a:cubicBezTo>
                  <a:cubicBezTo>
                    <a:pt x="11746" y="9"/>
                    <a:pt x="10207" y="615"/>
                    <a:pt x="8716" y="1103"/>
                  </a:cubicBezTo>
                  <a:cubicBezTo>
                    <a:pt x="5792" y="2284"/>
                    <a:pt x="3632" y="2357"/>
                    <a:pt x="2174" y="1720"/>
                  </a:cubicBezTo>
                  <a:cubicBezTo>
                    <a:pt x="715" y="1085"/>
                    <a:pt x="11" y="378"/>
                    <a:pt x="0" y="409"/>
                  </a:cubicBezTo>
                  <a:cubicBezTo>
                    <a:pt x="-15" y="437"/>
                    <a:pt x="799" y="893"/>
                    <a:pt x="1933" y="2256"/>
                  </a:cubicBezTo>
                  <a:cubicBezTo>
                    <a:pt x="3089" y="3604"/>
                    <a:pt x="4121" y="6119"/>
                    <a:pt x="4811" y="10065"/>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3300">
                <a:solidFill>
                  <a:schemeClr val="tx1">
                    <a:lumMod val="50000"/>
                    <a:lumOff val="50000"/>
                  </a:schemeClr>
                </a:solidFill>
                <a:latin typeface="Arial"/>
                <a:ea typeface="微软雅黑"/>
                <a:cs typeface="Helvetica Light"/>
                <a:sym typeface="Arial"/>
              </a:endParaRPr>
            </a:p>
          </p:txBody>
        </p:sp>
        <p:sp>
          <p:nvSpPr>
            <p:cNvPr id="12" name="Shape 1441"/>
            <p:cNvSpPr/>
            <p:nvPr/>
          </p:nvSpPr>
          <p:spPr>
            <a:xfrm>
              <a:off x="1854714" y="2994101"/>
              <a:ext cx="1507658" cy="1133040"/>
            </a:xfrm>
            <a:custGeom>
              <a:avLst/>
              <a:gdLst/>
              <a:ahLst/>
              <a:cxnLst>
                <a:cxn ang="0">
                  <a:pos x="wd2" y="hd2"/>
                </a:cxn>
                <a:cxn ang="5400000">
                  <a:pos x="wd2" y="hd2"/>
                </a:cxn>
                <a:cxn ang="10800000">
                  <a:pos x="wd2" y="hd2"/>
                </a:cxn>
                <a:cxn ang="16200000">
                  <a:pos x="wd2" y="hd2"/>
                </a:cxn>
              </a:cxnLst>
              <a:rect l="0" t="0" r="r" b="b"/>
              <a:pathLst>
                <a:path w="21351" h="21262" extrusionOk="0">
                  <a:moveTo>
                    <a:pt x="18518" y="18074"/>
                  </a:moveTo>
                  <a:cubicBezTo>
                    <a:pt x="19394" y="19369"/>
                    <a:pt x="20148" y="19818"/>
                    <a:pt x="20089" y="19886"/>
                  </a:cubicBezTo>
                  <a:cubicBezTo>
                    <a:pt x="20075" y="19988"/>
                    <a:pt x="19404" y="19346"/>
                    <a:pt x="18119" y="18989"/>
                  </a:cubicBezTo>
                  <a:cubicBezTo>
                    <a:pt x="16834" y="18599"/>
                    <a:pt x="14935" y="18494"/>
                    <a:pt x="12434" y="18937"/>
                  </a:cubicBezTo>
                  <a:cubicBezTo>
                    <a:pt x="10015" y="19277"/>
                    <a:pt x="7078" y="19303"/>
                    <a:pt x="5021" y="17019"/>
                  </a:cubicBezTo>
                  <a:cubicBezTo>
                    <a:pt x="2985" y="14953"/>
                    <a:pt x="1827" y="10576"/>
                    <a:pt x="3422" y="7135"/>
                  </a:cubicBezTo>
                  <a:cubicBezTo>
                    <a:pt x="4873" y="3585"/>
                    <a:pt x="8313" y="2724"/>
                    <a:pt x="10682" y="4029"/>
                  </a:cubicBezTo>
                  <a:cubicBezTo>
                    <a:pt x="13203" y="5247"/>
                    <a:pt x="14654" y="8629"/>
                    <a:pt x="15642" y="11576"/>
                  </a:cubicBezTo>
                  <a:cubicBezTo>
                    <a:pt x="16602" y="14668"/>
                    <a:pt x="17621" y="16794"/>
                    <a:pt x="18518" y="18074"/>
                  </a:cubicBezTo>
                  <a:close/>
                  <a:moveTo>
                    <a:pt x="19178" y="19556"/>
                  </a:moveTo>
                  <a:cubicBezTo>
                    <a:pt x="20635" y="20176"/>
                    <a:pt x="21340" y="20882"/>
                    <a:pt x="21351" y="20851"/>
                  </a:cubicBezTo>
                  <a:cubicBezTo>
                    <a:pt x="21366" y="20823"/>
                    <a:pt x="20552" y="20368"/>
                    <a:pt x="19408" y="19011"/>
                  </a:cubicBezTo>
                  <a:cubicBezTo>
                    <a:pt x="18262" y="17657"/>
                    <a:pt x="17230" y="15142"/>
                    <a:pt x="16540" y="11196"/>
                  </a:cubicBezTo>
                  <a:cubicBezTo>
                    <a:pt x="16113" y="9241"/>
                    <a:pt x="15740" y="7172"/>
                    <a:pt x="14940" y="5319"/>
                  </a:cubicBezTo>
                  <a:cubicBezTo>
                    <a:pt x="14161" y="3472"/>
                    <a:pt x="12955" y="1840"/>
                    <a:pt x="11355" y="899"/>
                  </a:cubicBezTo>
                  <a:cubicBezTo>
                    <a:pt x="9773" y="-51"/>
                    <a:pt x="7795" y="-310"/>
                    <a:pt x="5870" y="421"/>
                  </a:cubicBezTo>
                  <a:cubicBezTo>
                    <a:pt x="3959" y="1131"/>
                    <a:pt x="2100" y="2831"/>
                    <a:pt x="1061" y="5329"/>
                  </a:cubicBezTo>
                  <a:cubicBezTo>
                    <a:pt x="-52" y="7770"/>
                    <a:pt x="-234" y="10753"/>
                    <a:pt x="257" y="13302"/>
                  </a:cubicBezTo>
                  <a:cubicBezTo>
                    <a:pt x="742" y="15876"/>
                    <a:pt x="1900" y="18016"/>
                    <a:pt x="3312" y="19357"/>
                  </a:cubicBezTo>
                  <a:cubicBezTo>
                    <a:pt x="4727" y="20723"/>
                    <a:pt x="6397" y="21290"/>
                    <a:pt x="7993" y="21260"/>
                  </a:cubicBezTo>
                  <a:cubicBezTo>
                    <a:pt x="9605" y="21252"/>
                    <a:pt x="11144" y="20646"/>
                    <a:pt x="12635" y="20158"/>
                  </a:cubicBezTo>
                  <a:cubicBezTo>
                    <a:pt x="15559" y="18976"/>
                    <a:pt x="17719" y="18904"/>
                    <a:pt x="19178" y="19556"/>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3300">
                <a:solidFill>
                  <a:schemeClr val="tx1">
                    <a:lumMod val="50000"/>
                    <a:lumOff val="50000"/>
                  </a:schemeClr>
                </a:solidFill>
                <a:latin typeface="Arial"/>
                <a:ea typeface="微软雅黑"/>
                <a:cs typeface="Helvetica Light"/>
                <a:sym typeface="Arial"/>
              </a:endParaRPr>
            </a:p>
          </p:txBody>
        </p:sp>
        <p:sp>
          <p:nvSpPr>
            <p:cNvPr id="13" name="Shape 1442"/>
            <p:cNvSpPr/>
            <p:nvPr/>
          </p:nvSpPr>
          <p:spPr>
            <a:xfrm>
              <a:off x="3226486" y="2994101"/>
              <a:ext cx="1507662" cy="1133040"/>
            </a:xfrm>
            <a:custGeom>
              <a:avLst/>
              <a:gdLst/>
              <a:ahLst/>
              <a:cxnLst>
                <a:cxn ang="0">
                  <a:pos x="wd2" y="hd2"/>
                </a:cxn>
                <a:cxn ang="5400000">
                  <a:pos x="wd2" y="hd2"/>
                </a:cxn>
                <a:cxn ang="10800000">
                  <a:pos x="wd2" y="hd2"/>
                </a:cxn>
                <a:cxn ang="16200000">
                  <a:pos x="wd2" y="hd2"/>
                </a:cxn>
              </a:cxnLst>
              <a:rect l="0" t="0" r="r" b="b"/>
              <a:pathLst>
                <a:path w="21352" h="21262" extrusionOk="0">
                  <a:moveTo>
                    <a:pt x="5710" y="11576"/>
                  </a:moveTo>
                  <a:cubicBezTo>
                    <a:pt x="6698" y="8629"/>
                    <a:pt x="8149" y="5247"/>
                    <a:pt x="10670" y="4029"/>
                  </a:cubicBezTo>
                  <a:cubicBezTo>
                    <a:pt x="13039" y="2724"/>
                    <a:pt x="16479" y="3585"/>
                    <a:pt x="17930" y="7135"/>
                  </a:cubicBezTo>
                  <a:cubicBezTo>
                    <a:pt x="19525" y="10576"/>
                    <a:pt x="18368" y="14953"/>
                    <a:pt x="16331" y="17019"/>
                  </a:cubicBezTo>
                  <a:cubicBezTo>
                    <a:pt x="14274" y="19303"/>
                    <a:pt x="11337" y="19277"/>
                    <a:pt x="8918" y="18937"/>
                  </a:cubicBezTo>
                  <a:cubicBezTo>
                    <a:pt x="6417" y="18494"/>
                    <a:pt x="4518" y="18599"/>
                    <a:pt x="3232" y="18989"/>
                  </a:cubicBezTo>
                  <a:cubicBezTo>
                    <a:pt x="1948" y="19346"/>
                    <a:pt x="1277" y="19988"/>
                    <a:pt x="1262" y="19886"/>
                  </a:cubicBezTo>
                  <a:cubicBezTo>
                    <a:pt x="1203" y="19818"/>
                    <a:pt x="1958" y="19369"/>
                    <a:pt x="2834" y="18074"/>
                  </a:cubicBezTo>
                  <a:cubicBezTo>
                    <a:pt x="3731" y="16794"/>
                    <a:pt x="4750" y="14668"/>
                    <a:pt x="5710" y="11576"/>
                  </a:cubicBezTo>
                  <a:close/>
                  <a:moveTo>
                    <a:pt x="8717" y="20158"/>
                  </a:moveTo>
                  <a:cubicBezTo>
                    <a:pt x="10208" y="20646"/>
                    <a:pt x="11747" y="21252"/>
                    <a:pt x="13358" y="21260"/>
                  </a:cubicBezTo>
                  <a:cubicBezTo>
                    <a:pt x="14955" y="21290"/>
                    <a:pt x="16625" y="20723"/>
                    <a:pt x="18040" y="19357"/>
                  </a:cubicBezTo>
                  <a:cubicBezTo>
                    <a:pt x="19452" y="18016"/>
                    <a:pt x="20610" y="15876"/>
                    <a:pt x="21095" y="13302"/>
                  </a:cubicBezTo>
                  <a:cubicBezTo>
                    <a:pt x="21586" y="10753"/>
                    <a:pt x="21404" y="7770"/>
                    <a:pt x="20291" y="5329"/>
                  </a:cubicBezTo>
                  <a:cubicBezTo>
                    <a:pt x="19252" y="2831"/>
                    <a:pt x="17393" y="1131"/>
                    <a:pt x="15482" y="421"/>
                  </a:cubicBezTo>
                  <a:cubicBezTo>
                    <a:pt x="13557" y="-310"/>
                    <a:pt x="11580" y="-51"/>
                    <a:pt x="9997" y="899"/>
                  </a:cubicBezTo>
                  <a:cubicBezTo>
                    <a:pt x="8397" y="1840"/>
                    <a:pt x="7191" y="3472"/>
                    <a:pt x="6412" y="5319"/>
                  </a:cubicBezTo>
                  <a:cubicBezTo>
                    <a:pt x="5612" y="7172"/>
                    <a:pt x="5239" y="9241"/>
                    <a:pt x="4812" y="11196"/>
                  </a:cubicBezTo>
                  <a:cubicBezTo>
                    <a:pt x="4122" y="15142"/>
                    <a:pt x="3090" y="17657"/>
                    <a:pt x="1944" y="19011"/>
                  </a:cubicBezTo>
                  <a:cubicBezTo>
                    <a:pt x="800" y="20368"/>
                    <a:pt x="-14" y="20823"/>
                    <a:pt x="1" y="20851"/>
                  </a:cubicBezTo>
                  <a:cubicBezTo>
                    <a:pt x="12" y="20882"/>
                    <a:pt x="716" y="20176"/>
                    <a:pt x="2174" y="19556"/>
                  </a:cubicBezTo>
                  <a:cubicBezTo>
                    <a:pt x="3633" y="18904"/>
                    <a:pt x="5793" y="18976"/>
                    <a:pt x="8717" y="20158"/>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3300">
                <a:solidFill>
                  <a:schemeClr val="tx1">
                    <a:lumMod val="50000"/>
                    <a:lumOff val="50000"/>
                  </a:schemeClr>
                </a:solidFill>
                <a:latin typeface="Arial"/>
                <a:ea typeface="微软雅黑"/>
                <a:cs typeface="Helvetica Light"/>
                <a:sym typeface="Arial"/>
              </a:endParaRPr>
            </a:p>
          </p:txBody>
        </p:sp>
        <p:sp>
          <p:nvSpPr>
            <p:cNvPr id="14" name="Shape 1443"/>
            <p:cNvSpPr/>
            <p:nvPr/>
          </p:nvSpPr>
          <p:spPr>
            <a:xfrm>
              <a:off x="1854714" y="4001618"/>
              <a:ext cx="1507651" cy="1133050"/>
            </a:xfrm>
            <a:custGeom>
              <a:avLst/>
              <a:gdLst/>
              <a:ahLst/>
              <a:cxnLst>
                <a:cxn ang="0">
                  <a:pos x="wd2" y="hd2"/>
                </a:cxn>
                <a:cxn ang="5400000">
                  <a:pos x="wd2" y="hd2"/>
                </a:cxn>
                <a:cxn ang="10800000">
                  <a:pos x="wd2" y="hd2"/>
                </a:cxn>
                <a:cxn ang="16200000">
                  <a:pos x="wd2" y="hd2"/>
                </a:cxn>
              </a:cxnLst>
              <a:rect l="0" t="0" r="r" b="b"/>
              <a:pathLst>
                <a:path w="21352" h="21262" extrusionOk="0">
                  <a:moveTo>
                    <a:pt x="18120" y="2272"/>
                  </a:moveTo>
                  <a:cubicBezTo>
                    <a:pt x="19404" y="1914"/>
                    <a:pt x="20075" y="1273"/>
                    <a:pt x="20090" y="1375"/>
                  </a:cubicBezTo>
                  <a:cubicBezTo>
                    <a:pt x="20149" y="1442"/>
                    <a:pt x="19394" y="1892"/>
                    <a:pt x="18518" y="3186"/>
                  </a:cubicBezTo>
                  <a:cubicBezTo>
                    <a:pt x="17621" y="4467"/>
                    <a:pt x="16602" y="6593"/>
                    <a:pt x="15642" y="9685"/>
                  </a:cubicBezTo>
                  <a:cubicBezTo>
                    <a:pt x="14654" y="12631"/>
                    <a:pt x="13203" y="16014"/>
                    <a:pt x="10682" y="17232"/>
                  </a:cubicBezTo>
                  <a:cubicBezTo>
                    <a:pt x="8313" y="18536"/>
                    <a:pt x="4873" y="17676"/>
                    <a:pt x="3422" y="14126"/>
                  </a:cubicBezTo>
                  <a:cubicBezTo>
                    <a:pt x="1827" y="10685"/>
                    <a:pt x="2985" y="6308"/>
                    <a:pt x="5021" y="4241"/>
                  </a:cubicBezTo>
                  <a:cubicBezTo>
                    <a:pt x="7078" y="1957"/>
                    <a:pt x="10015" y="1983"/>
                    <a:pt x="12434" y="2323"/>
                  </a:cubicBezTo>
                  <a:cubicBezTo>
                    <a:pt x="14935" y="2767"/>
                    <a:pt x="16834" y="2662"/>
                    <a:pt x="18120" y="2272"/>
                  </a:cubicBezTo>
                  <a:close/>
                  <a:moveTo>
                    <a:pt x="19418" y="2256"/>
                  </a:moveTo>
                  <a:cubicBezTo>
                    <a:pt x="20552" y="893"/>
                    <a:pt x="21366" y="437"/>
                    <a:pt x="21351" y="409"/>
                  </a:cubicBezTo>
                  <a:cubicBezTo>
                    <a:pt x="21341" y="378"/>
                    <a:pt x="20635" y="1085"/>
                    <a:pt x="19177" y="1720"/>
                  </a:cubicBezTo>
                  <a:cubicBezTo>
                    <a:pt x="17719" y="2357"/>
                    <a:pt x="15559" y="2284"/>
                    <a:pt x="12635" y="1103"/>
                  </a:cubicBezTo>
                  <a:cubicBezTo>
                    <a:pt x="11144" y="615"/>
                    <a:pt x="9605" y="9"/>
                    <a:pt x="7994" y="1"/>
                  </a:cubicBezTo>
                  <a:cubicBezTo>
                    <a:pt x="6397" y="-29"/>
                    <a:pt x="4728" y="538"/>
                    <a:pt x="3312" y="1904"/>
                  </a:cubicBezTo>
                  <a:cubicBezTo>
                    <a:pt x="1901" y="3245"/>
                    <a:pt x="742" y="5385"/>
                    <a:pt x="258" y="7959"/>
                  </a:cubicBezTo>
                  <a:cubicBezTo>
                    <a:pt x="-234" y="10507"/>
                    <a:pt x="-52" y="13490"/>
                    <a:pt x="1061" y="15932"/>
                  </a:cubicBezTo>
                  <a:cubicBezTo>
                    <a:pt x="2100" y="18429"/>
                    <a:pt x="3959" y="20130"/>
                    <a:pt x="5870" y="20840"/>
                  </a:cubicBezTo>
                  <a:cubicBezTo>
                    <a:pt x="7795" y="21571"/>
                    <a:pt x="9773" y="21312"/>
                    <a:pt x="11355" y="20363"/>
                  </a:cubicBezTo>
                  <a:cubicBezTo>
                    <a:pt x="12955" y="19421"/>
                    <a:pt x="14161" y="17789"/>
                    <a:pt x="14940" y="15942"/>
                  </a:cubicBezTo>
                  <a:cubicBezTo>
                    <a:pt x="15740" y="14089"/>
                    <a:pt x="16113" y="12020"/>
                    <a:pt x="16540" y="10065"/>
                  </a:cubicBezTo>
                  <a:cubicBezTo>
                    <a:pt x="17230" y="6119"/>
                    <a:pt x="18262" y="3604"/>
                    <a:pt x="19418" y="2256"/>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3300">
                <a:solidFill>
                  <a:schemeClr val="tx1">
                    <a:lumMod val="50000"/>
                    <a:lumOff val="50000"/>
                  </a:schemeClr>
                </a:solidFill>
                <a:latin typeface="Arial"/>
                <a:ea typeface="微软雅黑"/>
                <a:cs typeface="Helvetica Light"/>
                <a:sym typeface="Arial"/>
              </a:endParaRPr>
            </a:p>
          </p:txBody>
        </p:sp>
      </p:grpSp>
      <p:grpSp>
        <p:nvGrpSpPr>
          <p:cNvPr id="15" name="Group 4"/>
          <p:cNvGrpSpPr/>
          <p:nvPr/>
        </p:nvGrpSpPr>
        <p:grpSpPr>
          <a:xfrm>
            <a:off x="2608488" y="3978778"/>
            <a:ext cx="1207767" cy="1750954"/>
            <a:chOff x="2722728" y="3979767"/>
            <a:chExt cx="1141551" cy="1654490"/>
          </a:xfrm>
          <a:solidFill>
            <a:schemeClr val="accent4"/>
          </a:solidFill>
        </p:grpSpPr>
        <p:sp>
          <p:nvSpPr>
            <p:cNvPr id="16" name="Shape 1475"/>
            <p:cNvSpPr/>
            <p:nvPr/>
          </p:nvSpPr>
          <p:spPr>
            <a:xfrm>
              <a:off x="2722728" y="3979767"/>
              <a:ext cx="1141551" cy="1654490"/>
            </a:xfrm>
            <a:custGeom>
              <a:avLst/>
              <a:gdLst/>
              <a:ahLst/>
              <a:cxnLst>
                <a:cxn ang="0">
                  <a:pos x="wd2" y="hd2"/>
                </a:cxn>
                <a:cxn ang="5400000">
                  <a:pos x="wd2" y="hd2"/>
                </a:cxn>
                <a:cxn ang="10800000">
                  <a:pos x="wd2" y="hd2"/>
                </a:cxn>
                <a:cxn ang="16200000">
                  <a:pos x="wd2" y="hd2"/>
                </a:cxn>
              </a:cxnLst>
              <a:rect l="0" t="0" r="r" b="b"/>
              <a:pathLst>
                <a:path w="21221" h="21560" extrusionOk="0">
                  <a:moveTo>
                    <a:pt x="14822" y="7771"/>
                  </a:moveTo>
                  <a:cubicBezTo>
                    <a:pt x="16702" y="9581"/>
                    <a:pt x="18651" y="11912"/>
                    <a:pt x="18041" y="14344"/>
                  </a:cubicBezTo>
                  <a:cubicBezTo>
                    <a:pt x="17605" y="16684"/>
                    <a:pt x="14610" y="19126"/>
                    <a:pt x="10611" y="19050"/>
                  </a:cubicBezTo>
                  <a:cubicBezTo>
                    <a:pt x="6612" y="19126"/>
                    <a:pt x="3617" y="16684"/>
                    <a:pt x="3181" y="14344"/>
                  </a:cubicBezTo>
                  <a:cubicBezTo>
                    <a:pt x="2572" y="11912"/>
                    <a:pt x="4521" y="9581"/>
                    <a:pt x="6401" y="7771"/>
                  </a:cubicBezTo>
                  <a:cubicBezTo>
                    <a:pt x="8423" y="5931"/>
                    <a:pt x="9579" y="4382"/>
                    <a:pt x="10089" y="3222"/>
                  </a:cubicBezTo>
                  <a:cubicBezTo>
                    <a:pt x="10624" y="2075"/>
                    <a:pt x="10514" y="1317"/>
                    <a:pt x="10611" y="1341"/>
                  </a:cubicBezTo>
                  <a:cubicBezTo>
                    <a:pt x="10708" y="1317"/>
                    <a:pt x="10598" y="2075"/>
                    <a:pt x="11134" y="3222"/>
                  </a:cubicBezTo>
                  <a:cubicBezTo>
                    <a:pt x="11644" y="4382"/>
                    <a:pt x="12800" y="5931"/>
                    <a:pt x="14822" y="7771"/>
                  </a:cubicBezTo>
                  <a:close/>
                  <a:moveTo>
                    <a:pt x="5485" y="7186"/>
                  </a:moveTo>
                  <a:cubicBezTo>
                    <a:pt x="4088" y="8206"/>
                    <a:pt x="2558" y="9222"/>
                    <a:pt x="1493" y="10503"/>
                  </a:cubicBezTo>
                  <a:cubicBezTo>
                    <a:pt x="420" y="11765"/>
                    <a:pt x="-189" y="13292"/>
                    <a:pt x="53" y="14894"/>
                  </a:cubicBezTo>
                  <a:cubicBezTo>
                    <a:pt x="278" y="16485"/>
                    <a:pt x="1353" y="18151"/>
                    <a:pt x="3244" y="19431"/>
                  </a:cubicBezTo>
                  <a:cubicBezTo>
                    <a:pt x="5108" y="20707"/>
                    <a:pt x="7786" y="21598"/>
                    <a:pt x="10611" y="21559"/>
                  </a:cubicBezTo>
                  <a:cubicBezTo>
                    <a:pt x="13436" y="21598"/>
                    <a:pt x="16115" y="20707"/>
                    <a:pt x="17979" y="19431"/>
                  </a:cubicBezTo>
                  <a:cubicBezTo>
                    <a:pt x="19869" y="18150"/>
                    <a:pt x="20944" y="16485"/>
                    <a:pt x="21169" y="14894"/>
                  </a:cubicBezTo>
                  <a:cubicBezTo>
                    <a:pt x="21411" y="13292"/>
                    <a:pt x="20803" y="11765"/>
                    <a:pt x="19729" y="10502"/>
                  </a:cubicBezTo>
                  <a:cubicBezTo>
                    <a:pt x="18664" y="9222"/>
                    <a:pt x="17134" y="8205"/>
                    <a:pt x="15737" y="7186"/>
                  </a:cubicBezTo>
                  <a:cubicBezTo>
                    <a:pt x="12805" y="5267"/>
                    <a:pt x="11324" y="3571"/>
                    <a:pt x="10914" y="2188"/>
                  </a:cubicBezTo>
                  <a:cubicBezTo>
                    <a:pt x="10501" y="805"/>
                    <a:pt x="10645" y="-2"/>
                    <a:pt x="10611" y="0"/>
                  </a:cubicBezTo>
                  <a:cubicBezTo>
                    <a:pt x="10578" y="-2"/>
                    <a:pt x="10721" y="805"/>
                    <a:pt x="10296" y="2182"/>
                  </a:cubicBezTo>
                  <a:cubicBezTo>
                    <a:pt x="9898" y="3571"/>
                    <a:pt x="8418" y="5267"/>
                    <a:pt x="5485" y="7186"/>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3300" kern="0">
                <a:solidFill>
                  <a:schemeClr val="tx1">
                    <a:lumMod val="50000"/>
                    <a:lumOff val="50000"/>
                  </a:schemeClr>
                </a:solidFill>
                <a:latin typeface="Arial"/>
                <a:ea typeface="微软雅黑"/>
                <a:cs typeface="Helvetica Light"/>
                <a:sym typeface="Arial"/>
              </a:endParaRPr>
            </a:p>
          </p:txBody>
        </p:sp>
        <p:sp>
          <p:nvSpPr>
            <p:cNvPr id="17" name="Shape 1477"/>
            <p:cNvSpPr/>
            <p:nvPr/>
          </p:nvSpPr>
          <p:spPr>
            <a:xfrm>
              <a:off x="3098779" y="4858527"/>
              <a:ext cx="389449" cy="348349"/>
            </a:xfrm>
            <a:custGeom>
              <a:avLst/>
              <a:gdLst/>
              <a:ahLst/>
              <a:cxnLst>
                <a:cxn ang="0">
                  <a:pos x="wd2" y="hd2"/>
                </a:cxn>
                <a:cxn ang="5400000">
                  <a:pos x="wd2" y="hd2"/>
                </a:cxn>
                <a:cxn ang="10800000">
                  <a:pos x="wd2" y="hd2"/>
                </a:cxn>
                <a:cxn ang="16200000">
                  <a:pos x="wd2" y="hd2"/>
                </a:cxn>
              </a:cxnLst>
              <a:rect l="0" t="0" r="r" b="b"/>
              <a:pathLst>
                <a:path w="21177" h="21458" extrusionOk="0">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3300" kern="0">
                <a:solidFill>
                  <a:schemeClr val="tx1">
                    <a:lumMod val="50000"/>
                    <a:lumOff val="50000"/>
                  </a:schemeClr>
                </a:solidFill>
                <a:latin typeface="Arial"/>
                <a:ea typeface="微软雅黑"/>
                <a:cs typeface="Helvetica Light"/>
                <a:sym typeface="Arial"/>
              </a:endParaRPr>
            </a:p>
          </p:txBody>
        </p:sp>
      </p:grpSp>
      <p:grpSp>
        <p:nvGrpSpPr>
          <p:cNvPr id="18" name="Group 1"/>
          <p:cNvGrpSpPr/>
          <p:nvPr/>
        </p:nvGrpSpPr>
        <p:grpSpPr>
          <a:xfrm>
            <a:off x="2608488" y="2402513"/>
            <a:ext cx="1207767" cy="1750935"/>
            <a:chOff x="2722728" y="2490343"/>
            <a:chExt cx="1141551" cy="1654472"/>
          </a:xfrm>
          <a:solidFill>
            <a:schemeClr val="accent1"/>
          </a:solidFill>
        </p:grpSpPr>
        <p:sp>
          <p:nvSpPr>
            <p:cNvPr id="19" name="Shape 1445"/>
            <p:cNvSpPr/>
            <p:nvPr/>
          </p:nvSpPr>
          <p:spPr>
            <a:xfrm>
              <a:off x="2722728" y="2490343"/>
              <a:ext cx="1141551" cy="1654472"/>
            </a:xfrm>
            <a:custGeom>
              <a:avLst/>
              <a:gdLst/>
              <a:ahLst/>
              <a:cxnLst>
                <a:cxn ang="0">
                  <a:pos x="wd2" y="hd2"/>
                </a:cxn>
                <a:cxn ang="5400000">
                  <a:pos x="wd2" y="hd2"/>
                </a:cxn>
                <a:cxn ang="10800000">
                  <a:pos x="wd2" y="hd2"/>
                </a:cxn>
                <a:cxn ang="16200000">
                  <a:pos x="wd2" y="hd2"/>
                </a:cxn>
              </a:cxnLst>
              <a:rect l="0" t="0" r="r" b="b"/>
              <a:pathLst>
                <a:path w="21221" h="21560" extrusionOk="0">
                  <a:moveTo>
                    <a:pt x="11134" y="18338"/>
                  </a:moveTo>
                  <a:cubicBezTo>
                    <a:pt x="10598" y="19485"/>
                    <a:pt x="10708" y="20243"/>
                    <a:pt x="10611" y="20219"/>
                  </a:cubicBezTo>
                  <a:cubicBezTo>
                    <a:pt x="10514" y="20243"/>
                    <a:pt x="10624" y="19485"/>
                    <a:pt x="10089" y="18338"/>
                  </a:cubicBezTo>
                  <a:cubicBezTo>
                    <a:pt x="9579" y="17179"/>
                    <a:pt x="8423" y="15629"/>
                    <a:pt x="6401" y="13789"/>
                  </a:cubicBezTo>
                  <a:cubicBezTo>
                    <a:pt x="4521" y="11980"/>
                    <a:pt x="2572" y="9649"/>
                    <a:pt x="3181" y="7216"/>
                  </a:cubicBezTo>
                  <a:cubicBezTo>
                    <a:pt x="3617" y="4876"/>
                    <a:pt x="6612" y="2434"/>
                    <a:pt x="10611" y="2510"/>
                  </a:cubicBezTo>
                  <a:cubicBezTo>
                    <a:pt x="14610" y="2434"/>
                    <a:pt x="17605" y="4876"/>
                    <a:pt x="18041" y="7216"/>
                  </a:cubicBezTo>
                  <a:cubicBezTo>
                    <a:pt x="18651" y="9649"/>
                    <a:pt x="16702" y="11980"/>
                    <a:pt x="14822" y="13789"/>
                  </a:cubicBezTo>
                  <a:cubicBezTo>
                    <a:pt x="12800" y="15629"/>
                    <a:pt x="11644" y="17179"/>
                    <a:pt x="11134" y="18338"/>
                  </a:cubicBezTo>
                  <a:close/>
                  <a:moveTo>
                    <a:pt x="10296" y="19378"/>
                  </a:moveTo>
                  <a:cubicBezTo>
                    <a:pt x="10721" y="20755"/>
                    <a:pt x="10578" y="21562"/>
                    <a:pt x="10611" y="21560"/>
                  </a:cubicBezTo>
                  <a:cubicBezTo>
                    <a:pt x="10645" y="21562"/>
                    <a:pt x="10501" y="20755"/>
                    <a:pt x="10914" y="19372"/>
                  </a:cubicBezTo>
                  <a:cubicBezTo>
                    <a:pt x="11324" y="17989"/>
                    <a:pt x="12805" y="16293"/>
                    <a:pt x="15737" y="14374"/>
                  </a:cubicBezTo>
                  <a:cubicBezTo>
                    <a:pt x="17134" y="13355"/>
                    <a:pt x="18664" y="12339"/>
                    <a:pt x="19729" y="11058"/>
                  </a:cubicBezTo>
                  <a:cubicBezTo>
                    <a:pt x="20803" y="9796"/>
                    <a:pt x="21411" y="8268"/>
                    <a:pt x="21169" y="6666"/>
                  </a:cubicBezTo>
                  <a:cubicBezTo>
                    <a:pt x="20944" y="5076"/>
                    <a:pt x="19869" y="3410"/>
                    <a:pt x="17979" y="2130"/>
                  </a:cubicBezTo>
                  <a:cubicBezTo>
                    <a:pt x="16115" y="853"/>
                    <a:pt x="13436" y="-38"/>
                    <a:pt x="10611" y="1"/>
                  </a:cubicBezTo>
                  <a:cubicBezTo>
                    <a:pt x="7786" y="-38"/>
                    <a:pt x="5108" y="853"/>
                    <a:pt x="3244" y="2129"/>
                  </a:cubicBezTo>
                  <a:cubicBezTo>
                    <a:pt x="1353" y="3410"/>
                    <a:pt x="278" y="5075"/>
                    <a:pt x="53" y="6666"/>
                  </a:cubicBezTo>
                  <a:cubicBezTo>
                    <a:pt x="-189" y="8268"/>
                    <a:pt x="420" y="9795"/>
                    <a:pt x="1493" y="11057"/>
                  </a:cubicBezTo>
                  <a:cubicBezTo>
                    <a:pt x="2558" y="12339"/>
                    <a:pt x="4088" y="13355"/>
                    <a:pt x="5485" y="14374"/>
                  </a:cubicBezTo>
                  <a:cubicBezTo>
                    <a:pt x="8418" y="16293"/>
                    <a:pt x="9898" y="17990"/>
                    <a:pt x="10296" y="19378"/>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3300" kern="0">
                <a:solidFill>
                  <a:schemeClr val="tx1">
                    <a:lumMod val="50000"/>
                    <a:lumOff val="50000"/>
                  </a:schemeClr>
                </a:solidFill>
                <a:latin typeface="Arial"/>
                <a:ea typeface="微软雅黑"/>
                <a:cs typeface="Helvetica Light"/>
                <a:sym typeface="Arial"/>
              </a:endParaRPr>
            </a:p>
          </p:txBody>
        </p:sp>
        <p:sp>
          <p:nvSpPr>
            <p:cNvPr id="20" name="Shape 1446"/>
            <p:cNvSpPr/>
            <p:nvPr/>
          </p:nvSpPr>
          <p:spPr>
            <a:xfrm>
              <a:off x="3091150" y="2919597"/>
              <a:ext cx="404706" cy="404706"/>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3300" kern="0">
                <a:solidFill>
                  <a:schemeClr val="tx1">
                    <a:lumMod val="50000"/>
                    <a:lumOff val="50000"/>
                  </a:schemeClr>
                </a:solidFill>
                <a:latin typeface="Arial"/>
                <a:ea typeface="微软雅黑"/>
                <a:cs typeface="Helvetica Light"/>
                <a:sym typeface="Arial"/>
              </a:endParaRPr>
            </a:p>
          </p:txBody>
        </p:sp>
      </p:grpSp>
      <p:grpSp>
        <p:nvGrpSpPr>
          <p:cNvPr id="21" name="Group 6"/>
          <p:cNvGrpSpPr/>
          <p:nvPr/>
        </p:nvGrpSpPr>
        <p:grpSpPr>
          <a:xfrm>
            <a:off x="3141464" y="2935642"/>
            <a:ext cx="1595114" cy="1199102"/>
            <a:chOff x="3226486" y="2994101"/>
            <a:chExt cx="1507662" cy="1133040"/>
          </a:xfrm>
          <a:solidFill>
            <a:schemeClr val="accent2"/>
          </a:solidFill>
        </p:grpSpPr>
        <p:sp>
          <p:nvSpPr>
            <p:cNvPr id="22" name="Shape 1467"/>
            <p:cNvSpPr/>
            <p:nvPr/>
          </p:nvSpPr>
          <p:spPr>
            <a:xfrm>
              <a:off x="3226486" y="2994101"/>
              <a:ext cx="1507662" cy="1133040"/>
            </a:xfrm>
            <a:custGeom>
              <a:avLst/>
              <a:gdLst/>
              <a:ahLst/>
              <a:cxnLst>
                <a:cxn ang="0">
                  <a:pos x="wd2" y="hd2"/>
                </a:cxn>
                <a:cxn ang="5400000">
                  <a:pos x="wd2" y="hd2"/>
                </a:cxn>
                <a:cxn ang="10800000">
                  <a:pos x="wd2" y="hd2"/>
                </a:cxn>
                <a:cxn ang="16200000">
                  <a:pos x="wd2" y="hd2"/>
                </a:cxn>
              </a:cxnLst>
              <a:rect l="0" t="0" r="r" b="b"/>
              <a:pathLst>
                <a:path w="21352" h="21262" extrusionOk="0">
                  <a:moveTo>
                    <a:pt x="5710" y="11576"/>
                  </a:moveTo>
                  <a:cubicBezTo>
                    <a:pt x="6698" y="8629"/>
                    <a:pt x="8149" y="5247"/>
                    <a:pt x="10670" y="4029"/>
                  </a:cubicBezTo>
                  <a:cubicBezTo>
                    <a:pt x="13039" y="2724"/>
                    <a:pt x="16479" y="3585"/>
                    <a:pt x="17930" y="7135"/>
                  </a:cubicBezTo>
                  <a:cubicBezTo>
                    <a:pt x="19525" y="10576"/>
                    <a:pt x="18368" y="14953"/>
                    <a:pt x="16331" y="17019"/>
                  </a:cubicBezTo>
                  <a:cubicBezTo>
                    <a:pt x="14274" y="19303"/>
                    <a:pt x="11337" y="19277"/>
                    <a:pt x="8918" y="18937"/>
                  </a:cubicBezTo>
                  <a:cubicBezTo>
                    <a:pt x="6417" y="18494"/>
                    <a:pt x="4518" y="18599"/>
                    <a:pt x="3232" y="18989"/>
                  </a:cubicBezTo>
                  <a:cubicBezTo>
                    <a:pt x="1948" y="19346"/>
                    <a:pt x="1277" y="19988"/>
                    <a:pt x="1262" y="19886"/>
                  </a:cubicBezTo>
                  <a:cubicBezTo>
                    <a:pt x="1203" y="19818"/>
                    <a:pt x="1958" y="19369"/>
                    <a:pt x="2834" y="18074"/>
                  </a:cubicBezTo>
                  <a:cubicBezTo>
                    <a:pt x="3731" y="16794"/>
                    <a:pt x="4750" y="14668"/>
                    <a:pt x="5710" y="11576"/>
                  </a:cubicBezTo>
                  <a:close/>
                  <a:moveTo>
                    <a:pt x="8717" y="20158"/>
                  </a:moveTo>
                  <a:cubicBezTo>
                    <a:pt x="10208" y="20646"/>
                    <a:pt x="11747" y="21252"/>
                    <a:pt x="13358" y="21260"/>
                  </a:cubicBezTo>
                  <a:cubicBezTo>
                    <a:pt x="14955" y="21290"/>
                    <a:pt x="16625" y="20723"/>
                    <a:pt x="18040" y="19357"/>
                  </a:cubicBezTo>
                  <a:cubicBezTo>
                    <a:pt x="19452" y="18016"/>
                    <a:pt x="20610" y="15876"/>
                    <a:pt x="21095" y="13302"/>
                  </a:cubicBezTo>
                  <a:cubicBezTo>
                    <a:pt x="21586" y="10753"/>
                    <a:pt x="21404" y="7770"/>
                    <a:pt x="20291" y="5329"/>
                  </a:cubicBezTo>
                  <a:cubicBezTo>
                    <a:pt x="19252" y="2831"/>
                    <a:pt x="17393" y="1131"/>
                    <a:pt x="15482" y="421"/>
                  </a:cubicBezTo>
                  <a:cubicBezTo>
                    <a:pt x="13557" y="-310"/>
                    <a:pt x="11580" y="-51"/>
                    <a:pt x="9997" y="899"/>
                  </a:cubicBezTo>
                  <a:cubicBezTo>
                    <a:pt x="8397" y="1840"/>
                    <a:pt x="7191" y="3472"/>
                    <a:pt x="6412" y="5319"/>
                  </a:cubicBezTo>
                  <a:cubicBezTo>
                    <a:pt x="5612" y="7172"/>
                    <a:pt x="5239" y="9241"/>
                    <a:pt x="4812" y="11196"/>
                  </a:cubicBezTo>
                  <a:cubicBezTo>
                    <a:pt x="4122" y="15142"/>
                    <a:pt x="3090" y="17657"/>
                    <a:pt x="1944" y="19011"/>
                  </a:cubicBezTo>
                  <a:cubicBezTo>
                    <a:pt x="800" y="20368"/>
                    <a:pt x="-14" y="20823"/>
                    <a:pt x="1" y="20851"/>
                  </a:cubicBezTo>
                  <a:cubicBezTo>
                    <a:pt x="12" y="20882"/>
                    <a:pt x="716" y="20176"/>
                    <a:pt x="2174" y="19556"/>
                  </a:cubicBezTo>
                  <a:cubicBezTo>
                    <a:pt x="3633" y="18904"/>
                    <a:pt x="5793" y="18976"/>
                    <a:pt x="8717" y="20158"/>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3300" kern="0">
                <a:solidFill>
                  <a:schemeClr val="tx1">
                    <a:lumMod val="50000"/>
                    <a:lumOff val="50000"/>
                  </a:schemeClr>
                </a:solidFill>
                <a:latin typeface="Arial"/>
                <a:ea typeface="微软雅黑"/>
                <a:cs typeface="Helvetica Light"/>
                <a:sym typeface="Arial"/>
              </a:endParaRPr>
            </a:p>
          </p:txBody>
        </p:sp>
        <p:sp>
          <p:nvSpPr>
            <p:cNvPr id="23" name="Shape 1469"/>
            <p:cNvSpPr/>
            <p:nvPr/>
          </p:nvSpPr>
          <p:spPr>
            <a:xfrm>
              <a:off x="3933243" y="3412540"/>
              <a:ext cx="302462" cy="296162"/>
            </a:xfrm>
            <a:custGeom>
              <a:avLst/>
              <a:gdLst/>
              <a:ahLst/>
              <a:cxnLst>
                <a:cxn ang="0">
                  <a:pos x="wd2" y="hd2"/>
                </a:cxn>
                <a:cxn ang="5400000">
                  <a:pos x="wd2" y="hd2"/>
                </a:cxn>
                <a:cxn ang="10800000">
                  <a:pos x="wd2" y="hd2"/>
                </a:cxn>
                <a:cxn ang="16200000">
                  <a:pos x="wd2" y="hd2"/>
                </a:cxn>
              </a:cxnLst>
              <a:rect l="0" t="0" r="r" b="b"/>
              <a:pathLst>
                <a:path w="20026" h="20334" extrusionOk="0">
                  <a:moveTo>
                    <a:pt x="19964" y="64"/>
                  </a:moveTo>
                  <a:cubicBezTo>
                    <a:pt x="19154" y="-762"/>
                    <a:pt x="10181" y="6693"/>
                    <a:pt x="7510" y="9416"/>
                  </a:cubicBezTo>
                  <a:cubicBezTo>
                    <a:pt x="6185" y="10767"/>
                    <a:pt x="5743" y="11492"/>
                    <a:pt x="5336" y="12034"/>
                  </a:cubicBezTo>
                  <a:cubicBezTo>
                    <a:pt x="5160" y="12268"/>
                    <a:pt x="5392" y="12341"/>
                    <a:pt x="5498" y="12397"/>
                  </a:cubicBezTo>
                  <a:cubicBezTo>
                    <a:pt x="6023" y="12675"/>
                    <a:pt x="6391" y="12933"/>
                    <a:pt x="6864" y="13417"/>
                  </a:cubicBezTo>
                  <a:cubicBezTo>
                    <a:pt x="7340" y="13900"/>
                    <a:pt x="7594" y="14275"/>
                    <a:pt x="7865" y="14809"/>
                  </a:cubicBezTo>
                  <a:cubicBezTo>
                    <a:pt x="7919" y="14917"/>
                    <a:pt x="7991" y="15156"/>
                    <a:pt x="8222" y="14975"/>
                  </a:cubicBezTo>
                  <a:cubicBezTo>
                    <a:pt x="8753" y="14561"/>
                    <a:pt x="9464" y="14110"/>
                    <a:pt x="10789" y="12758"/>
                  </a:cubicBezTo>
                  <a:cubicBezTo>
                    <a:pt x="13461" y="10036"/>
                    <a:pt x="20774" y="889"/>
                    <a:pt x="19964" y="64"/>
                  </a:cubicBezTo>
                  <a:close/>
                  <a:moveTo>
                    <a:pt x="2465" y="14020"/>
                  </a:moveTo>
                  <a:cubicBezTo>
                    <a:pt x="886" y="15630"/>
                    <a:pt x="2220" y="17281"/>
                    <a:pt x="121" y="19731"/>
                  </a:cubicBezTo>
                  <a:cubicBezTo>
                    <a:pt x="-826" y="20838"/>
                    <a:pt x="4021" y="20501"/>
                    <a:pt x="6421" y="18052"/>
                  </a:cubicBezTo>
                  <a:cubicBezTo>
                    <a:pt x="7439" y="17016"/>
                    <a:pt x="7152" y="15502"/>
                    <a:pt x="6060" y="14389"/>
                  </a:cubicBezTo>
                  <a:cubicBezTo>
                    <a:pt x="4968" y="13275"/>
                    <a:pt x="3483" y="12982"/>
                    <a:pt x="2465" y="14020"/>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3300" kern="0">
                <a:solidFill>
                  <a:schemeClr val="tx1">
                    <a:lumMod val="50000"/>
                    <a:lumOff val="50000"/>
                  </a:schemeClr>
                </a:solidFill>
                <a:latin typeface="Arial"/>
                <a:ea typeface="微软雅黑"/>
                <a:cs typeface="Helvetica Light"/>
                <a:sym typeface="Arial"/>
              </a:endParaRPr>
            </a:p>
          </p:txBody>
        </p:sp>
      </p:grpSp>
      <p:grpSp>
        <p:nvGrpSpPr>
          <p:cNvPr id="24" name="Group 5"/>
          <p:cNvGrpSpPr/>
          <p:nvPr/>
        </p:nvGrpSpPr>
        <p:grpSpPr>
          <a:xfrm>
            <a:off x="3141465" y="4001902"/>
            <a:ext cx="1595107" cy="1199106"/>
            <a:chOff x="3226486" y="4001618"/>
            <a:chExt cx="1507655" cy="1133044"/>
          </a:xfrm>
          <a:solidFill>
            <a:schemeClr val="accent3"/>
          </a:solidFill>
        </p:grpSpPr>
        <p:sp>
          <p:nvSpPr>
            <p:cNvPr id="25" name="Shape 1471"/>
            <p:cNvSpPr/>
            <p:nvPr/>
          </p:nvSpPr>
          <p:spPr>
            <a:xfrm>
              <a:off x="3226486" y="4001618"/>
              <a:ext cx="1507655" cy="1133044"/>
            </a:xfrm>
            <a:custGeom>
              <a:avLst/>
              <a:gdLst/>
              <a:ahLst/>
              <a:cxnLst>
                <a:cxn ang="0">
                  <a:pos x="wd2" y="hd2"/>
                </a:cxn>
                <a:cxn ang="5400000">
                  <a:pos x="wd2" y="hd2"/>
                </a:cxn>
                <a:cxn ang="10800000">
                  <a:pos x="wd2" y="hd2"/>
                </a:cxn>
                <a:cxn ang="16200000">
                  <a:pos x="wd2" y="hd2"/>
                </a:cxn>
              </a:cxnLst>
              <a:rect l="0" t="0" r="r" b="b"/>
              <a:pathLst>
                <a:path w="21352" h="21262" extrusionOk="0">
                  <a:moveTo>
                    <a:pt x="8917" y="2323"/>
                  </a:moveTo>
                  <a:cubicBezTo>
                    <a:pt x="11336" y="1983"/>
                    <a:pt x="14273" y="1957"/>
                    <a:pt x="16329" y="4241"/>
                  </a:cubicBezTo>
                  <a:cubicBezTo>
                    <a:pt x="18366" y="6308"/>
                    <a:pt x="19524" y="10685"/>
                    <a:pt x="17928" y="14126"/>
                  </a:cubicBezTo>
                  <a:cubicBezTo>
                    <a:pt x="16478" y="17676"/>
                    <a:pt x="13038" y="18536"/>
                    <a:pt x="10669" y="17232"/>
                  </a:cubicBezTo>
                  <a:cubicBezTo>
                    <a:pt x="8148" y="16014"/>
                    <a:pt x="6697" y="12631"/>
                    <a:pt x="5709" y="9685"/>
                  </a:cubicBezTo>
                  <a:cubicBezTo>
                    <a:pt x="4749" y="6593"/>
                    <a:pt x="3730" y="4467"/>
                    <a:pt x="2833" y="3186"/>
                  </a:cubicBezTo>
                  <a:cubicBezTo>
                    <a:pt x="1957" y="1892"/>
                    <a:pt x="1202" y="1442"/>
                    <a:pt x="1261" y="1375"/>
                  </a:cubicBezTo>
                  <a:cubicBezTo>
                    <a:pt x="1276" y="1273"/>
                    <a:pt x="1947" y="1914"/>
                    <a:pt x="3231" y="2272"/>
                  </a:cubicBezTo>
                  <a:cubicBezTo>
                    <a:pt x="4517" y="2661"/>
                    <a:pt x="6416" y="2767"/>
                    <a:pt x="8917" y="2323"/>
                  </a:cubicBezTo>
                  <a:close/>
                  <a:moveTo>
                    <a:pt x="4811" y="10065"/>
                  </a:moveTo>
                  <a:cubicBezTo>
                    <a:pt x="5238" y="12020"/>
                    <a:pt x="5611" y="14089"/>
                    <a:pt x="6411" y="15942"/>
                  </a:cubicBezTo>
                  <a:cubicBezTo>
                    <a:pt x="7190" y="17789"/>
                    <a:pt x="8396" y="19421"/>
                    <a:pt x="9996" y="20363"/>
                  </a:cubicBezTo>
                  <a:cubicBezTo>
                    <a:pt x="11578" y="21312"/>
                    <a:pt x="13556" y="21571"/>
                    <a:pt x="15481" y="20840"/>
                  </a:cubicBezTo>
                  <a:cubicBezTo>
                    <a:pt x="17392" y="20130"/>
                    <a:pt x="19251" y="18429"/>
                    <a:pt x="20290" y="15932"/>
                  </a:cubicBezTo>
                  <a:cubicBezTo>
                    <a:pt x="21403" y="13490"/>
                    <a:pt x="21585" y="10507"/>
                    <a:pt x="21093" y="7959"/>
                  </a:cubicBezTo>
                  <a:cubicBezTo>
                    <a:pt x="20609" y="5385"/>
                    <a:pt x="19450" y="3245"/>
                    <a:pt x="18039" y="1904"/>
                  </a:cubicBezTo>
                  <a:cubicBezTo>
                    <a:pt x="16623" y="538"/>
                    <a:pt x="14954" y="-29"/>
                    <a:pt x="13357" y="1"/>
                  </a:cubicBezTo>
                  <a:cubicBezTo>
                    <a:pt x="11746" y="9"/>
                    <a:pt x="10207" y="615"/>
                    <a:pt x="8716" y="1103"/>
                  </a:cubicBezTo>
                  <a:cubicBezTo>
                    <a:pt x="5792" y="2284"/>
                    <a:pt x="3632" y="2357"/>
                    <a:pt x="2174" y="1720"/>
                  </a:cubicBezTo>
                  <a:cubicBezTo>
                    <a:pt x="715" y="1085"/>
                    <a:pt x="11" y="378"/>
                    <a:pt x="0" y="409"/>
                  </a:cubicBezTo>
                  <a:cubicBezTo>
                    <a:pt x="-15" y="437"/>
                    <a:pt x="799" y="893"/>
                    <a:pt x="1933" y="2256"/>
                  </a:cubicBezTo>
                  <a:cubicBezTo>
                    <a:pt x="3089" y="3604"/>
                    <a:pt x="4121" y="6119"/>
                    <a:pt x="4811" y="10065"/>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3300" kern="0">
                <a:solidFill>
                  <a:schemeClr val="tx1">
                    <a:lumMod val="50000"/>
                    <a:lumOff val="50000"/>
                  </a:schemeClr>
                </a:solidFill>
                <a:latin typeface="Arial"/>
                <a:ea typeface="微软雅黑"/>
                <a:cs typeface="Helvetica Light"/>
                <a:sym typeface="Arial"/>
              </a:endParaRPr>
            </a:p>
          </p:txBody>
        </p:sp>
        <p:sp>
          <p:nvSpPr>
            <p:cNvPr id="26" name="Shape 1473"/>
            <p:cNvSpPr/>
            <p:nvPr/>
          </p:nvSpPr>
          <p:spPr>
            <a:xfrm>
              <a:off x="3882121" y="4309618"/>
              <a:ext cx="404706" cy="40470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3300" kern="0">
                <a:solidFill>
                  <a:schemeClr val="tx1">
                    <a:lumMod val="50000"/>
                    <a:lumOff val="50000"/>
                  </a:schemeClr>
                </a:solidFill>
                <a:latin typeface="Arial"/>
                <a:ea typeface="微软雅黑"/>
                <a:cs typeface="Helvetica Light"/>
                <a:sym typeface="Arial"/>
              </a:endParaRPr>
            </a:p>
          </p:txBody>
        </p:sp>
      </p:grpSp>
      <p:grpSp>
        <p:nvGrpSpPr>
          <p:cNvPr id="27" name="Group 3"/>
          <p:cNvGrpSpPr/>
          <p:nvPr/>
        </p:nvGrpSpPr>
        <p:grpSpPr>
          <a:xfrm>
            <a:off x="1690123" y="4001902"/>
            <a:ext cx="1595102" cy="1199114"/>
            <a:chOff x="1854714" y="4001618"/>
            <a:chExt cx="1507651" cy="1133051"/>
          </a:xfrm>
          <a:solidFill>
            <a:schemeClr val="accent1"/>
          </a:solidFill>
        </p:grpSpPr>
        <p:sp>
          <p:nvSpPr>
            <p:cNvPr id="28" name="Shape 1479"/>
            <p:cNvSpPr/>
            <p:nvPr/>
          </p:nvSpPr>
          <p:spPr>
            <a:xfrm>
              <a:off x="1854714" y="4001618"/>
              <a:ext cx="1507651" cy="1133051"/>
            </a:xfrm>
            <a:custGeom>
              <a:avLst/>
              <a:gdLst/>
              <a:ahLst/>
              <a:cxnLst>
                <a:cxn ang="0">
                  <a:pos x="wd2" y="hd2"/>
                </a:cxn>
                <a:cxn ang="5400000">
                  <a:pos x="wd2" y="hd2"/>
                </a:cxn>
                <a:cxn ang="10800000">
                  <a:pos x="wd2" y="hd2"/>
                </a:cxn>
                <a:cxn ang="16200000">
                  <a:pos x="wd2" y="hd2"/>
                </a:cxn>
              </a:cxnLst>
              <a:rect l="0" t="0" r="r" b="b"/>
              <a:pathLst>
                <a:path w="21352" h="21262" extrusionOk="0">
                  <a:moveTo>
                    <a:pt x="18120" y="2272"/>
                  </a:moveTo>
                  <a:cubicBezTo>
                    <a:pt x="19404" y="1914"/>
                    <a:pt x="20075" y="1273"/>
                    <a:pt x="20090" y="1375"/>
                  </a:cubicBezTo>
                  <a:cubicBezTo>
                    <a:pt x="20149" y="1442"/>
                    <a:pt x="19394" y="1892"/>
                    <a:pt x="18518" y="3186"/>
                  </a:cubicBezTo>
                  <a:cubicBezTo>
                    <a:pt x="17621" y="4467"/>
                    <a:pt x="16602" y="6593"/>
                    <a:pt x="15642" y="9685"/>
                  </a:cubicBezTo>
                  <a:cubicBezTo>
                    <a:pt x="14654" y="12631"/>
                    <a:pt x="13203" y="16014"/>
                    <a:pt x="10682" y="17232"/>
                  </a:cubicBezTo>
                  <a:cubicBezTo>
                    <a:pt x="8313" y="18536"/>
                    <a:pt x="4873" y="17676"/>
                    <a:pt x="3422" y="14126"/>
                  </a:cubicBezTo>
                  <a:cubicBezTo>
                    <a:pt x="1827" y="10685"/>
                    <a:pt x="2985" y="6308"/>
                    <a:pt x="5021" y="4241"/>
                  </a:cubicBezTo>
                  <a:cubicBezTo>
                    <a:pt x="7078" y="1957"/>
                    <a:pt x="10015" y="1983"/>
                    <a:pt x="12434" y="2323"/>
                  </a:cubicBezTo>
                  <a:cubicBezTo>
                    <a:pt x="14935" y="2767"/>
                    <a:pt x="16834" y="2662"/>
                    <a:pt x="18120" y="2272"/>
                  </a:cubicBezTo>
                  <a:close/>
                  <a:moveTo>
                    <a:pt x="19418" y="2256"/>
                  </a:moveTo>
                  <a:cubicBezTo>
                    <a:pt x="20552" y="893"/>
                    <a:pt x="21366" y="437"/>
                    <a:pt x="21351" y="409"/>
                  </a:cubicBezTo>
                  <a:cubicBezTo>
                    <a:pt x="21341" y="378"/>
                    <a:pt x="20635" y="1085"/>
                    <a:pt x="19177" y="1720"/>
                  </a:cubicBezTo>
                  <a:cubicBezTo>
                    <a:pt x="17719" y="2357"/>
                    <a:pt x="15559" y="2284"/>
                    <a:pt x="12635" y="1103"/>
                  </a:cubicBezTo>
                  <a:cubicBezTo>
                    <a:pt x="11144" y="615"/>
                    <a:pt x="9605" y="9"/>
                    <a:pt x="7994" y="1"/>
                  </a:cubicBezTo>
                  <a:cubicBezTo>
                    <a:pt x="6397" y="-29"/>
                    <a:pt x="4728" y="538"/>
                    <a:pt x="3312" y="1904"/>
                  </a:cubicBezTo>
                  <a:cubicBezTo>
                    <a:pt x="1901" y="3245"/>
                    <a:pt x="742" y="5385"/>
                    <a:pt x="258" y="7959"/>
                  </a:cubicBezTo>
                  <a:cubicBezTo>
                    <a:pt x="-234" y="10507"/>
                    <a:pt x="-52" y="13490"/>
                    <a:pt x="1061" y="15932"/>
                  </a:cubicBezTo>
                  <a:cubicBezTo>
                    <a:pt x="2100" y="18429"/>
                    <a:pt x="3959" y="20130"/>
                    <a:pt x="5870" y="20840"/>
                  </a:cubicBezTo>
                  <a:cubicBezTo>
                    <a:pt x="7795" y="21571"/>
                    <a:pt x="9773" y="21312"/>
                    <a:pt x="11355" y="20363"/>
                  </a:cubicBezTo>
                  <a:cubicBezTo>
                    <a:pt x="12955" y="19421"/>
                    <a:pt x="14161" y="17789"/>
                    <a:pt x="14940" y="15942"/>
                  </a:cubicBezTo>
                  <a:cubicBezTo>
                    <a:pt x="15740" y="14089"/>
                    <a:pt x="16113" y="12020"/>
                    <a:pt x="16540" y="10065"/>
                  </a:cubicBezTo>
                  <a:cubicBezTo>
                    <a:pt x="17230" y="6119"/>
                    <a:pt x="18262" y="3604"/>
                    <a:pt x="19418" y="2256"/>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3300" kern="0">
                <a:solidFill>
                  <a:schemeClr val="tx1">
                    <a:lumMod val="50000"/>
                    <a:lumOff val="50000"/>
                  </a:schemeClr>
                </a:solidFill>
                <a:latin typeface="Arial"/>
                <a:ea typeface="微软雅黑"/>
                <a:cs typeface="Helvetica Light"/>
                <a:sym typeface="Arial"/>
              </a:endParaRPr>
            </a:p>
          </p:txBody>
        </p:sp>
        <p:grpSp>
          <p:nvGrpSpPr>
            <p:cNvPr id="29" name="Group 1483"/>
            <p:cNvGrpSpPr/>
            <p:nvPr/>
          </p:nvGrpSpPr>
          <p:grpSpPr>
            <a:xfrm>
              <a:off x="2264393" y="4342430"/>
              <a:ext cx="389449" cy="339084"/>
              <a:chOff x="0" y="0"/>
              <a:chExt cx="839414" cy="730856"/>
            </a:xfrm>
            <a:grpFill/>
          </p:grpSpPr>
          <p:sp>
            <p:nvSpPr>
              <p:cNvPr id="30" name="Shape 1481"/>
              <p:cNvSpPr/>
              <p:nvPr/>
            </p:nvSpPr>
            <p:spPr>
              <a:xfrm>
                <a:off x="37288" y="0"/>
                <a:ext cx="763886" cy="214149"/>
              </a:xfrm>
              <a:custGeom>
                <a:avLst/>
                <a:gdLst/>
                <a:ahLst/>
                <a:cxnLst>
                  <a:cxn ang="0">
                    <a:pos x="wd2" y="hd2"/>
                  </a:cxn>
                  <a:cxn ang="5400000">
                    <a:pos x="wd2" y="hd2"/>
                  </a:cxn>
                  <a:cxn ang="10800000">
                    <a:pos x="wd2" y="hd2"/>
                  </a:cxn>
                  <a:cxn ang="16200000">
                    <a:pos x="wd2" y="hd2"/>
                  </a:cxn>
                </a:cxnLst>
                <a:rect l="0" t="0" r="r" b="b"/>
                <a:pathLst>
                  <a:path w="21238" h="21600" extrusionOk="0">
                    <a:moveTo>
                      <a:pt x="499" y="21600"/>
                    </a:moveTo>
                    <a:lnTo>
                      <a:pt x="20739" y="21600"/>
                    </a:lnTo>
                    <a:cubicBezTo>
                      <a:pt x="21419" y="21600"/>
                      <a:pt x="21309" y="18973"/>
                      <a:pt x="20970" y="18547"/>
                    </a:cubicBezTo>
                    <a:cubicBezTo>
                      <a:pt x="20632" y="18117"/>
                      <a:pt x="16870" y="12960"/>
                      <a:pt x="16216" y="12960"/>
                    </a:cubicBezTo>
                    <a:lnTo>
                      <a:pt x="15143" y="12960"/>
                    </a:lnTo>
                    <a:lnTo>
                      <a:pt x="15143" y="0"/>
                    </a:lnTo>
                    <a:lnTo>
                      <a:pt x="6095" y="0"/>
                    </a:lnTo>
                    <a:lnTo>
                      <a:pt x="6095" y="12960"/>
                    </a:lnTo>
                    <a:lnTo>
                      <a:pt x="5022" y="12960"/>
                    </a:lnTo>
                    <a:cubicBezTo>
                      <a:pt x="4367" y="12960"/>
                      <a:pt x="606" y="18117"/>
                      <a:pt x="268" y="18547"/>
                    </a:cubicBezTo>
                    <a:cubicBezTo>
                      <a:pt x="-71" y="18973"/>
                      <a:pt x="-181" y="21600"/>
                      <a:pt x="499" y="21600"/>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3300" kern="0">
                  <a:solidFill>
                    <a:schemeClr val="tx1">
                      <a:lumMod val="50000"/>
                      <a:lumOff val="50000"/>
                    </a:schemeClr>
                  </a:solidFill>
                  <a:latin typeface="Arial"/>
                  <a:ea typeface="微软雅黑"/>
                  <a:cs typeface="Helvetica Light"/>
                  <a:sym typeface="Arial"/>
                </a:endParaRPr>
              </a:p>
            </p:txBody>
          </p:sp>
          <p:sp>
            <p:nvSpPr>
              <p:cNvPr id="31" name="Shape 1482"/>
              <p:cNvSpPr/>
              <p:nvPr/>
            </p:nvSpPr>
            <p:spPr>
              <a:xfrm>
                <a:off x="0" y="264041"/>
                <a:ext cx="839415" cy="466816"/>
              </a:xfrm>
              <a:custGeom>
                <a:avLst/>
                <a:gdLst/>
                <a:ahLst/>
                <a:cxnLst>
                  <a:cxn ang="0">
                    <a:pos x="wd2" y="hd2"/>
                  </a:cxn>
                  <a:cxn ang="5400000">
                    <a:pos x="wd2" y="hd2"/>
                  </a:cxn>
                  <a:cxn ang="10800000">
                    <a:pos x="wd2" y="hd2"/>
                  </a:cxn>
                  <a:cxn ang="16200000">
                    <a:pos x="wd2" y="hd2"/>
                  </a:cxn>
                </a:cxnLst>
                <a:rect l="0" t="0" r="r" b="b"/>
                <a:pathLst>
                  <a:path w="21600" h="21600" extrusionOk="0">
                    <a:moveTo>
                      <a:pt x="20388" y="0"/>
                    </a:moveTo>
                    <a:lnTo>
                      <a:pt x="1212" y="0"/>
                    </a:lnTo>
                    <a:cubicBezTo>
                      <a:pt x="606" y="0"/>
                      <a:pt x="0" y="1289"/>
                      <a:pt x="0" y="2378"/>
                    </a:cubicBezTo>
                    <a:lnTo>
                      <a:pt x="0" y="9313"/>
                    </a:lnTo>
                    <a:cubicBezTo>
                      <a:pt x="0" y="10404"/>
                      <a:pt x="606" y="11691"/>
                      <a:pt x="1212" y="11691"/>
                    </a:cubicBezTo>
                    <a:lnTo>
                      <a:pt x="3397" y="11691"/>
                    </a:lnTo>
                    <a:lnTo>
                      <a:pt x="2424" y="21600"/>
                    </a:lnTo>
                    <a:lnTo>
                      <a:pt x="19176" y="21600"/>
                    </a:lnTo>
                    <a:lnTo>
                      <a:pt x="18203" y="11691"/>
                    </a:lnTo>
                    <a:lnTo>
                      <a:pt x="20388" y="11691"/>
                    </a:lnTo>
                    <a:cubicBezTo>
                      <a:pt x="20994" y="11691"/>
                      <a:pt x="21600" y="10404"/>
                      <a:pt x="21600" y="9313"/>
                    </a:cubicBezTo>
                    <a:lnTo>
                      <a:pt x="21600" y="2378"/>
                    </a:lnTo>
                    <a:cubicBezTo>
                      <a:pt x="21600" y="1289"/>
                      <a:pt x="20994" y="0"/>
                      <a:pt x="20388" y="0"/>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3300" kern="0">
                  <a:solidFill>
                    <a:schemeClr val="tx1">
                      <a:lumMod val="50000"/>
                      <a:lumOff val="50000"/>
                    </a:schemeClr>
                  </a:solidFill>
                  <a:latin typeface="Arial"/>
                  <a:ea typeface="微软雅黑"/>
                  <a:cs typeface="Helvetica Light"/>
                  <a:sym typeface="Arial"/>
                </a:endParaRPr>
              </a:p>
            </p:txBody>
          </p:sp>
        </p:grpSp>
      </p:grpSp>
      <p:grpSp>
        <p:nvGrpSpPr>
          <p:cNvPr id="32" name="Group 2"/>
          <p:cNvGrpSpPr/>
          <p:nvPr/>
        </p:nvGrpSpPr>
        <p:grpSpPr>
          <a:xfrm>
            <a:off x="1690122" y="2935642"/>
            <a:ext cx="1595110" cy="1199102"/>
            <a:chOff x="1854714" y="2994101"/>
            <a:chExt cx="1507658" cy="1133040"/>
          </a:xfrm>
          <a:solidFill>
            <a:schemeClr val="accent2"/>
          </a:solidFill>
        </p:grpSpPr>
        <p:sp>
          <p:nvSpPr>
            <p:cNvPr id="33" name="Shape 1485"/>
            <p:cNvSpPr/>
            <p:nvPr/>
          </p:nvSpPr>
          <p:spPr>
            <a:xfrm>
              <a:off x="1854714" y="2994101"/>
              <a:ext cx="1507658" cy="1133040"/>
            </a:xfrm>
            <a:custGeom>
              <a:avLst/>
              <a:gdLst/>
              <a:ahLst/>
              <a:cxnLst>
                <a:cxn ang="0">
                  <a:pos x="wd2" y="hd2"/>
                </a:cxn>
                <a:cxn ang="5400000">
                  <a:pos x="wd2" y="hd2"/>
                </a:cxn>
                <a:cxn ang="10800000">
                  <a:pos x="wd2" y="hd2"/>
                </a:cxn>
                <a:cxn ang="16200000">
                  <a:pos x="wd2" y="hd2"/>
                </a:cxn>
              </a:cxnLst>
              <a:rect l="0" t="0" r="r" b="b"/>
              <a:pathLst>
                <a:path w="21351" h="21262" extrusionOk="0">
                  <a:moveTo>
                    <a:pt x="18518" y="18074"/>
                  </a:moveTo>
                  <a:cubicBezTo>
                    <a:pt x="19394" y="19369"/>
                    <a:pt x="20148" y="19818"/>
                    <a:pt x="20089" y="19886"/>
                  </a:cubicBezTo>
                  <a:cubicBezTo>
                    <a:pt x="20075" y="19988"/>
                    <a:pt x="19404" y="19346"/>
                    <a:pt x="18119" y="18989"/>
                  </a:cubicBezTo>
                  <a:cubicBezTo>
                    <a:pt x="16834" y="18599"/>
                    <a:pt x="14935" y="18494"/>
                    <a:pt x="12434" y="18937"/>
                  </a:cubicBezTo>
                  <a:cubicBezTo>
                    <a:pt x="10015" y="19277"/>
                    <a:pt x="7078" y="19303"/>
                    <a:pt x="5021" y="17019"/>
                  </a:cubicBezTo>
                  <a:cubicBezTo>
                    <a:pt x="2985" y="14953"/>
                    <a:pt x="1827" y="10576"/>
                    <a:pt x="3422" y="7135"/>
                  </a:cubicBezTo>
                  <a:cubicBezTo>
                    <a:pt x="4873" y="3585"/>
                    <a:pt x="8313" y="2724"/>
                    <a:pt x="10682" y="4029"/>
                  </a:cubicBezTo>
                  <a:cubicBezTo>
                    <a:pt x="13203" y="5247"/>
                    <a:pt x="14654" y="8629"/>
                    <a:pt x="15642" y="11576"/>
                  </a:cubicBezTo>
                  <a:cubicBezTo>
                    <a:pt x="16602" y="14668"/>
                    <a:pt x="17621" y="16794"/>
                    <a:pt x="18518" y="18074"/>
                  </a:cubicBezTo>
                  <a:close/>
                  <a:moveTo>
                    <a:pt x="19178" y="19556"/>
                  </a:moveTo>
                  <a:cubicBezTo>
                    <a:pt x="20635" y="20176"/>
                    <a:pt x="21340" y="20882"/>
                    <a:pt x="21351" y="20851"/>
                  </a:cubicBezTo>
                  <a:cubicBezTo>
                    <a:pt x="21366" y="20823"/>
                    <a:pt x="20552" y="20368"/>
                    <a:pt x="19408" y="19011"/>
                  </a:cubicBezTo>
                  <a:cubicBezTo>
                    <a:pt x="18262" y="17657"/>
                    <a:pt x="17230" y="15142"/>
                    <a:pt x="16540" y="11196"/>
                  </a:cubicBezTo>
                  <a:cubicBezTo>
                    <a:pt x="16113" y="9241"/>
                    <a:pt x="15740" y="7172"/>
                    <a:pt x="14940" y="5319"/>
                  </a:cubicBezTo>
                  <a:cubicBezTo>
                    <a:pt x="14161" y="3472"/>
                    <a:pt x="12955" y="1840"/>
                    <a:pt x="11355" y="899"/>
                  </a:cubicBezTo>
                  <a:cubicBezTo>
                    <a:pt x="9773" y="-51"/>
                    <a:pt x="7795" y="-310"/>
                    <a:pt x="5870" y="421"/>
                  </a:cubicBezTo>
                  <a:cubicBezTo>
                    <a:pt x="3959" y="1131"/>
                    <a:pt x="2100" y="2831"/>
                    <a:pt x="1061" y="5329"/>
                  </a:cubicBezTo>
                  <a:cubicBezTo>
                    <a:pt x="-52" y="7770"/>
                    <a:pt x="-234" y="10753"/>
                    <a:pt x="257" y="13302"/>
                  </a:cubicBezTo>
                  <a:cubicBezTo>
                    <a:pt x="742" y="15876"/>
                    <a:pt x="1900" y="18016"/>
                    <a:pt x="3312" y="19357"/>
                  </a:cubicBezTo>
                  <a:cubicBezTo>
                    <a:pt x="4727" y="20723"/>
                    <a:pt x="6397" y="21290"/>
                    <a:pt x="7993" y="21260"/>
                  </a:cubicBezTo>
                  <a:cubicBezTo>
                    <a:pt x="9605" y="21252"/>
                    <a:pt x="11144" y="20646"/>
                    <a:pt x="12635" y="20158"/>
                  </a:cubicBezTo>
                  <a:cubicBezTo>
                    <a:pt x="15559" y="18976"/>
                    <a:pt x="17719" y="18904"/>
                    <a:pt x="19178" y="19556"/>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3300" kern="0">
                <a:solidFill>
                  <a:schemeClr val="tx1">
                    <a:lumMod val="50000"/>
                    <a:lumOff val="50000"/>
                  </a:schemeClr>
                </a:solidFill>
                <a:latin typeface="Arial"/>
                <a:ea typeface="微软雅黑"/>
                <a:cs typeface="Helvetica Light"/>
                <a:sym typeface="Arial"/>
              </a:endParaRPr>
            </a:p>
          </p:txBody>
        </p:sp>
        <p:sp>
          <p:nvSpPr>
            <p:cNvPr id="34" name="Shape 1487"/>
            <p:cNvSpPr/>
            <p:nvPr/>
          </p:nvSpPr>
          <p:spPr>
            <a:xfrm>
              <a:off x="2316869" y="3391080"/>
              <a:ext cx="237359" cy="339084"/>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3300" kern="0">
                <a:solidFill>
                  <a:schemeClr val="tx1">
                    <a:lumMod val="50000"/>
                    <a:lumOff val="50000"/>
                  </a:schemeClr>
                </a:solidFill>
                <a:latin typeface="Arial"/>
                <a:ea typeface="微软雅黑"/>
                <a:cs typeface="Helvetica Light"/>
                <a:sym typeface="Arial"/>
              </a:endParaRPr>
            </a:p>
          </p:txBody>
        </p:sp>
      </p:grpSp>
      <p:sp>
        <p:nvSpPr>
          <p:cNvPr id="35" name="TextBox 34"/>
          <p:cNvSpPr txBox="1"/>
          <p:nvPr/>
        </p:nvSpPr>
        <p:spPr>
          <a:xfrm>
            <a:off x="5769282" y="2738389"/>
            <a:ext cx="2353242" cy="606384"/>
          </a:xfrm>
          <a:prstGeom prst="rect">
            <a:avLst/>
          </a:prstGeom>
          <a:noFill/>
        </p:spPr>
        <p:txBody>
          <a:bodyPr wrap="square" lIns="0" tIns="0" rIns="0" bIns="0" rtlCol="0">
            <a:spAutoFit/>
          </a:bodyPr>
          <a:lstStyle/>
          <a:p>
            <a:pPr>
              <a:lnSpc>
                <a:spcPct val="150000"/>
              </a:lnSpc>
            </a:pPr>
            <a:r>
              <a:rPr lang="en-US" altLang="zh-CN" sz="1400" dirty="0">
                <a:solidFill>
                  <a:schemeClr val="tx1">
                    <a:lumMod val="50000"/>
                    <a:lumOff val="50000"/>
                  </a:schemeClr>
                </a:solidFill>
                <a:latin typeface="Arial"/>
                <a:ea typeface="微软雅黑"/>
                <a:sym typeface="Arial"/>
              </a:rPr>
              <a:t>Click here to add content, content to match the title. </a:t>
            </a:r>
            <a:endParaRPr lang="en-GB" sz="1400" dirty="0">
              <a:solidFill>
                <a:schemeClr val="tx1">
                  <a:lumMod val="50000"/>
                  <a:lumOff val="50000"/>
                </a:schemeClr>
              </a:solidFill>
              <a:latin typeface="Arial"/>
              <a:ea typeface="微软雅黑"/>
              <a:sym typeface="Arial"/>
            </a:endParaRPr>
          </a:p>
        </p:txBody>
      </p:sp>
      <p:sp>
        <p:nvSpPr>
          <p:cNvPr id="36" name="Text Placeholder 2"/>
          <p:cNvSpPr txBox="1"/>
          <p:nvPr/>
        </p:nvSpPr>
        <p:spPr>
          <a:xfrm>
            <a:off x="5769282" y="2402512"/>
            <a:ext cx="2353242" cy="312492"/>
          </a:xfrm>
          <a:prstGeom prst="rect">
            <a:avLst/>
          </a:prstGeom>
          <a:noFill/>
        </p:spPr>
        <p:txBody>
          <a:bodyPr vert="horz" lIns="0" tIns="48372" rIns="0" bIns="48372"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b="1" dirty="0">
                <a:solidFill>
                  <a:schemeClr val="tx1">
                    <a:lumMod val="50000"/>
                    <a:lumOff val="50000"/>
                  </a:schemeClr>
                </a:solidFill>
                <a:latin typeface="Arial"/>
                <a:ea typeface="微软雅黑"/>
                <a:sym typeface="Arial"/>
              </a:rPr>
              <a:t>Add title text</a:t>
            </a:r>
            <a:endParaRPr lang="en-GB" altLang="zh-CN" b="1" dirty="0">
              <a:solidFill>
                <a:schemeClr val="tx1">
                  <a:lumMod val="50000"/>
                  <a:lumOff val="50000"/>
                </a:schemeClr>
              </a:solidFill>
              <a:latin typeface="Arial"/>
              <a:ea typeface="微软雅黑"/>
              <a:sym typeface="Arial"/>
            </a:endParaRPr>
          </a:p>
        </p:txBody>
      </p:sp>
      <p:sp>
        <p:nvSpPr>
          <p:cNvPr id="37" name="TextBox 36"/>
          <p:cNvSpPr txBox="1"/>
          <p:nvPr/>
        </p:nvSpPr>
        <p:spPr>
          <a:xfrm>
            <a:off x="8736960" y="2738389"/>
            <a:ext cx="2353242" cy="606384"/>
          </a:xfrm>
          <a:prstGeom prst="rect">
            <a:avLst/>
          </a:prstGeom>
          <a:noFill/>
        </p:spPr>
        <p:txBody>
          <a:bodyPr wrap="square" lIns="0" tIns="0" rIns="0" bIns="0" rtlCol="0">
            <a:spAutoFit/>
          </a:bodyPr>
          <a:lstStyle/>
          <a:p>
            <a:pPr>
              <a:lnSpc>
                <a:spcPct val="150000"/>
              </a:lnSpc>
            </a:pPr>
            <a:r>
              <a:rPr lang="en-US" altLang="zh-CN" sz="1400" dirty="0">
                <a:solidFill>
                  <a:schemeClr val="tx1">
                    <a:lumMod val="50000"/>
                    <a:lumOff val="50000"/>
                  </a:schemeClr>
                </a:solidFill>
                <a:latin typeface="Arial"/>
                <a:ea typeface="微软雅黑"/>
                <a:sym typeface="Arial"/>
              </a:rPr>
              <a:t>Click here to add content, content to match the title. </a:t>
            </a:r>
            <a:endParaRPr lang="en-GB" sz="1400" dirty="0">
              <a:solidFill>
                <a:schemeClr val="tx1">
                  <a:lumMod val="50000"/>
                  <a:lumOff val="50000"/>
                </a:schemeClr>
              </a:solidFill>
              <a:latin typeface="Arial"/>
              <a:ea typeface="微软雅黑"/>
              <a:sym typeface="Arial"/>
            </a:endParaRPr>
          </a:p>
        </p:txBody>
      </p:sp>
      <p:sp>
        <p:nvSpPr>
          <p:cNvPr id="38" name="Text Placeholder 2"/>
          <p:cNvSpPr txBox="1"/>
          <p:nvPr/>
        </p:nvSpPr>
        <p:spPr>
          <a:xfrm>
            <a:off x="8736960" y="2402512"/>
            <a:ext cx="2353242" cy="312492"/>
          </a:xfrm>
          <a:prstGeom prst="rect">
            <a:avLst/>
          </a:prstGeom>
          <a:noFill/>
        </p:spPr>
        <p:txBody>
          <a:bodyPr vert="horz" lIns="0" tIns="48372" rIns="0" bIns="48372"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b="1" dirty="0">
                <a:solidFill>
                  <a:schemeClr val="tx1">
                    <a:lumMod val="50000"/>
                    <a:lumOff val="50000"/>
                  </a:schemeClr>
                </a:solidFill>
                <a:latin typeface="Arial"/>
                <a:ea typeface="微软雅黑"/>
                <a:sym typeface="Arial"/>
              </a:rPr>
              <a:t>Add title text</a:t>
            </a:r>
            <a:endParaRPr lang="en-GB" altLang="zh-CN" b="1" dirty="0">
              <a:solidFill>
                <a:schemeClr val="tx1">
                  <a:lumMod val="50000"/>
                  <a:lumOff val="50000"/>
                </a:schemeClr>
              </a:solidFill>
              <a:latin typeface="Arial"/>
              <a:ea typeface="微软雅黑"/>
              <a:sym typeface="Arial"/>
            </a:endParaRPr>
          </a:p>
        </p:txBody>
      </p:sp>
      <p:sp>
        <p:nvSpPr>
          <p:cNvPr id="39" name="TextBox 38"/>
          <p:cNvSpPr txBox="1"/>
          <p:nvPr/>
        </p:nvSpPr>
        <p:spPr>
          <a:xfrm>
            <a:off x="5769282" y="3960069"/>
            <a:ext cx="2353242" cy="606384"/>
          </a:xfrm>
          <a:prstGeom prst="rect">
            <a:avLst/>
          </a:prstGeom>
          <a:noFill/>
        </p:spPr>
        <p:txBody>
          <a:bodyPr wrap="square" lIns="0" tIns="0" rIns="0" bIns="0" rtlCol="0">
            <a:spAutoFit/>
          </a:bodyPr>
          <a:lstStyle/>
          <a:p>
            <a:pPr>
              <a:lnSpc>
                <a:spcPct val="150000"/>
              </a:lnSpc>
            </a:pPr>
            <a:r>
              <a:rPr lang="en-US" altLang="zh-CN" sz="1400" dirty="0">
                <a:solidFill>
                  <a:schemeClr val="tx1">
                    <a:lumMod val="50000"/>
                    <a:lumOff val="50000"/>
                  </a:schemeClr>
                </a:solidFill>
                <a:latin typeface="Arial"/>
                <a:ea typeface="微软雅黑"/>
                <a:sym typeface="Arial"/>
              </a:rPr>
              <a:t>Click here to add content, content to match the title. </a:t>
            </a:r>
            <a:endParaRPr lang="en-GB" sz="1400" dirty="0">
              <a:solidFill>
                <a:schemeClr val="tx1">
                  <a:lumMod val="50000"/>
                  <a:lumOff val="50000"/>
                </a:schemeClr>
              </a:solidFill>
              <a:latin typeface="Arial"/>
              <a:ea typeface="微软雅黑"/>
              <a:sym typeface="Arial"/>
            </a:endParaRPr>
          </a:p>
        </p:txBody>
      </p:sp>
      <p:sp>
        <p:nvSpPr>
          <p:cNvPr id="40" name="Text Placeholder 2"/>
          <p:cNvSpPr txBox="1"/>
          <p:nvPr/>
        </p:nvSpPr>
        <p:spPr>
          <a:xfrm>
            <a:off x="5769282" y="3624192"/>
            <a:ext cx="2353242" cy="312492"/>
          </a:xfrm>
          <a:prstGeom prst="rect">
            <a:avLst/>
          </a:prstGeom>
          <a:noFill/>
        </p:spPr>
        <p:txBody>
          <a:bodyPr vert="horz" lIns="0" tIns="48372" rIns="0" bIns="48372"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b="1" dirty="0">
                <a:solidFill>
                  <a:schemeClr val="tx1">
                    <a:lumMod val="50000"/>
                    <a:lumOff val="50000"/>
                  </a:schemeClr>
                </a:solidFill>
                <a:latin typeface="Arial"/>
                <a:ea typeface="微软雅黑"/>
                <a:sym typeface="Arial"/>
              </a:rPr>
              <a:t>Add title text</a:t>
            </a:r>
            <a:endParaRPr lang="en-GB" altLang="zh-CN" b="1" dirty="0">
              <a:solidFill>
                <a:schemeClr val="tx1">
                  <a:lumMod val="50000"/>
                  <a:lumOff val="50000"/>
                </a:schemeClr>
              </a:solidFill>
              <a:latin typeface="Arial"/>
              <a:ea typeface="微软雅黑"/>
              <a:sym typeface="Arial"/>
            </a:endParaRPr>
          </a:p>
        </p:txBody>
      </p:sp>
      <p:sp>
        <p:nvSpPr>
          <p:cNvPr id="41" name="TextBox 40"/>
          <p:cNvSpPr txBox="1"/>
          <p:nvPr/>
        </p:nvSpPr>
        <p:spPr>
          <a:xfrm>
            <a:off x="8736960" y="3960069"/>
            <a:ext cx="2353242" cy="606384"/>
          </a:xfrm>
          <a:prstGeom prst="rect">
            <a:avLst/>
          </a:prstGeom>
          <a:noFill/>
        </p:spPr>
        <p:txBody>
          <a:bodyPr wrap="square" lIns="0" tIns="0" rIns="0" bIns="0" rtlCol="0">
            <a:spAutoFit/>
          </a:bodyPr>
          <a:lstStyle/>
          <a:p>
            <a:pPr>
              <a:lnSpc>
                <a:spcPct val="150000"/>
              </a:lnSpc>
            </a:pPr>
            <a:r>
              <a:rPr lang="en-US" altLang="zh-CN" sz="1400" dirty="0">
                <a:solidFill>
                  <a:schemeClr val="tx1">
                    <a:lumMod val="50000"/>
                    <a:lumOff val="50000"/>
                  </a:schemeClr>
                </a:solidFill>
                <a:latin typeface="Arial"/>
                <a:ea typeface="微软雅黑"/>
                <a:sym typeface="Arial"/>
              </a:rPr>
              <a:t>Click here to add content, content to match the title. </a:t>
            </a:r>
            <a:endParaRPr lang="en-GB" sz="1400" dirty="0">
              <a:solidFill>
                <a:schemeClr val="tx1">
                  <a:lumMod val="50000"/>
                  <a:lumOff val="50000"/>
                </a:schemeClr>
              </a:solidFill>
              <a:latin typeface="Arial"/>
              <a:ea typeface="微软雅黑"/>
              <a:sym typeface="Arial"/>
            </a:endParaRPr>
          </a:p>
        </p:txBody>
      </p:sp>
      <p:sp>
        <p:nvSpPr>
          <p:cNvPr id="42" name="Text Placeholder 2"/>
          <p:cNvSpPr txBox="1"/>
          <p:nvPr/>
        </p:nvSpPr>
        <p:spPr>
          <a:xfrm>
            <a:off x="8736960" y="3624192"/>
            <a:ext cx="2353242" cy="312492"/>
          </a:xfrm>
          <a:prstGeom prst="rect">
            <a:avLst/>
          </a:prstGeom>
          <a:noFill/>
        </p:spPr>
        <p:txBody>
          <a:bodyPr vert="horz" lIns="0" tIns="48372" rIns="0" bIns="48372"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b="1" dirty="0">
                <a:solidFill>
                  <a:schemeClr val="tx1">
                    <a:lumMod val="50000"/>
                    <a:lumOff val="50000"/>
                  </a:schemeClr>
                </a:solidFill>
                <a:latin typeface="Arial"/>
                <a:ea typeface="微软雅黑"/>
                <a:sym typeface="Arial"/>
              </a:rPr>
              <a:t>Add title text</a:t>
            </a:r>
            <a:endParaRPr lang="en-GB" altLang="zh-CN" b="1" dirty="0">
              <a:solidFill>
                <a:schemeClr val="tx1">
                  <a:lumMod val="50000"/>
                  <a:lumOff val="50000"/>
                </a:schemeClr>
              </a:solidFill>
              <a:latin typeface="Arial"/>
              <a:ea typeface="微软雅黑"/>
              <a:sym typeface="Arial"/>
            </a:endParaRPr>
          </a:p>
        </p:txBody>
      </p:sp>
      <p:sp>
        <p:nvSpPr>
          <p:cNvPr id="43" name="TextBox 42"/>
          <p:cNvSpPr txBox="1"/>
          <p:nvPr/>
        </p:nvSpPr>
        <p:spPr>
          <a:xfrm>
            <a:off x="5769282" y="5138733"/>
            <a:ext cx="2353242" cy="606384"/>
          </a:xfrm>
          <a:prstGeom prst="rect">
            <a:avLst/>
          </a:prstGeom>
          <a:noFill/>
        </p:spPr>
        <p:txBody>
          <a:bodyPr wrap="square" lIns="0" tIns="0" rIns="0" bIns="0" rtlCol="0">
            <a:spAutoFit/>
          </a:bodyPr>
          <a:lstStyle/>
          <a:p>
            <a:pPr>
              <a:lnSpc>
                <a:spcPct val="150000"/>
              </a:lnSpc>
            </a:pPr>
            <a:r>
              <a:rPr lang="en-US" altLang="zh-CN" sz="1400" dirty="0">
                <a:solidFill>
                  <a:schemeClr val="tx1">
                    <a:lumMod val="50000"/>
                    <a:lumOff val="50000"/>
                  </a:schemeClr>
                </a:solidFill>
                <a:latin typeface="Arial"/>
                <a:ea typeface="微软雅黑"/>
                <a:sym typeface="Arial"/>
              </a:rPr>
              <a:t>Click here to add content, content to match the title. </a:t>
            </a:r>
            <a:endParaRPr lang="en-GB" sz="1400" dirty="0">
              <a:solidFill>
                <a:schemeClr val="tx1">
                  <a:lumMod val="50000"/>
                  <a:lumOff val="50000"/>
                </a:schemeClr>
              </a:solidFill>
              <a:latin typeface="Arial"/>
              <a:ea typeface="微软雅黑"/>
              <a:sym typeface="Arial"/>
            </a:endParaRPr>
          </a:p>
        </p:txBody>
      </p:sp>
      <p:sp>
        <p:nvSpPr>
          <p:cNvPr id="44" name="Text Placeholder 2"/>
          <p:cNvSpPr txBox="1"/>
          <p:nvPr/>
        </p:nvSpPr>
        <p:spPr>
          <a:xfrm>
            <a:off x="5769282" y="4802858"/>
            <a:ext cx="2353242" cy="312492"/>
          </a:xfrm>
          <a:prstGeom prst="rect">
            <a:avLst/>
          </a:prstGeom>
          <a:noFill/>
        </p:spPr>
        <p:txBody>
          <a:bodyPr vert="horz" lIns="0" tIns="48372" rIns="0" bIns="48372"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b="1" dirty="0">
                <a:solidFill>
                  <a:schemeClr val="tx1">
                    <a:lumMod val="50000"/>
                    <a:lumOff val="50000"/>
                  </a:schemeClr>
                </a:solidFill>
                <a:latin typeface="Arial"/>
                <a:ea typeface="微软雅黑"/>
                <a:sym typeface="Arial"/>
              </a:rPr>
              <a:t>Add title text</a:t>
            </a:r>
            <a:endParaRPr lang="en-GB" altLang="zh-CN" b="1" dirty="0">
              <a:solidFill>
                <a:schemeClr val="tx1">
                  <a:lumMod val="50000"/>
                  <a:lumOff val="50000"/>
                </a:schemeClr>
              </a:solidFill>
              <a:latin typeface="Arial"/>
              <a:ea typeface="微软雅黑"/>
              <a:sym typeface="Arial"/>
            </a:endParaRPr>
          </a:p>
        </p:txBody>
      </p:sp>
      <p:sp>
        <p:nvSpPr>
          <p:cNvPr id="45" name="TextBox 44"/>
          <p:cNvSpPr txBox="1"/>
          <p:nvPr/>
        </p:nvSpPr>
        <p:spPr>
          <a:xfrm>
            <a:off x="8736960" y="5138733"/>
            <a:ext cx="2353242" cy="606384"/>
          </a:xfrm>
          <a:prstGeom prst="rect">
            <a:avLst/>
          </a:prstGeom>
          <a:noFill/>
        </p:spPr>
        <p:txBody>
          <a:bodyPr wrap="square" lIns="0" tIns="0" rIns="0" bIns="0" rtlCol="0">
            <a:spAutoFit/>
          </a:bodyPr>
          <a:lstStyle/>
          <a:p>
            <a:pPr>
              <a:lnSpc>
                <a:spcPct val="150000"/>
              </a:lnSpc>
            </a:pPr>
            <a:r>
              <a:rPr lang="en-US" altLang="zh-CN" sz="1400" dirty="0">
                <a:solidFill>
                  <a:schemeClr val="tx1">
                    <a:lumMod val="50000"/>
                    <a:lumOff val="50000"/>
                  </a:schemeClr>
                </a:solidFill>
                <a:latin typeface="Arial"/>
                <a:ea typeface="微软雅黑"/>
                <a:sym typeface="Arial"/>
              </a:rPr>
              <a:t>Click here to add content, content to match the title. </a:t>
            </a:r>
            <a:endParaRPr lang="en-GB" sz="1400" dirty="0">
              <a:solidFill>
                <a:schemeClr val="tx1">
                  <a:lumMod val="50000"/>
                  <a:lumOff val="50000"/>
                </a:schemeClr>
              </a:solidFill>
              <a:latin typeface="Arial"/>
              <a:ea typeface="微软雅黑"/>
              <a:sym typeface="Arial"/>
            </a:endParaRPr>
          </a:p>
        </p:txBody>
      </p:sp>
      <p:sp>
        <p:nvSpPr>
          <p:cNvPr id="46" name="Text Placeholder 2"/>
          <p:cNvSpPr txBox="1"/>
          <p:nvPr/>
        </p:nvSpPr>
        <p:spPr>
          <a:xfrm>
            <a:off x="8736960" y="4802858"/>
            <a:ext cx="2353242" cy="312492"/>
          </a:xfrm>
          <a:prstGeom prst="rect">
            <a:avLst/>
          </a:prstGeom>
          <a:noFill/>
        </p:spPr>
        <p:txBody>
          <a:bodyPr vert="horz" lIns="0" tIns="48372" rIns="0" bIns="48372"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b="1" dirty="0">
                <a:solidFill>
                  <a:schemeClr val="tx1">
                    <a:lumMod val="50000"/>
                    <a:lumOff val="50000"/>
                  </a:schemeClr>
                </a:solidFill>
                <a:latin typeface="Arial"/>
                <a:ea typeface="微软雅黑"/>
                <a:sym typeface="Arial"/>
              </a:rPr>
              <a:t>Add title text</a:t>
            </a:r>
            <a:endParaRPr lang="en-GB" altLang="zh-CN" b="1" dirty="0">
              <a:solidFill>
                <a:schemeClr val="tx1">
                  <a:lumMod val="50000"/>
                  <a:lumOff val="50000"/>
                </a:schemeClr>
              </a:solidFill>
              <a:latin typeface="Arial"/>
              <a:ea typeface="微软雅黑"/>
              <a:sym typeface="Arial"/>
            </a:endParaRPr>
          </a:p>
        </p:txBody>
      </p:sp>
      <p:sp>
        <p:nvSpPr>
          <p:cNvPr id="47" name="Text Placeholder 2"/>
          <p:cNvSpPr txBox="1"/>
          <p:nvPr/>
        </p:nvSpPr>
        <p:spPr>
          <a:xfrm>
            <a:off x="2963236" y="1950782"/>
            <a:ext cx="455155" cy="365859"/>
          </a:xfrm>
          <a:prstGeom prst="rect">
            <a:avLst/>
          </a:prstGeom>
          <a:noFill/>
        </p:spPr>
        <p:txBody>
          <a:bodyPr vert="horz" lIns="0" tIns="48372" rIns="0" bIns="48372"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a:solidFill>
                  <a:schemeClr val="tx1">
                    <a:lumMod val="50000"/>
                    <a:lumOff val="50000"/>
                  </a:schemeClr>
                </a:solidFill>
                <a:latin typeface="Arial"/>
                <a:ea typeface="微软雅黑"/>
                <a:sym typeface="Arial"/>
              </a:rPr>
              <a:t>A</a:t>
            </a:r>
            <a:endParaRPr lang="en-GB" dirty="0">
              <a:solidFill>
                <a:schemeClr val="tx1">
                  <a:lumMod val="50000"/>
                  <a:lumOff val="50000"/>
                </a:schemeClr>
              </a:solidFill>
              <a:latin typeface="Arial"/>
              <a:ea typeface="微软雅黑"/>
              <a:sym typeface="Arial"/>
            </a:endParaRPr>
          </a:p>
        </p:txBody>
      </p:sp>
      <p:sp>
        <p:nvSpPr>
          <p:cNvPr id="48" name="Text Placeholder 2"/>
          <p:cNvSpPr txBox="1"/>
          <p:nvPr/>
        </p:nvSpPr>
        <p:spPr>
          <a:xfrm>
            <a:off x="4769234" y="3102168"/>
            <a:ext cx="455155" cy="365859"/>
          </a:xfrm>
          <a:prstGeom prst="rect">
            <a:avLst/>
          </a:prstGeom>
          <a:noFill/>
        </p:spPr>
        <p:txBody>
          <a:bodyPr vert="horz" lIns="0" tIns="48372" rIns="0" bIns="48372"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a:solidFill>
                  <a:schemeClr val="tx1">
                    <a:lumMod val="50000"/>
                    <a:lumOff val="50000"/>
                  </a:schemeClr>
                </a:solidFill>
                <a:latin typeface="Arial"/>
                <a:ea typeface="微软雅黑"/>
                <a:sym typeface="Arial"/>
              </a:rPr>
              <a:t>B</a:t>
            </a:r>
            <a:endParaRPr lang="en-GB" dirty="0">
              <a:solidFill>
                <a:schemeClr val="tx1">
                  <a:lumMod val="50000"/>
                  <a:lumOff val="50000"/>
                </a:schemeClr>
              </a:solidFill>
              <a:latin typeface="Arial"/>
              <a:ea typeface="微软雅黑"/>
              <a:sym typeface="Arial"/>
            </a:endParaRPr>
          </a:p>
        </p:txBody>
      </p:sp>
      <p:sp>
        <p:nvSpPr>
          <p:cNvPr id="49" name="Text Placeholder 2"/>
          <p:cNvSpPr txBox="1"/>
          <p:nvPr/>
        </p:nvSpPr>
        <p:spPr>
          <a:xfrm>
            <a:off x="1220173" y="3102168"/>
            <a:ext cx="455155" cy="365859"/>
          </a:xfrm>
          <a:prstGeom prst="rect">
            <a:avLst/>
          </a:prstGeom>
          <a:noFill/>
        </p:spPr>
        <p:txBody>
          <a:bodyPr vert="horz" lIns="0" tIns="48372" rIns="0" bIns="48372"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a:solidFill>
                  <a:schemeClr val="tx1">
                    <a:lumMod val="50000"/>
                    <a:lumOff val="50000"/>
                  </a:schemeClr>
                </a:solidFill>
                <a:latin typeface="Arial"/>
                <a:ea typeface="微软雅黑"/>
                <a:sym typeface="Arial"/>
              </a:rPr>
              <a:t>F</a:t>
            </a:r>
            <a:endParaRPr lang="en-GB" dirty="0">
              <a:solidFill>
                <a:schemeClr val="tx1">
                  <a:lumMod val="50000"/>
                  <a:lumOff val="50000"/>
                </a:schemeClr>
              </a:solidFill>
              <a:latin typeface="Arial"/>
              <a:ea typeface="微软雅黑"/>
              <a:sym typeface="Arial"/>
            </a:endParaRPr>
          </a:p>
        </p:txBody>
      </p:sp>
      <p:sp>
        <p:nvSpPr>
          <p:cNvPr id="50" name="Text Placeholder 2"/>
          <p:cNvSpPr txBox="1"/>
          <p:nvPr/>
        </p:nvSpPr>
        <p:spPr>
          <a:xfrm>
            <a:off x="2963234" y="5882780"/>
            <a:ext cx="455155" cy="365859"/>
          </a:xfrm>
          <a:prstGeom prst="rect">
            <a:avLst/>
          </a:prstGeom>
          <a:noFill/>
        </p:spPr>
        <p:txBody>
          <a:bodyPr vert="horz" lIns="0" tIns="48372" rIns="0" bIns="48372"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a:solidFill>
                  <a:schemeClr val="tx1">
                    <a:lumMod val="50000"/>
                    <a:lumOff val="50000"/>
                  </a:schemeClr>
                </a:solidFill>
                <a:latin typeface="Arial"/>
                <a:ea typeface="微软雅黑"/>
                <a:sym typeface="Arial"/>
              </a:rPr>
              <a:t>D</a:t>
            </a:r>
            <a:endParaRPr lang="en-GB" dirty="0">
              <a:solidFill>
                <a:schemeClr val="tx1">
                  <a:lumMod val="50000"/>
                  <a:lumOff val="50000"/>
                </a:schemeClr>
              </a:solidFill>
              <a:latin typeface="Arial"/>
              <a:ea typeface="微软雅黑"/>
              <a:sym typeface="Arial"/>
            </a:endParaRPr>
          </a:p>
        </p:txBody>
      </p:sp>
      <p:sp>
        <p:nvSpPr>
          <p:cNvPr id="51" name="Text Placeholder 2"/>
          <p:cNvSpPr txBox="1"/>
          <p:nvPr/>
        </p:nvSpPr>
        <p:spPr>
          <a:xfrm>
            <a:off x="1220173" y="4827567"/>
            <a:ext cx="455155" cy="365859"/>
          </a:xfrm>
          <a:prstGeom prst="rect">
            <a:avLst/>
          </a:prstGeom>
          <a:noFill/>
        </p:spPr>
        <p:txBody>
          <a:bodyPr vert="horz" lIns="0" tIns="48372" rIns="0" bIns="48372"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a:solidFill>
                  <a:schemeClr val="tx1">
                    <a:lumMod val="50000"/>
                    <a:lumOff val="50000"/>
                  </a:schemeClr>
                </a:solidFill>
                <a:latin typeface="Arial"/>
                <a:ea typeface="微软雅黑"/>
                <a:sym typeface="Arial"/>
              </a:rPr>
              <a:t>E</a:t>
            </a:r>
            <a:endParaRPr lang="en-GB" dirty="0">
              <a:solidFill>
                <a:schemeClr val="tx1">
                  <a:lumMod val="50000"/>
                  <a:lumOff val="50000"/>
                </a:schemeClr>
              </a:solidFill>
              <a:latin typeface="Arial"/>
              <a:ea typeface="微软雅黑"/>
              <a:sym typeface="Arial"/>
            </a:endParaRPr>
          </a:p>
        </p:txBody>
      </p:sp>
      <p:sp>
        <p:nvSpPr>
          <p:cNvPr id="52" name="Text Placeholder 2"/>
          <p:cNvSpPr txBox="1"/>
          <p:nvPr/>
        </p:nvSpPr>
        <p:spPr>
          <a:xfrm>
            <a:off x="4769234" y="4827566"/>
            <a:ext cx="455155" cy="365859"/>
          </a:xfrm>
          <a:prstGeom prst="rect">
            <a:avLst/>
          </a:prstGeom>
          <a:noFill/>
        </p:spPr>
        <p:txBody>
          <a:bodyPr vert="horz" lIns="0" tIns="48372" rIns="0" bIns="48372"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a:solidFill>
                  <a:schemeClr val="tx1">
                    <a:lumMod val="50000"/>
                    <a:lumOff val="50000"/>
                  </a:schemeClr>
                </a:solidFill>
                <a:latin typeface="Arial"/>
                <a:ea typeface="微软雅黑"/>
                <a:sym typeface="Arial"/>
              </a:rPr>
              <a:t>C</a:t>
            </a:r>
            <a:endParaRPr lang="en-GB" dirty="0">
              <a:solidFill>
                <a:schemeClr val="tx1">
                  <a:lumMod val="50000"/>
                  <a:lumOff val="50000"/>
                </a:schemeClr>
              </a:solidFill>
              <a:latin typeface="Arial"/>
              <a:ea typeface="微软雅黑"/>
              <a:sym typeface="Arial"/>
            </a:endParaRPr>
          </a:p>
        </p:txBody>
      </p:sp>
      <p:sp>
        <p:nvSpPr>
          <p:cNvPr id="2" name="标题 1"/>
          <p:cNvSpPr>
            <a:spLocks noGrp="1"/>
          </p:cNvSpPr>
          <p:nvPr>
            <p:ph type="title"/>
          </p:nvPr>
        </p:nvSpPr>
        <p:spPr/>
        <p:txBody>
          <a:bodyPr vert="horz" lIns="91440" tIns="45720" rIns="91440" bIns="45720" rtlCol="0" anchor="ctr">
            <a:normAutofit/>
          </a:bodyPr>
          <a:lstStyle/>
          <a:p>
            <a:r>
              <a:rPr lang="en-US" altLang="zh-CN" sz="3200" b="1" dirty="0">
                <a:latin typeface="Arial"/>
                <a:ea typeface="微软雅黑"/>
                <a:sym typeface="Arial"/>
              </a:rPr>
              <a:t>Add title text</a:t>
            </a:r>
            <a:endParaRPr lang="zh-CN" altLang="en-US" sz="3200" b="1" dirty="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200"/>
                                        <p:tgtEl>
                                          <p:spTgt spid="18"/>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199"/>
                                          </p:stCondLst>
                                        </p:cTn>
                                        <p:tgtEl>
                                          <p:spTgt spid="47">
                                            <p:txEl>
                                              <p:pRg st="0" end="0"/>
                                            </p:txEl>
                                          </p:spTgt>
                                        </p:tgtEl>
                                        <p:attrNameLst>
                                          <p:attrName>style.visibility</p:attrName>
                                        </p:attrNameLst>
                                      </p:cBhvr>
                                      <p:to>
                                        <p:strVal val="visible"/>
                                      </p:to>
                                    </p:se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36">
                                            <p:txEl>
                                              <p:pRg st="0" end="0"/>
                                            </p:txEl>
                                          </p:spTgt>
                                        </p:tgtEl>
                                        <p:attrNameLst>
                                          <p:attrName>style.visibility</p:attrName>
                                        </p:attrNameLst>
                                      </p:cBhvr>
                                      <p:to>
                                        <p:strVal val="visible"/>
                                      </p:to>
                                    </p:set>
                                    <p:animEffect transition="in" filter="fade">
                                      <p:cBhvr>
                                        <p:cTn id="18" dur="200"/>
                                        <p:tgtEl>
                                          <p:spTgt spid="36">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200"/>
                                        <p:tgtEl>
                                          <p:spTgt spid="35"/>
                                        </p:tgtEl>
                                      </p:cBhvr>
                                    </p:animEffect>
                                  </p:childTnLst>
                                </p:cTn>
                              </p:par>
                            </p:childTnLst>
                          </p:cTn>
                        </p:par>
                        <p:par>
                          <p:cTn id="22" fill="hold">
                            <p:stCondLst>
                              <p:cond delay="2000"/>
                            </p:stCondLst>
                            <p:childTnLst>
                              <p:par>
                                <p:cTn id="23" presetID="18" presetClass="entr" presetSubtype="3"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strips(upRight)">
                                      <p:cBhvr>
                                        <p:cTn id="25" dur="200"/>
                                        <p:tgtEl>
                                          <p:spTgt spid="21"/>
                                        </p:tgtEl>
                                      </p:cBhvr>
                                    </p:animEffect>
                                  </p:childTnLst>
                                </p:cTn>
                              </p:par>
                            </p:childTnLst>
                          </p:cTn>
                        </p:par>
                        <p:par>
                          <p:cTn id="26" fill="hold">
                            <p:stCondLst>
                              <p:cond delay="2500"/>
                            </p:stCondLst>
                            <p:childTnLst>
                              <p:par>
                                <p:cTn id="27" presetID="1" presetClass="entr" presetSubtype="0" fill="hold" grpId="0" nodeType="afterEffect">
                                  <p:stCondLst>
                                    <p:cond delay="0"/>
                                  </p:stCondLst>
                                  <p:childTnLst>
                                    <p:set>
                                      <p:cBhvr>
                                        <p:cTn id="28" dur="1" fill="hold">
                                          <p:stCondLst>
                                            <p:cond delay="199"/>
                                          </p:stCondLst>
                                        </p:cTn>
                                        <p:tgtEl>
                                          <p:spTgt spid="48">
                                            <p:txEl>
                                              <p:pRg st="0" end="0"/>
                                            </p:txEl>
                                          </p:spTgt>
                                        </p:tgtEl>
                                        <p:attrNameLst>
                                          <p:attrName>style.visibility</p:attrName>
                                        </p:attrNameLst>
                                      </p:cBhvr>
                                      <p:to>
                                        <p:strVal val="visible"/>
                                      </p:to>
                                    </p:se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40">
                                            <p:txEl>
                                              <p:pRg st="0" end="0"/>
                                            </p:txEl>
                                          </p:spTgt>
                                        </p:tgtEl>
                                        <p:attrNameLst>
                                          <p:attrName>style.visibility</p:attrName>
                                        </p:attrNameLst>
                                      </p:cBhvr>
                                      <p:to>
                                        <p:strVal val="visible"/>
                                      </p:to>
                                    </p:set>
                                    <p:animEffect transition="in" filter="fade">
                                      <p:cBhvr>
                                        <p:cTn id="32" dur="200"/>
                                        <p:tgtEl>
                                          <p:spTgt spid="40">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200"/>
                                        <p:tgtEl>
                                          <p:spTgt spid="39"/>
                                        </p:tgtEl>
                                      </p:cBhvr>
                                    </p:animEffect>
                                  </p:childTnLst>
                                </p:cTn>
                              </p:par>
                            </p:childTnLst>
                          </p:cTn>
                        </p:par>
                        <p:par>
                          <p:cTn id="36" fill="hold">
                            <p:stCondLst>
                              <p:cond delay="3500"/>
                            </p:stCondLst>
                            <p:childTnLst>
                              <p:par>
                                <p:cTn id="37" presetID="18" presetClass="entr" presetSubtype="6"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strips(downRight)">
                                      <p:cBhvr>
                                        <p:cTn id="39" dur="200"/>
                                        <p:tgtEl>
                                          <p:spTgt spid="24"/>
                                        </p:tgtEl>
                                      </p:cBhvr>
                                    </p:animEffect>
                                  </p:childTnLst>
                                </p:cTn>
                              </p:par>
                            </p:childTnLst>
                          </p:cTn>
                        </p:par>
                        <p:par>
                          <p:cTn id="40" fill="hold">
                            <p:stCondLst>
                              <p:cond delay="4000"/>
                            </p:stCondLst>
                            <p:childTnLst>
                              <p:par>
                                <p:cTn id="41" presetID="1" presetClass="entr" presetSubtype="0" fill="hold" grpId="0" nodeType="afterEffect">
                                  <p:stCondLst>
                                    <p:cond delay="0"/>
                                  </p:stCondLst>
                                  <p:childTnLst>
                                    <p:set>
                                      <p:cBhvr>
                                        <p:cTn id="42" dur="1" fill="hold">
                                          <p:stCondLst>
                                            <p:cond delay="199"/>
                                          </p:stCondLst>
                                        </p:cTn>
                                        <p:tgtEl>
                                          <p:spTgt spid="52">
                                            <p:txEl>
                                              <p:pRg st="0" end="0"/>
                                            </p:txEl>
                                          </p:spTgt>
                                        </p:tgtEl>
                                        <p:attrNameLst>
                                          <p:attrName>style.visibility</p:attrName>
                                        </p:attrNameLst>
                                      </p:cBhvr>
                                      <p:to>
                                        <p:strVal val="visible"/>
                                      </p:to>
                                    </p:se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44">
                                            <p:txEl>
                                              <p:pRg st="0" end="0"/>
                                            </p:txEl>
                                          </p:spTgt>
                                        </p:tgtEl>
                                        <p:attrNameLst>
                                          <p:attrName>style.visibility</p:attrName>
                                        </p:attrNameLst>
                                      </p:cBhvr>
                                      <p:to>
                                        <p:strVal val="visible"/>
                                      </p:to>
                                    </p:set>
                                    <p:animEffect transition="in" filter="fade">
                                      <p:cBhvr>
                                        <p:cTn id="46" dur="200"/>
                                        <p:tgtEl>
                                          <p:spTgt spid="44">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200"/>
                                        <p:tgtEl>
                                          <p:spTgt spid="43"/>
                                        </p:tgtEl>
                                      </p:cBhvr>
                                    </p:animEffect>
                                  </p:childTnLst>
                                </p:cTn>
                              </p:par>
                            </p:childTnLst>
                          </p:cTn>
                        </p:par>
                        <p:par>
                          <p:cTn id="50" fill="hold">
                            <p:stCondLst>
                              <p:cond delay="5000"/>
                            </p:stCondLst>
                            <p:childTnLst>
                              <p:par>
                                <p:cTn id="51" presetID="22" presetClass="entr" presetSubtype="1"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up)">
                                      <p:cBhvr>
                                        <p:cTn id="53" dur="200"/>
                                        <p:tgtEl>
                                          <p:spTgt spid="15"/>
                                        </p:tgtEl>
                                      </p:cBhvr>
                                    </p:animEffect>
                                  </p:childTnLst>
                                </p:cTn>
                              </p:par>
                            </p:childTnLst>
                          </p:cTn>
                        </p:par>
                        <p:par>
                          <p:cTn id="54" fill="hold">
                            <p:stCondLst>
                              <p:cond delay="5500"/>
                            </p:stCondLst>
                            <p:childTnLst>
                              <p:par>
                                <p:cTn id="55" presetID="1" presetClass="entr" presetSubtype="0" fill="hold" grpId="0" nodeType="afterEffect">
                                  <p:stCondLst>
                                    <p:cond delay="0"/>
                                  </p:stCondLst>
                                  <p:childTnLst>
                                    <p:set>
                                      <p:cBhvr>
                                        <p:cTn id="56" dur="1" fill="hold">
                                          <p:stCondLst>
                                            <p:cond delay="199"/>
                                          </p:stCondLst>
                                        </p:cTn>
                                        <p:tgtEl>
                                          <p:spTgt spid="50">
                                            <p:txEl>
                                              <p:pRg st="0" end="0"/>
                                            </p:txEl>
                                          </p:spTgt>
                                        </p:tgtEl>
                                        <p:attrNameLst>
                                          <p:attrName>style.visibility</p:attrName>
                                        </p:attrNameLst>
                                      </p:cBhvr>
                                      <p:to>
                                        <p:strVal val="visible"/>
                                      </p:to>
                                    </p:set>
                                  </p:childTnLst>
                                </p:cTn>
                              </p:par>
                            </p:childTnLst>
                          </p:cTn>
                        </p:par>
                        <p:par>
                          <p:cTn id="57" fill="hold">
                            <p:stCondLst>
                              <p:cond delay="6000"/>
                            </p:stCondLst>
                            <p:childTnLst>
                              <p:par>
                                <p:cTn id="58" presetID="10"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200"/>
                                        <p:tgtEl>
                                          <p:spTgt spid="38">
                                            <p:txEl>
                                              <p:pRg st="0" end="0"/>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200"/>
                                        <p:tgtEl>
                                          <p:spTgt spid="37"/>
                                        </p:tgtEl>
                                      </p:cBhvr>
                                    </p:animEffect>
                                  </p:childTnLst>
                                </p:cTn>
                              </p:par>
                            </p:childTnLst>
                          </p:cTn>
                        </p:par>
                        <p:par>
                          <p:cTn id="64" fill="hold">
                            <p:stCondLst>
                              <p:cond delay="6500"/>
                            </p:stCondLst>
                            <p:childTnLst>
                              <p:par>
                                <p:cTn id="65" presetID="18" presetClass="entr" presetSubtype="12"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strips(downLeft)">
                                      <p:cBhvr>
                                        <p:cTn id="67" dur="200"/>
                                        <p:tgtEl>
                                          <p:spTgt spid="27"/>
                                        </p:tgtEl>
                                      </p:cBhvr>
                                    </p:animEffect>
                                  </p:childTnLst>
                                </p:cTn>
                              </p:par>
                            </p:childTnLst>
                          </p:cTn>
                        </p:par>
                        <p:par>
                          <p:cTn id="68" fill="hold">
                            <p:stCondLst>
                              <p:cond delay="7000"/>
                            </p:stCondLst>
                            <p:childTnLst>
                              <p:par>
                                <p:cTn id="69" presetID="1" presetClass="entr" presetSubtype="0" fill="hold" grpId="0" nodeType="afterEffect">
                                  <p:stCondLst>
                                    <p:cond delay="0"/>
                                  </p:stCondLst>
                                  <p:childTnLst>
                                    <p:set>
                                      <p:cBhvr>
                                        <p:cTn id="70" dur="1" fill="hold">
                                          <p:stCondLst>
                                            <p:cond delay="199"/>
                                          </p:stCondLst>
                                        </p:cTn>
                                        <p:tgtEl>
                                          <p:spTgt spid="51">
                                            <p:txEl>
                                              <p:pRg st="0" end="0"/>
                                            </p:txEl>
                                          </p:spTgt>
                                        </p:tgtEl>
                                        <p:attrNameLst>
                                          <p:attrName>style.visibility</p:attrName>
                                        </p:attrNameLst>
                                      </p:cBhvr>
                                      <p:to>
                                        <p:strVal val="visible"/>
                                      </p:to>
                                    </p:set>
                                  </p:childTnLst>
                                </p:cTn>
                              </p:par>
                            </p:childTnLst>
                          </p:cTn>
                        </p:par>
                        <p:par>
                          <p:cTn id="71" fill="hold">
                            <p:stCondLst>
                              <p:cond delay="7500"/>
                            </p:stCondLst>
                            <p:childTnLst>
                              <p:par>
                                <p:cTn id="72" presetID="10" presetClass="entr" presetSubtype="0" fill="hold" grpId="0" nodeType="afterEffect">
                                  <p:stCondLst>
                                    <p:cond delay="0"/>
                                  </p:stCondLst>
                                  <p:childTnLst>
                                    <p:set>
                                      <p:cBhvr>
                                        <p:cTn id="73" dur="1" fill="hold">
                                          <p:stCondLst>
                                            <p:cond delay="0"/>
                                          </p:stCondLst>
                                        </p:cTn>
                                        <p:tgtEl>
                                          <p:spTgt spid="42">
                                            <p:txEl>
                                              <p:pRg st="0" end="0"/>
                                            </p:txEl>
                                          </p:spTgt>
                                        </p:tgtEl>
                                        <p:attrNameLst>
                                          <p:attrName>style.visibility</p:attrName>
                                        </p:attrNameLst>
                                      </p:cBhvr>
                                      <p:to>
                                        <p:strVal val="visible"/>
                                      </p:to>
                                    </p:set>
                                    <p:animEffect transition="in" filter="fade">
                                      <p:cBhvr>
                                        <p:cTn id="74" dur="200"/>
                                        <p:tgtEl>
                                          <p:spTgt spid="42">
                                            <p:txEl>
                                              <p:pRg st="0" end="0"/>
                                            </p:tx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200"/>
                                        <p:tgtEl>
                                          <p:spTgt spid="41"/>
                                        </p:tgtEl>
                                      </p:cBhvr>
                                    </p:animEffect>
                                  </p:childTnLst>
                                </p:cTn>
                              </p:par>
                            </p:childTnLst>
                          </p:cTn>
                        </p:par>
                        <p:par>
                          <p:cTn id="78" fill="hold">
                            <p:stCondLst>
                              <p:cond delay="8000"/>
                            </p:stCondLst>
                            <p:childTnLst>
                              <p:par>
                                <p:cTn id="79" presetID="18" presetClass="entr" presetSubtype="9"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strips(upLeft)">
                                      <p:cBhvr>
                                        <p:cTn id="81" dur="200"/>
                                        <p:tgtEl>
                                          <p:spTgt spid="32"/>
                                        </p:tgtEl>
                                      </p:cBhvr>
                                    </p:animEffect>
                                  </p:childTnLst>
                                </p:cTn>
                              </p:par>
                            </p:childTnLst>
                          </p:cTn>
                        </p:par>
                        <p:par>
                          <p:cTn id="82" fill="hold">
                            <p:stCondLst>
                              <p:cond delay="8500"/>
                            </p:stCondLst>
                            <p:childTnLst>
                              <p:par>
                                <p:cTn id="83" presetID="1" presetClass="entr" presetSubtype="0" fill="hold" grpId="0" nodeType="afterEffect">
                                  <p:stCondLst>
                                    <p:cond delay="0"/>
                                  </p:stCondLst>
                                  <p:childTnLst>
                                    <p:set>
                                      <p:cBhvr>
                                        <p:cTn id="84" dur="1" fill="hold">
                                          <p:stCondLst>
                                            <p:cond delay="199"/>
                                          </p:stCondLst>
                                        </p:cTn>
                                        <p:tgtEl>
                                          <p:spTgt spid="49">
                                            <p:txEl>
                                              <p:pRg st="0" end="0"/>
                                            </p:txEl>
                                          </p:spTgt>
                                        </p:tgtEl>
                                        <p:attrNameLst>
                                          <p:attrName>style.visibility</p:attrName>
                                        </p:attrNameLst>
                                      </p:cBhvr>
                                      <p:to>
                                        <p:strVal val="visible"/>
                                      </p:to>
                                    </p:set>
                                  </p:childTnLst>
                                </p:cTn>
                              </p:par>
                            </p:childTnLst>
                          </p:cTn>
                        </p:par>
                        <p:par>
                          <p:cTn id="85" fill="hold">
                            <p:stCondLst>
                              <p:cond delay="9000"/>
                            </p:stCondLst>
                            <p:childTnLst>
                              <p:par>
                                <p:cTn id="86" presetID="10" presetClass="entr" presetSubtype="0" fill="hold" grpId="0" nodeType="afterEffect">
                                  <p:stCondLst>
                                    <p:cond delay="0"/>
                                  </p:stCondLst>
                                  <p:childTnLst>
                                    <p:set>
                                      <p:cBhvr>
                                        <p:cTn id="87" dur="1" fill="hold">
                                          <p:stCondLst>
                                            <p:cond delay="0"/>
                                          </p:stCondLst>
                                        </p:cTn>
                                        <p:tgtEl>
                                          <p:spTgt spid="46">
                                            <p:txEl>
                                              <p:pRg st="0" end="0"/>
                                            </p:txEl>
                                          </p:spTgt>
                                        </p:tgtEl>
                                        <p:attrNameLst>
                                          <p:attrName>style.visibility</p:attrName>
                                        </p:attrNameLst>
                                      </p:cBhvr>
                                      <p:to>
                                        <p:strVal val="visible"/>
                                      </p:to>
                                    </p:set>
                                    <p:animEffect transition="in" filter="fade">
                                      <p:cBhvr>
                                        <p:cTn id="88" dur="200"/>
                                        <p:tgtEl>
                                          <p:spTgt spid="46">
                                            <p:txEl>
                                              <p:pRg st="0" end="0"/>
                                            </p:tx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fade">
                                      <p:cBhvr>
                                        <p:cTn id="91" dur="2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build="p"/>
      <p:bldP spid="37" grpId="0"/>
      <p:bldP spid="38" grpId="0" build="p"/>
      <p:bldP spid="39" grpId="0"/>
      <p:bldP spid="40" grpId="0" build="p"/>
      <p:bldP spid="41" grpId="0"/>
      <p:bldP spid="42" grpId="0" build="p"/>
      <p:bldP spid="43" grpId="0"/>
      <p:bldP spid="44" grpId="0" build="p"/>
      <p:bldP spid="45" grpId="0"/>
      <p:bldP spid="46" grpId="0" build="p"/>
      <p:bldP spid="47" grpId="0" build="p"/>
      <p:bldP spid="48" grpId="0" build="p"/>
      <p:bldP spid="49" grpId="0" build="p"/>
      <p:bldP spid="50" grpId="0" build="p"/>
      <p:bldP spid="51" grpId="0" build="p"/>
      <p:bldP spid="5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54503" y="2011245"/>
            <a:ext cx="7553331" cy="1442735"/>
            <a:chOff x="1419655" y="1993404"/>
            <a:chExt cx="6032665" cy="1152128"/>
          </a:xfrm>
        </p:grpSpPr>
        <p:cxnSp>
          <p:nvCxnSpPr>
            <p:cNvPr id="3" name="直接连接符 2"/>
            <p:cNvCxnSpPr/>
            <p:nvPr/>
          </p:nvCxnSpPr>
          <p:spPr>
            <a:xfrm>
              <a:off x="1419655" y="2497460"/>
              <a:ext cx="603266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a:off x="1419655"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a:off x="3451140"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5564105"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7450413"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4499992" y="1993404"/>
              <a:ext cx="1" cy="5040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 name="TextBox 29"/>
          <p:cNvSpPr txBox="1"/>
          <p:nvPr/>
        </p:nvSpPr>
        <p:spPr>
          <a:xfrm>
            <a:off x="911847" y="4250812"/>
            <a:ext cx="2524458" cy="744028"/>
          </a:xfrm>
          <a:prstGeom prst="rect">
            <a:avLst/>
          </a:prstGeom>
          <a:noFill/>
        </p:spPr>
        <p:txBody>
          <a:bodyPr wrap="square" lIns="91417" tIns="45709" rIns="91417" bIns="45709" rtlCol="0">
            <a:spAutoFit/>
          </a:bodyPr>
          <a:lstStyle/>
          <a:p>
            <a:pPr algn="ctr">
              <a:lnSpc>
                <a:spcPct val="150000"/>
              </a:lnSpc>
            </a:pPr>
            <a:r>
              <a:rPr lang="en-US" altLang="zh-CN" sz="1500" dirty="0">
                <a:solidFill>
                  <a:schemeClr val="tx1">
                    <a:lumMod val="50000"/>
                    <a:lumOff val="50000"/>
                  </a:schemeClr>
                </a:solidFill>
                <a:latin typeface="Arial"/>
                <a:ea typeface="微软雅黑"/>
                <a:sym typeface="Arial"/>
              </a:rPr>
              <a:t>Fill in the description</a:t>
            </a:r>
            <a:endParaRPr lang="zh-CN" altLang="en-US" sz="1500" dirty="0">
              <a:solidFill>
                <a:schemeClr val="tx1">
                  <a:lumMod val="50000"/>
                  <a:lumOff val="50000"/>
                </a:schemeClr>
              </a:solidFill>
              <a:latin typeface="Arial"/>
              <a:ea typeface="微软雅黑"/>
              <a:sym typeface="Arial"/>
            </a:endParaRPr>
          </a:p>
          <a:p>
            <a:pPr algn="ctr">
              <a:lnSpc>
                <a:spcPct val="150000"/>
              </a:lnSpc>
            </a:pPr>
            <a:r>
              <a:rPr lang="en-US" altLang="zh-CN" sz="1500" dirty="0">
                <a:solidFill>
                  <a:schemeClr val="tx1">
                    <a:lumMod val="50000"/>
                    <a:lumOff val="50000"/>
                  </a:schemeClr>
                </a:solidFill>
                <a:latin typeface="Arial"/>
                <a:ea typeface="微软雅黑"/>
                <a:sym typeface="Arial"/>
              </a:rPr>
              <a:t>Fill in the description</a:t>
            </a:r>
            <a:endParaRPr lang="zh-CN" altLang="en-US" sz="1500" dirty="0">
              <a:solidFill>
                <a:schemeClr val="tx1">
                  <a:lumMod val="50000"/>
                  <a:lumOff val="50000"/>
                </a:schemeClr>
              </a:solidFill>
              <a:latin typeface="Arial"/>
              <a:ea typeface="微软雅黑"/>
              <a:sym typeface="Arial"/>
            </a:endParaRPr>
          </a:p>
        </p:txBody>
      </p:sp>
      <p:sp>
        <p:nvSpPr>
          <p:cNvPr id="10" name="TextBox 30"/>
          <p:cNvSpPr txBox="1"/>
          <p:nvPr/>
        </p:nvSpPr>
        <p:spPr>
          <a:xfrm>
            <a:off x="3436304" y="4250812"/>
            <a:ext cx="2524458" cy="744028"/>
          </a:xfrm>
          <a:prstGeom prst="rect">
            <a:avLst/>
          </a:prstGeom>
          <a:noFill/>
        </p:spPr>
        <p:txBody>
          <a:bodyPr wrap="square" lIns="91417" tIns="45709" rIns="91417" bIns="45709" rtlCol="0">
            <a:spAutoFit/>
          </a:bodyPr>
          <a:lstStyle/>
          <a:p>
            <a:pPr algn="ctr">
              <a:lnSpc>
                <a:spcPct val="150000"/>
              </a:lnSpc>
            </a:pPr>
            <a:r>
              <a:rPr lang="en-US" altLang="zh-CN" sz="1500" dirty="0">
                <a:solidFill>
                  <a:schemeClr val="tx1">
                    <a:lumMod val="50000"/>
                    <a:lumOff val="50000"/>
                  </a:schemeClr>
                </a:solidFill>
                <a:latin typeface="Arial"/>
                <a:ea typeface="微软雅黑"/>
                <a:sym typeface="Arial"/>
              </a:rPr>
              <a:t>Fill in the description</a:t>
            </a:r>
            <a:endParaRPr lang="zh-CN" altLang="en-US" sz="1500" dirty="0">
              <a:solidFill>
                <a:schemeClr val="tx1">
                  <a:lumMod val="50000"/>
                  <a:lumOff val="50000"/>
                </a:schemeClr>
              </a:solidFill>
              <a:latin typeface="Arial"/>
              <a:ea typeface="微软雅黑"/>
              <a:sym typeface="Arial"/>
            </a:endParaRPr>
          </a:p>
          <a:p>
            <a:pPr algn="ctr">
              <a:lnSpc>
                <a:spcPct val="150000"/>
              </a:lnSpc>
            </a:pPr>
            <a:r>
              <a:rPr lang="en-US" altLang="zh-CN" sz="1500" dirty="0">
                <a:solidFill>
                  <a:schemeClr val="tx1">
                    <a:lumMod val="50000"/>
                    <a:lumOff val="50000"/>
                  </a:schemeClr>
                </a:solidFill>
                <a:latin typeface="Arial"/>
                <a:ea typeface="微软雅黑"/>
                <a:sym typeface="Arial"/>
              </a:rPr>
              <a:t>Fill in the description</a:t>
            </a:r>
            <a:endParaRPr lang="zh-CN" altLang="en-US" sz="1500" dirty="0">
              <a:solidFill>
                <a:schemeClr val="tx1">
                  <a:lumMod val="50000"/>
                  <a:lumOff val="50000"/>
                </a:schemeClr>
              </a:solidFill>
              <a:latin typeface="Arial"/>
              <a:ea typeface="微软雅黑"/>
              <a:sym typeface="Arial"/>
            </a:endParaRPr>
          </a:p>
        </p:txBody>
      </p:sp>
      <p:sp>
        <p:nvSpPr>
          <p:cNvPr id="11" name="TextBox 31"/>
          <p:cNvSpPr txBox="1"/>
          <p:nvPr/>
        </p:nvSpPr>
        <p:spPr>
          <a:xfrm>
            <a:off x="6050921" y="4250812"/>
            <a:ext cx="2524458" cy="744028"/>
          </a:xfrm>
          <a:prstGeom prst="rect">
            <a:avLst/>
          </a:prstGeom>
          <a:noFill/>
        </p:spPr>
        <p:txBody>
          <a:bodyPr wrap="square" lIns="91417" tIns="45709" rIns="91417" bIns="45709" rtlCol="0">
            <a:spAutoFit/>
          </a:bodyPr>
          <a:lstStyle/>
          <a:p>
            <a:pPr algn="ctr">
              <a:lnSpc>
                <a:spcPct val="150000"/>
              </a:lnSpc>
            </a:pPr>
            <a:r>
              <a:rPr lang="en-US" altLang="zh-CN" sz="1500" dirty="0">
                <a:solidFill>
                  <a:schemeClr val="tx1">
                    <a:lumMod val="50000"/>
                    <a:lumOff val="50000"/>
                  </a:schemeClr>
                </a:solidFill>
                <a:latin typeface="Arial"/>
                <a:ea typeface="微软雅黑"/>
                <a:sym typeface="Arial"/>
              </a:rPr>
              <a:t>Fill in the description</a:t>
            </a:r>
            <a:endParaRPr lang="zh-CN" altLang="en-US" sz="1500" dirty="0">
              <a:solidFill>
                <a:schemeClr val="tx1">
                  <a:lumMod val="50000"/>
                  <a:lumOff val="50000"/>
                </a:schemeClr>
              </a:solidFill>
              <a:latin typeface="Arial"/>
              <a:ea typeface="微软雅黑"/>
              <a:sym typeface="Arial"/>
            </a:endParaRPr>
          </a:p>
          <a:p>
            <a:pPr algn="ctr">
              <a:lnSpc>
                <a:spcPct val="150000"/>
              </a:lnSpc>
            </a:pPr>
            <a:r>
              <a:rPr lang="en-US" altLang="zh-CN" sz="1500" dirty="0">
                <a:solidFill>
                  <a:schemeClr val="tx1">
                    <a:lumMod val="50000"/>
                    <a:lumOff val="50000"/>
                  </a:schemeClr>
                </a:solidFill>
                <a:latin typeface="Arial"/>
                <a:ea typeface="微软雅黑"/>
                <a:sym typeface="Arial"/>
              </a:rPr>
              <a:t>Fill in the description</a:t>
            </a:r>
            <a:endParaRPr lang="zh-CN" altLang="en-US" sz="1500" dirty="0">
              <a:solidFill>
                <a:schemeClr val="tx1">
                  <a:lumMod val="50000"/>
                  <a:lumOff val="50000"/>
                </a:schemeClr>
              </a:solidFill>
              <a:latin typeface="Arial"/>
              <a:ea typeface="微软雅黑"/>
              <a:sym typeface="Arial"/>
            </a:endParaRPr>
          </a:p>
        </p:txBody>
      </p:sp>
      <p:sp>
        <p:nvSpPr>
          <p:cNvPr id="12" name="TextBox 32"/>
          <p:cNvSpPr txBox="1"/>
          <p:nvPr/>
        </p:nvSpPr>
        <p:spPr>
          <a:xfrm>
            <a:off x="8755697" y="4250812"/>
            <a:ext cx="2524458" cy="744028"/>
          </a:xfrm>
          <a:prstGeom prst="rect">
            <a:avLst/>
          </a:prstGeom>
          <a:noFill/>
        </p:spPr>
        <p:txBody>
          <a:bodyPr wrap="square" lIns="91417" tIns="45709" rIns="91417" bIns="45709" rtlCol="0">
            <a:spAutoFit/>
          </a:bodyPr>
          <a:lstStyle/>
          <a:p>
            <a:pPr algn="ctr">
              <a:lnSpc>
                <a:spcPct val="150000"/>
              </a:lnSpc>
            </a:pPr>
            <a:r>
              <a:rPr lang="en-US" altLang="zh-CN" sz="1500" dirty="0">
                <a:solidFill>
                  <a:schemeClr val="tx1">
                    <a:lumMod val="50000"/>
                    <a:lumOff val="50000"/>
                  </a:schemeClr>
                </a:solidFill>
                <a:latin typeface="Arial"/>
                <a:ea typeface="微软雅黑"/>
                <a:sym typeface="Arial"/>
              </a:rPr>
              <a:t>Fill in the description</a:t>
            </a:r>
            <a:endParaRPr lang="zh-CN" altLang="en-US" sz="1500" dirty="0">
              <a:solidFill>
                <a:schemeClr val="tx1">
                  <a:lumMod val="50000"/>
                  <a:lumOff val="50000"/>
                </a:schemeClr>
              </a:solidFill>
              <a:latin typeface="Arial"/>
              <a:ea typeface="微软雅黑"/>
              <a:sym typeface="Arial"/>
            </a:endParaRPr>
          </a:p>
          <a:p>
            <a:pPr algn="ctr">
              <a:lnSpc>
                <a:spcPct val="150000"/>
              </a:lnSpc>
            </a:pPr>
            <a:r>
              <a:rPr lang="en-US" altLang="zh-CN" sz="1500" dirty="0">
                <a:solidFill>
                  <a:schemeClr val="tx1">
                    <a:lumMod val="50000"/>
                    <a:lumOff val="50000"/>
                  </a:schemeClr>
                </a:solidFill>
                <a:latin typeface="Arial"/>
                <a:ea typeface="微软雅黑"/>
                <a:sym typeface="Arial"/>
              </a:rPr>
              <a:t>Fill in the description</a:t>
            </a:r>
            <a:endParaRPr lang="zh-CN" altLang="en-US" sz="1500" dirty="0">
              <a:solidFill>
                <a:schemeClr val="tx1">
                  <a:lumMod val="50000"/>
                  <a:lumOff val="50000"/>
                </a:schemeClr>
              </a:solidFill>
              <a:latin typeface="Arial"/>
              <a:ea typeface="微软雅黑"/>
              <a:sym typeface="Arial"/>
            </a:endParaRPr>
          </a:p>
        </p:txBody>
      </p:sp>
      <p:sp>
        <p:nvSpPr>
          <p:cNvPr id="13" name="等腰三角形 12"/>
          <p:cNvSpPr/>
          <p:nvPr/>
        </p:nvSpPr>
        <p:spPr>
          <a:xfrm rot="5400000">
            <a:off x="1878706" y="5552805"/>
            <a:ext cx="360685" cy="3108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a:endParaRPr lang="zh-CN" altLang="en-US">
              <a:solidFill>
                <a:schemeClr val="tx1">
                  <a:lumMod val="50000"/>
                  <a:lumOff val="50000"/>
                </a:schemeClr>
              </a:solidFill>
              <a:latin typeface="Arial"/>
              <a:ea typeface="微软雅黑"/>
              <a:sym typeface="Arial"/>
            </a:endParaRPr>
          </a:p>
        </p:txBody>
      </p:sp>
      <p:sp>
        <p:nvSpPr>
          <p:cNvPr id="14" name="TextBox 34"/>
          <p:cNvSpPr txBox="1"/>
          <p:nvPr/>
        </p:nvSpPr>
        <p:spPr>
          <a:xfrm>
            <a:off x="2254502" y="5473096"/>
            <a:ext cx="8165702" cy="397779"/>
          </a:xfrm>
          <a:prstGeom prst="rect">
            <a:avLst/>
          </a:prstGeom>
          <a:noFill/>
        </p:spPr>
        <p:txBody>
          <a:bodyPr wrap="square" lIns="91417" tIns="45709" rIns="91417" bIns="45709" rtlCol="0">
            <a:spAutoFit/>
          </a:bodyPr>
          <a:lstStyle/>
          <a:p>
            <a:pPr>
              <a:lnSpc>
                <a:spcPct val="150000"/>
              </a:lnSpc>
            </a:pPr>
            <a:r>
              <a:rPr lang="en-US" altLang="zh-CN" sz="1500" dirty="0">
                <a:solidFill>
                  <a:schemeClr val="tx1">
                    <a:lumMod val="50000"/>
                    <a:lumOff val="50000"/>
                  </a:schemeClr>
                </a:solidFill>
                <a:latin typeface="Arial"/>
                <a:ea typeface="微软雅黑"/>
                <a:sym typeface="Arial"/>
              </a:rPr>
              <a:t>Click here to add text content, such as keywords, some brief introductions, etc.</a:t>
            </a:r>
          </a:p>
        </p:txBody>
      </p:sp>
      <p:grpSp>
        <p:nvGrpSpPr>
          <p:cNvPr id="15" name="组合 14"/>
          <p:cNvGrpSpPr/>
          <p:nvPr/>
        </p:nvGrpSpPr>
        <p:grpSpPr>
          <a:xfrm>
            <a:off x="4643433" y="1289874"/>
            <a:ext cx="2905136" cy="721368"/>
            <a:chOff x="3385609" y="1289874"/>
            <a:chExt cx="2320263" cy="576064"/>
          </a:xfrm>
          <a:solidFill>
            <a:schemeClr val="accent1"/>
          </a:solidFill>
        </p:grpSpPr>
        <p:sp>
          <p:nvSpPr>
            <p:cNvPr id="16" name="矩形 15"/>
            <p:cNvSpPr/>
            <p:nvPr/>
          </p:nvSpPr>
          <p:spPr>
            <a:xfrm>
              <a:off x="3385609" y="1289874"/>
              <a:ext cx="2320263"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7" name="TextBox 35"/>
            <p:cNvSpPr txBox="1"/>
            <p:nvPr/>
          </p:nvSpPr>
          <p:spPr>
            <a:xfrm>
              <a:off x="3628148" y="1418148"/>
              <a:ext cx="1815694" cy="319516"/>
            </a:xfrm>
            <a:prstGeom prst="rect">
              <a:avLst/>
            </a:prstGeom>
            <a:grpFill/>
          </p:spPr>
          <p:txBody>
            <a:bodyPr wrap="none" rtlCol="0">
              <a:spAutoFit/>
            </a:bodyPr>
            <a:lstStyle/>
            <a:p>
              <a:pPr algn="ctr"/>
              <a:r>
                <a:rPr lang="en-US" altLang="zh-CN" sz="2000" b="1" spc="300" dirty="0">
                  <a:solidFill>
                    <a:schemeClr val="bg1"/>
                  </a:solidFill>
                  <a:latin typeface="Arial"/>
                  <a:ea typeface="微软雅黑"/>
                  <a:sym typeface="Arial"/>
                </a:rPr>
                <a:t>Add title text</a:t>
              </a:r>
              <a:endParaRPr lang="zh-CN" altLang="en-US" sz="2000" b="1" spc="300" dirty="0">
                <a:solidFill>
                  <a:schemeClr val="bg1"/>
                </a:solidFill>
                <a:latin typeface="Arial"/>
                <a:ea typeface="微软雅黑"/>
                <a:sym typeface="Arial"/>
              </a:endParaRPr>
            </a:p>
          </p:txBody>
        </p:sp>
      </p:grpSp>
      <p:grpSp>
        <p:nvGrpSpPr>
          <p:cNvPr id="18" name="组合 17"/>
          <p:cNvGrpSpPr/>
          <p:nvPr/>
        </p:nvGrpSpPr>
        <p:grpSpPr>
          <a:xfrm>
            <a:off x="1002009" y="3453978"/>
            <a:ext cx="2384223" cy="721368"/>
            <a:chOff x="467544" y="3018066"/>
            <a:chExt cx="1904222" cy="576064"/>
          </a:xfrm>
          <a:solidFill>
            <a:schemeClr val="accent2"/>
          </a:solidFill>
        </p:grpSpPr>
        <p:sp>
          <p:nvSpPr>
            <p:cNvPr id="19" name="矩形 18"/>
            <p:cNvSpPr/>
            <p:nvPr/>
          </p:nvSpPr>
          <p:spPr>
            <a:xfrm>
              <a:off x="467544"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20" name="TextBox 36"/>
            <p:cNvSpPr txBox="1"/>
            <p:nvPr/>
          </p:nvSpPr>
          <p:spPr>
            <a:xfrm>
              <a:off x="838919" y="3158629"/>
              <a:ext cx="1161470" cy="294938"/>
            </a:xfrm>
            <a:prstGeom prst="rect">
              <a:avLst/>
            </a:prstGeom>
            <a:grpFill/>
          </p:spPr>
          <p:txBody>
            <a:bodyPr wrap="none" rtlCol="0">
              <a:spAutoFit/>
            </a:bodyPr>
            <a:lstStyle/>
            <a:p>
              <a:pPr algn="ctr"/>
              <a:r>
                <a:rPr lang="en-US" altLang="zh-CN" dirty="0">
                  <a:solidFill>
                    <a:schemeClr val="bg1"/>
                  </a:solidFill>
                  <a:latin typeface="Arial"/>
                  <a:ea typeface="微软雅黑"/>
                  <a:sym typeface="Arial"/>
                </a:rPr>
                <a:t>Add title text</a:t>
              </a:r>
              <a:endParaRPr lang="zh-CN" altLang="en-US" dirty="0">
                <a:solidFill>
                  <a:schemeClr val="bg1"/>
                </a:solidFill>
                <a:latin typeface="Arial"/>
                <a:ea typeface="微软雅黑"/>
                <a:sym typeface="Arial"/>
              </a:endParaRPr>
            </a:p>
          </p:txBody>
        </p:sp>
      </p:grpSp>
      <p:grpSp>
        <p:nvGrpSpPr>
          <p:cNvPr id="21" name="组合 20"/>
          <p:cNvGrpSpPr/>
          <p:nvPr/>
        </p:nvGrpSpPr>
        <p:grpSpPr>
          <a:xfrm>
            <a:off x="3576541" y="3453978"/>
            <a:ext cx="2384223" cy="721368"/>
            <a:chOff x="2523762" y="3018066"/>
            <a:chExt cx="1904222" cy="576064"/>
          </a:xfrm>
          <a:solidFill>
            <a:schemeClr val="accent1"/>
          </a:solidFill>
        </p:grpSpPr>
        <p:sp>
          <p:nvSpPr>
            <p:cNvPr id="22" name="矩形 21"/>
            <p:cNvSpPr/>
            <p:nvPr/>
          </p:nvSpPr>
          <p:spPr>
            <a:xfrm>
              <a:off x="2523762"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23" name="TextBox 37"/>
            <p:cNvSpPr txBox="1"/>
            <p:nvPr/>
          </p:nvSpPr>
          <p:spPr>
            <a:xfrm>
              <a:off x="2895137" y="3158629"/>
              <a:ext cx="1161470" cy="294938"/>
            </a:xfrm>
            <a:prstGeom prst="rect">
              <a:avLst/>
            </a:prstGeom>
            <a:grpFill/>
          </p:spPr>
          <p:txBody>
            <a:bodyPr wrap="none" rtlCol="0">
              <a:spAutoFit/>
            </a:bodyPr>
            <a:lstStyle/>
            <a:p>
              <a:pPr algn="ctr"/>
              <a:r>
                <a:rPr lang="en-US" altLang="zh-CN" dirty="0">
                  <a:solidFill>
                    <a:schemeClr val="bg1"/>
                  </a:solidFill>
                  <a:latin typeface="Arial"/>
                  <a:ea typeface="微软雅黑"/>
                  <a:sym typeface="Arial"/>
                </a:rPr>
                <a:t>Add title text</a:t>
              </a:r>
              <a:endParaRPr lang="zh-CN" altLang="en-US" dirty="0">
                <a:solidFill>
                  <a:schemeClr val="bg1"/>
                </a:solidFill>
                <a:latin typeface="Arial"/>
                <a:ea typeface="微软雅黑"/>
                <a:sym typeface="Arial"/>
              </a:endParaRPr>
            </a:p>
          </p:txBody>
        </p:sp>
      </p:grpSp>
      <p:grpSp>
        <p:nvGrpSpPr>
          <p:cNvPr id="24" name="组合 23"/>
          <p:cNvGrpSpPr/>
          <p:nvPr/>
        </p:nvGrpSpPr>
        <p:grpSpPr>
          <a:xfrm>
            <a:off x="6191157" y="3453978"/>
            <a:ext cx="2384223" cy="721368"/>
            <a:chOff x="4611994" y="3018066"/>
            <a:chExt cx="1904222" cy="576064"/>
          </a:xfrm>
          <a:solidFill>
            <a:schemeClr val="accent4"/>
          </a:solidFill>
        </p:grpSpPr>
        <p:sp>
          <p:nvSpPr>
            <p:cNvPr id="25" name="矩形 24"/>
            <p:cNvSpPr/>
            <p:nvPr/>
          </p:nvSpPr>
          <p:spPr>
            <a:xfrm>
              <a:off x="4611994"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26" name="TextBox 38"/>
            <p:cNvSpPr txBox="1"/>
            <p:nvPr/>
          </p:nvSpPr>
          <p:spPr>
            <a:xfrm>
              <a:off x="4983369" y="3158629"/>
              <a:ext cx="1161470" cy="294938"/>
            </a:xfrm>
            <a:prstGeom prst="rect">
              <a:avLst/>
            </a:prstGeom>
            <a:grpFill/>
          </p:spPr>
          <p:txBody>
            <a:bodyPr wrap="none" rtlCol="0">
              <a:spAutoFit/>
            </a:bodyPr>
            <a:lstStyle/>
            <a:p>
              <a:pPr algn="ctr"/>
              <a:r>
                <a:rPr lang="en-US" altLang="zh-CN" dirty="0">
                  <a:solidFill>
                    <a:schemeClr val="bg1"/>
                  </a:solidFill>
                  <a:latin typeface="Arial"/>
                  <a:ea typeface="微软雅黑"/>
                  <a:sym typeface="Arial"/>
                </a:rPr>
                <a:t>Add title text</a:t>
              </a:r>
              <a:endParaRPr lang="zh-CN" altLang="en-US" dirty="0">
                <a:solidFill>
                  <a:schemeClr val="bg1"/>
                </a:solidFill>
                <a:latin typeface="Arial"/>
                <a:ea typeface="微软雅黑"/>
                <a:sym typeface="Arial"/>
              </a:endParaRPr>
            </a:p>
          </p:txBody>
        </p:sp>
      </p:grpSp>
      <p:grpSp>
        <p:nvGrpSpPr>
          <p:cNvPr id="27" name="组合 26"/>
          <p:cNvGrpSpPr/>
          <p:nvPr/>
        </p:nvGrpSpPr>
        <p:grpSpPr>
          <a:xfrm>
            <a:off x="8805774" y="3453978"/>
            <a:ext cx="2384223" cy="721368"/>
            <a:chOff x="6700226" y="3018066"/>
            <a:chExt cx="1904222" cy="576064"/>
          </a:xfrm>
          <a:solidFill>
            <a:schemeClr val="accent3"/>
          </a:solidFill>
        </p:grpSpPr>
        <p:sp>
          <p:nvSpPr>
            <p:cNvPr id="28" name="矩形 27"/>
            <p:cNvSpPr/>
            <p:nvPr/>
          </p:nvSpPr>
          <p:spPr>
            <a:xfrm>
              <a:off x="6700226"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29" name="TextBox 39"/>
            <p:cNvSpPr txBox="1"/>
            <p:nvPr/>
          </p:nvSpPr>
          <p:spPr>
            <a:xfrm>
              <a:off x="7071601" y="3158629"/>
              <a:ext cx="1161470" cy="294938"/>
            </a:xfrm>
            <a:prstGeom prst="rect">
              <a:avLst/>
            </a:prstGeom>
            <a:grpFill/>
          </p:spPr>
          <p:txBody>
            <a:bodyPr wrap="none" rtlCol="0">
              <a:spAutoFit/>
            </a:bodyPr>
            <a:lstStyle/>
            <a:p>
              <a:pPr algn="ctr"/>
              <a:r>
                <a:rPr lang="en-US" altLang="zh-CN" dirty="0">
                  <a:solidFill>
                    <a:schemeClr val="bg1"/>
                  </a:solidFill>
                  <a:latin typeface="Arial"/>
                  <a:ea typeface="微软雅黑"/>
                  <a:sym typeface="Arial"/>
                </a:rPr>
                <a:t>Add title text</a:t>
              </a:r>
              <a:endParaRPr lang="zh-CN" altLang="en-US" dirty="0">
                <a:solidFill>
                  <a:schemeClr val="bg1"/>
                </a:solidFill>
                <a:latin typeface="Arial"/>
                <a:ea typeface="微软雅黑"/>
                <a:sym typeface="Arial"/>
              </a:endParaRPr>
            </a:p>
          </p:txBody>
        </p:sp>
      </p:grpSp>
      <p:sp>
        <p:nvSpPr>
          <p:cNvPr id="30" name="标题 29"/>
          <p:cNvSpPr>
            <a:spLocks noGrp="1"/>
          </p:cNvSpPr>
          <p:nvPr>
            <p:ph type="title"/>
          </p:nvPr>
        </p:nvSpPr>
        <p:spPr/>
        <p:txBody>
          <a:bodyPr vert="horz" lIns="91440" tIns="45720" rIns="91440" bIns="45720" rtlCol="0" anchor="ctr">
            <a:normAutofit/>
          </a:bodyPr>
          <a:lstStyle/>
          <a:p>
            <a:r>
              <a:rPr lang="en-US" altLang="zh-CN" sz="3200" b="1" dirty="0">
                <a:latin typeface="Arial"/>
                <a:ea typeface="微软雅黑"/>
                <a:sym typeface="Arial"/>
              </a:rPr>
              <a:t>Add title text</a:t>
            </a:r>
            <a:endParaRPr lang="zh-CN" altLang="en-US" sz="3200" b="1" dirty="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par>
                                <p:cTn id="12" presetID="47"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3" presetClass="entr" presetSubtype="16"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childTnLst>
                                </p:cTn>
                              </p:par>
                            </p:childTnLst>
                          </p:cTn>
                        </p:par>
                        <p:par>
                          <p:cTn id="37" fill="hold">
                            <p:stCondLst>
                              <p:cond delay="1500"/>
                            </p:stCondLst>
                            <p:childTnLst>
                              <p:par>
                                <p:cTn id="38" presetID="23" presetClass="entr" presetSubtype="16"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childTnLst>
                                </p:cTn>
                              </p:par>
                            </p:childTnLst>
                          </p:cTn>
                        </p:par>
                        <p:par>
                          <p:cTn id="42" fill="hold">
                            <p:stCondLst>
                              <p:cond delay="2000"/>
                            </p:stCondLst>
                            <p:childTnLst>
                              <p:par>
                                <p:cTn id="43" presetID="2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childTnLst>
                                </p:cTn>
                              </p:par>
                              <p:par>
                                <p:cTn id="52" presetID="2" presetClass="entr" presetSubtype="8"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0-#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0-#ppt_w/2"/>
                                          </p:val>
                                        </p:tav>
                                        <p:tav tm="100000">
                                          <p:val>
                                            <p:strVal val="#ppt_x"/>
                                          </p:val>
                                        </p:tav>
                                      </p:tavLst>
                                    </p:anim>
                                    <p:anim calcmode="lin" valueType="num">
                                      <p:cBhvr additive="base">
                                        <p:cTn id="59"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animBg="1"/>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noChangeAspect="1"/>
          </p:cNvGrpSpPr>
          <p:nvPr/>
        </p:nvGrpSpPr>
        <p:grpSpPr bwMode="auto">
          <a:xfrm>
            <a:off x="1466371" y="1988431"/>
            <a:ext cx="637213" cy="590067"/>
            <a:chOff x="5518" y="593"/>
            <a:chExt cx="1120" cy="1037"/>
          </a:xfrm>
          <a:solidFill>
            <a:schemeClr val="accent1">
              <a:lumMod val="75000"/>
            </a:schemeClr>
          </a:solidFill>
        </p:grpSpPr>
        <p:sp>
          <p:nvSpPr>
            <p:cNvPr id="3" name="Freeform 26"/>
            <p:cNvSpPr>
              <a:spLocks noEditPoints="1"/>
            </p:cNvSpPr>
            <p:nvPr/>
          </p:nvSpPr>
          <p:spPr bwMode="auto">
            <a:xfrm>
              <a:off x="5968" y="593"/>
              <a:ext cx="670" cy="671"/>
            </a:xfrm>
            <a:custGeom>
              <a:avLst/>
              <a:gdLst>
                <a:gd name="T0" fmla="*/ 3433 w 282"/>
                <a:gd name="T1" fmla="*/ 352 h 282"/>
                <a:gd name="T2" fmla="*/ 2202 w 282"/>
                <a:gd name="T3" fmla="*/ 352 h 282"/>
                <a:gd name="T4" fmla="*/ 0 w 282"/>
                <a:gd name="T5" fmla="*/ 2560 h 282"/>
                <a:gd name="T6" fmla="*/ 1235 w 282"/>
                <a:gd name="T7" fmla="*/ 3800 h 282"/>
                <a:gd name="T8" fmla="*/ 3433 w 282"/>
                <a:gd name="T9" fmla="*/ 1601 h 282"/>
                <a:gd name="T10" fmla="*/ 3433 w 282"/>
                <a:gd name="T11" fmla="*/ 352 h 282"/>
                <a:gd name="T12" fmla="*/ 739 w 282"/>
                <a:gd name="T13" fmla="*/ 2586 h 282"/>
                <a:gd name="T14" fmla="*/ 592 w 282"/>
                <a:gd name="T15" fmla="*/ 2441 h 282"/>
                <a:gd name="T16" fmla="*/ 2457 w 282"/>
                <a:gd name="T17" fmla="*/ 566 h 282"/>
                <a:gd name="T18" fmla="*/ 2602 w 282"/>
                <a:gd name="T19" fmla="*/ 566 h 282"/>
                <a:gd name="T20" fmla="*/ 2602 w 282"/>
                <a:gd name="T21" fmla="*/ 714 h 282"/>
                <a:gd name="T22" fmla="*/ 739 w 282"/>
                <a:gd name="T23" fmla="*/ 2586 h 282"/>
                <a:gd name="T24" fmla="*/ 1045 w 282"/>
                <a:gd name="T25" fmla="*/ 2898 h 282"/>
                <a:gd name="T26" fmla="*/ 898 w 282"/>
                <a:gd name="T27" fmla="*/ 2746 h 282"/>
                <a:gd name="T28" fmla="*/ 2913 w 282"/>
                <a:gd name="T29" fmla="*/ 726 h 282"/>
                <a:gd name="T30" fmla="*/ 3060 w 282"/>
                <a:gd name="T31" fmla="*/ 726 h 282"/>
                <a:gd name="T32" fmla="*/ 3060 w 282"/>
                <a:gd name="T33" fmla="*/ 878 h 282"/>
                <a:gd name="T34" fmla="*/ 1045 w 282"/>
                <a:gd name="T35" fmla="*/ 2898 h 282"/>
                <a:gd name="T36" fmla="*/ 1354 w 282"/>
                <a:gd name="T37" fmla="*/ 3205 h 282"/>
                <a:gd name="T38" fmla="*/ 1207 w 282"/>
                <a:gd name="T39" fmla="*/ 3058 h 282"/>
                <a:gd name="T40" fmla="*/ 3070 w 282"/>
                <a:gd name="T41" fmla="*/ 1183 h 282"/>
                <a:gd name="T42" fmla="*/ 3217 w 282"/>
                <a:gd name="T43" fmla="*/ 1183 h 282"/>
                <a:gd name="T44" fmla="*/ 3217 w 282"/>
                <a:gd name="T45" fmla="*/ 1337 h 282"/>
                <a:gd name="T46" fmla="*/ 1354 w 282"/>
                <a:gd name="T47" fmla="*/ 3205 h 2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82" h="282">
                  <a:moveTo>
                    <a:pt x="256" y="26"/>
                  </a:moveTo>
                  <a:cubicBezTo>
                    <a:pt x="231" y="0"/>
                    <a:pt x="189" y="0"/>
                    <a:pt x="164" y="26"/>
                  </a:cubicBezTo>
                  <a:cubicBezTo>
                    <a:pt x="0" y="190"/>
                    <a:pt x="0" y="190"/>
                    <a:pt x="0" y="190"/>
                  </a:cubicBezTo>
                  <a:cubicBezTo>
                    <a:pt x="92" y="282"/>
                    <a:pt x="92" y="282"/>
                    <a:pt x="92" y="282"/>
                  </a:cubicBezTo>
                  <a:cubicBezTo>
                    <a:pt x="256" y="119"/>
                    <a:pt x="256" y="119"/>
                    <a:pt x="256" y="119"/>
                  </a:cubicBezTo>
                  <a:cubicBezTo>
                    <a:pt x="282" y="93"/>
                    <a:pt x="282"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a:ea typeface="微软雅黑"/>
                <a:sym typeface="Arial"/>
              </a:endParaRPr>
            </a:p>
          </p:txBody>
        </p:sp>
        <p:sp>
          <p:nvSpPr>
            <p:cNvPr id="4" name="Freeform 27"/>
            <p:cNvSpPr/>
            <p:nvPr/>
          </p:nvSpPr>
          <p:spPr bwMode="auto">
            <a:xfrm>
              <a:off x="5597" y="1166"/>
              <a:ext cx="463" cy="464"/>
            </a:xfrm>
            <a:custGeom>
              <a:avLst/>
              <a:gdLst>
                <a:gd name="T0" fmla="*/ 299 w 463"/>
                <a:gd name="T1" fmla="*/ 276 h 464"/>
                <a:gd name="T2" fmla="*/ 280 w 463"/>
                <a:gd name="T3" fmla="*/ 255 h 464"/>
                <a:gd name="T4" fmla="*/ 463 w 463"/>
                <a:gd name="T5" fmla="*/ 71 h 464"/>
                <a:gd name="T6" fmla="*/ 390 w 463"/>
                <a:gd name="T7" fmla="*/ 0 h 464"/>
                <a:gd name="T8" fmla="*/ 206 w 463"/>
                <a:gd name="T9" fmla="*/ 183 h 464"/>
                <a:gd name="T10" fmla="*/ 187 w 463"/>
                <a:gd name="T11" fmla="*/ 164 h 464"/>
                <a:gd name="T12" fmla="*/ 145 w 463"/>
                <a:gd name="T13" fmla="*/ 186 h 464"/>
                <a:gd name="T14" fmla="*/ 0 w 463"/>
                <a:gd name="T15" fmla="*/ 419 h 464"/>
                <a:gd name="T16" fmla="*/ 42 w 463"/>
                <a:gd name="T17" fmla="*/ 464 h 464"/>
                <a:gd name="T18" fmla="*/ 275 w 463"/>
                <a:gd name="T19" fmla="*/ 319 h 464"/>
                <a:gd name="T20" fmla="*/ 299 w 463"/>
                <a:gd name="T21" fmla="*/ 276 h 4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3" h="464">
                  <a:moveTo>
                    <a:pt x="299" y="276"/>
                  </a:moveTo>
                  <a:lnTo>
                    <a:pt x="280" y="255"/>
                  </a:lnTo>
                  <a:lnTo>
                    <a:pt x="463" y="71"/>
                  </a:lnTo>
                  <a:lnTo>
                    <a:pt x="390" y="0"/>
                  </a:lnTo>
                  <a:lnTo>
                    <a:pt x="206" y="183"/>
                  </a:lnTo>
                  <a:lnTo>
                    <a:pt x="187" y="164"/>
                  </a:lnTo>
                  <a:lnTo>
                    <a:pt x="145" y="186"/>
                  </a:lnTo>
                  <a:lnTo>
                    <a:pt x="0" y="419"/>
                  </a:lnTo>
                  <a:lnTo>
                    <a:pt x="42" y="464"/>
                  </a:lnTo>
                  <a:lnTo>
                    <a:pt x="275" y="319"/>
                  </a:lnTo>
                  <a:lnTo>
                    <a:pt x="299" y="2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a:ea typeface="微软雅黑"/>
                <a:sym typeface="Arial"/>
              </a:endParaRPr>
            </a:p>
          </p:txBody>
        </p:sp>
        <p:sp>
          <p:nvSpPr>
            <p:cNvPr id="5" name="Freeform 28"/>
            <p:cNvSpPr/>
            <p:nvPr/>
          </p:nvSpPr>
          <p:spPr bwMode="auto">
            <a:xfrm>
              <a:off x="5518" y="602"/>
              <a:ext cx="490" cy="493"/>
            </a:xfrm>
            <a:custGeom>
              <a:avLst/>
              <a:gdLst>
                <a:gd name="T0" fmla="*/ 1387 w 206"/>
                <a:gd name="T1" fmla="*/ 0 h 207"/>
                <a:gd name="T2" fmla="*/ 1035 w 206"/>
                <a:gd name="T3" fmla="*/ 40 h 207"/>
                <a:gd name="T4" fmla="*/ 1075 w 206"/>
                <a:gd name="T5" fmla="*/ 69 h 207"/>
                <a:gd name="T6" fmla="*/ 1572 w 206"/>
                <a:gd name="T7" fmla="*/ 579 h 207"/>
                <a:gd name="T8" fmla="*/ 1572 w 206"/>
                <a:gd name="T9" fmla="*/ 1515 h 207"/>
                <a:gd name="T10" fmla="*/ 645 w 206"/>
                <a:gd name="T11" fmla="*/ 1515 h 207"/>
                <a:gd name="T12" fmla="*/ 147 w 206"/>
                <a:gd name="T13" fmla="*/ 998 h 207"/>
                <a:gd name="T14" fmla="*/ 78 w 206"/>
                <a:gd name="T15" fmla="*/ 919 h 207"/>
                <a:gd name="T16" fmla="*/ 0 w 206"/>
                <a:gd name="T17" fmla="*/ 1391 h 207"/>
                <a:gd name="T18" fmla="*/ 1387 w 206"/>
                <a:gd name="T19" fmla="*/ 2796 h 207"/>
                <a:gd name="T20" fmla="*/ 2773 w 206"/>
                <a:gd name="T21" fmla="*/ 1391 h 207"/>
                <a:gd name="T22" fmla="*/ 1387 w 206"/>
                <a:gd name="T23" fmla="*/ 0 h 2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6" h="207">
                  <a:moveTo>
                    <a:pt x="103" y="0"/>
                  </a:moveTo>
                  <a:cubicBezTo>
                    <a:pt x="94" y="0"/>
                    <a:pt x="86" y="1"/>
                    <a:pt x="77" y="3"/>
                  </a:cubicBezTo>
                  <a:cubicBezTo>
                    <a:pt x="78" y="4"/>
                    <a:pt x="79" y="5"/>
                    <a:pt x="80" y="5"/>
                  </a:cubicBezTo>
                  <a:cubicBezTo>
                    <a:pt x="117" y="43"/>
                    <a:pt x="117" y="43"/>
                    <a:pt x="117" y="43"/>
                  </a:cubicBezTo>
                  <a:cubicBezTo>
                    <a:pt x="136" y="62"/>
                    <a:pt x="136" y="93"/>
                    <a:pt x="117" y="112"/>
                  </a:cubicBezTo>
                  <a:cubicBezTo>
                    <a:pt x="98" y="131"/>
                    <a:pt x="67" y="131"/>
                    <a:pt x="48" y="112"/>
                  </a:cubicBezTo>
                  <a:cubicBezTo>
                    <a:pt x="11" y="74"/>
                    <a:pt x="11" y="74"/>
                    <a:pt x="11" y="74"/>
                  </a:cubicBezTo>
                  <a:cubicBezTo>
                    <a:pt x="9" y="72"/>
                    <a:pt x="7" y="70"/>
                    <a:pt x="6" y="68"/>
                  </a:cubicBezTo>
                  <a:cubicBezTo>
                    <a:pt x="2" y="79"/>
                    <a:pt x="0" y="91"/>
                    <a:pt x="0" y="103"/>
                  </a:cubicBezTo>
                  <a:cubicBezTo>
                    <a:pt x="0" y="161"/>
                    <a:pt x="46" y="207"/>
                    <a:pt x="103" y="207"/>
                  </a:cubicBezTo>
                  <a:cubicBezTo>
                    <a:pt x="160" y="207"/>
                    <a:pt x="206" y="161"/>
                    <a:pt x="206" y="103"/>
                  </a:cubicBezTo>
                  <a:cubicBezTo>
                    <a:pt x="206" y="46"/>
                    <a:pt x="160" y="0"/>
                    <a:pt x="10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a:ea typeface="微软雅黑"/>
                <a:sym typeface="Arial"/>
              </a:endParaRPr>
            </a:p>
          </p:txBody>
        </p:sp>
        <p:sp>
          <p:nvSpPr>
            <p:cNvPr id="6" name="Freeform 29"/>
            <p:cNvSpPr>
              <a:spLocks noEditPoints="1"/>
            </p:cNvSpPr>
            <p:nvPr/>
          </p:nvSpPr>
          <p:spPr bwMode="auto">
            <a:xfrm>
              <a:off x="6125" y="1185"/>
              <a:ext cx="444" cy="445"/>
            </a:xfrm>
            <a:custGeom>
              <a:avLst/>
              <a:gdLst>
                <a:gd name="T0" fmla="*/ 2194 w 187"/>
                <a:gd name="T1" fmla="*/ 2208 h 187"/>
                <a:gd name="T2" fmla="*/ 2194 w 187"/>
                <a:gd name="T3" fmla="*/ 1121 h 187"/>
                <a:gd name="T4" fmla="*/ 1083 w 187"/>
                <a:gd name="T5" fmla="*/ 0 h 187"/>
                <a:gd name="T6" fmla="*/ 0 w 187"/>
                <a:gd name="T7" fmla="*/ 1092 h 187"/>
                <a:gd name="T8" fmla="*/ 1111 w 187"/>
                <a:gd name="T9" fmla="*/ 2208 h 187"/>
                <a:gd name="T10" fmla="*/ 2194 w 187"/>
                <a:gd name="T11" fmla="*/ 2208 h 187"/>
                <a:gd name="T12" fmla="*/ 1460 w 187"/>
                <a:gd name="T13" fmla="*/ 1466 h 187"/>
                <a:gd name="T14" fmla="*/ 1916 w 187"/>
                <a:gd name="T15" fmla="*/ 1466 h 187"/>
                <a:gd name="T16" fmla="*/ 1916 w 187"/>
                <a:gd name="T17" fmla="*/ 1925 h 187"/>
                <a:gd name="T18" fmla="*/ 1460 w 187"/>
                <a:gd name="T19" fmla="*/ 1925 h 187"/>
                <a:gd name="T20" fmla="*/ 1460 w 187"/>
                <a:gd name="T21" fmla="*/ 1466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7" h="187">
                  <a:moveTo>
                    <a:pt x="164" y="164"/>
                  </a:moveTo>
                  <a:cubicBezTo>
                    <a:pt x="187" y="142"/>
                    <a:pt x="187" y="105"/>
                    <a:pt x="164" y="83"/>
                  </a:cubicBezTo>
                  <a:cubicBezTo>
                    <a:pt x="81" y="0"/>
                    <a:pt x="81" y="0"/>
                    <a:pt x="81" y="0"/>
                  </a:cubicBezTo>
                  <a:cubicBezTo>
                    <a:pt x="0" y="81"/>
                    <a:pt x="0" y="81"/>
                    <a:pt x="0" y="81"/>
                  </a:cubicBezTo>
                  <a:cubicBezTo>
                    <a:pt x="83" y="164"/>
                    <a:pt x="83" y="164"/>
                    <a:pt x="83" y="164"/>
                  </a:cubicBezTo>
                  <a:cubicBezTo>
                    <a:pt x="105" y="187"/>
                    <a:pt x="142" y="187"/>
                    <a:pt x="164" y="164"/>
                  </a:cubicBezTo>
                  <a:close/>
                  <a:moveTo>
                    <a:pt x="109" y="109"/>
                  </a:moveTo>
                  <a:cubicBezTo>
                    <a:pt x="118" y="100"/>
                    <a:pt x="133" y="100"/>
                    <a:pt x="143" y="109"/>
                  </a:cubicBezTo>
                  <a:cubicBezTo>
                    <a:pt x="152" y="118"/>
                    <a:pt x="152" y="133"/>
                    <a:pt x="143" y="143"/>
                  </a:cubicBezTo>
                  <a:cubicBezTo>
                    <a:pt x="133" y="152"/>
                    <a:pt x="118" y="152"/>
                    <a:pt x="109" y="143"/>
                  </a:cubicBezTo>
                  <a:cubicBezTo>
                    <a:pt x="100" y="133"/>
                    <a:pt x="100"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a:ea typeface="微软雅黑"/>
                <a:sym typeface="Arial"/>
              </a:endParaRPr>
            </a:p>
          </p:txBody>
        </p:sp>
      </p:grpSp>
      <p:grpSp>
        <p:nvGrpSpPr>
          <p:cNvPr id="7" name="Group 13"/>
          <p:cNvGrpSpPr>
            <a:grpSpLocks noChangeAspect="1"/>
          </p:cNvGrpSpPr>
          <p:nvPr/>
        </p:nvGrpSpPr>
        <p:grpSpPr bwMode="auto">
          <a:xfrm>
            <a:off x="1492381" y="2900197"/>
            <a:ext cx="604747" cy="672830"/>
            <a:chOff x="2568" y="615"/>
            <a:chExt cx="897" cy="1115"/>
          </a:xfrm>
          <a:solidFill>
            <a:schemeClr val="accent2"/>
          </a:solidFill>
        </p:grpSpPr>
        <p:sp>
          <p:nvSpPr>
            <p:cNvPr id="8" name="Freeform 14"/>
            <p:cNvSpPr/>
            <p:nvPr/>
          </p:nvSpPr>
          <p:spPr bwMode="auto">
            <a:xfrm>
              <a:off x="2584" y="615"/>
              <a:ext cx="836" cy="262"/>
            </a:xfrm>
            <a:custGeom>
              <a:avLst/>
              <a:gdLst>
                <a:gd name="T0" fmla="*/ 4742 w 351"/>
                <a:gd name="T1" fmla="*/ 555 h 110"/>
                <a:gd name="T2" fmla="*/ 3970 w 351"/>
                <a:gd name="T3" fmla="*/ 69 h 110"/>
                <a:gd name="T4" fmla="*/ 555 w 351"/>
                <a:gd name="T5" fmla="*/ 743 h 110"/>
                <a:gd name="T6" fmla="*/ 29 w 351"/>
                <a:gd name="T7" fmla="*/ 1486 h 110"/>
                <a:gd name="T8" fmla="*/ 4742 w 351"/>
                <a:gd name="T9" fmla="*/ 555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 h="110">
                  <a:moveTo>
                    <a:pt x="351" y="41"/>
                  </a:moveTo>
                  <a:cubicBezTo>
                    <a:pt x="343" y="16"/>
                    <a:pt x="319" y="0"/>
                    <a:pt x="294" y="5"/>
                  </a:cubicBezTo>
                  <a:cubicBezTo>
                    <a:pt x="41" y="55"/>
                    <a:pt x="41" y="55"/>
                    <a:pt x="41" y="55"/>
                  </a:cubicBezTo>
                  <a:cubicBezTo>
                    <a:pt x="17" y="60"/>
                    <a:pt x="0" y="84"/>
                    <a:pt x="2" y="110"/>
                  </a:cubicBezTo>
                  <a:lnTo>
                    <a:pt x="35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a:ea typeface="微软雅黑"/>
                <a:sym typeface="Arial"/>
              </a:endParaRPr>
            </a:p>
          </p:txBody>
        </p:sp>
        <p:sp>
          <p:nvSpPr>
            <p:cNvPr id="9" name="Freeform 15"/>
            <p:cNvSpPr/>
            <p:nvPr/>
          </p:nvSpPr>
          <p:spPr bwMode="auto">
            <a:xfrm>
              <a:off x="2894" y="615"/>
              <a:ext cx="169" cy="71"/>
            </a:xfrm>
            <a:custGeom>
              <a:avLst/>
              <a:gdLst>
                <a:gd name="T0" fmla="*/ 957 w 71"/>
                <a:gd name="T1" fmla="*/ 225 h 30"/>
                <a:gd name="T2" fmla="*/ 957 w 71"/>
                <a:gd name="T3" fmla="*/ 213 h 30"/>
                <a:gd name="T4" fmla="*/ 743 w 71"/>
                <a:gd name="T5" fmla="*/ 28 h 30"/>
                <a:gd name="T6" fmla="*/ 148 w 71"/>
                <a:gd name="T7" fmla="*/ 135 h 30"/>
                <a:gd name="T8" fmla="*/ 29 w 71"/>
                <a:gd name="T9" fmla="*/ 386 h 30"/>
                <a:gd name="T10" fmla="*/ 29 w 71"/>
                <a:gd name="T11" fmla="*/ 398 h 30"/>
                <a:gd name="T12" fmla="*/ 957 w 71"/>
                <a:gd name="T13" fmla="*/ 22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30">
                  <a:moveTo>
                    <a:pt x="71" y="17"/>
                  </a:moveTo>
                  <a:cubicBezTo>
                    <a:pt x="71" y="16"/>
                    <a:pt x="71" y="16"/>
                    <a:pt x="71" y="16"/>
                  </a:cubicBezTo>
                  <a:cubicBezTo>
                    <a:pt x="69" y="7"/>
                    <a:pt x="62" y="0"/>
                    <a:pt x="55" y="2"/>
                  </a:cubicBezTo>
                  <a:cubicBezTo>
                    <a:pt x="11" y="10"/>
                    <a:pt x="11" y="10"/>
                    <a:pt x="11" y="10"/>
                  </a:cubicBezTo>
                  <a:cubicBezTo>
                    <a:pt x="4" y="12"/>
                    <a:pt x="0" y="20"/>
                    <a:pt x="2" y="29"/>
                  </a:cubicBezTo>
                  <a:cubicBezTo>
                    <a:pt x="2" y="30"/>
                    <a:pt x="2" y="30"/>
                    <a:pt x="2" y="30"/>
                  </a:cubicBezTo>
                  <a:lnTo>
                    <a:pt x="71"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a:ea typeface="微软雅黑"/>
                <a:sym typeface="Arial"/>
              </a:endParaRPr>
            </a:p>
          </p:txBody>
        </p:sp>
        <p:sp>
          <p:nvSpPr>
            <p:cNvPr id="10" name="Freeform 16"/>
            <p:cNvSpPr>
              <a:spLocks noEditPoints="1"/>
            </p:cNvSpPr>
            <p:nvPr/>
          </p:nvSpPr>
          <p:spPr bwMode="auto">
            <a:xfrm>
              <a:off x="2568" y="898"/>
              <a:ext cx="897" cy="832"/>
            </a:xfrm>
            <a:custGeom>
              <a:avLst/>
              <a:gdLst>
                <a:gd name="T0" fmla="*/ 0 w 377"/>
                <a:gd name="T1" fmla="*/ 254 h 350"/>
                <a:gd name="T2" fmla="*/ 928 w 377"/>
                <a:gd name="T3" fmla="*/ 4215 h 350"/>
                <a:gd name="T4" fmla="*/ 4109 w 377"/>
                <a:gd name="T5" fmla="*/ 4702 h 350"/>
                <a:gd name="T6" fmla="*/ 4756 w 377"/>
                <a:gd name="T7" fmla="*/ 509 h 350"/>
                <a:gd name="T8" fmla="*/ 4823 w 377"/>
                <a:gd name="T9" fmla="*/ 0 h 350"/>
                <a:gd name="T10" fmla="*/ 2072 w 377"/>
                <a:gd name="T11" fmla="*/ 1022 h 350"/>
                <a:gd name="T12" fmla="*/ 2208 w 377"/>
                <a:gd name="T13" fmla="*/ 1022 h 350"/>
                <a:gd name="T14" fmla="*/ 2774 w 377"/>
                <a:gd name="T15" fmla="*/ 1034 h 350"/>
                <a:gd name="T16" fmla="*/ 2158 w 377"/>
                <a:gd name="T17" fmla="*/ 1802 h 350"/>
                <a:gd name="T18" fmla="*/ 2020 w 377"/>
                <a:gd name="T19" fmla="*/ 1921 h 350"/>
                <a:gd name="T20" fmla="*/ 1630 w 377"/>
                <a:gd name="T21" fmla="*/ 1559 h 350"/>
                <a:gd name="T22" fmla="*/ 1592 w 377"/>
                <a:gd name="T23" fmla="*/ 2056 h 350"/>
                <a:gd name="T24" fmla="*/ 2032 w 377"/>
                <a:gd name="T25" fmla="*/ 2380 h 350"/>
                <a:gd name="T26" fmla="*/ 2129 w 377"/>
                <a:gd name="T27" fmla="*/ 2565 h 350"/>
                <a:gd name="T28" fmla="*/ 2011 w 377"/>
                <a:gd name="T29" fmla="*/ 2553 h 350"/>
                <a:gd name="T30" fmla="*/ 1806 w 377"/>
                <a:gd name="T31" fmla="*/ 2741 h 350"/>
                <a:gd name="T32" fmla="*/ 1268 w 377"/>
                <a:gd name="T33" fmla="*/ 2646 h 350"/>
                <a:gd name="T34" fmla="*/ 1309 w 377"/>
                <a:gd name="T35" fmla="*/ 2187 h 350"/>
                <a:gd name="T36" fmla="*/ 2372 w 377"/>
                <a:gd name="T37" fmla="*/ 3357 h 350"/>
                <a:gd name="T38" fmla="*/ 1563 w 377"/>
                <a:gd name="T39" fmla="*/ 3345 h 350"/>
                <a:gd name="T40" fmla="*/ 1228 w 377"/>
                <a:gd name="T41" fmla="*/ 2769 h 350"/>
                <a:gd name="T42" fmla="*/ 1252 w 377"/>
                <a:gd name="T43" fmla="*/ 2791 h 350"/>
                <a:gd name="T44" fmla="*/ 2303 w 377"/>
                <a:gd name="T45" fmla="*/ 2898 h 350"/>
                <a:gd name="T46" fmla="*/ 2667 w 377"/>
                <a:gd name="T47" fmla="*/ 1909 h 350"/>
                <a:gd name="T48" fmla="*/ 2451 w 377"/>
                <a:gd name="T49" fmla="*/ 1864 h 350"/>
                <a:gd name="T50" fmla="*/ 2548 w 377"/>
                <a:gd name="T51" fmla="*/ 1785 h 350"/>
                <a:gd name="T52" fmla="*/ 2532 w 377"/>
                <a:gd name="T53" fmla="*/ 1628 h 350"/>
                <a:gd name="T54" fmla="*/ 2532 w 377"/>
                <a:gd name="T55" fmla="*/ 1502 h 350"/>
                <a:gd name="T56" fmla="*/ 3046 w 377"/>
                <a:gd name="T57" fmla="*/ 1288 h 350"/>
                <a:gd name="T58" fmla="*/ 3300 w 377"/>
                <a:gd name="T59" fmla="*/ 1357 h 350"/>
                <a:gd name="T60" fmla="*/ 3181 w 377"/>
                <a:gd name="T61" fmla="*/ 1707 h 350"/>
                <a:gd name="T62" fmla="*/ 2667 w 377"/>
                <a:gd name="T63" fmla="*/ 1909 h 350"/>
                <a:gd name="T64" fmla="*/ 3233 w 377"/>
                <a:gd name="T65" fmla="*/ 3316 h 350"/>
                <a:gd name="T66" fmla="*/ 3086 w 377"/>
                <a:gd name="T67" fmla="*/ 3521 h 350"/>
                <a:gd name="T68" fmla="*/ 2815 w 377"/>
                <a:gd name="T69" fmla="*/ 3278 h 350"/>
                <a:gd name="T70" fmla="*/ 2831 w 377"/>
                <a:gd name="T71" fmla="*/ 2729 h 350"/>
                <a:gd name="T72" fmla="*/ 2910 w 377"/>
                <a:gd name="T73" fmla="*/ 2527 h 350"/>
                <a:gd name="T74" fmla="*/ 2979 w 377"/>
                <a:gd name="T75" fmla="*/ 2646 h 350"/>
                <a:gd name="T76" fmla="*/ 3086 w 377"/>
                <a:gd name="T77" fmla="*/ 2712 h 350"/>
                <a:gd name="T78" fmla="*/ 3205 w 377"/>
                <a:gd name="T79" fmla="*/ 2700 h 350"/>
                <a:gd name="T80" fmla="*/ 3436 w 377"/>
                <a:gd name="T81" fmla="*/ 3197 h 350"/>
                <a:gd name="T82" fmla="*/ 3838 w 377"/>
                <a:gd name="T83" fmla="*/ 2634 h 350"/>
                <a:gd name="T84" fmla="*/ 3595 w 377"/>
                <a:gd name="T85" fmla="*/ 3114 h 350"/>
                <a:gd name="T86" fmla="*/ 3136 w 377"/>
                <a:gd name="T87" fmla="*/ 2254 h 350"/>
                <a:gd name="T88" fmla="*/ 3419 w 377"/>
                <a:gd name="T89" fmla="*/ 1883 h 350"/>
                <a:gd name="T90" fmla="*/ 3878 w 377"/>
                <a:gd name="T91" fmla="*/ 2536 h 3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7" h="350">
                  <a:moveTo>
                    <a:pt x="358" y="0"/>
                  </a:moveTo>
                  <a:cubicBezTo>
                    <a:pt x="19" y="0"/>
                    <a:pt x="19" y="0"/>
                    <a:pt x="19" y="0"/>
                  </a:cubicBezTo>
                  <a:cubicBezTo>
                    <a:pt x="9" y="0"/>
                    <a:pt x="0" y="8"/>
                    <a:pt x="0" y="19"/>
                  </a:cubicBezTo>
                  <a:cubicBezTo>
                    <a:pt x="0" y="29"/>
                    <a:pt x="9" y="38"/>
                    <a:pt x="19" y="38"/>
                  </a:cubicBezTo>
                  <a:cubicBezTo>
                    <a:pt x="24" y="38"/>
                    <a:pt x="24" y="38"/>
                    <a:pt x="24" y="38"/>
                  </a:cubicBezTo>
                  <a:cubicBezTo>
                    <a:pt x="69" y="314"/>
                    <a:pt x="69" y="314"/>
                    <a:pt x="69" y="314"/>
                  </a:cubicBezTo>
                  <a:cubicBezTo>
                    <a:pt x="61" y="315"/>
                    <a:pt x="54" y="323"/>
                    <a:pt x="54" y="332"/>
                  </a:cubicBezTo>
                  <a:cubicBezTo>
                    <a:pt x="54" y="342"/>
                    <a:pt x="62" y="350"/>
                    <a:pt x="72" y="350"/>
                  </a:cubicBezTo>
                  <a:cubicBezTo>
                    <a:pt x="305" y="350"/>
                    <a:pt x="305" y="350"/>
                    <a:pt x="305" y="350"/>
                  </a:cubicBezTo>
                  <a:cubicBezTo>
                    <a:pt x="315" y="350"/>
                    <a:pt x="323" y="342"/>
                    <a:pt x="323" y="332"/>
                  </a:cubicBezTo>
                  <a:cubicBezTo>
                    <a:pt x="323" y="323"/>
                    <a:pt x="317" y="315"/>
                    <a:pt x="308" y="314"/>
                  </a:cubicBezTo>
                  <a:cubicBezTo>
                    <a:pt x="353" y="38"/>
                    <a:pt x="353" y="38"/>
                    <a:pt x="353" y="38"/>
                  </a:cubicBezTo>
                  <a:cubicBezTo>
                    <a:pt x="358" y="38"/>
                    <a:pt x="358" y="38"/>
                    <a:pt x="358" y="38"/>
                  </a:cubicBezTo>
                  <a:cubicBezTo>
                    <a:pt x="369" y="38"/>
                    <a:pt x="377" y="29"/>
                    <a:pt x="377" y="19"/>
                  </a:cubicBezTo>
                  <a:cubicBezTo>
                    <a:pt x="377" y="8"/>
                    <a:pt x="369" y="0"/>
                    <a:pt x="358" y="0"/>
                  </a:cubicBezTo>
                  <a:close/>
                  <a:moveTo>
                    <a:pt x="121" y="116"/>
                  </a:moveTo>
                  <a:cubicBezTo>
                    <a:pt x="141" y="86"/>
                    <a:pt x="141" y="86"/>
                    <a:pt x="141" y="86"/>
                  </a:cubicBezTo>
                  <a:cubicBezTo>
                    <a:pt x="148" y="76"/>
                    <a:pt x="154" y="76"/>
                    <a:pt x="154" y="76"/>
                  </a:cubicBezTo>
                  <a:cubicBezTo>
                    <a:pt x="155" y="76"/>
                    <a:pt x="155" y="76"/>
                    <a:pt x="155" y="76"/>
                  </a:cubicBezTo>
                  <a:cubicBezTo>
                    <a:pt x="156" y="76"/>
                    <a:pt x="157" y="76"/>
                    <a:pt x="157" y="76"/>
                  </a:cubicBezTo>
                  <a:cubicBezTo>
                    <a:pt x="159" y="76"/>
                    <a:pt x="162" y="76"/>
                    <a:pt x="164" y="76"/>
                  </a:cubicBezTo>
                  <a:cubicBezTo>
                    <a:pt x="165" y="76"/>
                    <a:pt x="165" y="76"/>
                    <a:pt x="165" y="76"/>
                  </a:cubicBezTo>
                  <a:cubicBezTo>
                    <a:pt x="207" y="77"/>
                    <a:pt x="207" y="77"/>
                    <a:pt x="207" y="77"/>
                  </a:cubicBezTo>
                  <a:cubicBezTo>
                    <a:pt x="207" y="77"/>
                    <a:pt x="206" y="77"/>
                    <a:pt x="206" y="77"/>
                  </a:cubicBezTo>
                  <a:cubicBezTo>
                    <a:pt x="205" y="77"/>
                    <a:pt x="205" y="77"/>
                    <a:pt x="205" y="78"/>
                  </a:cubicBezTo>
                  <a:cubicBezTo>
                    <a:pt x="205" y="78"/>
                    <a:pt x="204" y="78"/>
                    <a:pt x="204" y="78"/>
                  </a:cubicBezTo>
                  <a:cubicBezTo>
                    <a:pt x="191" y="83"/>
                    <a:pt x="171" y="115"/>
                    <a:pt x="160" y="134"/>
                  </a:cubicBezTo>
                  <a:cubicBezTo>
                    <a:pt x="160" y="134"/>
                    <a:pt x="160" y="134"/>
                    <a:pt x="160" y="134"/>
                  </a:cubicBezTo>
                  <a:cubicBezTo>
                    <a:pt x="158" y="137"/>
                    <a:pt x="157" y="140"/>
                    <a:pt x="157" y="140"/>
                  </a:cubicBezTo>
                  <a:cubicBezTo>
                    <a:pt x="155" y="142"/>
                    <a:pt x="153" y="143"/>
                    <a:pt x="150" y="143"/>
                  </a:cubicBezTo>
                  <a:cubicBezTo>
                    <a:pt x="148" y="144"/>
                    <a:pt x="146" y="144"/>
                    <a:pt x="144" y="142"/>
                  </a:cubicBezTo>
                  <a:cubicBezTo>
                    <a:pt x="123" y="127"/>
                    <a:pt x="123" y="127"/>
                    <a:pt x="123" y="127"/>
                  </a:cubicBezTo>
                  <a:cubicBezTo>
                    <a:pt x="119" y="124"/>
                    <a:pt x="118" y="119"/>
                    <a:pt x="121" y="116"/>
                  </a:cubicBezTo>
                  <a:close/>
                  <a:moveTo>
                    <a:pt x="92" y="156"/>
                  </a:moveTo>
                  <a:cubicBezTo>
                    <a:pt x="108" y="154"/>
                    <a:pt x="108" y="154"/>
                    <a:pt x="108" y="154"/>
                  </a:cubicBezTo>
                  <a:cubicBezTo>
                    <a:pt x="118" y="153"/>
                    <a:pt x="118" y="153"/>
                    <a:pt x="118" y="153"/>
                  </a:cubicBezTo>
                  <a:cubicBezTo>
                    <a:pt x="130" y="152"/>
                    <a:pt x="130" y="152"/>
                    <a:pt x="130" y="152"/>
                  </a:cubicBezTo>
                  <a:cubicBezTo>
                    <a:pt x="133" y="151"/>
                    <a:pt x="137" y="153"/>
                    <a:pt x="138" y="155"/>
                  </a:cubicBezTo>
                  <a:cubicBezTo>
                    <a:pt x="151" y="177"/>
                    <a:pt x="151" y="177"/>
                    <a:pt x="151" y="177"/>
                  </a:cubicBezTo>
                  <a:cubicBezTo>
                    <a:pt x="151" y="177"/>
                    <a:pt x="151" y="177"/>
                    <a:pt x="151" y="177"/>
                  </a:cubicBezTo>
                  <a:cubicBezTo>
                    <a:pt x="155" y="185"/>
                    <a:pt x="155" y="185"/>
                    <a:pt x="155" y="185"/>
                  </a:cubicBezTo>
                  <a:cubicBezTo>
                    <a:pt x="158" y="191"/>
                    <a:pt x="158" y="191"/>
                    <a:pt x="158" y="191"/>
                  </a:cubicBezTo>
                  <a:cubicBezTo>
                    <a:pt x="160" y="193"/>
                    <a:pt x="159" y="194"/>
                    <a:pt x="156" y="193"/>
                  </a:cubicBezTo>
                  <a:cubicBezTo>
                    <a:pt x="151" y="191"/>
                    <a:pt x="151" y="191"/>
                    <a:pt x="151" y="191"/>
                  </a:cubicBezTo>
                  <a:cubicBezTo>
                    <a:pt x="149" y="190"/>
                    <a:pt x="149" y="190"/>
                    <a:pt x="149" y="190"/>
                  </a:cubicBezTo>
                  <a:cubicBezTo>
                    <a:pt x="148" y="189"/>
                    <a:pt x="148" y="189"/>
                    <a:pt x="148" y="189"/>
                  </a:cubicBezTo>
                  <a:cubicBezTo>
                    <a:pt x="145" y="188"/>
                    <a:pt x="142" y="190"/>
                    <a:pt x="140" y="192"/>
                  </a:cubicBezTo>
                  <a:cubicBezTo>
                    <a:pt x="134" y="204"/>
                    <a:pt x="134" y="204"/>
                    <a:pt x="134" y="204"/>
                  </a:cubicBezTo>
                  <a:cubicBezTo>
                    <a:pt x="134" y="204"/>
                    <a:pt x="133" y="206"/>
                    <a:pt x="129" y="205"/>
                  </a:cubicBezTo>
                  <a:cubicBezTo>
                    <a:pt x="129" y="205"/>
                    <a:pt x="103" y="205"/>
                    <a:pt x="95" y="198"/>
                  </a:cubicBezTo>
                  <a:cubicBezTo>
                    <a:pt x="95" y="198"/>
                    <a:pt x="94" y="198"/>
                    <a:pt x="94" y="197"/>
                  </a:cubicBezTo>
                  <a:cubicBezTo>
                    <a:pt x="94" y="197"/>
                    <a:pt x="90" y="192"/>
                    <a:pt x="95" y="180"/>
                  </a:cubicBezTo>
                  <a:cubicBezTo>
                    <a:pt x="100" y="171"/>
                    <a:pt x="100" y="171"/>
                    <a:pt x="100" y="171"/>
                  </a:cubicBezTo>
                  <a:cubicBezTo>
                    <a:pt x="101" y="168"/>
                    <a:pt x="100" y="165"/>
                    <a:pt x="97" y="163"/>
                  </a:cubicBezTo>
                  <a:cubicBezTo>
                    <a:pt x="91" y="159"/>
                    <a:pt x="91" y="159"/>
                    <a:pt x="91" y="159"/>
                  </a:cubicBezTo>
                  <a:cubicBezTo>
                    <a:pt x="88" y="157"/>
                    <a:pt x="89" y="156"/>
                    <a:pt x="92" y="156"/>
                  </a:cubicBezTo>
                  <a:close/>
                  <a:moveTo>
                    <a:pt x="176" y="250"/>
                  </a:moveTo>
                  <a:cubicBezTo>
                    <a:pt x="175" y="254"/>
                    <a:pt x="172" y="258"/>
                    <a:pt x="167" y="257"/>
                  </a:cubicBezTo>
                  <a:cubicBezTo>
                    <a:pt x="132" y="255"/>
                    <a:pt x="132" y="255"/>
                    <a:pt x="132" y="255"/>
                  </a:cubicBezTo>
                  <a:cubicBezTo>
                    <a:pt x="120" y="255"/>
                    <a:pt x="116" y="249"/>
                    <a:pt x="116" y="249"/>
                  </a:cubicBezTo>
                  <a:cubicBezTo>
                    <a:pt x="115" y="248"/>
                    <a:pt x="114" y="245"/>
                    <a:pt x="112" y="243"/>
                  </a:cubicBezTo>
                  <a:cubicBezTo>
                    <a:pt x="112" y="243"/>
                    <a:pt x="112" y="243"/>
                    <a:pt x="112" y="243"/>
                  </a:cubicBezTo>
                  <a:cubicBezTo>
                    <a:pt x="91" y="206"/>
                    <a:pt x="91" y="206"/>
                    <a:pt x="91" y="206"/>
                  </a:cubicBezTo>
                  <a:cubicBezTo>
                    <a:pt x="91" y="206"/>
                    <a:pt x="92" y="207"/>
                    <a:pt x="92" y="207"/>
                  </a:cubicBezTo>
                  <a:cubicBezTo>
                    <a:pt x="92" y="207"/>
                    <a:pt x="93" y="208"/>
                    <a:pt x="93" y="208"/>
                  </a:cubicBezTo>
                  <a:cubicBezTo>
                    <a:pt x="93" y="208"/>
                    <a:pt x="93" y="208"/>
                    <a:pt x="93" y="208"/>
                  </a:cubicBezTo>
                  <a:cubicBezTo>
                    <a:pt x="105" y="217"/>
                    <a:pt x="143" y="217"/>
                    <a:pt x="164" y="217"/>
                  </a:cubicBezTo>
                  <a:cubicBezTo>
                    <a:pt x="164" y="217"/>
                    <a:pt x="164" y="217"/>
                    <a:pt x="164" y="217"/>
                  </a:cubicBezTo>
                  <a:cubicBezTo>
                    <a:pt x="168" y="217"/>
                    <a:pt x="171" y="216"/>
                    <a:pt x="171" y="216"/>
                  </a:cubicBezTo>
                  <a:cubicBezTo>
                    <a:pt x="175" y="216"/>
                    <a:pt x="178" y="219"/>
                    <a:pt x="178" y="224"/>
                  </a:cubicBezTo>
                  <a:lnTo>
                    <a:pt x="176" y="250"/>
                  </a:lnTo>
                  <a:close/>
                  <a:moveTo>
                    <a:pt x="198" y="142"/>
                  </a:moveTo>
                  <a:cubicBezTo>
                    <a:pt x="189" y="142"/>
                    <a:pt x="189" y="142"/>
                    <a:pt x="189" y="142"/>
                  </a:cubicBezTo>
                  <a:cubicBezTo>
                    <a:pt x="183" y="142"/>
                    <a:pt x="183" y="142"/>
                    <a:pt x="183" y="142"/>
                  </a:cubicBezTo>
                  <a:cubicBezTo>
                    <a:pt x="180" y="142"/>
                    <a:pt x="179" y="140"/>
                    <a:pt x="182" y="139"/>
                  </a:cubicBezTo>
                  <a:cubicBezTo>
                    <a:pt x="186" y="135"/>
                    <a:pt x="186" y="135"/>
                    <a:pt x="186" y="135"/>
                  </a:cubicBezTo>
                  <a:cubicBezTo>
                    <a:pt x="188" y="134"/>
                    <a:pt x="188" y="134"/>
                    <a:pt x="188" y="134"/>
                  </a:cubicBezTo>
                  <a:cubicBezTo>
                    <a:pt x="189" y="133"/>
                    <a:pt x="189" y="133"/>
                    <a:pt x="189" y="133"/>
                  </a:cubicBezTo>
                  <a:cubicBezTo>
                    <a:pt x="192" y="131"/>
                    <a:pt x="192" y="128"/>
                    <a:pt x="191" y="126"/>
                  </a:cubicBezTo>
                  <a:cubicBezTo>
                    <a:pt x="190" y="125"/>
                    <a:pt x="190" y="125"/>
                    <a:pt x="190" y="125"/>
                  </a:cubicBezTo>
                  <a:cubicBezTo>
                    <a:pt x="188" y="121"/>
                    <a:pt x="188" y="121"/>
                    <a:pt x="188" y="121"/>
                  </a:cubicBezTo>
                  <a:cubicBezTo>
                    <a:pt x="188" y="121"/>
                    <a:pt x="188" y="121"/>
                    <a:pt x="188" y="121"/>
                  </a:cubicBezTo>
                  <a:cubicBezTo>
                    <a:pt x="186" y="117"/>
                    <a:pt x="186" y="117"/>
                    <a:pt x="186" y="117"/>
                  </a:cubicBezTo>
                  <a:cubicBezTo>
                    <a:pt x="186" y="117"/>
                    <a:pt x="185" y="115"/>
                    <a:pt x="188" y="112"/>
                  </a:cubicBezTo>
                  <a:cubicBezTo>
                    <a:pt x="188" y="112"/>
                    <a:pt x="201" y="90"/>
                    <a:pt x="211" y="87"/>
                  </a:cubicBezTo>
                  <a:cubicBezTo>
                    <a:pt x="212" y="86"/>
                    <a:pt x="212" y="86"/>
                    <a:pt x="213" y="86"/>
                  </a:cubicBezTo>
                  <a:cubicBezTo>
                    <a:pt x="213" y="86"/>
                    <a:pt x="219" y="86"/>
                    <a:pt x="226" y="96"/>
                  </a:cubicBezTo>
                  <a:cubicBezTo>
                    <a:pt x="230" y="102"/>
                    <a:pt x="230" y="102"/>
                    <a:pt x="230" y="102"/>
                  </a:cubicBezTo>
                  <a:cubicBezTo>
                    <a:pt x="232" y="104"/>
                    <a:pt x="235" y="105"/>
                    <a:pt x="238" y="104"/>
                  </a:cubicBezTo>
                  <a:cubicBezTo>
                    <a:pt x="245" y="101"/>
                    <a:pt x="245" y="101"/>
                    <a:pt x="245" y="101"/>
                  </a:cubicBezTo>
                  <a:cubicBezTo>
                    <a:pt x="248" y="99"/>
                    <a:pt x="249" y="100"/>
                    <a:pt x="247" y="103"/>
                  </a:cubicBezTo>
                  <a:cubicBezTo>
                    <a:pt x="240" y="118"/>
                    <a:pt x="240" y="118"/>
                    <a:pt x="240" y="118"/>
                  </a:cubicBezTo>
                  <a:cubicBezTo>
                    <a:pt x="236" y="127"/>
                    <a:pt x="236" y="127"/>
                    <a:pt x="236" y="127"/>
                  </a:cubicBezTo>
                  <a:cubicBezTo>
                    <a:pt x="231" y="138"/>
                    <a:pt x="231" y="138"/>
                    <a:pt x="231" y="138"/>
                  </a:cubicBezTo>
                  <a:cubicBezTo>
                    <a:pt x="229" y="141"/>
                    <a:pt x="226" y="143"/>
                    <a:pt x="223" y="143"/>
                  </a:cubicBezTo>
                  <a:cubicBezTo>
                    <a:pt x="198" y="142"/>
                    <a:pt x="198" y="142"/>
                    <a:pt x="198" y="142"/>
                  </a:cubicBezTo>
                  <a:cubicBezTo>
                    <a:pt x="198" y="142"/>
                    <a:pt x="198" y="142"/>
                    <a:pt x="198" y="142"/>
                  </a:cubicBezTo>
                  <a:close/>
                  <a:moveTo>
                    <a:pt x="255" y="238"/>
                  </a:moveTo>
                  <a:cubicBezTo>
                    <a:pt x="255" y="238"/>
                    <a:pt x="253" y="244"/>
                    <a:pt x="240" y="247"/>
                  </a:cubicBezTo>
                  <a:cubicBezTo>
                    <a:pt x="234" y="248"/>
                    <a:pt x="234" y="248"/>
                    <a:pt x="234" y="248"/>
                  </a:cubicBezTo>
                  <a:cubicBezTo>
                    <a:pt x="231" y="249"/>
                    <a:pt x="229" y="251"/>
                    <a:pt x="229" y="254"/>
                  </a:cubicBezTo>
                  <a:cubicBezTo>
                    <a:pt x="229" y="262"/>
                    <a:pt x="229" y="262"/>
                    <a:pt x="229" y="262"/>
                  </a:cubicBezTo>
                  <a:cubicBezTo>
                    <a:pt x="229" y="265"/>
                    <a:pt x="228" y="266"/>
                    <a:pt x="226" y="263"/>
                  </a:cubicBezTo>
                  <a:cubicBezTo>
                    <a:pt x="215" y="251"/>
                    <a:pt x="215" y="251"/>
                    <a:pt x="215" y="251"/>
                  </a:cubicBezTo>
                  <a:cubicBezTo>
                    <a:pt x="209" y="244"/>
                    <a:pt x="209" y="244"/>
                    <a:pt x="209" y="244"/>
                  </a:cubicBezTo>
                  <a:cubicBezTo>
                    <a:pt x="200" y="234"/>
                    <a:pt x="200" y="234"/>
                    <a:pt x="200" y="234"/>
                  </a:cubicBezTo>
                  <a:cubicBezTo>
                    <a:pt x="198" y="232"/>
                    <a:pt x="198" y="228"/>
                    <a:pt x="199" y="225"/>
                  </a:cubicBezTo>
                  <a:cubicBezTo>
                    <a:pt x="210" y="203"/>
                    <a:pt x="210" y="203"/>
                    <a:pt x="210" y="203"/>
                  </a:cubicBezTo>
                  <a:cubicBezTo>
                    <a:pt x="210" y="203"/>
                    <a:pt x="210" y="203"/>
                    <a:pt x="210" y="203"/>
                  </a:cubicBezTo>
                  <a:cubicBezTo>
                    <a:pt x="213" y="195"/>
                    <a:pt x="213" y="195"/>
                    <a:pt x="213" y="195"/>
                  </a:cubicBezTo>
                  <a:cubicBezTo>
                    <a:pt x="216" y="188"/>
                    <a:pt x="216" y="188"/>
                    <a:pt x="216" y="188"/>
                  </a:cubicBezTo>
                  <a:cubicBezTo>
                    <a:pt x="217" y="186"/>
                    <a:pt x="219" y="186"/>
                    <a:pt x="219" y="189"/>
                  </a:cubicBezTo>
                  <a:cubicBezTo>
                    <a:pt x="221" y="195"/>
                    <a:pt x="221" y="195"/>
                    <a:pt x="221" y="195"/>
                  </a:cubicBezTo>
                  <a:cubicBezTo>
                    <a:pt x="221" y="197"/>
                    <a:pt x="221" y="197"/>
                    <a:pt x="221" y="197"/>
                  </a:cubicBezTo>
                  <a:cubicBezTo>
                    <a:pt x="221" y="198"/>
                    <a:pt x="221" y="198"/>
                    <a:pt x="221" y="198"/>
                  </a:cubicBezTo>
                  <a:cubicBezTo>
                    <a:pt x="222" y="201"/>
                    <a:pt x="225" y="203"/>
                    <a:pt x="228" y="202"/>
                  </a:cubicBezTo>
                  <a:cubicBezTo>
                    <a:pt x="229" y="202"/>
                    <a:pt x="229" y="202"/>
                    <a:pt x="229" y="202"/>
                  </a:cubicBezTo>
                  <a:cubicBezTo>
                    <a:pt x="233" y="202"/>
                    <a:pt x="233" y="202"/>
                    <a:pt x="233" y="202"/>
                  </a:cubicBezTo>
                  <a:cubicBezTo>
                    <a:pt x="233" y="202"/>
                    <a:pt x="233" y="202"/>
                    <a:pt x="233" y="202"/>
                  </a:cubicBezTo>
                  <a:cubicBezTo>
                    <a:pt x="238" y="201"/>
                    <a:pt x="238" y="201"/>
                    <a:pt x="238" y="201"/>
                  </a:cubicBezTo>
                  <a:cubicBezTo>
                    <a:pt x="238" y="201"/>
                    <a:pt x="240" y="201"/>
                    <a:pt x="242" y="205"/>
                  </a:cubicBezTo>
                  <a:cubicBezTo>
                    <a:pt x="242" y="205"/>
                    <a:pt x="256" y="226"/>
                    <a:pt x="255" y="236"/>
                  </a:cubicBezTo>
                  <a:cubicBezTo>
                    <a:pt x="255" y="237"/>
                    <a:pt x="255" y="238"/>
                    <a:pt x="255" y="238"/>
                  </a:cubicBezTo>
                  <a:close/>
                  <a:moveTo>
                    <a:pt x="288" y="189"/>
                  </a:moveTo>
                  <a:cubicBezTo>
                    <a:pt x="287" y="191"/>
                    <a:pt x="286" y="193"/>
                    <a:pt x="285" y="196"/>
                  </a:cubicBezTo>
                  <a:cubicBezTo>
                    <a:pt x="285" y="196"/>
                    <a:pt x="285" y="196"/>
                    <a:pt x="285" y="196"/>
                  </a:cubicBezTo>
                  <a:cubicBezTo>
                    <a:pt x="267" y="234"/>
                    <a:pt x="267" y="234"/>
                    <a:pt x="267" y="234"/>
                  </a:cubicBezTo>
                  <a:cubicBezTo>
                    <a:pt x="267" y="234"/>
                    <a:pt x="267" y="233"/>
                    <a:pt x="267" y="233"/>
                  </a:cubicBezTo>
                  <a:cubicBezTo>
                    <a:pt x="267" y="232"/>
                    <a:pt x="267" y="232"/>
                    <a:pt x="267" y="232"/>
                  </a:cubicBezTo>
                  <a:cubicBezTo>
                    <a:pt x="267" y="232"/>
                    <a:pt x="267" y="232"/>
                    <a:pt x="267" y="232"/>
                  </a:cubicBezTo>
                  <a:cubicBezTo>
                    <a:pt x="268" y="217"/>
                    <a:pt x="246" y="185"/>
                    <a:pt x="233" y="168"/>
                  </a:cubicBezTo>
                  <a:cubicBezTo>
                    <a:pt x="233" y="168"/>
                    <a:pt x="233" y="168"/>
                    <a:pt x="233" y="168"/>
                  </a:cubicBezTo>
                  <a:cubicBezTo>
                    <a:pt x="231" y="165"/>
                    <a:pt x="229" y="163"/>
                    <a:pt x="229" y="163"/>
                  </a:cubicBezTo>
                  <a:cubicBezTo>
                    <a:pt x="227" y="160"/>
                    <a:pt x="227" y="155"/>
                    <a:pt x="231" y="153"/>
                  </a:cubicBezTo>
                  <a:cubicBezTo>
                    <a:pt x="254" y="140"/>
                    <a:pt x="254" y="140"/>
                    <a:pt x="254" y="140"/>
                  </a:cubicBezTo>
                  <a:cubicBezTo>
                    <a:pt x="257" y="138"/>
                    <a:pt x="262" y="139"/>
                    <a:pt x="265" y="142"/>
                  </a:cubicBezTo>
                  <a:cubicBezTo>
                    <a:pt x="284" y="173"/>
                    <a:pt x="284" y="173"/>
                    <a:pt x="284" y="173"/>
                  </a:cubicBezTo>
                  <a:cubicBezTo>
                    <a:pt x="290" y="183"/>
                    <a:pt x="288" y="189"/>
                    <a:pt x="288" y="1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a:ea typeface="微软雅黑"/>
                <a:sym typeface="Arial"/>
              </a:endParaRPr>
            </a:p>
          </p:txBody>
        </p:sp>
      </p:grpSp>
      <p:grpSp>
        <p:nvGrpSpPr>
          <p:cNvPr id="11" name="Group 93"/>
          <p:cNvGrpSpPr>
            <a:grpSpLocks noChangeAspect="1"/>
          </p:cNvGrpSpPr>
          <p:nvPr/>
        </p:nvGrpSpPr>
        <p:grpSpPr bwMode="auto">
          <a:xfrm>
            <a:off x="1517333" y="4161811"/>
            <a:ext cx="571626" cy="553243"/>
            <a:chOff x="1" y="1"/>
            <a:chExt cx="1115" cy="1079"/>
          </a:xfrm>
          <a:solidFill>
            <a:schemeClr val="accent3"/>
          </a:solidFill>
        </p:grpSpPr>
        <p:sp>
          <p:nvSpPr>
            <p:cNvPr id="12" name="Freeform 94"/>
            <p:cNvSpPr/>
            <p:nvPr/>
          </p:nvSpPr>
          <p:spPr bwMode="auto">
            <a:xfrm>
              <a:off x="1" y="184"/>
              <a:ext cx="174" cy="95"/>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a:ea typeface="微软雅黑"/>
                <a:sym typeface="Arial"/>
              </a:endParaRPr>
            </a:p>
          </p:txBody>
        </p:sp>
        <p:sp>
          <p:nvSpPr>
            <p:cNvPr id="13" name="Freeform 95"/>
            <p:cNvSpPr/>
            <p:nvPr/>
          </p:nvSpPr>
          <p:spPr bwMode="auto">
            <a:xfrm>
              <a:off x="1" y="391"/>
              <a:ext cx="174" cy="95"/>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a:ea typeface="微软雅黑"/>
                <a:sym typeface="Arial"/>
              </a:endParaRPr>
            </a:p>
          </p:txBody>
        </p:sp>
        <p:sp>
          <p:nvSpPr>
            <p:cNvPr id="14" name="Freeform 96"/>
            <p:cNvSpPr/>
            <p:nvPr/>
          </p:nvSpPr>
          <p:spPr bwMode="auto">
            <a:xfrm>
              <a:off x="1" y="595"/>
              <a:ext cx="174" cy="96"/>
            </a:xfrm>
            <a:custGeom>
              <a:avLst/>
              <a:gdLst>
                <a:gd name="T0" fmla="*/ 989 w 73"/>
                <a:gd name="T1" fmla="*/ 276 h 40"/>
                <a:gd name="T2" fmla="*/ 715 w 73"/>
                <a:gd name="T3" fmla="*/ 552 h 40"/>
                <a:gd name="T4" fmla="*/ 272 w 73"/>
                <a:gd name="T5" fmla="*/ 552 h 40"/>
                <a:gd name="T6" fmla="*/ 0 w 73"/>
                <a:gd name="T7" fmla="*/ 276 h 40"/>
                <a:gd name="T8" fmla="*/ 0 w 73"/>
                <a:gd name="T9" fmla="*/ 276 h 40"/>
                <a:gd name="T10" fmla="*/ 272 w 73"/>
                <a:gd name="T11" fmla="*/ 0 h 40"/>
                <a:gd name="T12" fmla="*/ 715 w 73"/>
                <a:gd name="T13" fmla="*/ 0 h 40"/>
                <a:gd name="T14" fmla="*/ 989 w 73"/>
                <a:gd name="T15" fmla="*/ 276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a:ea typeface="微软雅黑"/>
                <a:sym typeface="Arial"/>
              </a:endParaRPr>
            </a:p>
          </p:txBody>
        </p:sp>
        <p:sp>
          <p:nvSpPr>
            <p:cNvPr id="15" name="Freeform 97"/>
            <p:cNvSpPr/>
            <p:nvPr/>
          </p:nvSpPr>
          <p:spPr bwMode="auto">
            <a:xfrm>
              <a:off x="1" y="802"/>
              <a:ext cx="174" cy="95"/>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a:ea typeface="微软雅黑"/>
                <a:sym typeface="Arial"/>
              </a:endParaRPr>
            </a:p>
          </p:txBody>
        </p:sp>
        <p:sp>
          <p:nvSpPr>
            <p:cNvPr id="16" name="Freeform 98"/>
            <p:cNvSpPr/>
            <p:nvPr/>
          </p:nvSpPr>
          <p:spPr bwMode="auto">
            <a:xfrm>
              <a:off x="1043" y="91"/>
              <a:ext cx="73" cy="203"/>
            </a:xfrm>
            <a:custGeom>
              <a:avLst/>
              <a:gdLst>
                <a:gd name="T0" fmla="*/ 78 w 31"/>
                <a:gd name="T1" fmla="*/ 0 h 85"/>
                <a:gd name="T2" fmla="*/ 0 w 31"/>
                <a:gd name="T3" fmla="*/ 12 h 85"/>
                <a:gd name="T4" fmla="*/ 0 w 31"/>
                <a:gd name="T5" fmla="*/ 1146 h 85"/>
                <a:gd name="T6" fmla="*/ 78 w 31"/>
                <a:gd name="T7" fmla="*/ 1158 h 85"/>
                <a:gd name="T8" fmla="*/ 405 w 31"/>
                <a:gd name="T9" fmla="*/ 817 h 85"/>
                <a:gd name="T10" fmla="*/ 405 w 31"/>
                <a:gd name="T11" fmla="*/ 353 h 85"/>
                <a:gd name="T12" fmla="*/ 78 w 31"/>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5">
                  <a:moveTo>
                    <a:pt x="6" y="0"/>
                  </a:moveTo>
                  <a:cubicBezTo>
                    <a:pt x="4" y="0"/>
                    <a:pt x="2" y="1"/>
                    <a:pt x="0" y="1"/>
                  </a:cubicBezTo>
                  <a:cubicBezTo>
                    <a:pt x="0" y="84"/>
                    <a:pt x="0" y="84"/>
                    <a:pt x="0" y="84"/>
                  </a:cubicBezTo>
                  <a:cubicBezTo>
                    <a:pt x="2" y="85"/>
                    <a:pt x="4" y="85"/>
                    <a:pt x="6" y="85"/>
                  </a:cubicBezTo>
                  <a:cubicBezTo>
                    <a:pt x="20" y="85"/>
                    <a:pt x="31" y="74"/>
                    <a:pt x="31" y="60"/>
                  </a:cubicBezTo>
                  <a:cubicBezTo>
                    <a:pt x="31" y="26"/>
                    <a:pt x="31" y="26"/>
                    <a:pt x="31" y="26"/>
                  </a:cubicBezTo>
                  <a:cubicBezTo>
                    <a:pt x="31" y="12"/>
                    <a:pt x="20"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a:ea typeface="微软雅黑"/>
                <a:sym typeface="Arial"/>
              </a:endParaRPr>
            </a:p>
          </p:txBody>
        </p:sp>
        <p:sp>
          <p:nvSpPr>
            <p:cNvPr id="17" name="Freeform 99"/>
            <p:cNvSpPr/>
            <p:nvPr/>
          </p:nvSpPr>
          <p:spPr bwMode="auto">
            <a:xfrm>
              <a:off x="1043" y="303"/>
              <a:ext cx="73" cy="200"/>
            </a:xfrm>
            <a:custGeom>
              <a:avLst/>
              <a:gdLst>
                <a:gd name="T0" fmla="*/ 78 w 31"/>
                <a:gd name="T1" fmla="*/ 0 h 84"/>
                <a:gd name="T2" fmla="*/ 0 w 31"/>
                <a:gd name="T3" fmla="*/ 12 h 84"/>
                <a:gd name="T4" fmla="*/ 0 w 31"/>
                <a:gd name="T5" fmla="*/ 1133 h 84"/>
                <a:gd name="T6" fmla="*/ 78 w 31"/>
                <a:gd name="T7" fmla="*/ 1133 h 84"/>
                <a:gd name="T8" fmla="*/ 405 w 31"/>
                <a:gd name="T9" fmla="*/ 793 h 84"/>
                <a:gd name="T10" fmla="*/ 405 w 31"/>
                <a:gd name="T11" fmla="*/ 340 h 84"/>
                <a:gd name="T12" fmla="*/ 78 w 31"/>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4">
                  <a:moveTo>
                    <a:pt x="6" y="0"/>
                  </a:moveTo>
                  <a:cubicBezTo>
                    <a:pt x="4" y="0"/>
                    <a:pt x="2" y="0"/>
                    <a:pt x="0" y="1"/>
                  </a:cubicBezTo>
                  <a:cubicBezTo>
                    <a:pt x="0" y="84"/>
                    <a:pt x="0" y="84"/>
                    <a:pt x="0" y="84"/>
                  </a:cubicBezTo>
                  <a:cubicBezTo>
                    <a:pt x="2" y="84"/>
                    <a:pt x="4" y="84"/>
                    <a:pt x="6" y="84"/>
                  </a:cubicBezTo>
                  <a:cubicBezTo>
                    <a:pt x="20" y="84"/>
                    <a:pt x="31" y="73"/>
                    <a:pt x="31" y="59"/>
                  </a:cubicBezTo>
                  <a:cubicBezTo>
                    <a:pt x="31" y="25"/>
                    <a:pt x="31" y="25"/>
                    <a:pt x="31" y="25"/>
                  </a:cubicBezTo>
                  <a:cubicBezTo>
                    <a:pt x="31" y="11"/>
                    <a:pt x="20"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a:ea typeface="微软雅黑"/>
                <a:sym typeface="Arial"/>
              </a:endParaRPr>
            </a:p>
          </p:txBody>
        </p:sp>
        <p:sp>
          <p:nvSpPr>
            <p:cNvPr id="18" name="Freeform 100"/>
            <p:cNvSpPr/>
            <p:nvPr/>
          </p:nvSpPr>
          <p:spPr bwMode="auto">
            <a:xfrm>
              <a:off x="1043" y="512"/>
              <a:ext cx="73" cy="202"/>
            </a:xfrm>
            <a:custGeom>
              <a:avLst/>
              <a:gdLst>
                <a:gd name="T0" fmla="*/ 78 w 31"/>
                <a:gd name="T1" fmla="*/ 0 h 85"/>
                <a:gd name="T2" fmla="*/ 0 w 31"/>
                <a:gd name="T3" fmla="*/ 12 h 85"/>
                <a:gd name="T4" fmla="*/ 0 w 31"/>
                <a:gd name="T5" fmla="*/ 1129 h 85"/>
                <a:gd name="T6" fmla="*/ 78 w 31"/>
                <a:gd name="T7" fmla="*/ 1141 h 85"/>
                <a:gd name="T8" fmla="*/ 405 w 31"/>
                <a:gd name="T9" fmla="*/ 808 h 85"/>
                <a:gd name="T10" fmla="*/ 405 w 31"/>
                <a:gd name="T11" fmla="*/ 349 h 85"/>
                <a:gd name="T12" fmla="*/ 78 w 31"/>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5">
                  <a:moveTo>
                    <a:pt x="6" y="0"/>
                  </a:moveTo>
                  <a:cubicBezTo>
                    <a:pt x="4" y="0"/>
                    <a:pt x="2" y="1"/>
                    <a:pt x="0" y="1"/>
                  </a:cubicBezTo>
                  <a:cubicBezTo>
                    <a:pt x="0" y="84"/>
                    <a:pt x="0" y="84"/>
                    <a:pt x="0" y="84"/>
                  </a:cubicBezTo>
                  <a:cubicBezTo>
                    <a:pt x="2" y="85"/>
                    <a:pt x="4" y="85"/>
                    <a:pt x="6" y="85"/>
                  </a:cubicBezTo>
                  <a:cubicBezTo>
                    <a:pt x="20" y="85"/>
                    <a:pt x="31" y="74"/>
                    <a:pt x="31" y="60"/>
                  </a:cubicBezTo>
                  <a:cubicBezTo>
                    <a:pt x="31" y="26"/>
                    <a:pt x="31" y="26"/>
                    <a:pt x="31" y="26"/>
                  </a:cubicBezTo>
                  <a:cubicBezTo>
                    <a:pt x="31" y="12"/>
                    <a:pt x="20"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a:ea typeface="微软雅黑"/>
                <a:sym typeface="Arial"/>
              </a:endParaRPr>
            </a:p>
          </p:txBody>
        </p:sp>
        <p:sp>
          <p:nvSpPr>
            <p:cNvPr id="19" name="Freeform 101"/>
            <p:cNvSpPr>
              <a:spLocks noEditPoints="1"/>
            </p:cNvSpPr>
            <p:nvPr/>
          </p:nvSpPr>
          <p:spPr bwMode="auto">
            <a:xfrm>
              <a:off x="72" y="1"/>
              <a:ext cx="949" cy="1079"/>
            </a:xfrm>
            <a:custGeom>
              <a:avLst/>
              <a:gdLst>
                <a:gd name="T0" fmla="*/ 4814 w 399"/>
                <a:gd name="T1" fmla="*/ 0 h 454"/>
                <a:gd name="T2" fmla="*/ 554 w 399"/>
                <a:gd name="T3" fmla="*/ 0 h 454"/>
                <a:gd name="T4" fmla="*/ 0 w 399"/>
                <a:gd name="T5" fmla="*/ 549 h 454"/>
                <a:gd name="T6" fmla="*/ 0 w 399"/>
                <a:gd name="T7" fmla="*/ 870 h 454"/>
                <a:gd name="T8" fmla="*/ 312 w 399"/>
                <a:gd name="T9" fmla="*/ 870 h 454"/>
                <a:gd name="T10" fmla="*/ 742 w 399"/>
                <a:gd name="T11" fmla="*/ 1305 h 454"/>
                <a:gd name="T12" fmla="*/ 312 w 399"/>
                <a:gd name="T13" fmla="*/ 1744 h 454"/>
                <a:gd name="T14" fmla="*/ 0 w 399"/>
                <a:gd name="T15" fmla="*/ 1744 h 454"/>
                <a:gd name="T16" fmla="*/ 0 w 399"/>
                <a:gd name="T17" fmla="*/ 2039 h 454"/>
                <a:gd name="T18" fmla="*/ 312 w 399"/>
                <a:gd name="T19" fmla="*/ 2039 h 454"/>
                <a:gd name="T20" fmla="*/ 742 w 399"/>
                <a:gd name="T21" fmla="*/ 2469 h 454"/>
                <a:gd name="T22" fmla="*/ 312 w 399"/>
                <a:gd name="T23" fmla="*/ 2897 h 454"/>
                <a:gd name="T24" fmla="*/ 0 w 399"/>
                <a:gd name="T25" fmla="*/ 2897 h 454"/>
                <a:gd name="T26" fmla="*/ 0 w 399"/>
                <a:gd name="T27" fmla="*/ 3197 h 454"/>
                <a:gd name="T28" fmla="*/ 312 w 399"/>
                <a:gd name="T29" fmla="*/ 3197 h 454"/>
                <a:gd name="T30" fmla="*/ 742 w 399"/>
                <a:gd name="T31" fmla="*/ 3627 h 454"/>
                <a:gd name="T32" fmla="*/ 312 w 399"/>
                <a:gd name="T33" fmla="*/ 4055 h 454"/>
                <a:gd name="T34" fmla="*/ 0 w 399"/>
                <a:gd name="T35" fmla="*/ 4055 h 454"/>
                <a:gd name="T36" fmla="*/ 0 w 399"/>
                <a:gd name="T37" fmla="*/ 4361 h 454"/>
                <a:gd name="T38" fmla="*/ 312 w 399"/>
                <a:gd name="T39" fmla="*/ 4361 h 454"/>
                <a:gd name="T40" fmla="*/ 742 w 399"/>
                <a:gd name="T41" fmla="*/ 4789 h 454"/>
                <a:gd name="T42" fmla="*/ 312 w 399"/>
                <a:gd name="T43" fmla="*/ 5224 h 454"/>
                <a:gd name="T44" fmla="*/ 0 w 399"/>
                <a:gd name="T45" fmla="*/ 5224 h 454"/>
                <a:gd name="T46" fmla="*/ 0 w 399"/>
                <a:gd name="T47" fmla="*/ 5547 h 454"/>
                <a:gd name="T48" fmla="*/ 554 w 399"/>
                <a:gd name="T49" fmla="*/ 6094 h 454"/>
                <a:gd name="T50" fmla="*/ 4814 w 399"/>
                <a:gd name="T51" fmla="*/ 6094 h 454"/>
                <a:gd name="T52" fmla="*/ 5368 w 399"/>
                <a:gd name="T53" fmla="*/ 5547 h 454"/>
                <a:gd name="T54" fmla="*/ 5368 w 399"/>
                <a:gd name="T55" fmla="*/ 549 h 454"/>
                <a:gd name="T56" fmla="*/ 4814 w 399"/>
                <a:gd name="T57" fmla="*/ 0 h 454"/>
                <a:gd name="T58" fmla="*/ 1979 w 399"/>
                <a:gd name="T59" fmla="*/ 780 h 454"/>
                <a:gd name="T60" fmla="*/ 2462 w 399"/>
                <a:gd name="T61" fmla="*/ 1005 h 454"/>
                <a:gd name="T62" fmla="*/ 2676 w 399"/>
                <a:gd name="T63" fmla="*/ 1580 h 454"/>
                <a:gd name="T64" fmla="*/ 2450 w 399"/>
                <a:gd name="T65" fmla="*/ 2068 h 454"/>
                <a:gd name="T66" fmla="*/ 2421 w 399"/>
                <a:gd name="T67" fmla="*/ 2080 h 454"/>
                <a:gd name="T68" fmla="*/ 1962 w 399"/>
                <a:gd name="T69" fmla="*/ 791 h 454"/>
                <a:gd name="T70" fmla="*/ 1979 w 399"/>
                <a:gd name="T71" fmla="*/ 780 h 454"/>
                <a:gd name="T72" fmla="*/ 3094 w 399"/>
                <a:gd name="T73" fmla="*/ 5157 h 454"/>
                <a:gd name="T74" fmla="*/ 1855 w 399"/>
                <a:gd name="T75" fmla="*/ 3677 h 454"/>
                <a:gd name="T76" fmla="*/ 1280 w 399"/>
                <a:gd name="T77" fmla="*/ 1842 h 454"/>
                <a:gd name="T78" fmla="*/ 1827 w 399"/>
                <a:gd name="T79" fmla="*/ 846 h 454"/>
                <a:gd name="T80" fmla="*/ 2274 w 399"/>
                <a:gd name="T81" fmla="*/ 2096 h 454"/>
                <a:gd name="T82" fmla="*/ 2245 w 399"/>
                <a:gd name="T83" fmla="*/ 2096 h 454"/>
                <a:gd name="T84" fmla="*/ 2462 w 399"/>
                <a:gd name="T85" fmla="*/ 3327 h 454"/>
                <a:gd name="T86" fmla="*/ 2462 w 399"/>
                <a:gd name="T87" fmla="*/ 3327 h 454"/>
                <a:gd name="T88" fmla="*/ 2478 w 399"/>
                <a:gd name="T89" fmla="*/ 3344 h 454"/>
                <a:gd name="T90" fmla="*/ 2478 w 399"/>
                <a:gd name="T91" fmla="*/ 3344 h 454"/>
                <a:gd name="T92" fmla="*/ 2478 w 399"/>
                <a:gd name="T93" fmla="*/ 3344 h 454"/>
                <a:gd name="T94" fmla="*/ 3406 w 399"/>
                <a:gd name="T95" fmla="*/ 4202 h 454"/>
                <a:gd name="T96" fmla="*/ 3418 w 399"/>
                <a:gd name="T97" fmla="*/ 4190 h 454"/>
                <a:gd name="T98" fmla="*/ 4226 w 399"/>
                <a:gd name="T99" fmla="*/ 5224 h 454"/>
                <a:gd name="T100" fmla="*/ 3094 w 399"/>
                <a:gd name="T101" fmla="*/ 5157 h 454"/>
                <a:gd name="T102" fmla="*/ 4362 w 399"/>
                <a:gd name="T103" fmla="*/ 5141 h 454"/>
                <a:gd name="T104" fmla="*/ 4345 w 399"/>
                <a:gd name="T105" fmla="*/ 5157 h 454"/>
                <a:gd name="T106" fmla="*/ 3513 w 399"/>
                <a:gd name="T107" fmla="*/ 4066 h 454"/>
                <a:gd name="T108" fmla="*/ 3525 w 399"/>
                <a:gd name="T109" fmla="*/ 4038 h 454"/>
                <a:gd name="T110" fmla="*/ 4062 w 399"/>
                <a:gd name="T111" fmla="*/ 4123 h 454"/>
                <a:gd name="T112" fmla="*/ 4441 w 399"/>
                <a:gd name="T113" fmla="*/ 4604 h 454"/>
                <a:gd name="T114" fmla="*/ 4362 w 399"/>
                <a:gd name="T115" fmla="*/ 5141 h 4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99" h="454">
                  <a:moveTo>
                    <a:pt x="358" y="0"/>
                  </a:moveTo>
                  <a:cubicBezTo>
                    <a:pt x="41" y="0"/>
                    <a:pt x="41" y="0"/>
                    <a:pt x="41" y="0"/>
                  </a:cubicBezTo>
                  <a:cubicBezTo>
                    <a:pt x="19" y="0"/>
                    <a:pt x="0" y="18"/>
                    <a:pt x="0" y="41"/>
                  </a:cubicBezTo>
                  <a:cubicBezTo>
                    <a:pt x="0" y="65"/>
                    <a:pt x="0" y="65"/>
                    <a:pt x="0" y="65"/>
                  </a:cubicBezTo>
                  <a:cubicBezTo>
                    <a:pt x="23" y="65"/>
                    <a:pt x="23" y="65"/>
                    <a:pt x="23" y="65"/>
                  </a:cubicBezTo>
                  <a:cubicBezTo>
                    <a:pt x="40" y="65"/>
                    <a:pt x="55" y="80"/>
                    <a:pt x="55" y="97"/>
                  </a:cubicBezTo>
                  <a:cubicBezTo>
                    <a:pt x="55" y="115"/>
                    <a:pt x="40" y="129"/>
                    <a:pt x="23" y="130"/>
                  </a:cubicBezTo>
                  <a:cubicBezTo>
                    <a:pt x="0" y="130"/>
                    <a:pt x="0" y="130"/>
                    <a:pt x="0" y="130"/>
                  </a:cubicBezTo>
                  <a:cubicBezTo>
                    <a:pt x="0" y="152"/>
                    <a:pt x="0" y="152"/>
                    <a:pt x="0" y="152"/>
                  </a:cubicBezTo>
                  <a:cubicBezTo>
                    <a:pt x="23" y="152"/>
                    <a:pt x="23" y="152"/>
                    <a:pt x="23" y="152"/>
                  </a:cubicBezTo>
                  <a:cubicBezTo>
                    <a:pt x="40" y="152"/>
                    <a:pt x="55" y="166"/>
                    <a:pt x="55" y="184"/>
                  </a:cubicBezTo>
                  <a:cubicBezTo>
                    <a:pt x="55" y="202"/>
                    <a:pt x="40" y="216"/>
                    <a:pt x="23" y="216"/>
                  </a:cubicBezTo>
                  <a:cubicBezTo>
                    <a:pt x="0" y="216"/>
                    <a:pt x="0" y="216"/>
                    <a:pt x="0" y="216"/>
                  </a:cubicBezTo>
                  <a:cubicBezTo>
                    <a:pt x="0" y="238"/>
                    <a:pt x="0" y="238"/>
                    <a:pt x="0" y="238"/>
                  </a:cubicBezTo>
                  <a:cubicBezTo>
                    <a:pt x="23" y="238"/>
                    <a:pt x="23" y="238"/>
                    <a:pt x="23" y="238"/>
                  </a:cubicBezTo>
                  <a:cubicBezTo>
                    <a:pt x="40" y="238"/>
                    <a:pt x="55" y="253"/>
                    <a:pt x="55" y="270"/>
                  </a:cubicBezTo>
                  <a:cubicBezTo>
                    <a:pt x="55" y="288"/>
                    <a:pt x="40" y="302"/>
                    <a:pt x="23" y="302"/>
                  </a:cubicBezTo>
                  <a:cubicBezTo>
                    <a:pt x="0" y="302"/>
                    <a:pt x="0" y="302"/>
                    <a:pt x="0" y="302"/>
                  </a:cubicBezTo>
                  <a:cubicBezTo>
                    <a:pt x="0" y="325"/>
                    <a:pt x="0" y="325"/>
                    <a:pt x="0" y="325"/>
                  </a:cubicBezTo>
                  <a:cubicBezTo>
                    <a:pt x="23" y="325"/>
                    <a:pt x="23" y="325"/>
                    <a:pt x="23" y="325"/>
                  </a:cubicBezTo>
                  <a:cubicBezTo>
                    <a:pt x="40" y="325"/>
                    <a:pt x="55" y="339"/>
                    <a:pt x="55" y="357"/>
                  </a:cubicBezTo>
                  <a:cubicBezTo>
                    <a:pt x="55" y="375"/>
                    <a:pt x="40" y="389"/>
                    <a:pt x="23" y="389"/>
                  </a:cubicBezTo>
                  <a:cubicBezTo>
                    <a:pt x="0" y="389"/>
                    <a:pt x="0" y="389"/>
                    <a:pt x="0" y="389"/>
                  </a:cubicBezTo>
                  <a:cubicBezTo>
                    <a:pt x="0" y="413"/>
                    <a:pt x="0" y="413"/>
                    <a:pt x="0" y="413"/>
                  </a:cubicBezTo>
                  <a:cubicBezTo>
                    <a:pt x="0" y="436"/>
                    <a:pt x="19" y="454"/>
                    <a:pt x="41" y="454"/>
                  </a:cubicBezTo>
                  <a:cubicBezTo>
                    <a:pt x="358" y="454"/>
                    <a:pt x="358" y="454"/>
                    <a:pt x="358" y="454"/>
                  </a:cubicBezTo>
                  <a:cubicBezTo>
                    <a:pt x="381" y="454"/>
                    <a:pt x="399" y="436"/>
                    <a:pt x="399" y="413"/>
                  </a:cubicBezTo>
                  <a:cubicBezTo>
                    <a:pt x="399" y="41"/>
                    <a:pt x="399" y="41"/>
                    <a:pt x="399" y="41"/>
                  </a:cubicBezTo>
                  <a:cubicBezTo>
                    <a:pt x="399" y="18"/>
                    <a:pt x="381" y="0"/>
                    <a:pt x="358" y="0"/>
                  </a:cubicBezTo>
                  <a:close/>
                  <a:moveTo>
                    <a:pt x="147" y="58"/>
                  </a:moveTo>
                  <a:cubicBezTo>
                    <a:pt x="161" y="53"/>
                    <a:pt x="178" y="60"/>
                    <a:pt x="183" y="75"/>
                  </a:cubicBezTo>
                  <a:cubicBezTo>
                    <a:pt x="199" y="118"/>
                    <a:pt x="199" y="118"/>
                    <a:pt x="199" y="118"/>
                  </a:cubicBezTo>
                  <a:cubicBezTo>
                    <a:pt x="204" y="133"/>
                    <a:pt x="197" y="149"/>
                    <a:pt x="182" y="154"/>
                  </a:cubicBezTo>
                  <a:cubicBezTo>
                    <a:pt x="182" y="155"/>
                    <a:pt x="181" y="155"/>
                    <a:pt x="180" y="155"/>
                  </a:cubicBezTo>
                  <a:cubicBezTo>
                    <a:pt x="163" y="123"/>
                    <a:pt x="152" y="85"/>
                    <a:pt x="146" y="59"/>
                  </a:cubicBezTo>
                  <a:cubicBezTo>
                    <a:pt x="146" y="58"/>
                    <a:pt x="146" y="58"/>
                    <a:pt x="147" y="58"/>
                  </a:cubicBezTo>
                  <a:close/>
                  <a:moveTo>
                    <a:pt x="230" y="384"/>
                  </a:moveTo>
                  <a:cubicBezTo>
                    <a:pt x="182" y="357"/>
                    <a:pt x="142" y="280"/>
                    <a:pt x="138" y="274"/>
                  </a:cubicBezTo>
                  <a:cubicBezTo>
                    <a:pt x="135" y="267"/>
                    <a:pt x="92" y="192"/>
                    <a:pt x="95" y="137"/>
                  </a:cubicBezTo>
                  <a:cubicBezTo>
                    <a:pt x="97" y="93"/>
                    <a:pt x="123" y="72"/>
                    <a:pt x="136" y="63"/>
                  </a:cubicBezTo>
                  <a:cubicBezTo>
                    <a:pt x="142" y="89"/>
                    <a:pt x="153" y="124"/>
                    <a:pt x="169" y="156"/>
                  </a:cubicBezTo>
                  <a:cubicBezTo>
                    <a:pt x="168" y="156"/>
                    <a:pt x="168" y="156"/>
                    <a:pt x="167" y="156"/>
                  </a:cubicBezTo>
                  <a:cubicBezTo>
                    <a:pt x="139" y="172"/>
                    <a:pt x="178" y="240"/>
                    <a:pt x="183" y="248"/>
                  </a:cubicBezTo>
                  <a:cubicBezTo>
                    <a:pt x="183" y="248"/>
                    <a:pt x="183" y="248"/>
                    <a:pt x="183" y="248"/>
                  </a:cubicBezTo>
                  <a:cubicBezTo>
                    <a:pt x="183" y="248"/>
                    <a:pt x="184" y="249"/>
                    <a:pt x="184" y="249"/>
                  </a:cubicBezTo>
                  <a:cubicBezTo>
                    <a:pt x="184" y="249"/>
                    <a:pt x="184" y="249"/>
                    <a:pt x="184" y="249"/>
                  </a:cubicBezTo>
                  <a:cubicBezTo>
                    <a:pt x="184" y="249"/>
                    <a:pt x="184" y="249"/>
                    <a:pt x="184" y="249"/>
                  </a:cubicBezTo>
                  <a:cubicBezTo>
                    <a:pt x="188" y="258"/>
                    <a:pt x="224" y="328"/>
                    <a:pt x="253" y="313"/>
                  </a:cubicBezTo>
                  <a:cubicBezTo>
                    <a:pt x="253" y="312"/>
                    <a:pt x="254" y="312"/>
                    <a:pt x="254" y="312"/>
                  </a:cubicBezTo>
                  <a:cubicBezTo>
                    <a:pt x="272" y="343"/>
                    <a:pt x="296" y="370"/>
                    <a:pt x="314" y="389"/>
                  </a:cubicBezTo>
                  <a:cubicBezTo>
                    <a:pt x="300" y="396"/>
                    <a:pt x="268" y="406"/>
                    <a:pt x="230" y="384"/>
                  </a:cubicBezTo>
                  <a:close/>
                  <a:moveTo>
                    <a:pt x="324" y="383"/>
                  </a:moveTo>
                  <a:cubicBezTo>
                    <a:pt x="324" y="383"/>
                    <a:pt x="324" y="383"/>
                    <a:pt x="323" y="384"/>
                  </a:cubicBezTo>
                  <a:cubicBezTo>
                    <a:pt x="304" y="364"/>
                    <a:pt x="279" y="335"/>
                    <a:pt x="261" y="303"/>
                  </a:cubicBezTo>
                  <a:cubicBezTo>
                    <a:pt x="261" y="302"/>
                    <a:pt x="262" y="302"/>
                    <a:pt x="262" y="301"/>
                  </a:cubicBezTo>
                  <a:cubicBezTo>
                    <a:pt x="275" y="292"/>
                    <a:pt x="292" y="294"/>
                    <a:pt x="302" y="307"/>
                  </a:cubicBezTo>
                  <a:cubicBezTo>
                    <a:pt x="330" y="343"/>
                    <a:pt x="330" y="343"/>
                    <a:pt x="330" y="343"/>
                  </a:cubicBezTo>
                  <a:cubicBezTo>
                    <a:pt x="339" y="356"/>
                    <a:pt x="337" y="374"/>
                    <a:pt x="324" y="3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a:ea typeface="微软雅黑"/>
                <a:sym typeface="Arial"/>
              </a:endParaRPr>
            </a:p>
          </p:txBody>
        </p:sp>
      </p:grpSp>
      <p:grpSp>
        <p:nvGrpSpPr>
          <p:cNvPr id="20" name="组合 1"/>
          <p:cNvGrpSpPr/>
          <p:nvPr/>
        </p:nvGrpSpPr>
        <p:grpSpPr bwMode="auto">
          <a:xfrm>
            <a:off x="1553733" y="5074470"/>
            <a:ext cx="531019" cy="541386"/>
            <a:chOff x="1444625" y="2115707"/>
            <a:chExt cx="1719263" cy="1752600"/>
          </a:xfrm>
          <a:solidFill>
            <a:schemeClr val="accent4"/>
          </a:solidFill>
        </p:grpSpPr>
        <p:sp>
          <p:nvSpPr>
            <p:cNvPr id="21" name="Freeform 14"/>
            <p:cNvSpPr>
              <a:spLocks noEditPoints="1"/>
            </p:cNvSpPr>
            <p:nvPr/>
          </p:nvSpPr>
          <p:spPr bwMode="auto">
            <a:xfrm>
              <a:off x="2032000" y="2549095"/>
              <a:ext cx="547688" cy="550862"/>
            </a:xfrm>
            <a:custGeom>
              <a:avLst/>
              <a:gdLst>
                <a:gd name="T0" fmla="*/ 2147483646 w 145"/>
                <a:gd name="T1" fmla="*/ 1281214459 h 146"/>
                <a:gd name="T2" fmla="*/ 2147483646 w 145"/>
                <a:gd name="T3" fmla="*/ 2147483646 h 146"/>
                <a:gd name="T4" fmla="*/ 2147483646 w 145"/>
                <a:gd name="T5" fmla="*/ 2147483646 h 146"/>
                <a:gd name="T6" fmla="*/ 2147483646 w 145"/>
                <a:gd name="T7" fmla="*/ 2147483646 h 146"/>
                <a:gd name="T8" fmla="*/ 2147483646 w 145"/>
                <a:gd name="T9" fmla="*/ 2147483646 h 146"/>
                <a:gd name="T10" fmla="*/ 2147483646 w 145"/>
                <a:gd name="T11" fmla="*/ 2147483646 h 146"/>
                <a:gd name="T12" fmla="*/ 2147483646 w 145"/>
                <a:gd name="T13" fmla="*/ 1010737444 h 146"/>
                <a:gd name="T14" fmla="*/ 2147483646 w 145"/>
                <a:gd name="T15" fmla="*/ 569429068 h 146"/>
                <a:gd name="T16" fmla="*/ 1226957098 w 145"/>
                <a:gd name="T17" fmla="*/ 1110386871 h 146"/>
                <a:gd name="T18" fmla="*/ 684813967 w 145"/>
                <a:gd name="T19" fmla="*/ 2147483646 h 146"/>
                <a:gd name="T20" fmla="*/ 1184154336 w 145"/>
                <a:gd name="T21" fmla="*/ 2147483646 h 146"/>
                <a:gd name="T22" fmla="*/ 2147483646 w 145"/>
                <a:gd name="T23" fmla="*/ 2147483646 h 146"/>
                <a:gd name="T24" fmla="*/ 2147483646 w 145"/>
                <a:gd name="T25" fmla="*/ 2147483646 h 146"/>
                <a:gd name="T26" fmla="*/ 2147483646 w 145"/>
                <a:gd name="T27" fmla="*/ 2147483646 h 146"/>
                <a:gd name="T28" fmla="*/ 2147483646 w 145"/>
                <a:gd name="T29" fmla="*/ 2147483646 h 146"/>
                <a:gd name="T30" fmla="*/ 713346623 w 145"/>
                <a:gd name="T31" fmla="*/ 2147483646 h 146"/>
                <a:gd name="T32" fmla="*/ 0 w 145"/>
                <a:gd name="T33" fmla="*/ 2147483646 h 146"/>
                <a:gd name="T34" fmla="*/ 741879279 w 145"/>
                <a:gd name="T35" fmla="*/ 711785392 h 146"/>
                <a:gd name="T36" fmla="*/ 2147483646 w 145"/>
                <a:gd name="T37" fmla="*/ 0 h 146"/>
                <a:gd name="T38" fmla="*/ 2147483646 w 145"/>
                <a:gd name="T39" fmla="*/ 640607230 h 146"/>
                <a:gd name="T40" fmla="*/ 2147483646 w 145"/>
                <a:gd name="T41" fmla="*/ 2135359948 h 146"/>
                <a:gd name="T42" fmla="*/ 2147483646 w 145"/>
                <a:gd name="T43" fmla="*/ 2147483646 h 146"/>
                <a:gd name="T44" fmla="*/ 2147483646 w 145"/>
                <a:gd name="T45" fmla="*/ 2147483646 h 146"/>
                <a:gd name="T46" fmla="*/ 2147483646 w 145"/>
                <a:gd name="T47" fmla="*/ 2147483646 h 146"/>
                <a:gd name="T48" fmla="*/ 2147483646 w 145"/>
                <a:gd name="T49" fmla="*/ 2147483646 h 146"/>
                <a:gd name="T50" fmla="*/ 1597896737 w 145"/>
                <a:gd name="T51" fmla="*/ 2147483646 h 146"/>
                <a:gd name="T52" fmla="*/ 1284022410 w 145"/>
                <a:gd name="T53" fmla="*/ 2147483646 h 146"/>
                <a:gd name="T54" fmla="*/ 1626429393 w 145"/>
                <a:gd name="T55" fmla="*/ 1622873409 h 146"/>
                <a:gd name="T56" fmla="*/ 2147483646 w 145"/>
                <a:gd name="T57" fmla="*/ 1252743195 h 146"/>
                <a:gd name="T58" fmla="*/ 2147483646 w 145"/>
                <a:gd name="T59" fmla="*/ 1452045821 h 146"/>
                <a:gd name="T60" fmla="*/ 2147483646 w 145"/>
                <a:gd name="T61" fmla="*/ 1281214459 h 146"/>
                <a:gd name="T62" fmla="*/ 2147483646 w 145"/>
                <a:gd name="T63" fmla="*/ 1281214459 h 146"/>
                <a:gd name="T64" fmla="*/ 2147483646 w 145"/>
                <a:gd name="T65" fmla="*/ 2147483646 h 146"/>
                <a:gd name="T66" fmla="*/ 2147483646 w 145"/>
                <a:gd name="T67" fmla="*/ 2147483646 h 146"/>
                <a:gd name="T68" fmla="*/ 2147483646 w 145"/>
                <a:gd name="T69" fmla="*/ 2147483646 h 146"/>
                <a:gd name="T70" fmla="*/ 2147483646 w 145"/>
                <a:gd name="T71" fmla="*/ 2035710521 h 146"/>
                <a:gd name="T72" fmla="*/ 2147483646 w 145"/>
                <a:gd name="T73" fmla="*/ 1893354197 h 146"/>
                <a:gd name="T74" fmla="*/ 2111503435 w 145"/>
                <a:gd name="T75" fmla="*/ 2092653050 h 146"/>
                <a:gd name="T76" fmla="*/ 1968836377 w 145"/>
                <a:gd name="T77" fmla="*/ 2147483646 h 146"/>
                <a:gd name="T78" fmla="*/ 2068704451 w 145"/>
                <a:gd name="T79" fmla="*/ 2147483646 h 146"/>
                <a:gd name="T80" fmla="*/ 2147483646 w 145"/>
                <a:gd name="T81" fmla="*/ 2147483646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5" h="146">
                  <a:moveTo>
                    <a:pt x="108" y="38"/>
                  </a:moveTo>
                  <a:cubicBezTo>
                    <a:pt x="102" y="84"/>
                    <a:pt x="102" y="84"/>
                    <a:pt x="102" y="84"/>
                  </a:cubicBezTo>
                  <a:cubicBezTo>
                    <a:pt x="102" y="87"/>
                    <a:pt x="102" y="89"/>
                    <a:pt x="102" y="92"/>
                  </a:cubicBezTo>
                  <a:cubicBezTo>
                    <a:pt x="102" y="94"/>
                    <a:pt x="103" y="96"/>
                    <a:pt x="106" y="96"/>
                  </a:cubicBezTo>
                  <a:cubicBezTo>
                    <a:pt x="110" y="96"/>
                    <a:pt x="115" y="93"/>
                    <a:pt x="120" y="87"/>
                  </a:cubicBezTo>
                  <a:cubicBezTo>
                    <a:pt x="124" y="81"/>
                    <a:pt x="126" y="73"/>
                    <a:pt x="126" y="64"/>
                  </a:cubicBezTo>
                  <a:cubicBezTo>
                    <a:pt x="126" y="50"/>
                    <a:pt x="121" y="39"/>
                    <a:pt x="112" y="30"/>
                  </a:cubicBezTo>
                  <a:cubicBezTo>
                    <a:pt x="102" y="21"/>
                    <a:pt x="90" y="17"/>
                    <a:pt x="75" y="17"/>
                  </a:cubicBezTo>
                  <a:cubicBezTo>
                    <a:pt x="60" y="17"/>
                    <a:pt x="47" y="22"/>
                    <a:pt x="36" y="33"/>
                  </a:cubicBezTo>
                  <a:cubicBezTo>
                    <a:pt x="26" y="44"/>
                    <a:pt x="20" y="57"/>
                    <a:pt x="20" y="73"/>
                  </a:cubicBezTo>
                  <a:cubicBezTo>
                    <a:pt x="20" y="88"/>
                    <a:pt x="25" y="101"/>
                    <a:pt x="35" y="112"/>
                  </a:cubicBezTo>
                  <a:cubicBezTo>
                    <a:pt x="45" y="123"/>
                    <a:pt x="59" y="129"/>
                    <a:pt x="77" y="129"/>
                  </a:cubicBezTo>
                  <a:cubicBezTo>
                    <a:pt x="91" y="129"/>
                    <a:pt x="106" y="125"/>
                    <a:pt x="121" y="117"/>
                  </a:cubicBezTo>
                  <a:cubicBezTo>
                    <a:pt x="127" y="134"/>
                    <a:pt x="127" y="134"/>
                    <a:pt x="127" y="134"/>
                  </a:cubicBezTo>
                  <a:cubicBezTo>
                    <a:pt x="111" y="142"/>
                    <a:pt x="94" y="146"/>
                    <a:pt x="77" y="146"/>
                  </a:cubicBezTo>
                  <a:cubicBezTo>
                    <a:pt x="54" y="146"/>
                    <a:pt x="35" y="139"/>
                    <a:pt x="21" y="125"/>
                  </a:cubicBezTo>
                  <a:cubicBezTo>
                    <a:pt x="7" y="110"/>
                    <a:pt x="0" y="93"/>
                    <a:pt x="0" y="73"/>
                  </a:cubicBezTo>
                  <a:cubicBezTo>
                    <a:pt x="0" y="53"/>
                    <a:pt x="7" y="35"/>
                    <a:pt x="22" y="21"/>
                  </a:cubicBezTo>
                  <a:cubicBezTo>
                    <a:pt x="37" y="7"/>
                    <a:pt x="54" y="0"/>
                    <a:pt x="75" y="0"/>
                  </a:cubicBezTo>
                  <a:cubicBezTo>
                    <a:pt x="95" y="0"/>
                    <a:pt x="112" y="6"/>
                    <a:pt x="125" y="19"/>
                  </a:cubicBezTo>
                  <a:cubicBezTo>
                    <a:pt x="138" y="31"/>
                    <a:pt x="145" y="46"/>
                    <a:pt x="145" y="63"/>
                  </a:cubicBezTo>
                  <a:cubicBezTo>
                    <a:pt x="145" y="77"/>
                    <a:pt x="141" y="89"/>
                    <a:pt x="133" y="98"/>
                  </a:cubicBezTo>
                  <a:cubicBezTo>
                    <a:pt x="125" y="108"/>
                    <a:pt x="115" y="113"/>
                    <a:pt x="104" y="113"/>
                  </a:cubicBezTo>
                  <a:cubicBezTo>
                    <a:pt x="96" y="113"/>
                    <a:pt x="90" y="110"/>
                    <a:pt x="86" y="104"/>
                  </a:cubicBezTo>
                  <a:cubicBezTo>
                    <a:pt x="81" y="110"/>
                    <a:pt x="75" y="113"/>
                    <a:pt x="68" y="113"/>
                  </a:cubicBezTo>
                  <a:cubicBezTo>
                    <a:pt x="60" y="113"/>
                    <a:pt x="53" y="110"/>
                    <a:pt x="47" y="103"/>
                  </a:cubicBezTo>
                  <a:cubicBezTo>
                    <a:pt x="41" y="96"/>
                    <a:pt x="38" y="87"/>
                    <a:pt x="38" y="76"/>
                  </a:cubicBezTo>
                  <a:cubicBezTo>
                    <a:pt x="38" y="64"/>
                    <a:pt x="41" y="55"/>
                    <a:pt x="48" y="48"/>
                  </a:cubicBezTo>
                  <a:cubicBezTo>
                    <a:pt x="54" y="40"/>
                    <a:pt x="62" y="37"/>
                    <a:pt x="71" y="37"/>
                  </a:cubicBezTo>
                  <a:cubicBezTo>
                    <a:pt x="77" y="37"/>
                    <a:pt x="83" y="39"/>
                    <a:pt x="87" y="43"/>
                  </a:cubicBezTo>
                  <a:cubicBezTo>
                    <a:pt x="89" y="38"/>
                    <a:pt x="89" y="38"/>
                    <a:pt x="89" y="38"/>
                  </a:cubicBezTo>
                  <a:lnTo>
                    <a:pt x="108" y="38"/>
                  </a:lnTo>
                  <a:close/>
                  <a:moveTo>
                    <a:pt x="69" y="94"/>
                  </a:moveTo>
                  <a:cubicBezTo>
                    <a:pt x="74" y="94"/>
                    <a:pt x="78" y="92"/>
                    <a:pt x="81" y="87"/>
                  </a:cubicBezTo>
                  <a:cubicBezTo>
                    <a:pt x="84" y="83"/>
                    <a:pt x="86" y="77"/>
                    <a:pt x="86" y="72"/>
                  </a:cubicBezTo>
                  <a:cubicBezTo>
                    <a:pt x="86" y="67"/>
                    <a:pt x="85" y="63"/>
                    <a:pt x="82" y="60"/>
                  </a:cubicBezTo>
                  <a:cubicBezTo>
                    <a:pt x="79" y="57"/>
                    <a:pt x="76" y="56"/>
                    <a:pt x="73" y="56"/>
                  </a:cubicBezTo>
                  <a:cubicBezTo>
                    <a:pt x="68" y="56"/>
                    <a:pt x="65" y="58"/>
                    <a:pt x="62" y="62"/>
                  </a:cubicBezTo>
                  <a:cubicBezTo>
                    <a:pt x="60" y="65"/>
                    <a:pt x="58" y="70"/>
                    <a:pt x="58" y="77"/>
                  </a:cubicBezTo>
                  <a:cubicBezTo>
                    <a:pt x="58" y="82"/>
                    <a:pt x="59" y="86"/>
                    <a:pt x="61" y="89"/>
                  </a:cubicBezTo>
                  <a:cubicBezTo>
                    <a:pt x="63" y="92"/>
                    <a:pt x="66" y="94"/>
                    <a:pt x="69"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a:ea typeface="微软雅黑"/>
                <a:sym typeface="Arial"/>
              </a:endParaRPr>
            </a:p>
          </p:txBody>
        </p:sp>
        <p:sp>
          <p:nvSpPr>
            <p:cNvPr id="22" name="Freeform 15"/>
            <p:cNvSpPr/>
            <p:nvPr/>
          </p:nvSpPr>
          <p:spPr bwMode="auto">
            <a:xfrm>
              <a:off x="1497013" y="2680857"/>
              <a:ext cx="98425" cy="142875"/>
            </a:xfrm>
            <a:custGeom>
              <a:avLst/>
              <a:gdLst>
                <a:gd name="T0" fmla="*/ 0 w 26"/>
                <a:gd name="T1" fmla="*/ 664421388 h 38"/>
                <a:gd name="T2" fmla="*/ 888497617 w 26"/>
                <a:gd name="T3" fmla="*/ 1272294355 h 38"/>
                <a:gd name="T4" fmla="*/ 888497617 w 26"/>
                <a:gd name="T5" fmla="*/ 0 h 38"/>
                <a:gd name="T6" fmla="*/ 0 w 26"/>
                <a:gd name="T7" fmla="*/ 664421388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8">
                  <a:moveTo>
                    <a:pt x="0" y="20"/>
                  </a:moveTo>
                  <a:cubicBezTo>
                    <a:pt x="6" y="29"/>
                    <a:pt x="15" y="36"/>
                    <a:pt x="26" y="38"/>
                  </a:cubicBezTo>
                  <a:cubicBezTo>
                    <a:pt x="26" y="0"/>
                    <a:pt x="26" y="0"/>
                    <a:pt x="26" y="0"/>
                  </a:cubicBezTo>
                  <a:lnTo>
                    <a:pt x="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a:ea typeface="微软雅黑"/>
                <a:sym typeface="Arial"/>
              </a:endParaRPr>
            </a:p>
          </p:txBody>
        </p:sp>
        <p:sp>
          <p:nvSpPr>
            <p:cNvPr id="23" name="Freeform 16"/>
            <p:cNvSpPr/>
            <p:nvPr/>
          </p:nvSpPr>
          <p:spPr bwMode="auto">
            <a:xfrm>
              <a:off x="2138363" y="2115707"/>
              <a:ext cx="334963" cy="115887"/>
            </a:xfrm>
            <a:custGeom>
              <a:avLst/>
              <a:gdLst>
                <a:gd name="T0" fmla="*/ 2011415179 w 89"/>
                <a:gd name="T1" fmla="*/ 223598359 h 31"/>
                <a:gd name="T2" fmla="*/ 977376870 w 89"/>
                <a:gd name="T3" fmla="*/ 223598359 h 31"/>
                <a:gd name="T4" fmla="*/ 0 w 89"/>
                <a:gd name="T5" fmla="*/ 1020160738 h 31"/>
                <a:gd name="T6" fmla="*/ 2147483646 w 89"/>
                <a:gd name="T7" fmla="*/ 1020160738 h 31"/>
                <a:gd name="T8" fmla="*/ 2011415179 w 89"/>
                <a:gd name="T9" fmla="*/ 223598359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31">
                  <a:moveTo>
                    <a:pt x="60" y="7"/>
                  </a:moveTo>
                  <a:cubicBezTo>
                    <a:pt x="52" y="0"/>
                    <a:pt x="37" y="0"/>
                    <a:pt x="29" y="7"/>
                  </a:cubicBezTo>
                  <a:cubicBezTo>
                    <a:pt x="0" y="31"/>
                    <a:pt x="0" y="31"/>
                    <a:pt x="0" y="31"/>
                  </a:cubicBezTo>
                  <a:cubicBezTo>
                    <a:pt x="89" y="31"/>
                    <a:pt x="89" y="31"/>
                    <a:pt x="89" y="31"/>
                  </a:cubicBezTo>
                  <a:lnTo>
                    <a:pt x="6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a:ea typeface="微软雅黑"/>
                <a:sym typeface="Arial"/>
              </a:endParaRPr>
            </a:p>
          </p:txBody>
        </p:sp>
        <p:sp>
          <p:nvSpPr>
            <p:cNvPr id="24" name="Freeform 17"/>
            <p:cNvSpPr/>
            <p:nvPr/>
          </p:nvSpPr>
          <p:spPr bwMode="auto">
            <a:xfrm>
              <a:off x="3017838" y="2680857"/>
              <a:ext cx="96838" cy="142875"/>
            </a:xfrm>
            <a:custGeom>
              <a:avLst/>
              <a:gdLst>
                <a:gd name="T0" fmla="*/ 846203965 w 26"/>
                <a:gd name="T1" fmla="*/ 664421388 h 38"/>
                <a:gd name="T2" fmla="*/ 0 w 26"/>
                <a:gd name="T3" fmla="*/ 0 h 38"/>
                <a:gd name="T4" fmla="*/ 0 w 26"/>
                <a:gd name="T5" fmla="*/ 1272294355 h 38"/>
                <a:gd name="T6" fmla="*/ 846203965 w 26"/>
                <a:gd name="T7" fmla="*/ 664421388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8">
                  <a:moveTo>
                    <a:pt x="26" y="20"/>
                  </a:moveTo>
                  <a:cubicBezTo>
                    <a:pt x="0" y="0"/>
                    <a:pt x="0" y="0"/>
                    <a:pt x="0" y="0"/>
                  </a:cubicBezTo>
                  <a:cubicBezTo>
                    <a:pt x="0" y="38"/>
                    <a:pt x="0" y="38"/>
                    <a:pt x="0" y="38"/>
                  </a:cubicBezTo>
                  <a:cubicBezTo>
                    <a:pt x="11" y="36"/>
                    <a:pt x="20" y="29"/>
                    <a:pt x="2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a:ea typeface="微软雅黑"/>
                <a:sym typeface="Arial"/>
              </a:endParaRPr>
            </a:p>
          </p:txBody>
        </p:sp>
        <p:sp>
          <p:nvSpPr>
            <p:cNvPr id="25" name="Freeform 18"/>
            <p:cNvSpPr/>
            <p:nvPr/>
          </p:nvSpPr>
          <p:spPr bwMode="auto">
            <a:xfrm>
              <a:off x="1595438" y="2231595"/>
              <a:ext cx="1422400" cy="1176337"/>
            </a:xfrm>
            <a:custGeom>
              <a:avLst/>
              <a:gdLst>
                <a:gd name="T0" fmla="*/ 711754623 w 377"/>
                <a:gd name="T1" fmla="*/ 2147483646 h 312"/>
                <a:gd name="T2" fmla="*/ 711754623 w 377"/>
                <a:gd name="T3" fmla="*/ 1691614079 h 312"/>
                <a:gd name="T4" fmla="*/ 1010692545 w 377"/>
                <a:gd name="T5" fmla="*/ 1009282065 h 312"/>
                <a:gd name="T6" fmla="*/ 1765153125 w 377"/>
                <a:gd name="T7" fmla="*/ 710763929 h 312"/>
                <a:gd name="T8" fmla="*/ 2147483646 w 377"/>
                <a:gd name="T9" fmla="*/ 710763929 h 312"/>
                <a:gd name="T10" fmla="*/ 2147483646 w 377"/>
                <a:gd name="T11" fmla="*/ 1009282065 h 312"/>
                <a:gd name="T12" fmla="*/ 2147483646 w 377"/>
                <a:gd name="T13" fmla="*/ 1691614079 h 312"/>
                <a:gd name="T14" fmla="*/ 2147483646 w 377"/>
                <a:gd name="T15" fmla="*/ 2147483646 h 312"/>
                <a:gd name="T16" fmla="*/ 2147483646 w 377"/>
                <a:gd name="T17" fmla="*/ 2147483646 h 312"/>
                <a:gd name="T18" fmla="*/ 2147483646 w 377"/>
                <a:gd name="T19" fmla="*/ 1691614079 h 312"/>
                <a:gd name="T20" fmla="*/ 2147483646 w 377"/>
                <a:gd name="T21" fmla="*/ 0 h 312"/>
                <a:gd name="T22" fmla="*/ 1765153125 w 377"/>
                <a:gd name="T23" fmla="*/ 0 h 312"/>
                <a:gd name="T24" fmla="*/ 0 w 377"/>
                <a:gd name="T25" fmla="*/ 1691614079 h 312"/>
                <a:gd name="T26" fmla="*/ 0 w 377"/>
                <a:gd name="T27" fmla="*/ 2147483646 h 312"/>
                <a:gd name="T28" fmla="*/ 711754623 w 377"/>
                <a:gd name="T29" fmla="*/ 2147483646 h 3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7" h="312">
                  <a:moveTo>
                    <a:pt x="21" y="312"/>
                  </a:moveTo>
                  <a:cubicBezTo>
                    <a:pt x="21" y="50"/>
                    <a:pt x="21" y="50"/>
                    <a:pt x="21" y="50"/>
                  </a:cubicBezTo>
                  <a:cubicBezTo>
                    <a:pt x="21" y="42"/>
                    <a:pt x="24" y="35"/>
                    <a:pt x="30" y="30"/>
                  </a:cubicBezTo>
                  <a:cubicBezTo>
                    <a:pt x="35" y="24"/>
                    <a:pt x="43" y="21"/>
                    <a:pt x="52" y="21"/>
                  </a:cubicBezTo>
                  <a:cubicBezTo>
                    <a:pt x="325" y="21"/>
                    <a:pt x="325" y="21"/>
                    <a:pt x="325" y="21"/>
                  </a:cubicBezTo>
                  <a:cubicBezTo>
                    <a:pt x="334" y="21"/>
                    <a:pt x="342" y="24"/>
                    <a:pt x="347" y="30"/>
                  </a:cubicBezTo>
                  <a:cubicBezTo>
                    <a:pt x="353" y="35"/>
                    <a:pt x="356" y="42"/>
                    <a:pt x="356" y="50"/>
                  </a:cubicBezTo>
                  <a:cubicBezTo>
                    <a:pt x="356" y="312"/>
                    <a:pt x="356" y="312"/>
                    <a:pt x="356" y="312"/>
                  </a:cubicBezTo>
                  <a:cubicBezTo>
                    <a:pt x="377" y="312"/>
                    <a:pt x="377" y="312"/>
                    <a:pt x="377" y="312"/>
                  </a:cubicBezTo>
                  <a:cubicBezTo>
                    <a:pt x="377" y="50"/>
                    <a:pt x="377" y="50"/>
                    <a:pt x="377" y="50"/>
                  </a:cubicBezTo>
                  <a:cubicBezTo>
                    <a:pt x="377" y="22"/>
                    <a:pt x="353" y="0"/>
                    <a:pt x="325" y="0"/>
                  </a:cubicBezTo>
                  <a:cubicBezTo>
                    <a:pt x="52" y="0"/>
                    <a:pt x="52" y="0"/>
                    <a:pt x="52" y="0"/>
                  </a:cubicBezTo>
                  <a:cubicBezTo>
                    <a:pt x="24" y="0"/>
                    <a:pt x="0" y="22"/>
                    <a:pt x="0" y="50"/>
                  </a:cubicBezTo>
                  <a:cubicBezTo>
                    <a:pt x="0" y="312"/>
                    <a:pt x="0" y="312"/>
                    <a:pt x="0" y="312"/>
                  </a:cubicBezTo>
                  <a:lnTo>
                    <a:pt x="21" y="3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a:ea typeface="微软雅黑"/>
                <a:sym typeface="Arial"/>
              </a:endParaRPr>
            </a:p>
          </p:txBody>
        </p:sp>
        <p:sp>
          <p:nvSpPr>
            <p:cNvPr id="26" name="Freeform 19"/>
            <p:cNvSpPr>
              <a:spLocks noEditPoints="1"/>
            </p:cNvSpPr>
            <p:nvPr/>
          </p:nvSpPr>
          <p:spPr bwMode="auto">
            <a:xfrm>
              <a:off x="1444625" y="2809445"/>
              <a:ext cx="1719263" cy="1058862"/>
            </a:xfrm>
            <a:custGeom>
              <a:avLst/>
              <a:gdLst>
                <a:gd name="T0" fmla="*/ 2147483646 w 456"/>
                <a:gd name="T1" fmla="*/ 0 h 281"/>
                <a:gd name="T2" fmla="*/ 2147483646 w 456"/>
                <a:gd name="T3" fmla="*/ 2147483646 h 281"/>
                <a:gd name="T4" fmla="*/ 2147483646 w 456"/>
                <a:gd name="T5" fmla="*/ 2147483646 h 281"/>
                <a:gd name="T6" fmla="*/ 241658250 w 456"/>
                <a:gd name="T7" fmla="*/ 0 h 281"/>
                <a:gd name="T8" fmla="*/ 0 w 456"/>
                <a:gd name="T9" fmla="*/ 738362183 h 281"/>
                <a:gd name="T10" fmla="*/ 0 w 456"/>
                <a:gd name="T11" fmla="*/ 2147483646 h 281"/>
                <a:gd name="T12" fmla="*/ 1449957040 w 456"/>
                <a:gd name="T13" fmla="*/ 2147483646 h 281"/>
                <a:gd name="T14" fmla="*/ 2147483646 w 456"/>
                <a:gd name="T15" fmla="*/ 2147483646 h 281"/>
                <a:gd name="T16" fmla="*/ 2147483646 w 456"/>
                <a:gd name="T17" fmla="*/ 2147483646 h 281"/>
                <a:gd name="T18" fmla="*/ 2147483646 w 456"/>
                <a:gd name="T19" fmla="*/ 738362183 h 281"/>
                <a:gd name="T20" fmla="*/ 2147483646 w 456"/>
                <a:gd name="T21" fmla="*/ 0 h 281"/>
                <a:gd name="T22" fmla="*/ 2147483646 w 456"/>
                <a:gd name="T23" fmla="*/ 2147483646 h 281"/>
                <a:gd name="T24" fmla="*/ 1521034992 w 456"/>
                <a:gd name="T25" fmla="*/ 2147483646 h 281"/>
                <a:gd name="T26" fmla="*/ 1108788904 w 456"/>
                <a:gd name="T27" fmla="*/ 2147483646 h 281"/>
                <a:gd name="T28" fmla="*/ 1222512873 w 456"/>
                <a:gd name="T29" fmla="*/ 2147483646 h 281"/>
                <a:gd name="T30" fmla="*/ 2147483646 w 456"/>
                <a:gd name="T31" fmla="*/ 2147483646 h 281"/>
                <a:gd name="T32" fmla="*/ 2147483646 w 456"/>
                <a:gd name="T33" fmla="*/ 2147483646 h 281"/>
                <a:gd name="T34" fmla="*/ 2147483646 w 456"/>
                <a:gd name="T35" fmla="*/ 2147483646 h 281"/>
                <a:gd name="T36" fmla="*/ 2147483646 w 456"/>
                <a:gd name="T37" fmla="*/ 2147483646 h 281"/>
                <a:gd name="T38" fmla="*/ 2147483646 w 456"/>
                <a:gd name="T39" fmla="*/ 2147483646 h 281"/>
                <a:gd name="T40" fmla="*/ 2147483646 w 456"/>
                <a:gd name="T41" fmla="*/ 2147483646 h 281"/>
                <a:gd name="T42" fmla="*/ 2147483646 w 456"/>
                <a:gd name="T43" fmla="*/ 2147483646 h 281"/>
                <a:gd name="T44" fmla="*/ 2147483646 w 456"/>
                <a:gd name="T45" fmla="*/ 2147483646 h 281"/>
                <a:gd name="T46" fmla="*/ 2147483646 w 456"/>
                <a:gd name="T47" fmla="*/ 2147483646 h 281"/>
                <a:gd name="T48" fmla="*/ 2147483646 w 456"/>
                <a:gd name="T49" fmla="*/ 2147483646 h 2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56" h="281">
                  <a:moveTo>
                    <a:pt x="450" y="0"/>
                  </a:moveTo>
                  <a:cubicBezTo>
                    <a:pt x="245" y="169"/>
                    <a:pt x="245" y="169"/>
                    <a:pt x="245" y="169"/>
                  </a:cubicBezTo>
                  <a:cubicBezTo>
                    <a:pt x="236" y="176"/>
                    <a:pt x="221" y="176"/>
                    <a:pt x="212" y="169"/>
                  </a:cubicBezTo>
                  <a:cubicBezTo>
                    <a:pt x="7" y="0"/>
                    <a:pt x="7" y="0"/>
                    <a:pt x="7" y="0"/>
                  </a:cubicBezTo>
                  <a:cubicBezTo>
                    <a:pt x="3" y="7"/>
                    <a:pt x="0" y="14"/>
                    <a:pt x="0" y="22"/>
                  </a:cubicBezTo>
                  <a:cubicBezTo>
                    <a:pt x="0" y="239"/>
                    <a:pt x="0" y="239"/>
                    <a:pt x="0" y="239"/>
                  </a:cubicBezTo>
                  <a:cubicBezTo>
                    <a:pt x="0" y="262"/>
                    <a:pt x="19" y="281"/>
                    <a:pt x="43" y="281"/>
                  </a:cubicBezTo>
                  <a:cubicBezTo>
                    <a:pt x="414" y="281"/>
                    <a:pt x="414" y="281"/>
                    <a:pt x="414" y="281"/>
                  </a:cubicBezTo>
                  <a:cubicBezTo>
                    <a:pt x="437" y="281"/>
                    <a:pt x="456" y="262"/>
                    <a:pt x="456" y="239"/>
                  </a:cubicBezTo>
                  <a:cubicBezTo>
                    <a:pt x="456" y="22"/>
                    <a:pt x="456" y="22"/>
                    <a:pt x="456" y="22"/>
                  </a:cubicBezTo>
                  <a:cubicBezTo>
                    <a:pt x="456" y="14"/>
                    <a:pt x="454" y="7"/>
                    <a:pt x="450" y="0"/>
                  </a:cubicBezTo>
                  <a:close/>
                  <a:moveTo>
                    <a:pt x="151" y="182"/>
                  </a:moveTo>
                  <a:cubicBezTo>
                    <a:pt x="45" y="248"/>
                    <a:pt x="45" y="248"/>
                    <a:pt x="45" y="248"/>
                  </a:cubicBezTo>
                  <a:cubicBezTo>
                    <a:pt x="41" y="250"/>
                    <a:pt x="35" y="249"/>
                    <a:pt x="33" y="245"/>
                  </a:cubicBezTo>
                  <a:cubicBezTo>
                    <a:pt x="30" y="241"/>
                    <a:pt x="31" y="235"/>
                    <a:pt x="36" y="233"/>
                  </a:cubicBezTo>
                  <a:cubicBezTo>
                    <a:pt x="142" y="167"/>
                    <a:pt x="142" y="167"/>
                    <a:pt x="142" y="167"/>
                  </a:cubicBezTo>
                  <a:cubicBezTo>
                    <a:pt x="146" y="165"/>
                    <a:pt x="151" y="166"/>
                    <a:pt x="154" y="170"/>
                  </a:cubicBezTo>
                  <a:cubicBezTo>
                    <a:pt x="156" y="174"/>
                    <a:pt x="155" y="180"/>
                    <a:pt x="151" y="182"/>
                  </a:cubicBezTo>
                  <a:close/>
                  <a:moveTo>
                    <a:pt x="424" y="245"/>
                  </a:moveTo>
                  <a:cubicBezTo>
                    <a:pt x="422" y="249"/>
                    <a:pt x="416" y="250"/>
                    <a:pt x="412" y="248"/>
                  </a:cubicBezTo>
                  <a:cubicBezTo>
                    <a:pt x="306" y="182"/>
                    <a:pt x="306" y="182"/>
                    <a:pt x="306" y="182"/>
                  </a:cubicBezTo>
                  <a:cubicBezTo>
                    <a:pt x="302" y="180"/>
                    <a:pt x="301" y="174"/>
                    <a:pt x="303" y="170"/>
                  </a:cubicBezTo>
                  <a:cubicBezTo>
                    <a:pt x="306" y="166"/>
                    <a:pt x="311" y="165"/>
                    <a:pt x="315" y="167"/>
                  </a:cubicBezTo>
                  <a:cubicBezTo>
                    <a:pt x="421" y="233"/>
                    <a:pt x="421" y="233"/>
                    <a:pt x="421" y="233"/>
                  </a:cubicBezTo>
                  <a:cubicBezTo>
                    <a:pt x="426" y="235"/>
                    <a:pt x="427" y="241"/>
                    <a:pt x="424" y="2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a:ea typeface="微软雅黑"/>
                <a:sym typeface="Arial"/>
              </a:endParaRPr>
            </a:p>
          </p:txBody>
        </p:sp>
      </p:grpSp>
      <p:sp>
        <p:nvSpPr>
          <p:cNvPr id="27" name="圆角矩形 26"/>
          <p:cNvSpPr/>
          <p:nvPr/>
        </p:nvSpPr>
        <p:spPr>
          <a:xfrm>
            <a:off x="2620110" y="1993595"/>
            <a:ext cx="4137992" cy="579736"/>
          </a:xfrm>
          <a:prstGeom prst="roundRect">
            <a:avLst>
              <a:gd name="adj" fmla="val 12912"/>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a:endParaRPr lang="zh-CN" altLang="en-US">
              <a:latin typeface="Arial"/>
              <a:ea typeface="微软雅黑"/>
              <a:sym typeface="Arial"/>
            </a:endParaRPr>
          </a:p>
        </p:txBody>
      </p:sp>
      <p:sp>
        <p:nvSpPr>
          <p:cNvPr id="28" name="圆角矩形 27"/>
          <p:cNvSpPr/>
          <p:nvPr/>
        </p:nvSpPr>
        <p:spPr>
          <a:xfrm>
            <a:off x="2620109" y="3010341"/>
            <a:ext cx="4136078" cy="579736"/>
          </a:xfrm>
          <a:prstGeom prst="round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a:endParaRPr lang="zh-CN" altLang="en-US">
              <a:latin typeface="Arial"/>
              <a:ea typeface="微软雅黑"/>
              <a:sym typeface="Arial"/>
            </a:endParaRPr>
          </a:p>
        </p:txBody>
      </p:sp>
      <p:sp>
        <p:nvSpPr>
          <p:cNvPr id="29" name="圆角矩形 28"/>
          <p:cNvSpPr/>
          <p:nvPr/>
        </p:nvSpPr>
        <p:spPr>
          <a:xfrm>
            <a:off x="2620110" y="4089023"/>
            <a:ext cx="4137992" cy="579736"/>
          </a:xfrm>
          <a:prstGeom prst="round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a:endParaRPr lang="zh-CN" altLang="en-US">
              <a:latin typeface="Arial"/>
              <a:ea typeface="微软雅黑"/>
              <a:sym typeface="Arial"/>
            </a:endParaRPr>
          </a:p>
        </p:txBody>
      </p:sp>
      <p:sp>
        <p:nvSpPr>
          <p:cNvPr id="30" name="圆角矩形 29"/>
          <p:cNvSpPr/>
          <p:nvPr/>
        </p:nvSpPr>
        <p:spPr>
          <a:xfrm>
            <a:off x="2620109" y="5074469"/>
            <a:ext cx="4136078" cy="579736"/>
          </a:xfrm>
          <a:prstGeom prst="round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a:endParaRPr lang="zh-CN" altLang="en-US">
              <a:latin typeface="Arial"/>
              <a:ea typeface="微软雅黑"/>
              <a:sym typeface="Arial"/>
            </a:endParaRPr>
          </a:p>
        </p:txBody>
      </p:sp>
      <p:grpSp>
        <p:nvGrpSpPr>
          <p:cNvPr id="32" name="组合 31"/>
          <p:cNvGrpSpPr/>
          <p:nvPr/>
        </p:nvGrpSpPr>
        <p:grpSpPr>
          <a:xfrm>
            <a:off x="2620109" y="1993595"/>
            <a:ext cx="3605616" cy="579736"/>
            <a:chOff x="1964742" y="1376955"/>
            <a:chExt cx="2704564" cy="434936"/>
          </a:xfrm>
          <a:solidFill>
            <a:schemeClr val="accent1">
              <a:lumMod val="75000"/>
            </a:schemeClr>
          </a:solidFill>
        </p:grpSpPr>
        <p:sp>
          <p:nvSpPr>
            <p:cNvPr id="35" name="圆角矩形 34"/>
            <p:cNvSpPr/>
            <p:nvPr/>
          </p:nvSpPr>
          <p:spPr>
            <a:xfrm>
              <a:off x="1964742" y="1376955"/>
              <a:ext cx="2704564" cy="4349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a:ea typeface="微软雅黑"/>
                <a:sym typeface="Arial"/>
              </a:endParaRPr>
            </a:p>
          </p:txBody>
        </p:sp>
        <p:sp>
          <p:nvSpPr>
            <p:cNvPr id="36" name="文本框 35"/>
            <p:cNvSpPr txBox="1"/>
            <p:nvPr/>
          </p:nvSpPr>
          <p:spPr>
            <a:xfrm>
              <a:off x="4080719" y="1479146"/>
              <a:ext cx="558392" cy="236676"/>
            </a:xfrm>
            <a:prstGeom prst="rect">
              <a:avLst/>
            </a:prstGeom>
            <a:grpFill/>
          </p:spPr>
          <p:txBody>
            <a:bodyPr wrap="square" lIns="68580" tIns="34290" rIns="68580" bIns="34290" rtlCol="0">
              <a:spAutoFit/>
            </a:bodyPr>
            <a:lstStyle/>
            <a:p>
              <a:pPr algn="ctr"/>
              <a:r>
                <a:rPr lang="en-US" altLang="zh-CN" sz="1600" dirty="0">
                  <a:solidFill>
                    <a:schemeClr val="bg1"/>
                  </a:solidFill>
                  <a:latin typeface="Arial"/>
                  <a:ea typeface="微软雅黑"/>
                  <a:sym typeface="Arial"/>
                </a:rPr>
                <a:t>95%</a:t>
              </a:r>
              <a:endParaRPr lang="zh-CN" altLang="en-US" sz="1600" dirty="0">
                <a:solidFill>
                  <a:schemeClr val="bg1"/>
                </a:solidFill>
                <a:latin typeface="Arial"/>
                <a:ea typeface="微软雅黑"/>
                <a:sym typeface="Arial"/>
              </a:endParaRPr>
            </a:p>
          </p:txBody>
        </p:sp>
      </p:grpSp>
      <p:grpSp>
        <p:nvGrpSpPr>
          <p:cNvPr id="33" name="组合 32"/>
          <p:cNvGrpSpPr/>
          <p:nvPr/>
        </p:nvGrpSpPr>
        <p:grpSpPr>
          <a:xfrm>
            <a:off x="2620110" y="3007386"/>
            <a:ext cx="2639828" cy="579736"/>
            <a:chOff x="1964742" y="2137533"/>
            <a:chExt cx="1980129" cy="434936"/>
          </a:xfrm>
          <a:solidFill>
            <a:schemeClr val="accent2"/>
          </a:solidFill>
        </p:grpSpPr>
        <p:sp>
          <p:nvSpPr>
            <p:cNvPr id="37" name="圆角矩形 36"/>
            <p:cNvSpPr/>
            <p:nvPr/>
          </p:nvSpPr>
          <p:spPr>
            <a:xfrm>
              <a:off x="1964742" y="2137533"/>
              <a:ext cx="1980128" cy="4349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a:ea typeface="微软雅黑"/>
                <a:sym typeface="Arial"/>
              </a:endParaRPr>
            </a:p>
          </p:txBody>
        </p:sp>
        <p:sp>
          <p:nvSpPr>
            <p:cNvPr id="38" name="文本框 37"/>
            <p:cNvSpPr txBox="1"/>
            <p:nvPr/>
          </p:nvSpPr>
          <p:spPr>
            <a:xfrm>
              <a:off x="3386479" y="2241908"/>
              <a:ext cx="558392" cy="236676"/>
            </a:xfrm>
            <a:prstGeom prst="rect">
              <a:avLst/>
            </a:prstGeom>
            <a:grpFill/>
          </p:spPr>
          <p:txBody>
            <a:bodyPr wrap="square" lIns="68580" tIns="34290" rIns="68580" bIns="34290" rtlCol="0">
              <a:spAutoFit/>
            </a:bodyPr>
            <a:lstStyle/>
            <a:p>
              <a:pPr algn="ctr"/>
              <a:r>
                <a:rPr lang="en-US" altLang="zh-CN" sz="1600" dirty="0">
                  <a:solidFill>
                    <a:schemeClr val="bg1"/>
                  </a:solidFill>
                  <a:latin typeface="Arial"/>
                  <a:ea typeface="微软雅黑"/>
                  <a:sym typeface="Arial"/>
                </a:rPr>
                <a:t>75%</a:t>
              </a:r>
              <a:endParaRPr lang="zh-CN" altLang="en-US" sz="1600" dirty="0">
                <a:solidFill>
                  <a:schemeClr val="bg1"/>
                </a:solidFill>
                <a:latin typeface="Arial"/>
                <a:ea typeface="微软雅黑"/>
                <a:sym typeface="Arial"/>
              </a:endParaRPr>
            </a:p>
          </p:txBody>
        </p:sp>
      </p:grpSp>
      <p:grpSp>
        <p:nvGrpSpPr>
          <p:cNvPr id="34" name="组合 33"/>
          <p:cNvGrpSpPr/>
          <p:nvPr/>
        </p:nvGrpSpPr>
        <p:grpSpPr>
          <a:xfrm>
            <a:off x="2620110" y="4096263"/>
            <a:ext cx="2060354" cy="579736"/>
            <a:chOff x="1964742" y="2954443"/>
            <a:chExt cx="1545467" cy="434936"/>
          </a:xfrm>
          <a:solidFill>
            <a:schemeClr val="accent3"/>
          </a:solidFill>
        </p:grpSpPr>
        <p:sp>
          <p:nvSpPr>
            <p:cNvPr id="39" name="圆角矩形 38"/>
            <p:cNvSpPr/>
            <p:nvPr/>
          </p:nvSpPr>
          <p:spPr>
            <a:xfrm>
              <a:off x="1964742" y="2954443"/>
              <a:ext cx="1545467" cy="4349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a:ea typeface="微软雅黑"/>
                <a:sym typeface="Arial"/>
              </a:endParaRPr>
            </a:p>
          </p:txBody>
        </p:sp>
        <p:sp>
          <p:nvSpPr>
            <p:cNvPr id="40" name="文本框 39"/>
            <p:cNvSpPr txBox="1"/>
            <p:nvPr/>
          </p:nvSpPr>
          <p:spPr>
            <a:xfrm>
              <a:off x="2951817" y="3058180"/>
              <a:ext cx="558392" cy="236676"/>
            </a:xfrm>
            <a:prstGeom prst="rect">
              <a:avLst/>
            </a:prstGeom>
            <a:grpFill/>
          </p:spPr>
          <p:txBody>
            <a:bodyPr wrap="square" lIns="68580" tIns="34290" rIns="68580" bIns="34290" rtlCol="0">
              <a:spAutoFit/>
            </a:bodyPr>
            <a:lstStyle/>
            <a:p>
              <a:pPr algn="ctr"/>
              <a:r>
                <a:rPr lang="en-US" altLang="zh-CN" sz="1600" dirty="0">
                  <a:solidFill>
                    <a:schemeClr val="bg1"/>
                  </a:solidFill>
                  <a:latin typeface="Arial"/>
                  <a:ea typeface="微软雅黑"/>
                  <a:sym typeface="Arial"/>
                </a:rPr>
                <a:t>55%</a:t>
              </a:r>
              <a:endParaRPr lang="zh-CN" altLang="en-US" sz="1600" dirty="0">
                <a:solidFill>
                  <a:schemeClr val="bg1"/>
                </a:solidFill>
                <a:latin typeface="Arial"/>
                <a:ea typeface="微软雅黑"/>
                <a:sym typeface="Arial"/>
              </a:endParaRPr>
            </a:p>
          </p:txBody>
        </p:sp>
      </p:grpSp>
      <p:grpSp>
        <p:nvGrpSpPr>
          <p:cNvPr id="44" name="组合 43"/>
          <p:cNvGrpSpPr/>
          <p:nvPr/>
        </p:nvGrpSpPr>
        <p:grpSpPr>
          <a:xfrm>
            <a:off x="2620110" y="5081512"/>
            <a:ext cx="1438029" cy="579736"/>
            <a:chOff x="1964742" y="3693608"/>
            <a:chExt cx="1078662" cy="434936"/>
          </a:xfrm>
          <a:solidFill>
            <a:schemeClr val="accent4"/>
          </a:solidFill>
        </p:grpSpPr>
        <p:sp>
          <p:nvSpPr>
            <p:cNvPr id="41" name="圆角矩形 40"/>
            <p:cNvSpPr/>
            <p:nvPr/>
          </p:nvSpPr>
          <p:spPr>
            <a:xfrm>
              <a:off x="1964742" y="3693608"/>
              <a:ext cx="1067506" cy="4349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a:ea typeface="微软雅黑"/>
                <a:sym typeface="Arial"/>
              </a:endParaRPr>
            </a:p>
          </p:txBody>
        </p:sp>
        <p:sp>
          <p:nvSpPr>
            <p:cNvPr id="42" name="文本框 41"/>
            <p:cNvSpPr txBox="1"/>
            <p:nvPr/>
          </p:nvSpPr>
          <p:spPr>
            <a:xfrm>
              <a:off x="2485012" y="3788761"/>
              <a:ext cx="558392" cy="236676"/>
            </a:xfrm>
            <a:prstGeom prst="rect">
              <a:avLst/>
            </a:prstGeom>
            <a:grpFill/>
          </p:spPr>
          <p:txBody>
            <a:bodyPr wrap="square" lIns="68580" tIns="34290" rIns="68580" bIns="34290" rtlCol="0">
              <a:spAutoFit/>
            </a:bodyPr>
            <a:lstStyle/>
            <a:p>
              <a:pPr algn="ctr"/>
              <a:r>
                <a:rPr lang="en-US" altLang="zh-CN" sz="1600" dirty="0">
                  <a:solidFill>
                    <a:schemeClr val="bg1"/>
                  </a:solidFill>
                  <a:latin typeface="Arial"/>
                  <a:ea typeface="微软雅黑"/>
                  <a:sym typeface="Arial"/>
                </a:rPr>
                <a:t>25%</a:t>
              </a:r>
              <a:endParaRPr lang="zh-CN" altLang="en-US" sz="1600" dirty="0">
                <a:solidFill>
                  <a:schemeClr val="bg1"/>
                </a:solidFill>
                <a:latin typeface="Arial"/>
                <a:ea typeface="微软雅黑"/>
                <a:sym typeface="Arial"/>
              </a:endParaRPr>
            </a:p>
          </p:txBody>
        </p:sp>
      </p:grpSp>
      <p:sp>
        <p:nvSpPr>
          <p:cNvPr id="47" name="Text Box 10"/>
          <p:cNvSpPr txBox="1">
            <a:spLocks noChangeArrowheads="1"/>
          </p:cNvSpPr>
          <p:nvPr/>
        </p:nvSpPr>
        <p:spPr bwMode="auto">
          <a:xfrm>
            <a:off x="7030023" y="2636312"/>
            <a:ext cx="3961884" cy="991089"/>
          </a:xfrm>
          <a:prstGeom prst="rect">
            <a:avLst/>
          </a:prstGeom>
          <a:noFill/>
          <a:ln w="9525">
            <a:noFill/>
            <a:miter lim="800000"/>
          </a:ln>
        </p:spPr>
        <p:txBody>
          <a:bodyPr lIns="60945" tIns="30472" rIns="60945" bIns="30472">
            <a:spAutoFit/>
          </a:bodyPr>
          <a:lstStyle>
            <a:lvl1pPr defTabSz="1449705">
              <a:defRPr>
                <a:solidFill>
                  <a:schemeClr val="tx1"/>
                </a:solidFill>
                <a:latin typeface="Calibri" panose="020F0502020204030204" pitchFamily="34" charset="0"/>
              </a:defRPr>
            </a:lvl1pPr>
            <a:lvl2pPr marL="742950" indent="-285750" defTabSz="1449705">
              <a:defRPr>
                <a:solidFill>
                  <a:schemeClr val="tx1"/>
                </a:solidFill>
                <a:latin typeface="Calibri" panose="020F0502020204030204" pitchFamily="34" charset="0"/>
              </a:defRPr>
            </a:lvl2pPr>
            <a:lvl3pPr marL="1143000" indent="-228600" defTabSz="1449705">
              <a:defRPr>
                <a:solidFill>
                  <a:schemeClr val="tx1"/>
                </a:solidFill>
                <a:latin typeface="Calibri" panose="020F0502020204030204" pitchFamily="34" charset="0"/>
              </a:defRPr>
            </a:lvl3pPr>
            <a:lvl4pPr marL="1600200" indent="-228600" defTabSz="1449705">
              <a:defRPr>
                <a:solidFill>
                  <a:schemeClr val="tx1"/>
                </a:solidFill>
                <a:latin typeface="Calibri" panose="020F0502020204030204" pitchFamily="34" charset="0"/>
              </a:defRPr>
            </a:lvl4pPr>
            <a:lvl5pPr marL="2057400" indent="-228600" defTabSz="1449705">
              <a:defRPr>
                <a:solidFill>
                  <a:schemeClr val="tx1"/>
                </a:solidFill>
                <a:latin typeface="Calibri" panose="020F0502020204030204" pitchFamily="34" charset="0"/>
              </a:defRPr>
            </a:lvl5pPr>
            <a:lvl6pPr marL="2514600" indent="-228600" defTabSz="1449705" fontAlgn="base">
              <a:spcBef>
                <a:spcPct val="0"/>
              </a:spcBef>
              <a:spcAft>
                <a:spcPct val="0"/>
              </a:spcAft>
              <a:defRPr>
                <a:solidFill>
                  <a:schemeClr val="tx1"/>
                </a:solidFill>
                <a:latin typeface="Calibri" panose="020F0502020204030204" pitchFamily="34" charset="0"/>
              </a:defRPr>
            </a:lvl6pPr>
            <a:lvl7pPr marL="2971800" indent="-228600" defTabSz="1449705" fontAlgn="base">
              <a:spcBef>
                <a:spcPct val="0"/>
              </a:spcBef>
              <a:spcAft>
                <a:spcPct val="0"/>
              </a:spcAft>
              <a:defRPr>
                <a:solidFill>
                  <a:schemeClr val="tx1"/>
                </a:solidFill>
                <a:latin typeface="Calibri" panose="020F0502020204030204" pitchFamily="34" charset="0"/>
              </a:defRPr>
            </a:lvl7pPr>
            <a:lvl8pPr marL="3429000" indent="-228600" defTabSz="1449705" fontAlgn="base">
              <a:spcBef>
                <a:spcPct val="0"/>
              </a:spcBef>
              <a:spcAft>
                <a:spcPct val="0"/>
              </a:spcAft>
              <a:defRPr>
                <a:solidFill>
                  <a:schemeClr val="tx1"/>
                </a:solidFill>
                <a:latin typeface="Calibri" panose="020F0502020204030204" pitchFamily="34" charset="0"/>
              </a:defRPr>
            </a:lvl8pPr>
            <a:lvl9pPr marL="3886200" indent="-228600" defTabSz="1449705" fontAlgn="base">
              <a:spcBef>
                <a:spcPct val="0"/>
              </a:spcBef>
              <a:spcAft>
                <a:spcPct val="0"/>
              </a:spcAft>
              <a:defRPr>
                <a:solidFill>
                  <a:schemeClr val="tx1"/>
                </a:solidFill>
                <a:latin typeface="Calibri" panose="020F0502020204030204" pitchFamily="34" charset="0"/>
              </a:defRPr>
            </a:lvl9pPr>
          </a:lstStyle>
          <a:p>
            <a:pPr>
              <a:lnSpc>
                <a:spcPct val="150000"/>
              </a:lnSpc>
            </a:pPr>
            <a:r>
              <a:rPr lang="en-US" altLang="zh-CN" sz="1400" dirty="0">
                <a:solidFill>
                  <a:schemeClr val="tx1">
                    <a:lumMod val="50000"/>
                    <a:lumOff val="50000"/>
                  </a:schemeClr>
                </a:solidFill>
                <a:latin typeface="Arial"/>
                <a:ea typeface="微软雅黑"/>
                <a:sym typeface="Arial"/>
              </a:rPr>
              <a:t>We provide professional-quality free PowerPoint templates to help you with your business presentations - freeppt7.com</a:t>
            </a:r>
            <a:endParaRPr lang="zh-CN" altLang="en-US" sz="1400" dirty="0">
              <a:solidFill>
                <a:schemeClr val="tx1">
                  <a:lumMod val="50000"/>
                  <a:lumOff val="50000"/>
                </a:schemeClr>
              </a:solidFill>
              <a:latin typeface="Arial"/>
              <a:ea typeface="微软雅黑"/>
              <a:sym typeface="Arial"/>
            </a:endParaRPr>
          </a:p>
        </p:txBody>
      </p:sp>
      <p:sp>
        <p:nvSpPr>
          <p:cNvPr id="48" name="TextBox 47"/>
          <p:cNvSpPr txBox="1"/>
          <p:nvPr/>
        </p:nvSpPr>
        <p:spPr>
          <a:xfrm>
            <a:off x="7010976" y="2239436"/>
            <a:ext cx="2707922" cy="369310"/>
          </a:xfrm>
          <a:prstGeom prst="rect">
            <a:avLst/>
          </a:prstGeom>
          <a:noFill/>
        </p:spPr>
        <p:txBody>
          <a:bodyPr lIns="91417" tIns="45709" rIns="91417" bIns="45709">
            <a:spAutoFit/>
          </a:bodyPr>
          <a:lstStyle/>
          <a:p>
            <a:pPr defTabSz="914400">
              <a:defRPr/>
            </a:pPr>
            <a:r>
              <a:rPr lang="en-US" altLang="zh-CN" dirty="0">
                <a:solidFill>
                  <a:schemeClr val="tx1">
                    <a:lumMod val="65000"/>
                    <a:lumOff val="35000"/>
                  </a:schemeClr>
                </a:solidFill>
                <a:latin typeface="Arial"/>
                <a:ea typeface="微软雅黑"/>
                <a:sym typeface="Arial"/>
              </a:rPr>
              <a:t>Add title text</a:t>
            </a:r>
            <a:endParaRPr lang="en-US" dirty="0">
              <a:solidFill>
                <a:schemeClr val="tx1">
                  <a:lumMod val="65000"/>
                  <a:lumOff val="35000"/>
                </a:schemeClr>
              </a:solidFill>
              <a:latin typeface="Arial"/>
              <a:ea typeface="微软雅黑"/>
              <a:sym typeface="Arial"/>
            </a:endParaRPr>
          </a:p>
        </p:txBody>
      </p:sp>
      <p:sp>
        <p:nvSpPr>
          <p:cNvPr id="49" name="Text Box 10"/>
          <p:cNvSpPr txBox="1">
            <a:spLocks noChangeArrowheads="1"/>
          </p:cNvSpPr>
          <p:nvPr/>
        </p:nvSpPr>
        <p:spPr bwMode="auto">
          <a:xfrm>
            <a:off x="7030023" y="4592111"/>
            <a:ext cx="3961884" cy="991089"/>
          </a:xfrm>
          <a:prstGeom prst="rect">
            <a:avLst/>
          </a:prstGeom>
          <a:noFill/>
          <a:ln w="9525">
            <a:noFill/>
            <a:miter lim="800000"/>
          </a:ln>
        </p:spPr>
        <p:txBody>
          <a:bodyPr lIns="60945" tIns="30472" rIns="60945" bIns="30472">
            <a:spAutoFit/>
          </a:bodyPr>
          <a:lstStyle>
            <a:lvl1pPr defTabSz="1449705">
              <a:defRPr>
                <a:solidFill>
                  <a:schemeClr val="tx1"/>
                </a:solidFill>
                <a:latin typeface="Calibri" panose="020F0502020204030204" pitchFamily="34" charset="0"/>
              </a:defRPr>
            </a:lvl1pPr>
            <a:lvl2pPr marL="742950" indent="-285750" defTabSz="1449705">
              <a:defRPr>
                <a:solidFill>
                  <a:schemeClr val="tx1"/>
                </a:solidFill>
                <a:latin typeface="Calibri" panose="020F0502020204030204" pitchFamily="34" charset="0"/>
              </a:defRPr>
            </a:lvl2pPr>
            <a:lvl3pPr marL="1143000" indent="-228600" defTabSz="1449705">
              <a:defRPr>
                <a:solidFill>
                  <a:schemeClr val="tx1"/>
                </a:solidFill>
                <a:latin typeface="Calibri" panose="020F0502020204030204" pitchFamily="34" charset="0"/>
              </a:defRPr>
            </a:lvl3pPr>
            <a:lvl4pPr marL="1600200" indent="-228600" defTabSz="1449705">
              <a:defRPr>
                <a:solidFill>
                  <a:schemeClr val="tx1"/>
                </a:solidFill>
                <a:latin typeface="Calibri" panose="020F0502020204030204" pitchFamily="34" charset="0"/>
              </a:defRPr>
            </a:lvl4pPr>
            <a:lvl5pPr marL="2057400" indent="-228600" defTabSz="1449705">
              <a:defRPr>
                <a:solidFill>
                  <a:schemeClr val="tx1"/>
                </a:solidFill>
                <a:latin typeface="Calibri" panose="020F0502020204030204" pitchFamily="34" charset="0"/>
              </a:defRPr>
            </a:lvl5pPr>
            <a:lvl6pPr marL="2514600" indent="-228600" defTabSz="1449705" fontAlgn="base">
              <a:spcBef>
                <a:spcPct val="0"/>
              </a:spcBef>
              <a:spcAft>
                <a:spcPct val="0"/>
              </a:spcAft>
              <a:defRPr>
                <a:solidFill>
                  <a:schemeClr val="tx1"/>
                </a:solidFill>
                <a:latin typeface="Calibri" panose="020F0502020204030204" pitchFamily="34" charset="0"/>
              </a:defRPr>
            </a:lvl6pPr>
            <a:lvl7pPr marL="2971800" indent="-228600" defTabSz="1449705" fontAlgn="base">
              <a:spcBef>
                <a:spcPct val="0"/>
              </a:spcBef>
              <a:spcAft>
                <a:spcPct val="0"/>
              </a:spcAft>
              <a:defRPr>
                <a:solidFill>
                  <a:schemeClr val="tx1"/>
                </a:solidFill>
                <a:latin typeface="Calibri" panose="020F0502020204030204" pitchFamily="34" charset="0"/>
              </a:defRPr>
            </a:lvl7pPr>
            <a:lvl8pPr marL="3429000" indent="-228600" defTabSz="1449705" fontAlgn="base">
              <a:spcBef>
                <a:spcPct val="0"/>
              </a:spcBef>
              <a:spcAft>
                <a:spcPct val="0"/>
              </a:spcAft>
              <a:defRPr>
                <a:solidFill>
                  <a:schemeClr val="tx1"/>
                </a:solidFill>
                <a:latin typeface="Calibri" panose="020F0502020204030204" pitchFamily="34" charset="0"/>
              </a:defRPr>
            </a:lvl8pPr>
            <a:lvl9pPr marL="3886200" indent="-228600" defTabSz="1449705" fontAlgn="base">
              <a:spcBef>
                <a:spcPct val="0"/>
              </a:spcBef>
              <a:spcAft>
                <a:spcPct val="0"/>
              </a:spcAft>
              <a:defRPr>
                <a:solidFill>
                  <a:schemeClr val="tx1"/>
                </a:solidFill>
                <a:latin typeface="Calibri" panose="020F0502020204030204" pitchFamily="34" charset="0"/>
              </a:defRPr>
            </a:lvl9pPr>
          </a:lstStyle>
          <a:p>
            <a:pPr>
              <a:lnSpc>
                <a:spcPct val="150000"/>
              </a:lnSpc>
            </a:pPr>
            <a:r>
              <a:rPr lang="en-US" altLang="zh-CN" sz="1400" dirty="0">
                <a:solidFill>
                  <a:schemeClr val="tx1">
                    <a:lumMod val="50000"/>
                    <a:lumOff val="50000"/>
                  </a:schemeClr>
                </a:solidFill>
                <a:latin typeface="Arial"/>
                <a:ea typeface="微软雅黑"/>
                <a:sym typeface="Arial"/>
              </a:rPr>
              <a:t>We provide professional-quality free PowerPoint templates to help you with your business presentations - freeppt7.com</a:t>
            </a:r>
            <a:endParaRPr lang="zh-CN" altLang="en-US" sz="1400" dirty="0">
              <a:solidFill>
                <a:schemeClr val="tx1">
                  <a:lumMod val="50000"/>
                  <a:lumOff val="50000"/>
                </a:schemeClr>
              </a:solidFill>
              <a:latin typeface="Arial"/>
              <a:ea typeface="微软雅黑"/>
              <a:sym typeface="Arial"/>
            </a:endParaRPr>
          </a:p>
        </p:txBody>
      </p:sp>
      <p:sp>
        <p:nvSpPr>
          <p:cNvPr id="50" name="TextBox 49"/>
          <p:cNvSpPr txBox="1"/>
          <p:nvPr/>
        </p:nvSpPr>
        <p:spPr>
          <a:xfrm>
            <a:off x="7010976" y="4195236"/>
            <a:ext cx="2707922" cy="369310"/>
          </a:xfrm>
          <a:prstGeom prst="rect">
            <a:avLst/>
          </a:prstGeom>
          <a:noFill/>
        </p:spPr>
        <p:txBody>
          <a:bodyPr lIns="91417" tIns="45709" rIns="91417" bIns="45709">
            <a:spAutoFit/>
          </a:bodyPr>
          <a:lstStyle/>
          <a:p>
            <a:pPr defTabSz="914400">
              <a:defRPr/>
            </a:pPr>
            <a:r>
              <a:rPr lang="en-US" altLang="zh-CN" dirty="0">
                <a:solidFill>
                  <a:schemeClr val="tx1">
                    <a:lumMod val="65000"/>
                    <a:lumOff val="35000"/>
                  </a:schemeClr>
                </a:solidFill>
                <a:latin typeface="Arial"/>
                <a:ea typeface="微软雅黑"/>
                <a:sym typeface="Arial"/>
              </a:rPr>
              <a:t>Add title text</a:t>
            </a:r>
          </a:p>
        </p:txBody>
      </p:sp>
      <p:sp>
        <p:nvSpPr>
          <p:cNvPr id="31" name="标题 30"/>
          <p:cNvSpPr>
            <a:spLocks noGrp="1"/>
          </p:cNvSpPr>
          <p:nvPr>
            <p:ph type="title"/>
          </p:nvPr>
        </p:nvSpPr>
        <p:spPr/>
        <p:txBody>
          <a:bodyPr vert="horz" lIns="91440" tIns="45720" rIns="91440" bIns="45720" rtlCol="0" anchor="ctr">
            <a:normAutofit/>
          </a:bodyPr>
          <a:lstStyle/>
          <a:p>
            <a:r>
              <a:rPr lang="en-US" altLang="zh-CN" sz="3200" b="1" dirty="0">
                <a:latin typeface="Arial"/>
                <a:ea typeface="微软雅黑"/>
                <a:sym typeface="Arial"/>
              </a:rPr>
              <a:t>Add title text</a:t>
            </a:r>
            <a:endParaRPr lang="zh-CN" altLang="en-US" sz="3200" b="1" dirty="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left)">
                                      <p:cBhvr>
                                        <p:cTn id="14" dur="500"/>
                                        <p:tgtEl>
                                          <p:spTgt spid="3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left)">
                                      <p:cBhvr>
                                        <p:cTn id="36" dur="500"/>
                                        <p:tgtEl>
                                          <p:spTgt spid="34"/>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500"/>
                                        <p:tgtEl>
                                          <p:spTgt spid="48"/>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left)">
                                      <p:cBhvr>
                                        <p:cTn id="55" dur="500"/>
                                        <p:tgtEl>
                                          <p:spTgt spid="47"/>
                                        </p:tgtEl>
                                      </p:cBhvr>
                                    </p:animEffec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500"/>
                                        <p:tgtEl>
                                          <p:spTgt spid="50"/>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47" grpId="0"/>
      <p:bldP spid="48" grpId="0"/>
      <p:bldP spid="49" grpId="0"/>
      <p:bldP spid="5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bwMode="auto">
          <a:xfrm>
            <a:off x="1328118" y="1251262"/>
            <a:ext cx="1713930" cy="1663700"/>
            <a:chOff x="1000362" y="871757"/>
            <a:chExt cx="1285875" cy="1247801"/>
          </a:xfrm>
        </p:grpSpPr>
        <p:sp>
          <p:nvSpPr>
            <p:cNvPr id="26" name="Teardrop 25"/>
            <p:cNvSpPr/>
            <p:nvPr/>
          </p:nvSpPr>
          <p:spPr bwMode="auto">
            <a:xfrm rot="8100000">
              <a:off x="1430377" y="871757"/>
              <a:ext cx="417507" cy="417323"/>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chemeClr val="tx1">
                    <a:lumMod val="50000"/>
                    <a:lumOff val="50000"/>
                  </a:schemeClr>
                </a:solidFill>
                <a:latin typeface="Arial"/>
                <a:ea typeface="微软雅黑"/>
                <a:sym typeface="Arial"/>
              </a:endParaRPr>
            </a:p>
          </p:txBody>
        </p:sp>
        <p:sp>
          <p:nvSpPr>
            <p:cNvPr id="80943" name="Content Placeholder 2"/>
            <p:cNvSpPr txBox="1"/>
            <p:nvPr/>
          </p:nvSpPr>
          <p:spPr bwMode="auto">
            <a:xfrm>
              <a:off x="1000362" y="1357532"/>
              <a:ext cx="1285875" cy="76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Lato Light" charset="0"/>
                  <a:ea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eaLnBrk="1" hangingPunct="1">
                <a:buFont typeface="Arial" panose="020B0604020202020204" pitchFamily="34" charset="0"/>
                <a:buNone/>
              </a:pPr>
              <a:r>
                <a:rPr lang="en-US" altLang="zh-CN" sz="1300" dirty="0">
                  <a:solidFill>
                    <a:schemeClr val="tx1">
                      <a:lumMod val="50000"/>
                      <a:lumOff val="50000"/>
                    </a:schemeClr>
                  </a:solidFill>
                  <a:latin typeface="Arial"/>
                  <a:ea typeface="微软雅黑"/>
                  <a:sym typeface="Arial"/>
                </a:rPr>
                <a:t>Fill in the description</a:t>
              </a:r>
            </a:p>
            <a:p>
              <a:pPr algn="ctr" eaLnBrk="1" hangingPunct="1"/>
              <a:endParaRPr lang="en-US" altLang="zh-CN" sz="1300" dirty="0">
                <a:solidFill>
                  <a:schemeClr val="tx1">
                    <a:lumMod val="50000"/>
                    <a:lumOff val="50000"/>
                  </a:schemeClr>
                </a:solidFill>
                <a:latin typeface="Arial"/>
                <a:ea typeface="微软雅黑"/>
                <a:sym typeface="Arial"/>
              </a:endParaRPr>
            </a:p>
            <a:p>
              <a:pPr algn="ctr" eaLnBrk="1" hangingPunct="1"/>
              <a:r>
                <a:rPr lang="en-US" altLang="zh-CN" sz="1300" dirty="0">
                  <a:solidFill>
                    <a:schemeClr val="tx1">
                      <a:lumMod val="50000"/>
                      <a:lumOff val="50000"/>
                    </a:schemeClr>
                  </a:solidFill>
                  <a:latin typeface="Arial"/>
                  <a:ea typeface="微软雅黑"/>
                  <a:sym typeface="Arial"/>
                </a:rPr>
                <a:t>Fill in the description</a:t>
              </a:r>
            </a:p>
            <a:p>
              <a:pPr algn="ctr" eaLnBrk="1" hangingPunct="1"/>
              <a:endParaRPr lang="en-US" altLang="zh-CN" sz="1300" dirty="0">
                <a:solidFill>
                  <a:schemeClr val="tx1">
                    <a:lumMod val="50000"/>
                    <a:lumOff val="50000"/>
                  </a:schemeClr>
                </a:solidFill>
                <a:latin typeface="Arial"/>
                <a:ea typeface="微软雅黑"/>
                <a:sym typeface="Arial"/>
              </a:endParaRPr>
            </a:p>
          </p:txBody>
        </p:sp>
        <p:grpSp>
          <p:nvGrpSpPr>
            <p:cNvPr id="28" name="Group 4699"/>
            <p:cNvGrpSpPr/>
            <p:nvPr/>
          </p:nvGrpSpPr>
          <p:grpSpPr bwMode="auto">
            <a:xfrm>
              <a:off x="1520226" y="1020230"/>
              <a:ext cx="241710" cy="167336"/>
              <a:chOff x="3908425" y="4124324"/>
              <a:chExt cx="546100" cy="319088"/>
            </a:xfrm>
            <a:solidFill>
              <a:schemeClr val="bg1"/>
            </a:solidFill>
          </p:grpSpPr>
          <p:sp>
            <p:nvSpPr>
              <p:cNvPr id="29" name="Freeform 413"/>
              <p:cNvSpPr>
                <a:spLocks noChangeArrowheads="1"/>
              </p:cNvSpPr>
              <p:nvPr/>
            </p:nvSpPr>
            <p:spPr bwMode="auto">
              <a:xfrm>
                <a:off x="4019550" y="4262437"/>
                <a:ext cx="36513" cy="174625"/>
              </a:xfrm>
              <a:custGeom>
                <a:avLst/>
                <a:gdLst>
                  <a:gd name="T0" fmla="*/ 83 w 101"/>
                  <a:gd name="T1" fmla="*/ 8 h 485"/>
                  <a:gd name="T2" fmla="*/ 33 w 101"/>
                  <a:gd name="T3" fmla="*/ 8 h 485"/>
                  <a:gd name="T4" fmla="*/ 16 w 101"/>
                  <a:gd name="T5" fmla="*/ 8 h 485"/>
                  <a:gd name="T6" fmla="*/ 0 w 101"/>
                  <a:gd name="T7" fmla="*/ 33 h 485"/>
                  <a:gd name="T8" fmla="*/ 50 w 101"/>
                  <a:gd name="T9" fmla="*/ 476 h 485"/>
                  <a:gd name="T10" fmla="*/ 67 w 101"/>
                  <a:gd name="T11" fmla="*/ 484 h 485"/>
                  <a:gd name="T12" fmla="*/ 75 w 101"/>
                  <a:gd name="T13" fmla="*/ 476 h 485"/>
                  <a:gd name="T14" fmla="*/ 100 w 101"/>
                  <a:gd name="T15" fmla="*/ 33 h 485"/>
                  <a:gd name="T16" fmla="*/ 83 w 101"/>
                  <a:gd name="T17" fmla="*/ 8 h 485"/>
                  <a:gd name="T18" fmla="*/ 83 w 101"/>
                  <a:gd name="T19" fmla="*/ 8 h 485"/>
                  <a:gd name="T20" fmla="*/ 83 w 101"/>
                  <a:gd name="T21" fmla="*/ 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485">
                    <a:moveTo>
                      <a:pt x="83" y="8"/>
                    </a:moveTo>
                    <a:cubicBezTo>
                      <a:pt x="33" y="8"/>
                      <a:pt x="33" y="8"/>
                      <a:pt x="33" y="8"/>
                    </a:cubicBezTo>
                    <a:cubicBezTo>
                      <a:pt x="25" y="0"/>
                      <a:pt x="16" y="8"/>
                      <a:pt x="16" y="8"/>
                    </a:cubicBezTo>
                    <a:cubicBezTo>
                      <a:pt x="8" y="16"/>
                      <a:pt x="0" y="25"/>
                      <a:pt x="0" y="33"/>
                    </a:cubicBezTo>
                    <a:cubicBezTo>
                      <a:pt x="50" y="476"/>
                      <a:pt x="50" y="476"/>
                      <a:pt x="50" y="476"/>
                    </a:cubicBezTo>
                    <a:cubicBezTo>
                      <a:pt x="50" y="476"/>
                      <a:pt x="58" y="484"/>
                      <a:pt x="67" y="484"/>
                    </a:cubicBezTo>
                    <a:cubicBezTo>
                      <a:pt x="75" y="484"/>
                      <a:pt x="75" y="476"/>
                      <a:pt x="75" y="476"/>
                    </a:cubicBezTo>
                    <a:cubicBezTo>
                      <a:pt x="100" y="33"/>
                      <a:pt x="100" y="33"/>
                      <a:pt x="100" y="33"/>
                    </a:cubicBezTo>
                    <a:cubicBezTo>
                      <a:pt x="100" y="25"/>
                      <a:pt x="92" y="16"/>
                      <a:pt x="83" y="8"/>
                    </a:cubicBezTo>
                    <a:close/>
                    <a:moveTo>
                      <a:pt x="83" y="8"/>
                    </a:moveTo>
                    <a:lnTo>
                      <a:pt x="83" y="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defRPr/>
                </a:pPr>
                <a:endParaRPr lang="en-US" dirty="0">
                  <a:solidFill>
                    <a:schemeClr val="tx1">
                      <a:lumMod val="50000"/>
                      <a:lumOff val="50000"/>
                    </a:schemeClr>
                  </a:solidFill>
                  <a:latin typeface="Arial"/>
                  <a:ea typeface="微软雅黑"/>
                  <a:sym typeface="Arial"/>
                </a:endParaRPr>
              </a:p>
            </p:txBody>
          </p:sp>
          <p:sp>
            <p:nvSpPr>
              <p:cNvPr id="30" name="Freeform 414"/>
              <p:cNvSpPr>
                <a:spLocks noChangeArrowheads="1"/>
              </p:cNvSpPr>
              <p:nvPr/>
            </p:nvSpPr>
            <p:spPr bwMode="auto">
              <a:xfrm>
                <a:off x="4059238" y="4271962"/>
                <a:ext cx="166687" cy="171450"/>
              </a:xfrm>
              <a:custGeom>
                <a:avLst/>
                <a:gdLst>
                  <a:gd name="T0" fmla="*/ 452 w 461"/>
                  <a:gd name="T1" fmla="*/ 67 h 477"/>
                  <a:gd name="T2" fmla="*/ 51 w 461"/>
                  <a:gd name="T3" fmla="*/ 0 h 477"/>
                  <a:gd name="T4" fmla="*/ 42 w 461"/>
                  <a:gd name="T5" fmla="*/ 8 h 477"/>
                  <a:gd name="T6" fmla="*/ 42 w 461"/>
                  <a:gd name="T7" fmla="*/ 16 h 477"/>
                  <a:gd name="T8" fmla="*/ 0 w 461"/>
                  <a:gd name="T9" fmla="*/ 459 h 477"/>
                  <a:gd name="T10" fmla="*/ 9 w 461"/>
                  <a:gd name="T11" fmla="*/ 468 h 477"/>
                  <a:gd name="T12" fmla="*/ 17 w 461"/>
                  <a:gd name="T13" fmla="*/ 476 h 477"/>
                  <a:gd name="T14" fmla="*/ 17 w 461"/>
                  <a:gd name="T15" fmla="*/ 468 h 477"/>
                  <a:gd name="T16" fmla="*/ 452 w 461"/>
                  <a:gd name="T17" fmla="*/ 83 h 477"/>
                  <a:gd name="T18" fmla="*/ 460 w 461"/>
                  <a:gd name="T19" fmla="*/ 75 h 477"/>
                  <a:gd name="T20" fmla="*/ 452 w 461"/>
                  <a:gd name="T21" fmla="*/ 67 h 477"/>
                  <a:gd name="T22" fmla="*/ 452 w 461"/>
                  <a:gd name="T23" fmla="*/ 67 h 477"/>
                  <a:gd name="T24" fmla="*/ 452 w 461"/>
                  <a:gd name="T25" fmla="*/ 6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 h="477">
                    <a:moveTo>
                      <a:pt x="452" y="67"/>
                    </a:moveTo>
                    <a:cubicBezTo>
                      <a:pt x="51" y="0"/>
                      <a:pt x="51" y="0"/>
                      <a:pt x="51" y="0"/>
                    </a:cubicBezTo>
                    <a:lnTo>
                      <a:pt x="42" y="8"/>
                    </a:lnTo>
                    <a:lnTo>
                      <a:pt x="42" y="16"/>
                    </a:lnTo>
                    <a:cubicBezTo>
                      <a:pt x="0" y="459"/>
                      <a:pt x="0" y="459"/>
                      <a:pt x="0" y="459"/>
                    </a:cubicBezTo>
                    <a:cubicBezTo>
                      <a:pt x="0" y="468"/>
                      <a:pt x="0" y="468"/>
                      <a:pt x="9" y="468"/>
                    </a:cubicBezTo>
                    <a:cubicBezTo>
                      <a:pt x="9" y="476"/>
                      <a:pt x="9" y="476"/>
                      <a:pt x="17" y="476"/>
                    </a:cubicBezTo>
                    <a:lnTo>
                      <a:pt x="17" y="468"/>
                    </a:lnTo>
                    <a:cubicBezTo>
                      <a:pt x="452" y="83"/>
                      <a:pt x="452" y="83"/>
                      <a:pt x="452" y="83"/>
                    </a:cubicBezTo>
                    <a:cubicBezTo>
                      <a:pt x="460" y="83"/>
                      <a:pt x="460" y="75"/>
                      <a:pt x="460" y="75"/>
                    </a:cubicBezTo>
                    <a:cubicBezTo>
                      <a:pt x="460" y="67"/>
                      <a:pt x="452" y="67"/>
                      <a:pt x="452" y="67"/>
                    </a:cubicBezTo>
                    <a:close/>
                    <a:moveTo>
                      <a:pt x="452" y="67"/>
                    </a:moveTo>
                    <a:lnTo>
                      <a:pt x="452" y="6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defRPr/>
                </a:pPr>
                <a:endParaRPr lang="en-US" dirty="0">
                  <a:solidFill>
                    <a:schemeClr val="tx1">
                      <a:lumMod val="50000"/>
                      <a:lumOff val="50000"/>
                    </a:schemeClr>
                  </a:solidFill>
                  <a:latin typeface="Arial"/>
                  <a:ea typeface="微软雅黑"/>
                  <a:sym typeface="Arial"/>
                </a:endParaRPr>
              </a:p>
            </p:txBody>
          </p:sp>
          <p:sp>
            <p:nvSpPr>
              <p:cNvPr id="31" name="Freeform 415"/>
              <p:cNvSpPr>
                <a:spLocks noChangeArrowheads="1"/>
              </p:cNvSpPr>
              <p:nvPr/>
            </p:nvSpPr>
            <p:spPr bwMode="auto">
              <a:xfrm>
                <a:off x="3908425" y="4124324"/>
                <a:ext cx="546100" cy="177800"/>
              </a:xfrm>
              <a:custGeom>
                <a:avLst/>
                <a:gdLst>
                  <a:gd name="T0" fmla="*/ 1514 w 1515"/>
                  <a:gd name="T1" fmla="*/ 0 h 494"/>
                  <a:gd name="T2" fmla="*/ 1497 w 1515"/>
                  <a:gd name="T3" fmla="*/ 0 h 494"/>
                  <a:gd name="T4" fmla="*/ 17 w 1515"/>
                  <a:gd name="T5" fmla="*/ 276 h 494"/>
                  <a:gd name="T6" fmla="*/ 0 w 1515"/>
                  <a:gd name="T7" fmla="*/ 293 h 494"/>
                  <a:gd name="T8" fmla="*/ 17 w 1515"/>
                  <a:gd name="T9" fmla="*/ 301 h 494"/>
                  <a:gd name="T10" fmla="*/ 335 w 1515"/>
                  <a:gd name="T11" fmla="*/ 359 h 494"/>
                  <a:gd name="T12" fmla="*/ 377 w 1515"/>
                  <a:gd name="T13" fmla="*/ 351 h 494"/>
                  <a:gd name="T14" fmla="*/ 1171 w 1515"/>
                  <a:gd name="T15" fmla="*/ 117 h 494"/>
                  <a:gd name="T16" fmla="*/ 502 w 1515"/>
                  <a:gd name="T17" fmla="*/ 368 h 494"/>
                  <a:gd name="T18" fmla="*/ 494 w 1515"/>
                  <a:gd name="T19" fmla="*/ 376 h 494"/>
                  <a:gd name="T20" fmla="*/ 502 w 1515"/>
                  <a:gd name="T21" fmla="*/ 385 h 494"/>
                  <a:gd name="T22" fmla="*/ 1154 w 1515"/>
                  <a:gd name="T23" fmla="*/ 493 h 494"/>
                  <a:gd name="T24" fmla="*/ 1204 w 1515"/>
                  <a:gd name="T25" fmla="*/ 468 h 494"/>
                  <a:gd name="T26" fmla="*/ 1514 w 1515"/>
                  <a:gd name="T27" fmla="*/ 17 h 494"/>
                  <a:gd name="T28" fmla="*/ 1514 w 1515"/>
                  <a:gd name="T29" fmla="*/ 0 h 494"/>
                  <a:gd name="T30" fmla="*/ 1514 w 1515"/>
                  <a:gd name="T31" fmla="*/ 0 h 494"/>
                  <a:gd name="T32" fmla="*/ 1514 w 1515"/>
                  <a:gd name="T33"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15" h="494">
                    <a:moveTo>
                      <a:pt x="1514" y="0"/>
                    </a:moveTo>
                    <a:cubicBezTo>
                      <a:pt x="1505" y="0"/>
                      <a:pt x="1497" y="0"/>
                      <a:pt x="1497" y="0"/>
                    </a:cubicBezTo>
                    <a:cubicBezTo>
                      <a:pt x="17" y="276"/>
                      <a:pt x="17" y="276"/>
                      <a:pt x="17" y="276"/>
                    </a:cubicBezTo>
                    <a:cubicBezTo>
                      <a:pt x="9" y="276"/>
                      <a:pt x="0" y="284"/>
                      <a:pt x="0" y="293"/>
                    </a:cubicBezTo>
                    <a:cubicBezTo>
                      <a:pt x="0" y="293"/>
                      <a:pt x="9" y="301"/>
                      <a:pt x="17" y="301"/>
                    </a:cubicBezTo>
                    <a:cubicBezTo>
                      <a:pt x="335" y="359"/>
                      <a:pt x="335" y="359"/>
                      <a:pt x="335" y="359"/>
                    </a:cubicBezTo>
                    <a:cubicBezTo>
                      <a:pt x="343" y="359"/>
                      <a:pt x="360" y="359"/>
                      <a:pt x="377" y="351"/>
                    </a:cubicBezTo>
                    <a:cubicBezTo>
                      <a:pt x="1171" y="117"/>
                      <a:pt x="1171" y="117"/>
                      <a:pt x="1171" y="117"/>
                    </a:cubicBezTo>
                    <a:cubicBezTo>
                      <a:pt x="502" y="368"/>
                      <a:pt x="502" y="368"/>
                      <a:pt x="502" y="368"/>
                    </a:cubicBezTo>
                    <a:cubicBezTo>
                      <a:pt x="502" y="368"/>
                      <a:pt x="494" y="368"/>
                      <a:pt x="494" y="376"/>
                    </a:cubicBezTo>
                    <a:cubicBezTo>
                      <a:pt x="494" y="385"/>
                      <a:pt x="502" y="385"/>
                      <a:pt x="502" y="385"/>
                    </a:cubicBezTo>
                    <a:cubicBezTo>
                      <a:pt x="1154" y="493"/>
                      <a:pt x="1154" y="493"/>
                      <a:pt x="1154" y="493"/>
                    </a:cubicBezTo>
                    <a:cubicBezTo>
                      <a:pt x="1171" y="493"/>
                      <a:pt x="1188" y="485"/>
                      <a:pt x="1204" y="468"/>
                    </a:cubicBezTo>
                    <a:cubicBezTo>
                      <a:pt x="1514" y="17"/>
                      <a:pt x="1514" y="17"/>
                      <a:pt x="1514" y="17"/>
                    </a:cubicBezTo>
                    <a:cubicBezTo>
                      <a:pt x="1514" y="8"/>
                      <a:pt x="1514" y="8"/>
                      <a:pt x="1514" y="0"/>
                    </a:cubicBezTo>
                    <a:close/>
                    <a:moveTo>
                      <a:pt x="1514" y="0"/>
                    </a:moveTo>
                    <a:lnTo>
                      <a:pt x="1514"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defRPr/>
                </a:pPr>
                <a:endParaRPr lang="en-US" dirty="0">
                  <a:solidFill>
                    <a:schemeClr val="tx1">
                      <a:lumMod val="50000"/>
                      <a:lumOff val="50000"/>
                    </a:schemeClr>
                  </a:solidFill>
                  <a:latin typeface="Arial"/>
                  <a:ea typeface="微软雅黑"/>
                  <a:sym typeface="Arial"/>
                </a:endParaRPr>
              </a:p>
            </p:txBody>
          </p:sp>
        </p:grpSp>
      </p:grpSp>
      <p:grpSp>
        <p:nvGrpSpPr>
          <p:cNvPr id="61" name="Group 60"/>
          <p:cNvGrpSpPr/>
          <p:nvPr/>
        </p:nvGrpSpPr>
        <p:grpSpPr bwMode="auto">
          <a:xfrm>
            <a:off x="8791808" y="1257612"/>
            <a:ext cx="2690443" cy="1663700"/>
            <a:chOff x="8792560" y="1168739"/>
            <a:chExt cx="2690093" cy="1663735"/>
          </a:xfrm>
        </p:grpSpPr>
        <p:sp>
          <p:nvSpPr>
            <p:cNvPr id="17" name="Teardrop 16"/>
            <p:cNvSpPr/>
            <p:nvPr/>
          </p:nvSpPr>
          <p:spPr bwMode="auto">
            <a:xfrm rot="8100000">
              <a:off x="9852337" y="1168739"/>
              <a:ext cx="556419" cy="556431"/>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defTabSz="914400">
                <a:defRPr/>
              </a:pPr>
              <a:endParaRPr lang="en-US" dirty="0">
                <a:solidFill>
                  <a:schemeClr val="tx1">
                    <a:lumMod val="50000"/>
                    <a:lumOff val="50000"/>
                  </a:schemeClr>
                </a:solidFill>
                <a:latin typeface="Arial"/>
                <a:ea typeface="微软雅黑"/>
                <a:sym typeface="Arial"/>
              </a:endParaRPr>
            </a:p>
          </p:txBody>
        </p:sp>
        <p:sp>
          <p:nvSpPr>
            <p:cNvPr id="80940" name="Content Placeholder 2"/>
            <p:cNvSpPr txBox="1"/>
            <p:nvPr/>
          </p:nvSpPr>
          <p:spPr bwMode="auto">
            <a:xfrm>
              <a:off x="8792560" y="1816439"/>
              <a:ext cx="2690093" cy="101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eaLnBrk="0" hangingPunct="0">
                <a:defRPr sz="3600">
                  <a:solidFill>
                    <a:schemeClr val="tx1"/>
                  </a:solidFill>
                  <a:latin typeface="Lato Light" charset="0"/>
                  <a:ea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eaLnBrk="1" hangingPunct="1">
                <a:buFont typeface="Arial" panose="020B0604020202020204" pitchFamily="34" charset="0"/>
                <a:buNone/>
              </a:pPr>
              <a:r>
                <a:rPr lang="en-US" altLang="zh-CN" sz="1300" dirty="0">
                  <a:solidFill>
                    <a:schemeClr val="tx1">
                      <a:lumMod val="50000"/>
                      <a:lumOff val="50000"/>
                    </a:schemeClr>
                  </a:solidFill>
                  <a:latin typeface="Arial"/>
                  <a:ea typeface="微软雅黑"/>
                  <a:sym typeface="Arial"/>
                </a:rPr>
                <a:t>Fill in the description</a:t>
              </a:r>
            </a:p>
            <a:p>
              <a:pPr algn="ctr" eaLnBrk="1" hangingPunct="1"/>
              <a:endParaRPr lang="en-US" altLang="zh-CN" sz="1300" dirty="0">
                <a:solidFill>
                  <a:schemeClr val="tx1">
                    <a:lumMod val="50000"/>
                    <a:lumOff val="50000"/>
                  </a:schemeClr>
                </a:solidFill>
                <a:latin typeface="Arial"/>
                <a:ea typeface="微软雅黑"/>
                <a:sym typeface="Arial"/>
              </a:endParaRPr>
            </a:p>
            <a:p>
              <a:pPr algn="ctr" eaLnBrk="1" hangingPunct="1"/>
              <a:r>
                <a:rPr lang="en-US" altLang="zh-CN" sz="1300" dirty="0">
                  <a:solidFill>
                    <a:schemeClr val="tx1">
                      <a:lumMod val="50000"/>
                      <a:lumOff val="50000"/>
                    </a:schemeClr>
                  </a:solidFill>
                  <a:latin typeface="Arial"/>
                  <a:ea typeface="微软雅黑"/>
                  <a:sym typeface="Arial"/>
                </a:rPr>
                <a:t>Fill in the description</a:t>
              </a:r>
            </a:p>
            <a:p>
              <a:pPr algn="ctr" eaLnBrk="1" hangingPunct="1"/>
              <a:endParaRPr lang="en-US" altLang="zh-CN" sz="1300" dirty="0">
                <a:solidFill>
                  <a:schemeClr val="tx1">
                    <a:lumMod val="50000"/>
                    <a:lumOff val="50000"/>
                  </a:schemeClr>
                </a:solidFill>
                <a:latin typeface="Arial"/>
                <a:ea typeface="微软雅黑"/>
                <a:sym typeface="Arial"/>
              </a:endParaRPr>
            </a:p>
          </p:txBody>
        </p:sp>
        <p:sp>
          <p:nvSpPr>
            <p:cNvPr id="80941" name="Freeform 429"/>
            <p:cNvSpPr>
              <a:spLocks noChangeArrowheads="1"/>
            </p:cNvSpPr>
            <p:nvPr/>
          </p:nvSpPr>
          <p:spPr bwMode="auto">
            <a:xfrm>
              <a:off x="10000271" y="1293967"/>
              <a:ext cx="302205" cy="300039"/>
            </a:xfrm>
            <a:custGeom>
              <a:avLst/>
              <a:gdLst>
                <a:gd name="T0" fmla="*/ 70145466 w 1230"/>
                <a:gd name="T1" fmla="*/ 23127085 h 1221"/>
                <a:gd name="T2" fmla="*/ 67127101 w 1230"/>
                <a:gd name="T3" fmla="*/ 26146396 h 1221"/>
                <a:gd name="T4" fmla="*/ 47930696 w 1230"/>
                <a:gd name="T5" fmla="*/ 7004596 h 1221"/>
                <a:gd name="T6" fmla="*/ 50949060 w 1230"/>
                <a:gd name="T7" fmla="*/ 3441971 h 1221"/>
                <a:gd name="T8" fmla="*/ 64048541 w 1230"/>
                <a:gd name="T9" fmla="*/ 3441971 h 1221"/>
                <a:gd name="T10" fmla="*/ 70145466 w 1230"/>
                <a:gd name="T11" fmla="*/ 10023907 h 1221"/>
                <a:gd name="T12" fmla="*/ 70145466 w 1230"/>
                <a:gd name="T13" fmla="*/ 23127085 h 1221"/>
                <a:gd name="T14" fmla="*/ 25233135 w 1230"/>
                <a:gd name="T15" fmla="*/ 61531585 h 1221"/>
                <a:gd name="T16" fmla="*/ 25233135 w 1230"/>
                <a:gd name="T17" fmla="*/ 65034006 h 1221"/>
                <a:gd name="T18" fmla="*/ 28251254 w 1230"/>
                <a:gd name="T19" fmla="*/ 65034006 h 1221"/>
                <a:gd name="T20" fmla="*/ 64048541 w 1230"/>
                <a:gd name="T21" fmla="*/ 29225912 h 1221"/>
                <a:gd name="T22" fmla="*/ 60547140 w 1230"/>
                <a:gd name="T23" fmla="*/ 26146396 h 1221"/>
                <a:gd name="T24" fmla="*/ 25233135 w 1230"/>
                <a:gd name="T25" fmla="*/ 61531585 h 1221"/>
                <a:gd name="T26" fmla="*/ 9054848 w 1230"/>
                <a:gd name="T27" fmla="*/ 45348646 h 1221"/>
                <a:gd name="T28" fmla="*/ 9054848 w 1230"/>
                <a:gd name="T29" fmla="*/ 48911272 h 1221"/>
                <a:gd name="T30" fmla="*/ 12616445 w 1230"/>
                <a:gd name="T31" fmla="*/ 48911272 h 1221"/>
                <a:gd name="T32" fmla="*/ 47930696 w 1230"/>
                <a:gd name="T33" fmla="*/ 13042973 h 1221"/>
                <a:gd name="T34" fmla="*/ 44369099 w 1230"/>
                <a:gd name="T35" fmla="*/ 10023907 h 1221"/>
                <a:gd name="T36" fmla="*/ 9054848 w 1230"/>
                <a:gd name="T37" fmla="*/ 45348646 h 1221"/>
                <a:gd name="T38" fmla="*/ 50949060 w 1230"/>
                <a:gd name="T39" fmla="*/ 16605598 h 1221"/>
                <a:gd name="T40" fmla="*/ 15634809 w 1230"/>
                <a:gd name="T41" fmla="*/ 51930583 h 1221"/>
                <a:gd name="T42" fmla="*/ 15634809 w 1230"/>
                <a:gd name="T43" fmla="*/ 58512274 h 1221"/>
                <a:gd name="T44" fmla="*/ 22154329 w 1230"/>
                <a:gd name="T45" fmla="*/ 58512274 h 1221"/>
                <a:gd name="T46" fmla="*/ 57528776 w 1230"/>
                <a:gd name="T47" fmla="*/ 23127085 h 1221"/>
                <a:gd name="T48" fmla="*/ 50949060 w 1230"/>
                <a:gd name="T49" fmla="*/ 16605598 h 1221"/>
                <a:gd name="T50" fmla="*/ 22154329 w 1230"/>
                <a:gd name="T51" fmla="*/ 68053072 h 1221"/>
                <a:gd name="T52" fmla="*/ 20162233 w 1230"/>
                <a:gd name="T53" fmla="*/ 64067787 h 1221"/>
                <a:gd name="T54" fmla="*/ 18653174 w 1230"/>
                <a:gd name="T55" fmla="*/ 64067787 h 1221"/>
                <a:gd name="T56" fmla="*/ 12616445 w 1230"/>
                <a:gd name="T57" fmla="*/ 61531585 h 1221"/>
                <a:gd name="T58" fmla="*/ 9537885 w 1230"/>
                <a:gd name="T59" fmla="*/ 54949649 h 1221"/>
                <a:gd name="T60" fmla="*/ 10081117 w 1230"/>
                <a:gd name="T61" fmla="*/ 53923225 h 1221"/>
                <a:gd name="T62" fmla="*/ 6036729 w 1230"/>
                <a:gd name="T63" fmla="*/ 51930583 h 1221"/>
                <a:gd name="T64" fmla="*/ 5553693 w 1230"/>
                <a:gd name="T65" fmla="*/ 51447474 h 1221"/>
                <a:gd name="T66" fmla="*/ 0 w 1230"/>
                <a:gd name="T67" fmla="*/ 73668789 h 1221"/>
                <a:gd name="T68" fmla="*/ 22154329 w 1230"/>
                <a:gd name="T69" fmla="*/ 68053072 h 1221"/>
                <a:gd name="T70" fmla="*/ 22154329 w 1230"/>
                <a:gd name="T71" fmla="*/ 68053072 h 1221"/>
                <a:gd name="T72" fmla="*/ 22154329 w 1230"/>
                <a:gd name="T73" fmla="*/ 68053072 h 12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121917" tIns="60958" rIns="121917" bIns="60958" anchor="ctr"/>
            <a:lstStyle/>
            <a:p>
              <a:endParaRPr lang="zh-CN" altLang="en-US">
                <a:solidFill>
                  <a:schemeClr val="tx1">
                    <a:lumMod val="50000"/>
                    <a:lumOff val="50000"/>
                  </a:schemeClr>
                </a:solidFill>
                <a:latin typeface="Arial"/>
                <a:ea typeface="微软雅黑"/>
                <a:sym typeface="Arial"/>
              </a:endParaRPr>
            </a:p>
          </p:txBody>
        </p:sp>
      </p:grpSp>
      <p:grpSp>
        <p:nvGrpSpPr>
          <p:cNvPr id="64" name="Group 63"/>
          <p:cNvGrpSpPr/>
          <p:nvPr/>
        </p:nvGrpSpPr>
        <p:grpSpPr bwMode="auto">
          <a:xfrm>
            <a:off x="875210" y="4924737"/>
            <a:ext cx="2561382" cy="1663700"/>
            <a:chOff x="874413" y="4835465"/>
            <a:chExt cx="2562234" cy="1663735"/>
          </a:xfrm>
        </p:grpSpPr>
        <p:sp>
          <p:nvSpPr>
            <p:cNvPr id="15" name="Teardrop 14"/>
            <p:cNvSpPr/>
            <p:nvPr/>
          </p:nvSpPr>
          <p:spPr bwMode="auto">
            <a:xfrm rot="8100000">
              <a:off x="1900824" y="4835465"/>
              <a:ext cx="556677" cy="556431"/>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defTabSz="914400">
                <a:defRPr/>
              </a:pPr>
              <a:endParaRPr lang="en-US" dirty="0">
                <a:solidFill>
                  <a:schemeClr val="tx1">
                    <a:lumMod val="50000"/>
                    <a:lumOff val="50000"/>
                  </a:schemeClr>
                </a:solidFill>
                <a:latin typeface="Arial"/>
                <a:ea typeface="微软雅黑"/>
                <a:sym typeface="Arial"/>
              </a:endParaRPr>
            </a:p>
          </p:txBody>
        </p:sp>
        <p:sp>
          <p:nvSpPr>
            <p:cNvPr id="80935" name="Content Placeholder 2"/>
            <p:cNvSpPr txBox="1"/>
            <p:nvPr/>
          </p:nvSpPr>
          <p:spPr bwMode="auto">
            <a:xfrm>
              <a:off x="874413" y="5483165"/>
              <a:ext cx="2562234" cy="101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eaLnBrk="0" hangingPunct="0">
                <a:defRPr sz="3600">
                  <a:solidFill>
                    <a:schemeClr val="tx1"/>
                  </a:solidFill>
                  <a:latin typeface="Lato Light" charset="0"/>
                  <a:ea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eaLnBrk="1" hangingPunct="1">
                <a:buFont typeface="Arial" panose="020B0604020202020204" pitchFamily="34" charset="0"/>
                <a:buNone/>
              </a:pPr>
              <a:r>
                <a:rPr lang="en-US" altLang="zh-CN" sz="1300" dirty="0">
                  <a:solidFill>
                    <a:schemeClr val="tx1">
                      <a:lumMod val="50000"/>
                      <a:lumOff val="50000"/>
                    </a:schemeClr>
                  </a:solidFill>
                  <a:latin typeface="Arial"/>
                  <a:ea typeface="微软雅黑"/>
                  <a:sym typeface="Arial"/>
                </a:rPr>
                <a:t>Fill in the description</a:t>
              </a:r>
            </a:p>
            <a:p>
              <a:pPr algn="ctr" eaLnBrk="1" hangingPunct="1"/>
              <a:endParaRPr lang="en-US" altLang="zh-CN" sz="1300" dirty="0">
                <a:solidFill>
                  <a:schemeClr val="tx1">
                    <a:lumMod val="50000"/>
                    <a:lumOff val="50000"/>
                  </a:schemeClr>
                </a:solidFill>
                <a:latin typeface="Arial"/>
                <a:ea typeface="微软雅黑"/>
                <a:sym typeface="Arial"/>
              </a:endParaRPr>
            </a:p>
            <a:p>
              <a:pPr algn="ctr" eaLnBrk="1" hangingPunct="1"/>
              <a:r>
                <a:rPr lang="en-US" altLang="zh-CN" sz="1300" dirty="0">
                  <a:solidFill>
                    <a:schemeClr val="tx1">
                      <a:lumMod val="50000"/>
                      <a:lumOff val="50000"/>
                    </a:schemeClr>
                  </a:solidFill>
                  <a:latin typeface="Arial"/>
                  <a:ea typeface="微软雅黑"/>
                  <a:sym typeface="Arial"/>
                </a:rPr>
                <a:t>Fill in the description</a:t>
              </a:r>
            </a:p>
            <a:p>
              <a:pPr algn="ctr" eaLnBrk="1" hangingPunct="1"/>
              <a:endParaRPr lang="en-US" altLang="zh-CN" sz="1300" dirty="0">
                <a:solidFill>
                  <a:schemeClr val="tx1">
                    <a:lumMod val="50000"/>
                    <a:lumOff val="50000"/>
                  </a:schemeClr>
                </a:solidFill>
                <a:latin typeface="Arial"/>
                <a:ea typeface="微软雅黑"/>
                <a:sym typeface="Arial"/>
              </a:endParaRPr>
            </a:p>
          </p:txBody>
        </p:sp>
        <p:grpSp>
          <p:nvGrpSpPr>
            <p:cNvPr id="80936" name="Group 32"/>
            <p:cNvGrpSpPr/>
            <p:nvPr/>
          </p:nvGrpSpPr>
          <p:grpSpPr bwMode="auto">
            <a:xfrm>
              <a:off x="2037765" y="4951388"/>
              <a:ext cx="294784" cy="429075"/>
              <a:chOff x="1533086" y="3713538"/>
              <a:chExt cx="221088" cy="321806"/>
            </a:xfrm>
          </p:grpSpPr>
          <p:sp>
            <p:nvSpPr>
              <p:cNvPr id="34" name="Freeform 166"/>
              <p:cNvSpPr>
                <a:spLocks noChangeArrowheads="1"/>
              </p:cNvSpPr>
              <p:nvPr/>
            </p:nvSpPr>
            <p:spPr bwMode="auto">
              <a:xfrm>
                <a:off x="1532821" y="3713513"/>
                <a:ext cx="221559" cy="322071"/>
              </a:xfrm>
              <a:custGeom>
                <a:avLst/>
                <a:gdLst>
                  <a:gd name="T0" fmla="*/ 110640 w 793"/>
                  <a:gd name="T1" fmla="*/ 40642 h 1157"/>
                  <a:gd name="T2" fmla="*/ 154505 w 793"/>
                  <a:gd name="T3" fmla="*/ 58179 h 1157"/>
                  <a:gd name="T4" fmla="*/ 171827 w 793"/>
                  <a:gd name="T5" fmla="*/ 101604 h 1157"/>
                  <a:gd name="T6" fmla="*/ 154505 w 793"/>
                  <a:gd name="T7" fmla="*/ 142246 h 1157"/>
                  <a:gd name="T8" fmla="*/ 110640 w 793"/>
                  <a:gd name="T9" fmla="*/ 197362 h 1157"/>
                  <a:gd name="T10" fmla="*/ 67054 w 793"/>
                  <a:gd name="T11" fmla="*/ 142246 h 1157"/>
                  <a:gd name="T12" fmla="*/ 49732 w 793"/>
                  <a:gd name="T13" fmla="*/ 101604 h 1157"/>
                  <a:gd name="T14" fmla="*/ 67054 w 793"/>
                  <a:gd name="T15" fmla="*/ 58179 h 1157"/>
                  <a:gd name="T16" fmla="*/ 110640 w 793"/>
                  <a:gd name="T17" fmla="*/ 40642 h 1157"/>
                  <a:gd name="T18" fmla="*/ 110640 w 793"/>
                  <a:gd name="T19" fmla="*/ 0 h 1157"/>
                  <a:gd name="T20" fmla="*/ 37998 w 793"/>
                  <a:gd name="T21" fmla="*/ 29229 h 1157"/>
                  <a:gd name="T22" fmla="*/ 37998 w 793"/>
                  <a:gd name="T23" fmla="*/ 171196 h 1157"/>
                  <a:gd name="T24" fmla="*/ 110640 w 793"/>
                  <a:gd name="T25" fmla="*/ 321793 h 1157"/>
                  <a:gd name="T26" fmla="*/ 180488 w 793"/>
                  <a:gd name="T27" fmla="*/ 171196 h 1157"/>
                  <a:gd name="T28" fmla="*/ 180488 w 793"/>
                  <a:gd name="T29" fmla="*/ 29229 h 1157"/>
                  <a:gd name="T30" fmla="*/ 110640 w 793"/>
                  <a:gd name="T31" fmla="*/ 0 h 1157"/>
                  <a:gd name="T32" fmla="*/ 110640 w 793"/>
                  <a:gd name="T33" fmla="*/ 40642 h 1157"/>
                  <a:gd name="T34" fmla="*/ 110640 w 793"/>
                  <a:gd name="T35" fmla="*/ 0 h 1157"/>
                  <a:gd name="T36" fmla="*/ 110640 w 793"/>
                  <a:gd name="T37" fmla="*/ 0 h 11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93" h="1157">
                    <a:moveTo>
                      <a:pt x="396" y="146"/>
                    </a:moveTo>
                    <a:cubicBezTo>
                      <a:pt x="448" y="146"/>
                      <a:pt x="511" y="167"/>
                      <a:pt x="553" y="209"/>
                    </a:cubicBezTo>
                    <a:cubicBezTo>
                      <a:pt x="584" y="250"/>
                      <a:pt x="615" y="302"/>
                      <a:pt x="615" y="365"/>
                    </a:cubicBezTo>
                    <a:cubicBezTo>
                      <a:pt x="615" y="417"/>
                      <a:pt x="584" y="469"/>
                      <a:pt x="553" y="511"/>
                    </a:cubicBezTo>
                    <a:cubicBezTo>
                      <a:pt x="542" y="521"/>
                      <a:pt x="469" y="594"/>
                      <a:pt x="396" y="709"/>
                    </a:cubicBezTo>
                    <a:cubicBezTo>
                      <a:pt x="323" y="594"/>
                      <a:pt x="250" y="521"/>
                      <a:pt x="240" y="511"/>
                    </a:cubicBezTo>
                    <a:cubicBezTo>
                      <a:pt x="198" y="469"/>
                      <a:pt x="178" y="417"/>
                      <a:pt x="178" y="365"/>
                    </a:cubicBezTo>
                    <a:cubicBezTo>
                      <a:pt x="178" y="302"/>
                      <a:pt x="198" y="250"/>
                      <a:pt x="240" y="209"/>
                    </a:cubicBezTo>
                    <a:cubicBezTo>
                      <a:pt x="282" y="167"/>
                      <a:pt x="334" y="146"/>
                      <a:pt x="396" y="146"/>
                    </a:cubicBezTo>
                    <a:lnTo>
                      <a:pt x="396" y="0"/>
                    </a:lnTo>
                    <a:cubicBezTo>
                      <a:pt x="303" y="0"/>
                      <a:pt x="209" y="32"/>
                      <a:pt x="136" y="105"/>
                    </a:cubicBezTo>
                    <a:cubicBezTo>
                      <a:pt x="0" y="250"/>
                      <a:pt x="0" y="480"/>
                      <a:pt x="136" y="615"/>
                    </a:cubicBezTo>
                    <a:cubicBezTo>
                      <a:pt x="136" y="615"/>
                      <a:pt x="396" y="865"/>
                      <a:pt x="396" y="1156"/>
                    </a:cubicBezTo>
                    <a:cubicBezTo>
                      <a:pt x="396" y="865"/>
                      <a:pt x="646" y="615"/>
                      <a:pt x="646" y="615"/>
                    </a:cubicBezTo>
                    <a:cubicBezTo>
                      <a:pt x="792" y="480"/>
                      <a:pt x="792" y="250"/>
                      <a:pt x="646" y="105"/>
                    </a:cubicBezTo>
                    <a:cubicBezTo>
                      <a:pt x="584" y="32"/>
                      <a:pt x="490" y="0"/>
                      <a:pt x="396" y="0"/>
                    </a:cubicBezTo>
                    <a:lnTo>
                      <a:pt x="396" y="146"/>
                    </a:lnTo>
                    <a:close/>
                    <a:moveTo>
                      <a:pt x="396" y="0"/>
                    </a:moveTo>
                    <a:lnTo>
                      <a:pt x="396" y="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latin typeface="Arial"/>
                  <a:ea typeface="微软雅黑"/>
                  <a:sym typeface="Arial"/>
                </a:endParaRPr>
              </a:p>
            </p:txBody>
          </p:sp>
          <p:sp>
            <p:nvSpPr>
              <p:cNvPr id="35" name="Freeform 167"/>
              <p:cNvSpPr>
                <a:spLocks noChangeArrowheads="1"/>
              </p:cNvSpPr>
              <p:nvPr/>
            </p:nvSpPr>
            <p:spPr bwMode="auto">
              <a:xfrm>
                <a:off x="1622755" y="3794477"/>
                <a:ext cx="40500" cy="40482"/>
              </a:xfrm>
              <a:custGeom>
                <a:avLst/>
                <a:gdLst>
                  <a:gd name="T0" fmla="*/ 40224 w 147"/>
                  <a:gd name="T1" fmla="*/ 20103 h 147"/>
                  <a:gd name="T2" fmla="*/ 20112 w 147"/>
                  <a:gd name="T3" fmla="*/ 40207 h 147"/>
                  <a:gd name="T4" fmla="*/ 0 w 147"/>
                  <a:gd name="T5" fmla="*/ 20103 h 147"/>
                  <a:gd name="T6" fmla="*/ 20112 w 147"/>
                  <a:gd name="T7" fmla="*/ 0 h 147"/>
                  <a:gd name="T8" fmla="*/ 40224 w 147"/>
                  <a:gd name="T9" fmla="*/ 20103 h 147"/>
                  <a:gd name="T10" fmla="*/ 40224 w 147"/>
                  <a:gd name="T11" fmla="*/ 20103 h 147"/>
                  <a:gd name="T12" fmla="*/ 40224 w 147"/>
                  <a:gd name="T13" fmla="*/ 20103 h 1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7" h="147">
                    <a:moveTo>
                      <a:pt x="146" y="73"/>
                    </a:moveTo>
                    <a:cubicBezTo>
                      <a:pt x="146" y="104"/>
                      <a:pt x="115" y="146"/>
                      <a:pt x="73" y="146"/>
                    </a:cubicBezTo>
                    <a:cubicBezTo>
                      <a:pt x="32" y="146"/>
                      <a:pt x="0" y="104"/>
                      <a:pt x="0" y="73"/>
                    </a:cubicBezTo>
                    <a:cubicBezTo>
                      <a:pt x="0" y="31"/>
                      <a:pt x="32" y="0"/>
                      <a:pt x="73" y="0"/>
                    </a:cubicBezTo>
                    <a:cubicBezTo>
                      <a:pt x="115" y="0"/>
                      <a:pt x="146" y="31"/>
                      <a:pt x="146" y="73"/>
                    </a:cubicBezTo>
                    <a:close/>
                    <a:moveTo>
                      <a:pt x="146" y="73"/>
                    </a:moveTo>
                    <a:lnTo>
                      <a:pt x="146" y="73"/>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latin typeface="Arial"/>
                  <a:ea typeface="微软雅黑"/>
                  <a:sym typeface="Arial"/>
                </a:endParaRPr>
              </a:p>
            </p:txBody>
          </p:sp>
        </p:grpSp>
      </p:grpSp>
      <p:grpSp>
        <p:nvGrpSpPr>
          <p:cNvPr id="62" name="Group 61"/>
          <p:cNvGrpSpPr/>
          <p:nvPr/>
        </p:nvGrpSpPr>
        <p:grpSpPr bwMode="auto">
          <a:xfrm>
            <a:off x="875210" y="3053868"/>
            <a:ext cx="2561383" cy="1663700"/>
            <a:chOff x="874413" y="2964435"/>
            <a:chExt cx="2562235" cy="1663735"/>
          </a:xfrm>
        </p:grpSpPr>
        <p:sp>
          <p:nvSpPr>
            <p:cNvPr id="13" name="Teardrop 12"/>
            <p:cNvSpPr/>
            <p:nvPr/>
          </p:nvSpPr>
          <p:spPr bwMode="auto">
            <a:xfrm rot="8100000">
              <a:off x="1900824" y="2964435"/>
              <a:ext cx="556677" cy="55643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defTabSz="914400">
                <a:defRPr/>
              </a:pPr>
              <a:endParaRPr lang="en-US" dirty="0">
                <a:solidFill>
                  <a:schemeClr val="tx1">
                    <a:lumMod val="50000"/>
                    <a:lumOff val="50000"/>
                  </a:schemeClr>
                </a:solidFill>
                <a:latin typeface="Arial"/>
                <a:ea typeface="微软雅黑"/>
                <a:sym typeface="Arial"/>
              </a:endParaRPr>
            </a:p>
          </p:txBody>
        </p:sp>
        <p:sp>
          <p:nvSpPr>
            <p:cNvPr id="80932" name="Content Placeholder 2"/>
            <p:cNvSpPr txBox="1"/>
            <p:nvPr/>
          </p:nvSpPr>
          <p:spPr bwMode="auto">
            <a:xfrm>
              <a:off x="874413" y="3612135"/>
              <a:ext cx="2562235" cy="101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eaLnBrk="0" hangingPunct="0">
                <a:defRPr sz="3600">
                  <a:solidFill>
                    <a:schemeClr val="tx1"/>
                  </a:solidFill>
                  <a:latin typeface="Lato Light" charset="0"/>
                  <a:ea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eaLnBrk="1" hangingPunct="1">
                <a:buFont typeface="Arial" panose="020B0604020202020204" pitchFamily="34" charset="0"/>
                <a:buNone/>
              </a:pPr>
              <a:r>
                <a:rPr lang="en-US" altLang="zh-CN" sz="1300" dirty="0">
                  <a:solidFill>
                    <a:schemeClr val="tx1">
                      <a:lumMod val="50000"/>
                      <a:lumOff val="50000"/>
                    </a:schemeClr>
                  </a:solidFill>
                  <a:latin typeface="Arial"/>
                  <a:ea typeface="微软雅黑"/>
                  <a:sym typeface="Arial"/>
                </a:rPr>
                <a:t>Fill in the description</a:t>
              </a:r>
            </a:p>
            <a:p>
              <a:pPr algn="ctr" eaLnBrk="1" hangingPunct="1"/>
              <a:endParaRPr lang="en-US" altLang="zh-CN" sz="1300" dirty="0">
                <a:solidFill>
                  <a:schemeClr val="tx1">
                    <a:lumMod val="50000"/>
                    <a:lumOff val="50000"/>
                  </a:schemeClr>
                </a:solidFill>
                <a:latin typeface="Arial"/>
                <a:ea typeface="微软雅黑"/>
                <a:sym typeface="Arial"/>
              </a:endParaRPr>
            </a:p>
            <a:p>
              <a:pPr algn="ctr" eaLnBrk="1" hangingPunct="1"/>
              <a:r>
                <a:rPr lang="en-US" altLang="zh-CN" sz="1300" dirty="0">
                  <a:solidFill>
                    <a:schemeClr val="tx1">
                      <a:lumMod val="50000"/>
                      <a:lumOff val="50000"/>
                    </a:schemeClr>
                  </a:solidFill>
                  <a:latin typeface="Arial"/>
                  <a:ea typeface="微软雅黑"/>
                  <a:sym typeface="Arial"/>
                </a:rPr>
                <a:t>Fill in the description</a:t>
              </a:r>
            </a:p>
            <a:p>
              <a:pPr algn="ctr" eaLnBrk="1" hangingPunct="1"/>
              <a:endParaRPr lang="en-US" altLang="zh-CN" sz="1300" dirty="0">
                <a:solidFill>
                  <a:schemeClr val="tx1">
                    <a:lumMod val="50000"/>
                    <a:lumOff val="50000"/>
                  </a:schemeClr>
                </a:solidFill>
                <a:latin typeface="Arial"/>
                <a:ea typeface="微软雅黑"/>
                <a:sym typeface="Arial"/>
              </a:endParaRPr>
            </a:p>
          </p:txBody>
        </p:sp>
        <p:grpSp>
          <p:nvGrpSpPr>
            <p:cNvPr id="39" name="Group 38"/>
            <p:cNvGrpSpPr/>
            <p:nvPr/>
          </p:nvGrpSpPr>
          <p:grpSpPr>
            <a:xfrm>
              <a:off x="2033519" y="3086714"/>
              <a:ext cx="296967" cy="352647"/>
              <a:chOff x="2060819" y="1388284"/>
              <a:chExt cx="271040" cy="321860"/>
            </a:xfrm>
            <a:solidFill>
              <a:schemeClr val="bg1"/>
            </a:solidFill>
          </p:grpSpPr>
          <p:sp>
            <p:nvSpPr>
              <p:cNvPr id="40" name="Freeform 201"/>
              <p:cNvSpPr>
                <a:spLocks noChangeArrowheads="1"/>
              </p:cNvSpPr>
              <p:nvPr/>
            </p:nvSpPr>
            <p:spPr bwMode="auto">
              <a:xfrm>
                <a:off x="2060819" y="1388284"/>
                <a:ext cx="271040" cy="307527"/>
              </a:xfrm>
              <a:custGeom>
                <a:avLst/>
                <a:gdLst>
                  <a:gd name="T0" fmla="*/ 718 w 917"/>
                  <a:gd name="T1" fmla="*/ 583 h 1042"/>
                  <a:gd name="T2" fmla="*/ 853 w 917"/>
                  <a:gd name="T3" fmla="*/ 354 h 1042"/>
                  <a:gd name="T4" fmla="*/ 885 w 917"/>
                  <a:gd name="T5" fmla="*/ 270 h 1042"/>
                  <a:gd name="T6" fmla="*/ 895 w 917"/>
                  <a:gd name="T7" fmla="*/ 229 h 1042"/>
                  <a:gd name="T8" fmla="*/ 895 w 917"/>
                  <a:gd name="T9" fmla="*/ 208 h 1042"/>
                  <a:gd name="T10" fmla="*/ 906 w 917"/>
                  <a:gd name="T11" fmla="*/ 93 h 1042"/>
                  <a:gd name="T12" fmla="*/ 906 w 917"/>
                  <a:gd name="T13" fmla="*/ 41 h 1042"/>
                  <a:gd name="T14" fmla="*/ 906 w 917"/>
                  <a:gd name="T15" fmla="*/ 20 h 1042"/>
                  <a:gd name="T16" fmla="*/ 906 w 917"/>
                  <a:gd name="T17" fmla="*/ 10 h 1042"/>
                  <a:gd name="T18" fmla="*/ 895 w 917"/>
                  <a:gd name="T19" fmla="*/ 0 h 1042"/>
                  <a:gd name="T20" fmla="*/ 885 w 917"/>
                  <a:gd name="T21" fmla="*/ 0 h 1042"/>
                  <a:gd name="T22" fmla="*/ 864 w 917"/>
                  <a:gd name="T23" fmla="*/ 10 h 1042"/>
                  <a:gd name="T24" fmla="*/ 812 w 917"/>
                  <a:gd name="T25" fmla="*/ 20 h 1042"/>
                  <a:gd name="T26" fmla="*/ 635 w 917"/>
                  <a:gd name="T27" fmla="*/ 104 h 1042"/>
                  <a:gd name="T28" fmla="*/ 395 w 917"/>
                  <a:gd name="T29" fmla="*/ 333 h 1042"/>
                  <a:gd name="T30" fmla="*/ 333 w 917"/>
                  <a:gd name="T31" fmla="*/ 375 h 1042"/>
                  <a:gd name="T32" fmla="*/ 10 w 917"/>
                  <a:gd name="T33" fmla="*/ 583 h 1042"/>
                  <a:gd name="T34" fmla="*/ 41 w 917"/>
                  <a:gd name="T35" fmla="*/ 625 h 1042"/>
                  <a:gd name="T36" fmla="*/ 531 w 917"/>
                  <a:gd name="T37" fmla="*/ 999 h 1042"/>
                  <a:gd name="T38" fmla="*/ 562 w 917"/>
                  <a:gd name="T39" fmla="*/ 1020 h 1042"/>
                  <a:gd name="T40" fmla="*/ 698 w 917"/>
                  <a:gd name="T41" fmla="*/ 656 h 1042"/>
                  <a:gd name="T42" fmla="*/ 718 w 917"/>
                  <a:gd name="T43" fmla="*/ 583 h 1042"/>
                  <a:gd name="T44" fmla="*/ 666 w 917"/>
                  <a:gd name="T45" fmla="*/ 458 h 1042"/>
                  <a:gd name="T46" fmla="*/ 562 w 917"/>
                  <a:gd name="T47" fmla="*/ 468 h 1042"/>
                  <a:gd name="T48" fmla="*/ 520 w 917"/>
                  <a:gd name="T49" fmla="*/ 354 h 1042"/>
                  <a:gd name="T50" fmla="*/ 531 w 917"/>
                  <a:gd name="T51" fmla="*/ 333 h 1042"/>
                  <a:gd name="T52" fmla="*/ 645 w 917"/>
                  <a:gd name="T53" fmla="*/ 323 h 1042"/>
                  <a:gd name="T54" fmla="*/ 677 w 917"/>
                  <a:gd name="T55" fmla="*/ 437 h 1042"/>
                  <a:gd name="T56" fmla="*/ 666 w 917"/>
                  <a:gd name="T57" fmla="*/ 458 h 1042"/>
                  <a:gd name="T58" fmla="*/ 666 w 917"/>
                  <a:gd name="T59" fmla="*/ 458 h 1042"/>
                  <a:gd name="T60" fmla="*/ 666 w 917"/>
                  <a:gd name="T61" fmla="*/ 458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7" h="1042">
                    <a:moveTo>
                      <a:pt x="718" y="583"/>
                    </a:moveTo>
                    <a:cubicBezTo>
                      <a:pt x="781" y="500"/>
                      <a:pt x="823" y="427"/>
                      <a:pt x="853" y="354"/>
                    </a:cubicBezTo>
                    <a:cubicBezTo>
                      <a:pt x="864" y="333"/>
                      <a:pt x="874" y="302"/>
                      <a:pt x="885" y="270"/>
                    </a:cubicBezTo>
                    <a:cubicBezTo>
                      <a:pt x="885" y="260"/>
                      <a:pt x="885" y="250"/>
                      <a:pt x="895" y="229"/>
                    </a:cubicBezTo>
                    <a:cubicBezTo>
                      <a:pt x="895" y="218"/>
                      <a:pt x="895" y="218"/>
                      <a:pt x="895" y="208"/>
                    </a:cubicBezTo>
                    <a:cubicBezTo>
                      <a:pt x="906" y="166"/>
                      <a:pt x="906" y="125"/>
                      <a:pt x="906" y="93"/>
                    </a:cubicBezTo>
                    <a:cubicBezTo>
                      <a:pt x="906" y="73"/>
                      <a:pt x="906" y="52"/>
                      <a:pt x="906" y="41"/>
                    </a:cubicBezTo>
                    <a:cubicBezTo>
                      <a:pt x="906" y="31"/>
                      <a:pt x="916" y="31"/>
                      <a:pt x="906" y="20"/>
                    </a:cubicBezTo>
                    <a:lnTo>
                      <a:pt x="906" y="10"/>
                    </a:lnTo>
                    <a:cubicBezTo>
                      <a:pt x="916" y="0"/>
                      <a:pt x="906" y="0"/>
                      <a:pt x="895" y="0"/>
                    </a:cubicBezTo>
                    <a:lnTo>
                      <a:pt x="885" y="0"/>
                    </a:lnTo>
                    <a:cubicBezTo>
                      <a:pt x="874" y="0"/>
                      <a:pt x="874" y="10"/>
                      <a:pt x="864" y="10"/>
                    </a:cubicBezTo>
                    <a:cubicBezTo>
                      <a:pt x="864" y="20"/>
                      <a:pt x="843" y="20"/>
                      <a:pt x="812" y="20"/>
                    </a:cubicBezTo>
                    <a:cubicBezTo>
                      <a:pt x="770" y="31"/>
                      <a:pt x="708" y="52"/>
                      <a:pt x="635" y="104"/>
                    </a:cubicBezTo>
                    <a:cubicBezTo>
                      <a:pt x="510" y="177"/>
                      <a:pt x="437" y="281"/>
                      <a:pt x="395" y="333"/>
                    </a:cubicBezTo>
                    <a:cubicBezTo>
                      <a:pt x="385" y="354"/>
                      <a:pt x="354" y="375"/>
                      <a:pt x="333" y="375"/>
                    </a:cubicBezTo>
                    <a:cubicBezTo>
                      <a:pt x="125" y="364"/>
                      <a:pt x="41" y="510"/>
                      <a:pt x="10" y="583"/>
                    </a:cubicBezTo>
                    <a:cubicBezTo>
                      <a:pt x="0" y="604"/>
                      <a:pt x="10" y="625"/>
                      <a:pt x="41" y="625"/>
                    </a:cubicBezTo>
                    <a:cubicBezTo>
                      <a:pt x="489" y="614"/>
                      <a:pt x="531" y="885"/>
                      <a:pt x="531" y="999"/>
                    </a:cubicBezTo>
                    <a:cubicBezTo>
                      <a:pt x="520" y="1031"/>
                      <a:pt x="541" y="1041"/>
                      <a:pt x="562" y="1020"/>
                    </a:cubicBezTo>
                    <a:cubicBezTo>
                      <a:pt x="729" y="926"/>
                      <a:pt x="718" y="739"/>
                      <a:pt x="698" y="656"/>
                    </a:cubicBezTo>
                    <a:cubicBezTo>
                      <a:pt x="698" y="635"/>
                      <a:pt x="708" y="593"/>
                      <a:pt x="718" y="583"/>
                    </a:cubicBezTo>
                    <a:close/>
                    <a:moveTo>
                      <a:pt x="666" y="458"/>
                    </a:moveTo>
                    <a:cubicBezTo>
                      <a:pt x="645" y="489"/>
                      <a:pt x="593" y="489"/>
                      <a:pt x="562" y="468"/>
                    </a:cubicBezTo>
                    <a:cubicBezTo>
                      <a:pt x="510" y="448"/>
                      <a:pt x="500" y="395"/>
                      <a:pt x="520" y="354"/>
                    </a:cubicBezTo>
                    <a:cubicBezTo>
                      <a:pt x="531" y="343"/>
                      <a:pt x="531" y="343"/>
                      <a:pt x="531" y="333"/>
                    </a:cubicBezTo>
                    <a:cubicBezTo>
                      <a:pt x="562" y="302"/>
                      <a:pt x="604" y="302"/>
                      <a:pt x="645" y="323"/>
                    </a:cubicBezTo>
                    <a:cubicBezTo>
                      <a:pt x="687" y="343"/>
                      <a:pt x="708" y="395"/>
                      <a:pt x="677" y="437"/>
                    </a:cubicBezTo>
                    <a:cubicBezTo>
                      <a:pt x="677" y="448"/>
                      <a:pt x="677" y="448"/>
                      <a:pt x="666" y="458"/>
                    </a:cubicBezTo>
                    <a:close/>
                    <a:moveTo>
                      <a:pt x="666" y="458"/>
                    </a:moveTo>
                    <a:lnTo>
                      <a:pt x="666" y="45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defRPr/>
                </a:pPr>
                <a:endParaRPr lang="en-US" dirty="0">
                  <a:solidFill>
                    <a:schemeClr val="tx1">
                      <a:lumMod val="50000"/>
                      <a:lumOff val="50000"/>
                    </a:schemeClr>
                  </a:solidFill>
                  <a:latin typeface="Arial"/>
                  <a:ea typeface="微软雅黑"/>
                  <a:sym typeface="Arial"/>
                </a:endParaRPr>
              </a:p>
            </p:txBody>
          </p:sp>
          <p:sp>
            <p:nvSpPr>
              <p:cNvPr id="41" name="Freeform 202"/>
              <p:cNvSpPr>
                <a:spLocks noChangeArrowheads="1"/>
              </p:cNvSpPr>
              <p:nvPr/>
            </p:nvSpPr>
            <p:spPr bwMode="auto">
              <a:xfrm>
                <a:off x="2131185" y="1637172"/>
                <a:ext cx="58639" cy="67760"/>
              </a:xfrm>
              <a:custGeom>
                <a:avLst/>
                <a:gdLst>
                  <a:gd name="T0" fmla="*/ 42 w 199"/>
                  <a:gd name="T1" fmla="*/ 219 h 230"/>
                  <a:gd name="T2" fmla="*/ 188 w 199"/>
                  <a:gd name="T3" fmla="*/ 31 h 230"/>
                  <a:gd name="T4" fmla="*/ 156 w 199"/>
                  <a:gd name="T5" fmla="*/ 10 h 230"/>
                  <a:gd name="T6" fmla="*/ 11 w 199"/>
                  <a:gd name="T7" fmla="*/ 198 h 230"/>
                  <a:gd name="T8" fmla="*/ 42 w 199"/>
                  <a:gd name="T9" fmla="*/ 219 h 230"/>
                  <a:gd name="T10" fmla="*/ 42 w 199"/>
                  <a:gd name="T11" fmla="*/ 219 h 230"/>
                  <a:gd name="T12" fmla="*/ 42 w 199"/>
                  <a:gd name="T13" fmla="*/ 219 h 230"/>
                </a:gdLst>
                <a:ahLst/>
                <a:cxnLst>
                  <a:cxn ang="0">
                    <a:pos x="T0" y="T1"/>
                  </a:cxn>
                  <a:cxn ang="0">
                    <a:pos x="T2" y="T3"/>
                  </a:cxn>
                  <a:cxn ang="0">
                    <a:pos x="T4" y="T5"/>
                  </a:cxn>
                  <a:cxn ang="0">
                    <a:pos x="T6" y="T7"/>
                  </a:cxn>
                  <a:cxn ang="0">
                    <a:pos x="T8" y="T9"/>
                  </a:cxn>
                  <a:cxn ang="0">
                    <a:pos x="T10" y="T11"/>
                  </a:cxn>
                  <a:cxn ang="0">
                    <a:pos x="T12" y="T13"/>
                  </a:cxn>
                </a:cxnLst>
                <a:rect l="0" t="0" r="r" b="b"/>
                <a:pathLst>
                  <a:path w="199" h="230">
                    <a:moveTo>
                      <a:pt x="42" y="219"/>
                    </a:moveTo>
                    <a:cubicBezTo>
                      <a:pt x="115" y="177"/>
                      <a:pt x="167" y="83"/>
                      <a:pt x="188" y="31"/>
                    </a:cubicBezTo>
                    <a:cubicBezTo>
                      <a:pt x="198" y="10"/>
                      <a:pt x="177" y="0"/>
                      <a:pt x="156" y="10"/>
                    </a:cubicBezTo>
                    <a:cubicBezTo>
                      <a:pt x="73" y="63"/>
                      <a:pt x="31" y="146"/>
                      <a:pt x="11" y="198"/>
                    </a:cubicBezTo>
                    <a:cubicBezTo>
                      <a:pt x="0" y="219"/>
                      <a:pt x="21" y="229"/>
                      <a:pt x="42" y="219"/>
                    </a:cubicBezTo>
                    <a:close/>
                    <a:moveTo>
                      <a:pt x="42" y="219"/>
                    </a:moveTo>
                    <a:lnTo>
                      <a:pt x="42" y="21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defRPr/>
                </a:pPr>
                <a:endParaRPr lang="en-US" dirty="0">
                  <a:solidFill>
                    <a:schemeClr val="tx1">
                      <a:lumMod val="50000"/>
                      <a:lumOff val="50000"/>
                    </a:schemeClr>
                  </a:solidFill>
                  <a:latin typeface="Arial"/>
                  <a:ea typeface="微软雅黑"/>
                  <a:sym typeface="Arial"/>
                </a:endParaRPr>
              </a:p>
            </p:txBody>
          </p:sp>
          <p:sp>
            <p:nvSpPr>
              <p:cNvPr id="42" name="Freeform 203"/>
              <p:cNvSpPr>
                <a:spLocks noChangeArrowheads="1"/>
              </p:cNvSpPr>
              <p:nvPr/>
            </p:nvSpPr>
            <p:spPr bwMode="auto">
              <a:xfrm>
                <a:off x="2084274" y="1615019"/>
                <a:ext cx="76882" cy="95125"/>
              </a:xfrm>
              <a:custGeom>
                <a:avLst/>
                <a:gdLst>
                  <a:gd name="T0" fmla="*/ 31 w 261"/>
                  <a:gd name="T1" fmla="*/ 313 h 324"/>
                  <a:gd name="T2" fmla="*/ 250 w 261"/>
                  <a:gd name="T3" fmla="*/ 31 h 324"/>
                  <a:gd name="T4" fmla="*/ 219 w 261"/>
                  <a:gd name="T5" fmla="*/ 11 h 324"/>
                  <a:gd name="T6" fmla="*/ 10 w 261"/>
                  <a:gd name="T7" fmla="*/ 292 h 324"/>
                  <a:gd name="T8" fmla="*/ 31 w 261"/>
                  <a:gd name="T9" fmla="*/ 313 h 324"/>
                  <a:gd name="T10" fmla="*/ 31 w 261"/>
                  <a:gd name="T11" fmla="*/ 313 h 324"/>
                  <a:gd name="T12" fmla="*/ 31 w 261"/>
                  <a:gd name="T13" fmla="*/ 313 h 324"/>
                </a:gdLst>
                <a:ahLst/>
                <a:cxnLst>
                  <a:cxn ang="0">
                    <a:pos x="T0" y="T1"/>
                  </a:cxn>
                  <a:cxn ang="0">
                    <a:pos x="T2" y="T3"/>
                  </a:cxn>
                  <a:cxn ang="0">
                    <a:pos x="T4" y="T5"/>
                  </a:cxn>
                  <a:cxn ang="0">
                    <a:pos x="T6" y="T7"/>
                  </a:cxn>
                  <a:cxn ang="0">
                    <a:pos x="T8" y="T9"/>
                  </a:cxn>
                  <a:cxn ang="0">
                    <a:pos x="T10" y="T11"/>
                  </a:cxn>
                  <a:cxn ang="0">
                    <a:pos x="T12" y="T13"/>
                  </a:cxn>
                </a:cxnLst>
                <a:rect l="0" t="0" r="r" b="b"/>
                <a:pathLst>
                  <a:path w="261" h="324">
                    <a:moveTo>
                      <a:pt x="31" y="313"/>
                    </a:moveTo>
                    <a:cubicBezTo>
                      <a:pt x="156" y="240"/>
                      <a:pt x="219" y="104"/>
                      <a:pt x="250" y="31"/>
                    </a:cubicBezTo>
                    <a:cubicBezTo>
                      <a:pt x="260" y="11"/>
                      <a:pt x="240" y="0"/>
                      <a:pt x="219" y="11"/>
                    </a:cubicBezTo>
                    <a:cubicBezTo>
                      <a:pt x="94" y="83"/>
                      <a:pt x="31" y="219"/>
                      <a:pt x="10" y="292"/>
                    </a:cubicBezTo>
                    <a:cubicBezTo>
                      <a:pt x="0" y="313"/>
                      <a:pt x="10" y="323"/>
                      <a:pt x="31" y="313"/>
                    </a:cubicBezTo>
                    <a:close/>
                    <a:moveTo>
                      <a:pt x="31" y="313"/>
                    </a:moveTo>
                    <a:lnTo>
                      <a:pt x="31" y="31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defRPr/>
                </a:pPr>
                <a:endParaRPr lang="en-US" dirty="0">
                  <a:solidFill>
                    <a:schemeClr val="tx1">
                      <a:lumMod val="50000"/>
                      <a:lumOff val="50000"/>
                    </a:schemeClr>
                  </a:solidFill>
                  <a:latin typeface="Arial"/>
                  <a:ea typeface="微软雅黑"/>
                  <a:sym typeface="Arial"/>
                </a:endParaRPr>
              </a:p>
            </p:txBody>
          </p:sp>
          <p:sp>
            <p:nvSpPr>
              <p:cNvPr id="43" name="Freeform 204"/>
              <p:cNvSpPr>
                <a:spLocks noChangeArrowheads="1"/>
              </p:cNvSpPr>
              <p:nvPr/>
            </p:nvSpPr>
            <p:spPr bwMode="auto">
              <a:xfrm>
                <a:off x="2075153" y="1591564"/>
                <a:ext cx="58638" cy="70366"/>
              </a:xfrm>
              <a:custGeom>
                <a:avLst/>
                <a:gdLst>
                  <a:gd name="T0" fmla="*/ 41 w 199"/>
                  <a:gd name="T1" fmla="*/ 229 h 240"/>
                  <a:gd name="T2" fmla="*/ 187 w 199"/>
                  <a:gd name="T3" fmla="*/ 42 h 240"/>
                  <a:gd name="T4" fmla="*/ 156 w 199"/>
                  <a:gd name="T5" fmla="*/ 21 h 240"/>
                  <a:gd name="T6" fmla="*/ 10 w 199"/>
                  <a:gd name="T7" fmla="*/ 208 h 240"/>
                  <a:gd name="T8" fmla="*/ 41 w 199"/>
                  <a:gd name="T9" fmla="*/ 229 h 240"/>
                  <a:gd name="T10" fmla="*/ 41 w 199"/>
                  <a:gd name="T11" fmla="*/ 229 h 240"/>
                  <a:gd name="T12" fmla="*/ 41 w 199"/>
                  <a:gd name="T13" fmla="*/ 229 h 240"/>
                </a:gdLst>
                <a:ahLst/>
                <a:cxnLst>
                  <a:cxn ang="0">
                    <a:pos x="T0" y="T1"/>
                  </a:cxn>
                  <a:cxn ang="0">
                    <a:pos x="T2" y="T3"/>
                  </a:cxn>
                  <a:cxn ang="0">
                    <a:pos x="T4" y="T5"/>
                  </a:cxn>
                  <a:cxn ang="0">
                    <a:pos x="T6" y="T7"/>
                  </a:cxn>
                  <a:cxn ang="0">
                    <a:pos x="T8" y="T9"/>
                  </a:cxn>
                  <a:cxn ang="0">
                    <a:pos x="T10" y="T11"/>
                  </a:cxn>
                  <a:cxn ang="0">
                    <a:pos x="T12" y="T13"/>
                  </a:cxn>
                </a:cxnLst>
                <a:rect l="0" t="0" r="r" b="b"/>
                <a:pathLst>
                  <a:path w="199" h="240">
                    <a:moveTo>
                      <a:pt x="41" y="229"/>
                    </a:moveTo>
                    <a:cubicBezTo>
                      <a:pt x="114" y="177"/>
                      <a:pt x="166" y="94"/>
                      <a:pt x="187" y="42"/>
                    </a:cubicBezTo>
                    <a:cubicBezTo>
                      <a:pt x="198" y="21"/>
                      <a:pt x="177" y="0"/>
                      <a:pt x="156" y="21"/>
                    </a:cubicBezTo>
                    <a:cubicBezTo>
                      <a:pt x="73" y="73"/>
                      <a:pt x="31" y="156"/>
                      <a:pt x="10" y="208"/>
                    </a:cubicBezTo>
                    <a:cubicBezTo>
                      <a:pt x="0" y="229"/>
                      <a:pt x="10" y="239"/>
                      <a:pt x="41" y="229"/>
                    </a:cubicBezTo>
                    <a:close/>
                    <a:moveTo>
                      <a:pt x="41" y="229"/>
                    </a:moveTo>
                    <a:lnTo>
                      <a:pt x="41" y="22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defRPr/>
                </a:pPr>
                <a:endParaRPr lang="en-US" dirty="0">
                  <a:solidFill>
                    <a:schemeClr val="tx1">
                      <a:lumMod val="50000"/>
                      <a:lumOff val="50000"/>
                    </a:schemeClr>
                  </a:solidFill>
                  <a:latin typeface="Arial"/>
                  <a:ea typeface="微软雅黑"/>
                  <a:sym typeface="Arial"/>
                </a:endParaRPr>
              </a:p>
            </p:txBody>
          </p:sp>
        </p:grpSp>
      </p:grpSp>
      <p:grpSp>
        <p:nvGrpSpPr>
          <p:cNvPr id="63" name="Group 62"/>
          <p:cNvGrpSpPr/>
          <p:nvPr/>
        </p:nvGrpSpPr>
        <p:grpSpPr bwMode="auto">
          <a:xfrm>
            <a:off x="8791807" y="3060218"/>
            <a:ext cx="2524981" cy="1663700"/>
            <a:chOff x="8792561" y="2970827"/>
            <a:chExt cx="2524653" cy="1663730"/>
          </a:xfrm>
        </p:grpSpPr>
        <p:sp>
          <p:nvSpPr>
            <p:cNvPr id="19" name="Teardrop 18"/>
            <p:cNvSpPr/>
            <p:nvPr/>
          </p:nvSpPr>
          <p:spPr bwMode="auto">
            <a:xfrm rot="8100000">
              <a:off x="9852337" y="2970827"/>
              <a:ext cx="556419" cy="55642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defTabSz="914400">
                <a:defRPr/>
              </a:pPr>
              <a:endParaRPr lang="en-US" dirty="0">
                <a:solidFill>
                  <a:schemeClr val="tx1">
                    <a:lumMod val="50000"/>
                    <a:lumOff val="50000"/>
                  </a:schemeClr>
                </a:solidFill>
                <a:latin typeface="Arial"/>
                <a:ea typeface="微软雅黑"/>
                <a:sym typeface="Arial"/>
              </a:endParaRPr>
            </a:p>
          </p:txBody>
        </p:sp>
        <p:sp>
          <p:nvSpPr>
            <p:cNvPr id="80929" name="Content Placeholder 2"/>
            <p:cNvSpPr txBox="1"/>
            <p:nvPr/>
          </p:nvSpPr>
          <p:spPr bwMode="auto">
            <a:xfrm>
              <a:off x="8792561" y="3618522"/>
              <a:ext cx="2524653" cy="101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eaLnBrk="0" hangingPunct="0">
                <a:defRPr sz="3600">
                  <a:solidFill>
                    <a:schemeClr val="tx1"/>
                  </a:solidFill>
                  <a:latin typeface="Lato Light" charset="0"/>
                  <a:ea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eaLnBrk="1" hangingPunct="1">
                <a:buFont typeface="Arial" panose="020B0604020202020204" pitchFamily="34" charset="0"/>
                <a:buNone/>
              </a:pPr>
              <a:r>
                <a:rPr lang="en-US" altLang="zh-CN" sz="1300" dirty="0">
                  <a:solidFill>
                    <a:schemeClr val="tx1">
                      <a:lumMod val="50000"/>
                      <a:lumOff val="50000"/>
                    </a:schemeClr>
                  </a:solidFill>
                  <a:latin typeface="Arial"/>
                  <a:ea typeface="微软雅黑"/>
                  <a:sym typeface="Arial"/>
                </a:rPr>
                <a:t>Fill in the description</a:t>
              </a:r>
            </a:p>
            <a:p>
              <a:pPr algn="ctr" eaLnBrk="1" hangingPunct="1"/>
              <a:endParaRPr lang="en-US" altLang="zh-CN" sz="1300" dirty="0">
                <a:solidFill>
                  <a:schemeClr val="tx1">
                    <a:lumMod val="50000"/>
                    <a:lumOff val="50000"/>
                  </a:schemeClr>
                </a:solidFill>
                <a:latin typeface="Arial"/>
                <a:ea typeface="微软雅黑"/>
                <a:sym typeface="Arial"/>
              </a:endParaRPr>
            </a:p>
            <a:p>
              <a:pPr algn="ctr" eaLnBrk="1" hangingPunct="1"/>
              <a:r>
                <a:rPr lang="en-US" altLang="zh-CN" sz="1300" dirty="0">
                  <a:solidFill>
                    <a:schemeClr val="tx1">
                      <a:lumMod val="50000"/>
                      <a:lumOff val="50000"/>
                    </a:schemeClr>
                  </a:solidFill>
                  <a:latin typeface="Arial"/>
                  <a:ea typeface="微软雅黑"/>
                  <a:sym typeface="Arial"/>
                </a:rPr>
                <a:t>Fill in the description</a:t>
              </a:r>
            </a:p>
            <a:p>
              <a:pPr algn="ctr" eaLnBrk="1" hangingPunct="1"/>
              <a:endParaRPr lang="en-US" altLang="zh-CN" sz="1300" dirty="0">
                <a:solidFill>
                  <a:schemeClr val="tx1">
                    <a:lumMod val="50000"/>
                    <a:lumOff val="50000"/>
                  </a:schemeClr>
                </a:solidFill>
                <a:latin typeface="Arial"/>
                <a:ea typeface="微软雅黑"/>
                <a:sym typeface="Arial"/>
              </a:endParaRPr>
            </a:p>
          </p:txBody>
        </p:sp>
        <p:sp>
          <p:nvSpPr>
            <p:cNvPr id="80930" name="Freeform 298"/>
            <p:cNvSpPr>
              <a:spLocks noChangeArrowheads="1"/>
            </p:cNvSpPr>
            <p:nvPr/>
          </p:nvSpPr>
          <p:spPr bwMode="auto">
            <a:xfrm>
              <a:off x="9955994" y="3082627"/>
              <a:ext cx="346012" cy="346012"/>
            </a:xfrm>
            <a:custGeom>
              <a:avLst/>
              <a:gdLst>
                <a:gd name="T0" fmla="*/ 39548568 w 1606"/>
                <a:gd name="T1" fmla="*/ 0 h 1607"/>
                <a:gd name="T2" fmla="*/ 0 w 1606"/>
                <a:gd name="T3" fmla="*/ 34909747 h 1607"/>
                <a:gd name="T4" fmla="*/ 34906707 w 1606"/>
                <a:gd name="T5" fmla="*/ 74455452 h 1607"/>
                <a:gd name="T6" fmla="*/ 74501813 w 1606"/>
                <a:gd name="T7" fmla="*/ 39545705 h 1607"/>
                <a:gd name="T8" fmla="*/ 23255626 w 1606"/>
                <a:gd name="T9" fmla="*/ 8159596 h 1607"/>
                <a:gd name="T10" fmla="*/ 10072913 w 1606"/>
                <a:gd name="T11" fmla="*/ 19796107 h 1607"/>
                <a:gd name="T12" fmla="*/ 7334119 w 1606"/>
                <a:gd name="T13" fmla="*/ 24803053 h 1607"/>
                <a:gd name="T14" fmla="*/ 14714774 w 1606"/>
                <a:gd name="T15" fmla="*/ 34909747 h 1607"/>
                <a:gd name="T16" fmla="*/ 7334119 w 1606"/>
                <a:gd name="T17" fmla="*/ 24803053 h 1607"/>
                <a:gd name="T18" fmla="*/ 14714774 w 1606"/>
                <a:gd name="T19" fmla="*/ 39545705 h 1607"/>
                <a:gd name="T20" fmla="*/ 7334119 w 1606"/>
                <a:gd name="T21" fmla="*/ 49652399 h 1607"/>
                <a:gd name="T22" fmla="*/ 10072913 w 1606"/>
                <a:gd name="T23" fmla="*/ 54659346 h 1607"/>
                <a:gd name="T24" fmla="*/ 23255626 w 1606"/>
                <a:gd name="T25" fmla="*/ 66295856 h 1607"/>
                <a:gd name="T26" fmla="*/ 34906707 w 1606"/>
                <a:gd name="T27" fmla="*/ 69401997 h 1607"/>
                <a:gd name="T28" fmla="*/ 34906707 w 1606"/>
                <a:gd name="T29" fmla="*/ 54659346 h 1607"/>
                <a:gd name="T30" fmla="*/ 34906707 w 1606"/>
                <a:gd name="T31" fmla="*/ 49652399 h 1607"/>
                <a:gd name="T32" fmla="*/ 19774392 w 1606"/>
                <a:gd name="T33" fmla="*/ 39545705 h 1607"/>
                <a:gd name="T34" fmla="*/ 34906707 w 1606"/>
                <a:gd name="T35" fmla="*/ 49652399 h 1607"/>
                <a:gd name="T36" fmla="*/ 19774392 w 1606"/>
                <a:gd name="T37" fmla="*/ 34909747 h 1607"/>
                <a:gd name="T38" fmla="*/ 34906707 w 1606"/>
                <a:gd name="T39" fmla="*/ 24803053 h 1607"/>
                <a:gd name="T40" fmla="*/ 34906707 w 1606"/>
                <a:gd name="T41" fmla="*/ 19796107 h 1607"/>
                <a:gd name="T42" fmla="*/ 34906707 w 1606"/>
                <a:gd name="T43" fmla="*/ 5053239 h 1607"/>
                <a:gd name="T44" fmla="*/ 64382578 w 1606"/>
                <a:gd name="T45" fmla="*/ 19796107 h 1607"/>
                <a:gd name="T46" fmla="*/ 51199650 w 1606"/>
                <a:gd name="T47" fmla="*/ 8159596 h 1607"/>
                <a:gd name="T48" fmla="*/ 39548568 w 1606"/>
                <a:gd name="T49" fmla="*/ 5053239 h 1607"/>
                <a:gd name="T50" fmla="*/ 39548568 w 1606"/>
                <a:gd name="T51" fmla="*/ 19796107 h 1607"/>
                <a:gd name="T52" fmla="*/ 39548568 w 1606"/>
                <a:gd name="T53" fmla="*/ 24803053 h 1607"/>
                <a:gd name="T54" fmla="*/ 54681099 w 1606"/>
                <a:gd name="T55" fmla="*/ 34909747 h 1607"/>
                <a:gd name="T56" fmla="*/ 39548568 w 1606"/>
                <a:gd name="T57" fmla="*/ 24803053 h 1607"/>
                <a:gd name="T58" fmla="*/ 54681099 w 1606"/>
                <a:gd name="T59" fmla="*/ 39545705 h 1607"/>
                <a:gd name="T60" fmla="*/ 39548568 w 1606"/>
                <a:gd name="T61" fmla="*/ 49652399 h 1607"/>
                <a:gd name="T62" fmla="*/ 39548568 w 1606"/>
                <a:gd name="T63" fmla="*/ 69401997 h 1607"/>
                <a:gd name="T64" fmla="*/ 51988842 w 1606"/>
                <a:gd name="T65" fmla="*/ 54659346 h 1607"/>
                <a:gd name="T66" fmla="*/ 51199650 w 1606"/>
                <a:gd name="T67" fmla="*/ 66295856 h 1607"/>
                <a:gd name="T68" fmla="*/ 64382578 w 1606"/>
                <a:gd name="T69" fmla="*/ 54659346 h 1607"/>
                <a:gd name="T70" fmla="*/ 67121157 w 1606"/>
                <a:gd name="T71" fmla="*/ 49652399 h 1607"/>
                <a:gd name="T72" fmla="*/ 59740717 w 1606"/>
                <a:gd name="T73" fmla="*/ 39545705 h 1607"/>
                <a:gd name="T74" fmla="*/ 67121157 w 1606"/>
                <a:gd name="T75" fmla="*/ 49652399 h 1607"/>
                <a:gd name="T76" fmla="*/ 58208871 w 1606"/>
                <a:gd name="T77" fmla="*/ 24803053 h 1607"/>
                <a:gd name="T78" fmla="*/ 69442195 w 1606"/>
                <a:gd name="T79" fmla="*/ 34909747 h 1607"/>
                <a:gd name="T80" fmla="*/ 59740717 w 1606"/>
                <a:gd name="T81" fmla="*/ 34909747 h 16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06" h="1607">
                  <a:moveTo>
                    <a:pt x="1605" y="753"/>
                  </a:moveTo>
                  <a:cubicBezTo>
                    <a:pt x="1580" y="352"/>
                    <a:pt x="1254" y="26"/>
                    <a:pt x="852" y="0"/>
                  </a:cubicBezTo>
                  <a:cubicBezTo>
                    <a:pt x="752" y="0"/>
                    <a:pt x="752" y="0"/>
                    <a:pt x="752" y="0"/>
                  </a:cubicBezTo>
                  <a:cubicBezTo>
                    <a:pt x="351" y="26"/>
                    <a:pt x="25" y="352"/>
                    <a:pt x="0" y="753"/>
                  </a:cubicBezTo>
                  <a:cubicBezTo>
                    <a:pt x="0" y="853"/>
                    <a:pt x="0" y="853"/>
                    <a:pt x="0" y="853"/>
                  </a:cubicBezTo>
                  <a:cubicBezTo>
                    <a:pt x="25" y="1255"/>
                    <a:pt x="351" y="1581"/>
                    <a:pt x="752" y="1606"/>
                  </a:cubicBezTo>
                  <a:cubicBezTo>
                    <a:pt x="852" y="1606"/>
                    <a:pt x="852" y="1606"/>
                    <a:pt x="852" y="1606"/>
                  </a:cubicBezTo>
                  <a:cubicBezTo>
                    <a:pt x="1254" y="1581"/>
                    <a:pt x="1580" y="1255"/>
                    <a:pt x="1605" y="853"/>
                  </a:cubicBezTo>
                  <a:cubicBezTo>
                    <a:pt x="1605" y="753"/>
                    <a:pt x="1605" y="753"/>
                    <a:pt x="1605" y="753"/>
                  </a:cubicBezTo>
                  <a:close/>
                  <a:moveTo>
                    <a:pt x="501" y="176"/>
                  </a:moveTo>
                  <a:cubicBezTo>
                    <a:pt x="451" y="243"/>
                    <a:pt x="409" y="327"/>
                    <a:pt x="376" y="427"/>
                  </a:cubicBezTo>
                  <a:cubicBezTo>
                    <a:pt x="217" y="427"/>
                    <a:pt x="217" y="427"/>
                    <a:pt x="217" y="427"/>
                  </a:cubicBezTo>
                  <a:cubicBezTo>
                    <a:pt x="284" y="318"/>
                    <a:pt x="384" y="226"/>
                    <a:pt x="501" y="176"/>
                  </a:cubicBezTo>
                  <a:close/>
                  <a:moveTo>
                    <a:pt x="158" y="535"/>
                  </a:moveTo>
                  <a:cubicBezTo>
                    <a:pt x="351" y="535"/>
                    <a:pt x="351" y="535"/>
                    <a:pt x="351" y="535"/>
                  </a:cubicBezTo>
                  <a:cubicBezTo>
                    <a:pt x="334" y="602"/>
                    <a:pt x="326" y="678"/>
                    <a:pt x="317" y="753"/>
                  </a:cubicBezTo>
                  <a:cubicBezTo>
                    <a:pt x="108" y="753"/>
                    <a:pt x="108" y="753"/>
                    <a:pt x="108" y="753"/>
                  </a:cubicBezTo>
                  <a:cubicBezTo>
                    <a:pt x="108" y="678"/>
                    <a:pt x="133" y="602"/>
                    <a:pt x="158" y="535"/>
                  </a:cubicBezTo>
                  <a:close/>
                  <a:moveTo>
                    <a:pt x="108" y="853"/>
                  </a:moveTo>
                  <a:cubicBezTo>
                    <a:pt x="317" y="853"/>
                    <a:pt x="317" y="853"/>
                    <a:pt x="317" y="853"/>
                  </a:cubicBezTo>
                  <a:cubicBezTo>
                    <a:pt x="326" y="929"/>
                    <a:pt x="334" y="1004"/>
                    <a:pt x="351" y="1071"/>
                  </a:cubicBezTo>
                  <a:cubicBezTo>
                    <a:pt x="158" y="1071"/>
                    <a:pt x="158" y="1071"/>
                    <a:pt x="158" y="1071"/>
                  </a:cubicBezTo>
                  <a:cubicBezTo>
                    <a:pt x="133" y="1004"/>
                    <a:pt x="108" y="929"/>
                    <a:pt x="108" y="853"/>
                  </a:cubicBezTo>
                  <a:close/>
                  <a:moveTo>
                    <a:pt x="217" y="1179"/>
                  </a:moveTo>
                  <a:cubicBezTo>
                    <a:pt x="376" y="1179"/>
                    <a:pt x="376" y="1179"/>
                    <a:pt x="376" y="1179"/>
                  </a:cubicBezTo>
                  <a:cubicBezTo>
                    <a:pt x="409" y="1280"/>
                    <a:pt x="451" y="1363"/>
                    <a:pt x="501" y="1430"/>
                  </a:cubicBezTo>
                  <a:cubicBezTo>
                    <a:pt x="384" y="1380"/>
                    <a:pt x="284" y="1288"/>
                    <a:pt x="217" y="1179"/>
                  </a:cubicBezTo>
                  <a:close/>
                  <a:moveTo>
                    <a:pt x="752" y="1497"/>
                  </a:moveTo>
                  <a:cubicBezTo>
                    <a:pt x="635" y="1464"/>
                    <a:pt x="543" y="1346"/>
                    <a:pt x="484" y="1179"/>
                  </a:cubicBezTo>
                  <a:cubicBezTo>
                    <a:pt x="752" y="1179"/>
                    <a:pt x="752" y="1179"/>
                    <a:pt x="752" y="1179"/>
                  </a:cubicBezTo>
                  <a:lnTo>
                    <a:pt x="752" y="1497"/>
                  </a:lnTo>
                  <a:close/>
                  <a:moveTo>
                    <a:pt x="752" y="1071"/>
                  </a:moveTo>
                  <a:cubicBezTo>
                    <a:pt x="459" y="1071"/>
                    <a:pt x="459" y="1071"/>
                    <a:pt x="459" y="1071"/>
                  </a:cubicBezTo>
                  <a:cubicBezTo>
                    <a:pt x="443" y="1004"/>
                    <a:pt x="434" y="929"/>
                    <a:pt x="426" y="853"/>
                  </a:cubicBezTo>
                  <a:cubicBezTo>
                    <a:pt x="752" y="853"/>
                    <a:pt x="752" y="853"/>
                    <a:pt x="752" y="853"/>
                  </a:cubicBezTo>
                  <a:lnTo>
                    <a:pt x="752" y="1071"/>
                  </a:lnTo>
                  <a:close/>
                  <a:moveTo>
                    <a:pt x="752" y="753"/>
                  </a:moveTo>
                  <a:cubicBezTo>
                    <a:pt x="426" y="753"/>
                    <a:pt x="426" y="753"/>
                    <a:pt x="426" y="753"/>
                  </a:cubicBezTo>
                  <a:cubicBezTo>
                    <a:pt x="434" y="678"/>
                    <a:pt x="443" y="602"/>
                    <a:pt x="459" y="535"/>
                  </a:cubicBezTo>
                  <a:cubicBezTo>
                    <a:pt x="752" y="535"/>
                    <a:pt x="752" y="535"/>
                    <a:pt x="752" y="535"/>
                  </a:cubicBezTo>
                  <a:lnTo>
                    <a:pt x="752" y="753"/>
                  </a:lnTo>
                  <a:close/>
                  <a:moveTo>
                    <a:pt x="752" y="427"/>
                  </a:moveTo>
                  <a:cubicBezTo>
                    <a:pt x="484" y="427"/>
                    <a:pt x="484" y="427"/>
                    <a:pt x="484" y="427"/>
                  </a:cubicBezTo>
                  <a:cubicBezTo>
                    <a:pt x="543" y="260"/>
                    <a:pt x="635" y="142"/>
                    <a:pt x="752" y="109"/>
                  </a:cubicBezTo>
                  <a:lnTo>
                    <a:pt x="752" y="427"/>
                  </a:lnTo>
                  <a:close/>
                  <a:moveTo>
                    <a:pt x="1387" y="427"/>
                  </a:moveTo>
                  <a:cubicBezTo>
                    <a:pt x="1229" y="427"/>
                    <a:pt x="1229" y="427"/>
                    <a:pt x="1229" y="427"/>
                  </a:cubicBezTo>
                  <a:cubicBezTo>
                    <a:pt x="1195" y="327"/>
                    <a:pt x="1153" y="243"/>
                    <a:pt x="1103" y="176"/>
                  </a:cubicBezTo>
                  <a:cubicBezTo>
                    <a:pt x="1220" y="226"/>
                    <a:pt x="1320" y="318"/>
                    <a:pt x="1387" y="427"/>
                  </a:cubicBezTo>
                  <a:close/>
                  <a:moveTo>
                    <a:pt x="852" y="109"/>
                  </a:moveTo>
                  <a:cubicBezTo>
                    <a:pt x="969" y="142"/>
                    <a:pt x="1061" y="260"/>
                    <a:pt x="1120" y="427"/>
                  </a:cubicBezTo>
                  <a:cubicBezTo>
                    <a:pt x="852" y="427"/>
                    <a:pt x="852" y="427"/>
                    <a:pt x="852" y="427"/>
                  </a:cubicBezTo>
                  <a:lnTo>
                    <a:pt x="852" y="109"/>
                  </a:lnTo>
                  <a:close/>
                  <a:moveTo>
                    <a:pt x="852" y="535"/>
                  </a:moveTo>
                  <a:cubicBezTo>
                    <a:pt x="1153" y="535"/>
                    <a:pt x="1153" y="535"/>
                    <a:pt x="1153" y="535"/>
                  </a:cubicBezTo>
                  <a:cubicBezTo>
                    <a:pt x="1162" y="602"/>
                    <a:pt x="1170" y="678"/>
                    <a:pt x="1178" y="753"/>
                  </a:cubicBezTo>
                  <a:cubicBezTo>
                    <a:pt x="852" y="753"/>
                    <a:pt x="852" y="753"/>
                    <a:pt x="852" y="753"/>
                  </a:cubicBezTo>
                  <a:lnTo>
                    <a:pt x="852" y="535"/>
                  </a:lnTo>
                  <a:close/>
                  <a:moveTo>
                    <a:pt x="852" y="853"/>
                  </a:moveTo>
                  <a:cubicBezTo>
                    <a:pt x="1178" y="853"/>
                    <a:pt x="1178" y="853"/>
                    <a:pt x="1178" y="853"/>
                  </a:cubicBezTo>
                  <a:cubicBezTo>
                    <a:pt x="1170" y="929"/>
                    <a:pt x="1162" y="1004"/>
                    <a:pt x="1153" y="1071"/>
                  </a:cubicBezTo>
                  <a:cubicBezTo>
                    <a:pt x="852" y="1071"/>
                    <a:pt x="852" y="1071"/>
                    <a:pt x="852" y="1071"/>
                  </a:cubicBezTo>
                  <a:lnTo>
                    <a:pt x="852" y="853"/>
                  </a:lnTo>
                  <a:close/>
                  <a:moveTo>
                    <a:pt x="852" y="1497"/>
                  </a:moveTo>
                  <a:cubicBezTo>
                    <a:pt x="852" y="1179"/>
                    <a:pt x="852" y="1179"/>
                    <a:pt x="852" y="1179"/>
                  </a:cubicBezTo>
                  <a:cubicBezTo>
                    <a:pt x="1120" y="1179"/>
                    <a:pt x="1120" y="1179"/>
                    <a:pt x="1120" y="1179"/>
                  </a:cubicBezTo>
                  <a:cubicBezTo>
                    <a:pt x="1061" y="1346"/>
                    <a:pt x="969" y="1464"/>
                    <a:pt x="852" y="1497"/>
                  </a:cubicBezTo>
                  <a:close/>
                  <a:moveTo>
                    <a:pt x="1103" y="1430"/>
                  </a:moveTo>
                  <a:cubicBezTo>
                    <a:pt x="1153" y="1363"/>
                    <a:pt x="1195" y="1280"/>
                    <a:pt x="1229" y="1179"/>
                  </a:cubicBezTo>
                  <a:cubicBezTo>
                    <a:pt x="1387" y="1179"/>
                    <a:pt x="1387" y="1179"/>
                    <a:pt x="1387" y="1179"/>
                  </a:cubicBezTo>
                  <a:cubicBezTo>
                    <a:pt x="1320" y="1288"/>
                    <a:pt x="1220" y="1380"/>
                    <a:pt x="1103" y="1430"/>
                  </a:cubicBezTo>
                  <a:close/>
                  <a:moveTo>
                    <a:pt x="1446" y="1071"/>
                  </a:moveTo>
                  <a:cubicBezTo>
                    <a:pt x="1254" y="1071"/>
                    <a:pt x="1254" y="1071"/>
                    <a:pt x="1254" y="1071"/>
                  </a:cubicBezTo>
                  <a:cubicBezTo>
                    <a:pt x="1270" y="1004"/>
                    <a:pt x="1279" y="929"/>
                    <a:pt x="1287" y="853"/>
                  </a:cubicBezTo>
                  <a:cubicBezTo>
                    <a:pt x="1496" y="853"/>
                    <a:pt x="1496" y="853"/>
                    <a:pt x="1496" y="853"/>
                  </a:cubicBezTo>
                  <a:cubicBezTo>
                    <a:pt x="1496" y="929"/>
                    <a:pt x="1471" y="1004"/>
                    <a:pt x="1446" y="1071"/>
                  </a:cubicBezTo>
                  <a:close/>
                  <a:moveTo>
                    <a:pt x="1287" y="753"/>
                  </a:moveTo>
                  <a:cubicBezTo>
                    <a:pt x="1279" y="678"/>
                    <a:pt x="1270" y="602"/>
                    <a:pt x="1254" y="535"/>
                  </a:cubicBezTo>
                  <a:cubicBezTo>
                    <a:pt x="1446" y="535"/>
                    <a:pt x="1446" y="535"/>
                    <a:pt x="1446" y="535"/>
                  </a:cubicBezTo>
                  <a:cubicBezTo>
                    <a:pt x="1471" y="602"/>
                    <a:pt x="1496" y="678"/>
                    <a:pt x="1496" y="753"/>
                  </a:cubicBezTo>
                  <a:lnTo>
                    <a:pt x="1287" y="753"/>
                  </a:lnTo>
                  <a:close/>
                  <a:moveTo>
                    <a:pt x="1287" y="753"/>
                  </a:moveTo>
                  <a:lnTo>
                    <a:pt x="1287" y="75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121917" tIns="60958" rIns="121917" bIns="60958" anchor="ctr"/>
            <a:lstStyle/>
            <a:p>
              <a:endParaRPr lang="zh-CN" altLang="en-US">
                <a:solidFill>
                  <a:schemeClr val="tx1">
                    <a:lumMod val="50000"/>
                    <a:lumOff val="50000"/>
                  </a:schemeClr>
                </a:solidFill>
                <a:latin typeface="Arial"/>
                <a:ea typeface="微软雅黑"/>
                <a:sym typeface="Arial"/>
              </a:endParaRPr>
            </a:p>
          </p:txBody>
        </p:sp>
      </p:grpSp>
      <p:grpSp>
        <p:nvGrpSpPr>
          <p:cNvPr id="65" name="Group 64"/>
          <p:cNvGrpSpPr/>
          <p:nvPr/>
        </p:nvGrpSpPr>
        <p:grpSpPr bwMode="auto">
          <a:xfrm>
            <a:off x="4827014" y="4932674"/>
            <a:ext cx="2561382" cy="1663700"/>
            <a:chOff x="4826493" y="4843675"/>
            <a:chExt cx="2562235" cy="1663735"/>
          </a:xfrm>
        </p:grpSpPr>
        <p:sp>
          <p:nvSpPr>
            <p:cNvPr id="23" name="Teardrop 22"/>
            <p:cNvSpPr/>
            <p:nvPr/>
          </p:nvSpPr>
          <p:spPr bwMode="auto">
            <a:xfrm rot="8100000">
              <a:off x="5829875" y="4843675"/>
              <a:ext cx="556676" cy="556431"/>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defTabSz="914400">
                <a:defRPr/>
              </a:pPr>
              <a:endParaRPr lang="en-US" dirty="0">
                <a:solidFill>
                  <a:schemeClr val="tx1">
                    <a:lumMod val="50000"/>
                    <a:lumOff val="50000"/>
                  </a:schemeClr>
                </a:solidFill>
                <a:latin typeface="Arial"/>
                <a:ea typeface="微软雅黑"/>
                <a:sym typeface="Arial"/>
              </a:endParaRPr>
            </a:p>
          </p:txBody>
        </p:sp>
        <p:sp>
          <p:nvSpPr>
            <p:cNvPr id="80926" name="Content Placeholder 2"/>
            <p:cNvSpPr txBox="1"/>
            <p:nvPr/>
          </p:nvSpPr>
          <p:spPr bwMode="auto">
            <a:xfrm>
              <a:off x="4826493" y="5491375"/>
              <a:ext cx="2562235" cy="101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eaLnBrk="0" hangingPunct="0">
                <a:defRPr sz="3600">
                  <a:solidFill>
                    <a:schemeClr val="tx1"/>
                  </a:solidFill>
                  <a:latin typeface="Lato Light" charset="0"/>
                  <a:ea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eaLnBrk="1" hangingPunct="1">
                <a:buFont typeface="Arial" panose="020B0604020202020204" pitchFamily="34" charset="0"/>
                <a:buNone/>
              </a:pPr>
              <a:r>
                <a:rPr lang="en-US" altLang="zh-CN" sz="1300" dirty="0">
                  <a:solidFill>
                    <a:schemeClr val="tx1">
                      <a:lumMod val="50000"/>
                      <a:lumOff val="50000"/>
                    </a:schemeClr>
                  </a:solidFill>
                  <a:latin typeface="Arial"/>
                  <a:ea typeface="微软雅黑"/>
                  <a:sym typeface="Arial"/>
                </a:rPr>
                <a:t>Fill in the description</a:t>
              </a:r>
            </a:p>
            <a:p>
              <a:pPr algn="ctr" eaLnBrk="1" hangingPunct="1"/>
              <a:endParaRPr lang="en-US" altLang="zh-CN" sz="1300" dirty="0">
                <a:solidFill>
                  <a:schemeClr val="tx1">
                    <a:lumMod val="50000"/>
                    <a:lumOff val="50000"/>
                  </a:schemeClr>
                </a:solidFill>
                <a:latin typeface="Arial"/>
                <a:ea typeface="微软雅黑"/>
                <a:sym typeface="Arial"/>
              </a:endParaRPr>
            </a:p>
            <a:p>
              <a:pPr algn="ctr" eaLnBrk="1" hangingPunct="1"/>
              <a:r>
                <a:rPr lang="en-US" altLang="zh-CN" sz="1300" dirty="0">
                  <a:solidFill>
                    <a:schemeClr val="tx1">
                      <a:lumMod val="50000"/>
                      <a:lumOff val="50000"/>
                    </a:schemeClr>
                  </a:solidFill>
                  <a:latin typeface="Arial"/>
                  <a:ea typeface="微软雅黑"/>
                  <a:sym typeface="Arial"/>
                </a:rPr>
                <a:t>Fill in the description</a:t>
              </a:r>
            </a:p>
            <a:p>
              <a:pPr algn="ctr" eaLnBrk="1" hangingPunct="1"/>
              <a:endParaRPr lang="en-US" altLang="zh-CN" sz="1300" dirty="0">
                <a:solidFill>
                  <a:schemeClr val="tx1">
                    <a:lumMod val="50000"/>
                    <a:lumOff val="50000"/>
                  </a:schemeClr>
                </a:solidFill>
                <a:latin typeface="Arial"/>
                <a:ea typeface="微软雅黑"/>
                <a:sym typeface="Arial"/>
              </a:endParaRPr>
            </a:p>
          </p:txBody>
        </p:sp>
        <p:grpSp>
          <p:nvGrpSpPr>
            <p:cNvPr id="51" name="Group 30"/>
            <p:cNvGrpSpPr/>
            <p:nvPr/>
          </p:nvGrpSpPr>
          <p:grpSpPr bwMode="auto">
            <a:xfrm>
              <a:off x="5934076" y="4946919"/>
              <a:ext cx="357669" cy="357669"/>
              <a:chOff x="1865313" y="2312988"/>
              <a:chExt cx="446087" cy="446087"/>
            </a:xfrm>
            <a:solidFill>
              <a:schemeClr val="bg1"/>
            </a:solidFill>
          </p:grpSpPr>
          <p:sp>
            <p:nvSpPr>
              <p:cNvPr id="52" name="Freeform 205"/>
              <p:cNvSpPr>
                <a:spLocks noChangeArrowheads="1"/>
              </p:cNvSpPr>
              <p:nvPr/>
            </p:nvSpPr>
            <p:spPr bwMode="auto">
              <a:xfrm>
                <a:off x="2052638" y="2455863"/>
                <a:ext cx="112712" cy="157162"/>
              </a:xfrm>
              <a:custGeom>
                <a:avLst/>
                <a:gdLst>
                  <a:gd name="T0" fmla="*/ 302 w 313"/>
                  <a:gd name="T1" fmla="*/ 196 h 437"/>
                  <a:gd name="T2" fmla="*/ 41 w 313"/>
                  <a:gd name="T3" fmla="*/ 9 h 437"/>
                  <a:gd name="T4" fmla="*/ 10 w 313"/>
                  <a:gd name="T5" fmla="*/ 9 h 437"/>
                  <a:gd name="T6" fmla="*/ 0 w 313"/>
                  <a:gd name="T7" fmla="*/ 30 h 437"/>
                  <a:gd name="T8" fmla="*/ 0 w 313"/>
                  <a:gd name="T9" fmla="*/ 405 h 437"/>
                  <a:gd name="T10" fmla="*/ 10 w 313"/>
                  <a:gd name="T11" fmla="*/ 436 h 437"/>
                  <a:gd name="T12" fmla="*/ 31 w 313"/>
                  <a:gd name="T13" fmla="*/ 436 h 437"/>
                  <a:gd name="T14" fmla="*/ 41 w 313"/>
                  <a:gd name="T15" fmla="*/ 436 h 437"/>
                  <a:gd name="T16" fmla="*/ 302 w 313"/>
                  <a:gd name="T17" fmla="*/ 249 h 437"/>
                  <a:gd name="T18" fmla="*/ 312 w 313"/>
                  <a:gd name="T19" fmla="*/ 217 h 437"/>
                  <a:gd name="T20" fmla="*/ 302 w 313"/>
                  <a:gd name="T21" fmla="*/ 196 h 437"/>
                  <a:gd name="T22" fmla="*/ 302 w 313"/>
                  <a:gd name="T23" fmla="*/ 196 h 437"/>
                  <a:gd name="T24" fmla="*/ 302 w 313"/>
                  <a:gd name="T25" fmla="*/ 196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437">
                    <a:moveTo>
                      <a:pt x="302" y="196"/>
                    </a:moveTo>
                    <a:cubicBezTo>
                      <a:pt x="41" y="9"/>
                      <a:pt x="41" y="9"/>
                      <a:pt x="41" y="9"/>
                    </a:cubicBezTo>
                    <a:cubicBezTo>
                      <a:pt x="31" y="0"/>
                      <a:pt x="20" y="0"/>
                      <a:pt x="10" y="9"/>
                    </a:cubicBezTo>
                    <a:cubicBezTo>
                      <a:pt x="0" y="9"/>
                      <a:pt x="0" y="19"/>
                      <a:pt x="0" y="30"/>
                    </a:cubicBezTo>
                    <a:cubicBezTo>
                      <a:pt x="0" y="405"/>
                      <a:pt x="0" y="405"/>
                      <a:pt x="0" y="405"/>
                    </a:cubicBezTo>
                    <a:cubicBezTo>
                      <a:pt x="0" y="426"/>
                      <a:pt x="0" y="436"/>
                      <a:pt x="10" y="436"/>
                    </a:cubicBezTo>
                    <a:cubicBezTo>
                      <a:pt x="20" y="436"/>
                      <a:pt x="20" y="436"/>
                      <a:pt x="31" y="436"/>
                    </a:cubicBezTo>
                    <a:lnTo>
                      <a:pt x="41" y="436"/>
                    </a:lnTo>
                    <a:cubicBezTo>
                      <a:pt x="302" y="249"/>
                      <a:pt x="302" y="249"/>
                      <a:pt x="302" y="249"/>
                    </a:cubicBezTo>
                    <a:cubicBezTo>
                      <a:pt x="312" y="238"/>
                      <a:pt x="312" y="228"/>
                      <a:pt x="312" y="217"/>
                    </a:cubicBezTo>
                    <a:cubicBezTo>
                      <a:pt x="312" y="207"/>
                      <a:pt x="312" y="207"/>
                      <a:pt x="302" y="196"/>
                    </a:cubicBezTo>
                    <a:close/>
                    <a:moveTo>
                      <a:pt x="302" y="196"/>
                    </a:moveTo>
                    <a:lnTo>
                      <a:pt x="302" y="196"/>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defRPr/>
                </a:pPr>
                <a:endParaRPr lang="en-US" dirty="0">
                  <a:solidFill>
                    <a:schemeClr val="tx1">
                      <a:lumMod val="50000"/>
                      <a:lumOff val="50000"/>
                    </a:schemeClr>
                  </a:solidFill>
                  <a:latin typeface="Arial"/>
                  <a:ea typeface="微软雅黑"/>
                  <a:sym typeface="Arial"/>
                </a:endParaRPr>
              </a:p>
            </p:txBody>
          </p:sp>
          <p:sp>
            <p:nvSpPr>
              <p:cNvPr id="53" name="Freeform 206"/>
              <p:cNvSpPr>
                <a:spLocks noChangeArrowheads="1"/>
              </p:cNvSpPr>
              <p:nvPr/>
            </p:nvSpPr>
            <p:spPr bwMode="auto">
              <a:xfrm>
                <a:off x="1865313" y="2312988"/>
                <a:ext cx="446087" cy="446087"/>
              </a:xfrm>
              <a:custGeom>
                <a:avLst/>
                <a:gdLst>
                  <a:gd name="T0" fmla="*/ 614 w 1240"/>
                  <a:gd name="T1" fmla="*/ 0 h 1240"/>
                  <a:gd name="T2" fmla="*/ 0 w 1240"/>
                  <a:gd name="T3" fmla="*/ 614 h 1240"/>
                  <a:gd name="T4" fmla="*/ 614 w 1240"/>
                  <a:gd name="T5" fmla="*/ 1239 h 1240"/>
                  <a:gd name="T6" fmla="*/ 1239 w 1240"/>
                  <a:gd name="T7" fmla="*/ 614 h 1240"/>
                  <a:gd name="T8" fmla="*/ 614 w 1240"/>
                  <a:gd name="T9" fmla="*/ 0 h 1240"/>
                  <a:gd name="T10" fmla="*/ 614 w 1240"/>
                  <a:gd name="T11" fmla="*/ 1135 h 1240"/>
                  <a:gd name="T12" fmla="*/ 104 w 1240"/>
                  <a:gd name="T13" fmla="*/ 614 h 1240"/>
                  <a:gd name="T14" fmla="*/ 614 w 1240"/>
                  <a:gd name="T15" fmla="*/ 104 h 1240"/>
                  <a:gd name="T16" fmla="*/ 1135 w 1240"/>
                  <a:gd name="T17" fmla="*/ 614 h 1240"/>
                  <a:gd name="T18" fmla="*/ 614 w 1240"/>
                  <a:gd name="T19" fmla="*/ 1135 h 1240"/>
                  <a:gd name="T20" fmla="*/ 614 w 1240"/>
                  <a:gd name="T21" fmla="*/ 1135 h 1240"/>
                  <a:gd name="T22" fmla="*/ 614 w 1240"/>
                  <a:gd name="T23" fmla="*/ 1135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0" h="1240">
                    <a:moveTo>
                      <a:pt x="614" y="0"/>
                    </a:moveTo>
                    <a:cubicBezTo>
                      <a:pt x="271" y="0"/>
                      <a:pt x="0" y="271"/>
                      <a:pt x="0" y="614"/>
                    </a:cubicBezTo>
                    <a:cubicBezTo>
                      <a:pt x="0" y="958"/>
                      <a:pt x="271" y="1239"/>
                      <a:pt x="614" y="1239"/>
                    </a:cubicBezTo>
                    <a:cubicBezTo>
                      <a:pt x="969" y="1239"/>
                      <a:pt x="1239" y="958"/>
                      <a:pt x="1239" y="614"/>
                    </a:cubicBezTo>
                    <a:cubicBezTo>
                      <a:pt x="1239" y="271"/>
                      <a:pt x="969" y="0"/>
                      <a:pt x="614" y="0"/>
                    </a:cubicBezTo>
                    <a:close/>
                    <a:moveTo>
                      <a:pt x="614" y="1135"/>
                    </a:moveTo>
                    <a:cubicBezTo>
                      <a:pt x="333" y="1135"/>
                      <a:pt x="104" y="906"/>
                      <a:pt x="104" y="614"/>
                    </a:cubicBezTo>
                    <a:cubicBezTo>
                      <a:pt x="104" y="333"/>
                      <a:pt x="333" y="104"/>
                      <a:pt x="614" y="104"/>
                    </a:cubicBezTo>
                    <a:cubicBezTo>
                      <a:pt x="906" y="104"/>
                      <a:pt x="1135" y="333"/>
                      <a:pt x="1135" y="614"/>
                    </a:cubicBezTo>
                    <a:cubicBezTo>
                      <a:pt x="1135" y="906"/>
                      <a:pt x="906" y="1135"/>
                      <a:pt x="614" y="1135"/>
                    </a:cubicBezTo>
                    <a:close/>
                    <a:moveTo>
                      <a:pt x="614" y="1135"/>
                    </a:moveTo>
                    <a:lnTo>
                      <a:pt x="614" y="11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defRPr/>
                </a:pPr>
                <a:endParaRPr lang="en-US" dirty="0">
                  <a:solidFill>
                    <a:schemeClr val="tx1">
                      <a:lumMod val="50000"/>
                      <a:lumOff val="50000"/>
                    </a:schemeClr>
                  </a:solidFill>
                  <a:latin typeface="Arial"/>
                  <a:ea typeface="微软雅黑"/>
                  <a:sym typeface="Arial"/>
                </a:endParaRPr>
              </a:p>
            </p:txBody>
          </p:sp>
        </p:grpSp>
      </p:grpSp>
      <p:grpSp>
        <p:nvGrpSpPr>
          <p:cNvPr id="66" name="Group 65"/>
          <p:cNvGrpSpPr/>
          <p:nvPr/>
        </p:nvGrpSpPr>
        <p:grpSpPr bwMode="auto">
          <a:xfrm>
            <a:off x="8961119" y="4931087"/>
            <a:ext cx="2355667" cy="1663700"/>
            <a:chOff x="8961851" y="4841857"/>
            <a:chExt cx="2355361" cy="1663735"/>
          </a:xfrm>
        </p:grpSpPr>
        <p:sp>
          <p:nvSpPr>
            <p:cNvPr id="21" name="Teardrop 20"/>
            <p:cNvSpPr/>
            <p:nvPr/>
          </p:nvSpPr>
          <p:spPr bwMode="auto">
            <a:xfrm rot="8100000">
              <a:off x="9852337" y="4841857"/>
              <a:ext cx="556419" cy="556431"/>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defTabSz="914400">
                <a:defRPr/>
              </a:pPr>
              <a:endParaRPr lang="en-US" dirty="0">
                <a:solidFill>
                  <a:schemeClr val="tx1">
                    <a:lumMod val="50000"/>
                    <a:lumOff val="50000"/>
                  </a:schemeClr>
                </a:solidFill>
                <a:latin typeface="Arial"/>
                <a:ea typeface="微软雅黑"/>
                <a:sym typeface="Arial"/>
              </a:endParaRPr>
            </a:p>
          </p:txBody>
        </p:sp>
        <p:sp>
          <p:nvSpPr>
            <p:cNvPr id="80923" name="Content Placeholder 2"/>
            <p:cNvSpPr txBox="1"/>
            <p:nvPr/>
          </p:nvSpPr>
          <p:spPr bwMode="auto">
            <a:xfrm>
              <a:off x="8961851" y="5489557"/>
              <a:ext cx="2355361" cy="101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eaLnBrk="0" hangingPunct="0">
                <a:defRPr sz="3600">
                  <a:solidFill>
                    <a:schemeClr val="tx1"/>
                  </a:solidFill>
                  <a:latin typeface="Lato Light" charset="0"/>
                  <a:ea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eaLnBrk="1" hangingPunct="1">
                <a:buFont typeface="Arial" panose="020B0604020202020204" pitchFamily="34" charset="0"/>
                <a:buNone/>
              </a:pPr>
              <a:r>
                <a:rPr lang="en-US" altLang="zh-CN" sz="1300" dirty="0">
                  <a:solidFill>
                    <a:schemeClr val="tx1">
                      <a:lumMod val="50000"/>
                      <a:lumOff val="50000"/>
                    </a:schemeClr>
                  </a:solidFill>
                  <a:latin typeface="Arial"/>
                  <a:ea typeface="微软雅黑"/>
                  <a:sym typeface="Arial"/>
                </a:rPr>
                <a:t>Fill in the description</a:t>
              </a:r>
            </a:p>
            <a:p>
              <a:pPr algn="ctr" eaLnBrk="1" hangingPunct="1"/>
              <a:endParaRPr lang="en-US" altLang="zh-CN" sz="1300" dirty="0">
                <a:solidFill>
                  <a:schemeClr val="tx1">
                    <a:lumMod val="50000"/>
                    <a:lumOff val="50000"/>
                  </a:schemeClr>
                </a:solidFill>
                <a:latin typeface="Arial"/>
                <a:ea typeface="微软雅黑"/>
                <a:sym typeface="Arial"/>
              </a:endParaRPr>
            </a:p>
            <a:p>
              <a:pPr algn="ctr" eaLnBrk="1" hangingPunct="1"/>
              <a:r>
                <a:rPr lang="en-US" altLang="zh-CN" sz="1300" dirty="0">
                  <a:solidFill>
                    <a:schemeClr val="tx1">
                      <a:lumMod val="50000"/>
                      <a:lumOff val="50000"/>
                    </a:schemeClr>
                  </a:solidFill>
                  <a:latin typeface="Arial"/>
                  <a:ea typeface="微软雅黑"/>
                  <a:sym typeface="Arial"/>
                </a:rPr>
                <a:t>Fill in the description</a:t>
              </a:r>
            </a:p>
            <a:p>
              <a:pPr algn="ctr" eaLnBrk="1" hangingPunct="1"/>
              <a:endParaRPr lang="en-US" altLang="zh-CN" sz="1300" dirty="0">
                <a:solidFill>
                  <a:schemeClr val="tx1">
                    <a:lumMod val="50000"/>
                    <a:lumOff val="50000"/>
                  </a:schemeClr>
                </a:solidFill>
                <a:latin typeface="Arial"/>
                <a:ea typeface="微软雅黑"/>
                <a:sym typeface="Arial"/>
              </a:endParaRPr>
            </a:p>
          </p:txBody>
        </p:sp>
        <p:sp>
          <p:nvSpPr>
            <p:cNvPr id="80924" name="Freeform 576"/>
            <p:cNvSpPr>
              <a:spLocks noChangeArrowheads="1"/>
            </p:cNvSpPr>
            <p:nvPr/>
          </p:nvSpPr>
          <p:spPr bwMode="auto">
            <a:xfrm>
              <a:off x="9974502" y="4969156"/>
              <a:ext cx="321257" cy="321257"/>
            </a:xfrm>
            <a:custGeom>
              <a:avLst/>
              <a:gdLst>
                <a:gd name="T0" fmla="*/ 60129235 w 1690"/>
                <a:gd name="T1" fmla="*/ 37472253 h 1690"/>
                <a:gd name="T2" fmla="*/ 61032557 w 1690"/>
                <a:gd name="T3" fmla="*/ 37472253 h 1690"/>
                <a:gd name="T4" fmla="*/ 61032557 w 1690"/>
                <a:gd name="T5" fmla="*/ 24174494 h 1690"/>
                <a:gd name="T6" fmla="*/ 52251596 w 1690"/>
                <a:gd name="T7" fmla="*/ 24174494 h 1690"/>
                <a:gd name="T8" fmla="*/ 50444953 w 1690"/>
                <a:gd name="T9" fmla="*/ 19621389 h 1690"/>
                <a:gd name="T10" fmla="*/ 55901379 w 1690"/>
                <a:gd name="T11" fmla="*/ 14201270 h 1690"/>
                <a:gd name="T12" fmla="*/ 56804701 w 1690"/>
                <a:gd name="T13" fmla="*/ 13586890 h 1690"/>
                <a:gd name="T14" fmla="*/ 55901379 w 1690"/>
                <a:gd name="T15" fmla="*/ 12972510 h 1690"/>
                <a:gd name="T16" fmla="*/ 48023739 w 1690"/>
                <a:gd name="T17" fmla="*/ 4842046 h 1690"/>
                <a:gd name="T18" fmla="*/ 47409549 w 1690"/>
                <a:gd name="T19" fmla="*/ 4227856 h 1690"/>
                <a:gd name="T20" fmla="*/ 46542345 w 1690"/>
                <a:gd name="T21" fmla="*/ 4842046 h 1690"/>
                <a:gd name="T22" fmla="*/ 41085919 w 1690"/>
                <a:gd name="T23" fmla="*/ 10262355 h 1690"/>
                <a:gd name="T24" fmla="*/ 36858063 w 1690"/>
                <a:gd name="T25" fmla="*/ 8455712 h 1690"/>
                <a:gd name="T26" fmla="*/ 36858063 w 1690"/>
                <a:gd name="T27" fmla="*/ 0 h 1690"/>
                <a:gd name="T28" fmla="*/ 23849245 w 1690"/>
                <a:gd name="T29" fmla="*/ 0 h 1690"/>
                <a:gd name="T30" fmla="*/ 23849245 w 1690"/>
                <a:gd name="T31" fmla="*/ 8455712 h 1690"/>
                <a:gd name="T32" fmla="*/ 19946638 w 1690"/>
                <a:gd name="T33" fmla="*/ 10262355 h 1690"/>
                <a:gd name="T34" fmla="*/ 14490211 w 1690"/>
                <a:gd name="T35" fmla="*/ 4842046 h 1690"/>
                <a:gd name="T36" fmla="*/ 13912139 w 1690"/>
                <a:gd name="T37" fmla="*/ 4227856 h 1690"/>
                <a:gd name="T38" fmla="*/ 4516987 w 1690"/>
                <a:gd name="T39" fmla="*/ 13586890 h 1690"/>
                <a:gd name="T40" fmla="*/ 5131178 w 1690"/>
                <a:gd name="T41" fmla="*/ 14201270 h 1690"/>
                <a:gd name="T42" fmla="*/ 10262355 w 1690"/>
                <a:gd name="T43" fmla="*/ 19332448 h 1690"/>
                <a:gd name="T44" fmla="*/ 8455712 w 1690"/>
                <a:gd name="T45" fmla="*/ 23849245 h 1690"/>
                <a:gd name="T46" fmla="*/ 0 w 1690"/>
                <a:gd name="T47" fmla="*/ 23849245 h 1690"/>
                <a:gd name="T48" fmla="*/ 0 w 1690"/>
                <a:gd name="T49" fmla="*/ 37147194 h 1690"/>
                <a:gd name="T50" fmla="*/ 8455712 w 1690"/>
                <a:gd name="T51" fmla="*/ 37147194 h 1690"/>
                <a:gd name="T52" fmla="*/ 10262355 w 1690"/>
                <a:gd name="T53" fmla="*/ 41700109 h 1690"/>
                <a:gd name="T54" fmla="*/ 5131178 w 1690"/>
                <a:gd name="T55" fmla="*/ 46831287 h 1690"/>
                <a:gd name="T56" fmla="*/ 4516987 w 1690"/>
                <a:gd name="T57" fmla="*/ 47409549 h 1690"/>
                <a:gd name="T58" fmla="*/ 5131178 w 1690"/>
                <a:gd name="T59" fmla="*/ 48348988 h 1690"/>
                <a:gd name="T60" fmla="*/ 12972510 w 1690"/>
                <a:gd name="T61" fmla="*/ 56190321 h 1690"/>
                <a:gd name="T62" fmla="*/ 13912139 w 1690"/>
                <a:gd name="T63" fmla="*/ 56804701 h 1690"/>
                <a:gd name="T64" fmla="*/ 14490211 w 1690"/>
                <a:gd name="T65" fmla="*/ 56190321 h 1690"/>
                <a:gd name="T66" fmla="*/ 19946638 w 1690"/>
                <a:gd name="T67" fmla="*/ 51059143 h 1690"/>
                <a:gd name="T68" fmla="*/ 24174494 w 1690"/>
                <a:gd name="T69" fmla="*/ 52576845 h 1690"/>
                <a:gd name="T70" fmla="*/ 24174494 w 1690"/>
                <a:gd name="T71" fmla="*/ 61032557 h 1690"/>
                <a:gd name="T72" fmla="*/ 37472253 w 1690"/>
                <a:gd name="T73" fmla="*/ 61032557 h 1690"/>
                <a:gd name="T74" fmla="*/ 37472253 w 1690"/>
                <a:gd name="T75" fmla="*/ 52576845 h 1690"/>
                <a:gd name="T76" fmla="*/ 41085919 w 1690"/>
                <a:gd name="T77" fmla="*/ 50733894 h 1690"/>
                <a:gd name="T78" fmla="*/ 47409549 w 1690"/>
                <a:gd name="T79" fmla="*/ 56804701 h 1690"/>
                <a:gd name="T80" fmla="*/ 48023739 w 1690"/>
                <a:gd name="T81" fmla="*/ 56190321 h 1690"/>
                <a:gd name="T82" fmla="*/ 55901379 w 1690"/>
                <a:gd name="T83" fmla="*/ 48348988 h 1690"/>
                <a:gd name="T84" fmla="*/ 56804701 w 1690"/>
                <a:gd name="T85" fmla="*/ 47409549 h 1690"/>
                <a:gd name="T86" fmla="*/ 50444953 w 1690"/>
                <a:gd name="T87" fmla="*/ 41374860 h 1690"/>
                <a:gd name="T88" fmla="*/ 52251596 w 1690"/>
                <a:gd name="T89" fmla="*/ 37472253 h 1690"/>
                <a:gd name="T90" fmla="*/ 60129235 w 1690"/>
                <a:gd name="T91" fmla="*/ 37472253 h 1690"/>
                <a:gd name="T92" fmla="*/ 44121132 w 1690"/>
                <a:gd name="T93" fmla="*/ 30498125 h 1690"/>
                <a:gd name="T94" fmla="*/ 30498125 w 1690"/>
                <a:gd name="T95" fmla="*/ 44410264 h 1690"/>
                <a:gd name="T96" fmla="*/ 16622293 w 1690"/>
                <a:gd name="T97" fmla="*/ 30498125 h 1690"/>
                <a:gd name="T98" fmla="*/ 30498125 w 1690"/>
                <a:gd name="T99" fmla="*/ 16911235 h 1690"/>
                <a:gd name="T100" fmla="*/ 44121132 w 1690"/>
                <a:gd name="T101" fmla="*/ 30498125 h 1690"/>
                <a:gd name="T102" fmla="*/ 44121132 w 1690"/>
                <a:gd name="T103" fmla="*/ 30498125 h 1690"/>
                <a:gd name="T104" fmla="*/ 44121132 w 1690"/>
                <a:gd name="T105" fmla="*/ 30498125 h 16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90" h="1690">
                  <a:moveTo>
                    <a:pt x="1664" y="1037"/>
                  </a:moveTo>
                  <a:cubicBezTo>
                    <a:pt x="1689" y="1037"/>
                    <a:pt x="1689" y="1037"/>
                    <a:pt x="1689" y="1037"/>
                  </a:cubicBezTo>
                  <a:cubicBezTo>
                    <a:pt x="1689" y="669"/>
                    <a:pt x="1689" y="669"/>
                    <a:pt x="1689" y="669"/>
                  </a:cubicBezTo>
                  <a:cubicBezTo>
                    <a:pt x="1446" y="669"/>
                    <a:pt x="1446" y="669"/>
                    <a:pt x="1446" y="669"/>
                  </a:cubicBezTo>
                  <a:cubicBezTo>
                    <a:pt x="1438" y="627"/>
                    <a:pt x="1421" y="585"/>
                    <a:pt x="1396" y="543"/>
                  </a:cubicBezTo>
                  <a:cubicBezTo>
                    <a:pt x="1547" y="393"/>
                    <a:pt x="1547" y="393"/>
                    <a:pt x="1547" y="393"/>
                  </a:cubicBezTo>
                  <a:cubicBezTo>
                    <a:pt x="1572" y="376"/>
                    <a:pt x="1572" y="376"/>
                    <a:pt x="1572" y="376"/>
                  </a:cubicBezTo>
                  <a:cubicBezTo>
                    <a:pt x="1547" y="359"/>
                    <a:pt x="1547" y="359"/>
                    <a:pt x="1547" y="359"/>
                  </a:cubicBezTo>
                  <a:cubicBezTo>
                    <a:pt x="1329" y="134"/>
                    <a:pt x="1329" y="134"/>
                    <a:pt x="1329" y="134"/>
                  </a:cubicBezTo>
                  <a:cubicBezTo>
                    <a:pt x="1312" y="117"/>
                    <a:pt x="1312" y="117"/>
                    <a:pt x="1312" y="117"/>
                  </a:cubicBezTo>
                  <a:cubicBezTo>
                    <a:pt x="1288" y="134"/>
                    <a:pt x="1288" y="134"/>
                    <a:pt x="1288" y="134"/>
                  </a:cubicBezTo>
                  <a:cubicBezTo>
                    <a:pt x="1137" y="284"/>
                    <a:pt x="1137" y="284"/>
                    <a:pt x="1137" y="284"/>
                  </a:cubicBezTo>
                  <a:cubicBezTo>
                    <a:pt x="1104" y="267"/>
                    <a:pt x="1062" y="251"/>
                    <a:pt x="1020" y="234"/>
                  </a:cubicBezTo>
                  <a:cubicBezTo>
                    <a:pt x="1020" y="0"/>
                    <a:pt x="1020" y="0"/>
                    <a:pt x="1020" y="0"/>
                  </a:cubicBezTo>
                  <a:cubicBezTo>
                    <a:pt x="660" y="0"/>
                    <a:pt x="660" y="0"/>
                    <a:pt x="660" y="0"/>
                  </a:cubicBezTo>
                  <a:cubicBezTo>
                    <a:pt x="660" y="234"/>
                    <a:pt x="660" y="234"/>
                    <a:pt x="660" y="234"/>
                  </a:cubicBezTo>
                  <a:cubicBezTo>
                    <a:pt x="619" y="251"/>
                    <a:pt x="585" y="267"/>
                    <a:pt x="552" y="284"/>
                  </a:cubicBezTo>
                  <a:cubicBezTo>
                    <a:pt x="401" y="134"/>
                    <a:pt x="401" y="134"/>
                    <a:pt x="401" y="134"/>
                  </a:cubicBezTo>
                  <a:cubicBezTo>
                    <a:pt x="385" y="117"/>
                    <a:pt x="385" y="117"/>
                    <a:pt x="385" y="117"/>
                  </a:cubicBezTo>
                  <a:cubicBezTo>
                    <a:pt x="125" y="376"/>
                    <a:pt x="125" y="376"/>
                    <a:pt x="125" y="376"/>
                  </a:cubicBezTo>
                  <a:cubicBezTo>
                    <a:pt x="142" y="393"/>
                    <a:pt x="142" y="393"/>
                    <a:pt x="142" y="393"/>
                  </a:cubicBezTo>
                  <a:cubicBezTo>
                    <a:pt x="284" y="535"/>
                    <a:pt x="284" y="535"/>
                    <a:pt x="284" y="535"/>
                  </a:cubicBezTo>
                  <a:cubicBezTo>
                    <a:pt x="267" y="577"/>
                    <a:pt x="251" y="619"/>
                    <a:pt x="234" y="660"/>
                  </a:cubicBezTo>
                  <a:cubicBezTo>
                    <a:pt x="0" y="660"/>
                    <a:pt x="0" y="660"/>
                    <a:pt x="0" y="660"/>
                  </a:cubicBezTo>
                  <a:cubicBezTo>
                    <a:pt x="0" y="1028"/>
                    <a:pt x="0" y="1028"/>
                    <a:pt x="0" y="1028"/>
                  </a:cubicBezTo>
                  <a:cubicBezTo>
                    <a:pt x="234" y="1028"/>
                    <a:pt x="234" y="1028"/>
                    <a:pt x="234" y="1028"/>
                  </a:cubicBezTo>
                  <a:cubicBezTo>
                    <a:pt x="242" y="1070"/>
                    <a:pt x="259" y="1112"/>
                    <a:pt x="284" y="1154"/>
                  </a:cubicBezTo>
                  <a:cubicBezTo>
                    <a:pt x="142" y="1296"/>
                    <a:pt x="142" y="1296"/>
                    <a:pt x="142" y="1296"/>
                  </a:cubicBezTo>
                  <a:cubicBezTo>
                    <a:pt x="125" y="1312"/>
                    <a:pt x="125" y="1312"/>
                    <a:pt x="125" y="1312"/>
                  </a:cubicBezTo>
                  <a:cubicBezTo>
                    <a:pt x="142" y="1338"/>
                    <a:pt x="142" y="1338"/>
                    <a:pt x="142" y="1338"/>
                  </a:cubicBezTo>
                  <a:cubicBezTo>
                    <a:pt x="359" y="1555"/>
                    <a:pt x="359" y="1555"/>
                    <a:pt x="359" y="1555"/>
                  </a:cubicBezTo>
                  <a:cubicBezTo>
                    <a:pt x="385" y="1572"/>
                    <a:pt x="385" y="1572"/>
                    <a:pt x="385" y="1572"/>
                  </a:cubicBezTo>
                  <a:cubicBezTo>
                    <a:pt x="401" y="1555"/>
                    <a:pt x="401" y="1555"/>
                    <a:pt x="401" y="1555"/>
                  </a:cubicBezTo>
                  <a:cubicBezTo>
                    <a:pt x="552" y="1413"/>
                    <a:pt x="552" y="1413"/>
                    <a:pt x="552" y="1413"/>
                  </a:cubicBezTo>
                  <a:cubicBezTo>
                    <a:pt x="585" y="1430"/>
                    <a:pt x="627" y="1446"/>
                    <a:pt x="669" y="1455"/>
                  </a:cubicBezTo>
                  <a:cubicBezTo>
                    <a:pt x="669" y="1689"/>
                    <a:pt x="669" y="1689"/>
                    <a:pt x="669" y="1689"/>
                  </a:cubicBezTo>
                  <a:cubicBezTo>
                    <a:pt x="1037" y="1689"/>
                    <a:pt x="1037" y="1689"/>
                    <a:pt x="1037" y="1689"/>
                  </a:cubicBezTo>
                  <a:cubicBezTo>
                    <a:pt x="1037" y="1455"/>
                    <a:pt x="1037" y="1455"/>
                    <a:pt x="1037" y="1455"/>
                  </a:cubicBezTo>
                  <a:cubicBezTo>
                    <a:pt x="1070" y="1438"/>
                    <a:pt x="1104" y="1421"/>
                    <a:pt x="1137" y="1404"/>
                  </a:cubicBezTo>
                  <a:cubicBezTo>
                    <a:pt x="1312" y="1572"/>
                    <a:pt x="1312" y="1572"/>
                    <a:pt x="1312" y="1572"/>
                  </a:cubicBezTo>
                  <a:cubicBezTo>
                    <a:pt x="1329" y="1555"/>
                    <a:pt x="1329" y="1555"/>
                    <a:pt x="1329" y="1555"/>
                  </a:cubicBezTo>
                  <a:cubicBezTo>
                    <a:pt x="1547" y="1338"/>
                    <a:pt x="1547" y="1338"/>
                    <a:pt x="1547" y="1338"/>
                  </a:cubicBezTo>
                  <a:cubicBezTo>
                    <a:pt x="1572" y="1312"/>
                    <a:pt x="1572" y="1312"/>
                    <a:pt x="1572" y="1312"/>
                  </a:cubicBezTo>
                  <a:cubicBezTo>
                    <a:pt x="1396" y="1145"/>
                    <a:pt x="1396" y="1145"/>
                    <a:pt x="1396" y="1145"/>
                  </a:cubicBezTo>
                  <a:cubicBezTo>
                    <a:pt x="1421" y="1112"/>
                    <a:pt x="1438" y="1070"/>
                    <a:pt x="1446" y="1037"/>
                  </a:cubicBezTo>
                  <a:cubicBezTo>
                    <a:pt x="1664" y="1037"/>
                    <a:pt x="1664" y="1037"/>
                    <a:pt x="1664" y="1037"/>
                  </a:cubicBezTo>
                  <a:close/>
                  <a:moveTo>
                    <a:pt x="1221" y="844"/>
                  </a:moveTo>
                  <a:cubicBezTo>
                    <a:pt x="1221" y="1053"/>
                    <a:pt x="1053" y="1229"/>
                    <a:pt x="844" y="1229"/>
                  </a:cubicBezTo>
                  <a:cubicBezTo>
                    <a:pt x="635" y="1229"/>
                    <a:pt x="460" y="1053"/>
                    <a:pt x="460" y="844"/>
                  </a:cubicBezTo>
                  <a:cubicBezTo>
                    <a:pt x="460" y="635"/>
                    <a:pt x="635" y="468"/>
                    <a:pt x="844" y="468"/>
                  </a:cubicBezTo>
                  <a:cubicBezTo>
                    <a:pt x="1053" y="468"/>
                    <a:pt x="1221" y="635"/>
                    <a:pt x="1221" y="844"/>
                  </a:cubicBezTo>
                  <a:close/>
                  <a:moveTo>
                    <a:pt x="1221" y="844"/>
                  </a:moveTo>
                  <a:lnTo>
                    <a:pt x="1221" y="84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121917" tIns="60958" rIns="121917" bIns="60958" anchor="ctr"/>
            <a:lstStyle/>
            <a:p>
              <a:endParaRPr lang="zh-CN" altLang="en-US">
                <a:solidFill>
                  <a:schemeClr val="tx1">
                    <a:lumMod val="50000"/>
                    <a:lumOff val="50000"/>
                  </a:schemeClr>
                </a:solidFill>
                <a:latin typeface="Arial"/>
                <a:ea typeface="微软雅黑"/>
                <a:sym typeface="Arial"/>
              </a:endParaRPr>
            </a:p>
          </p:txBody>
        </p:sp>
      </p:grpSp>
      <p:sp>
        <p:nvSpPr>
          <p:cNvPr id="6" name="Freeform 1"/>
          <p:cNvSpPr>
            <a:spLocks noChangeArrowheads="1"/>
          </p:cNvSpPr>
          <p:nvPr/>
        </p:nvSpPr>
        <p:spPr bwMode="auto">
          <a:xfrm>
            <a:off x="4519408" y="2350607"/>
            <a:ext cx="1362252" cy="1265237"/>
          </a:xfrm>
          <a:custGeom>
            <a:avLst/>
            <a:gdLst>
              <a:gd name="T0" fmla="*/ 2687 w 3532"/>
              <a:gd name="T1" fmla="*/ 719 h 3282"/>
              <a:gd name="T2" fmla="*/ 2687 w 3532"/>
              <a:gd name="T3" fmla="*/ 719 h 3282"/>
              <a:gd name="T4" fmla="*/ 2687 w 3532"/>
              <a:gd name="T5" fmla="*/ 594 h 3282"/>
              <a:gd name="T6" fmla="*/ 2218 w 3532"/>
              <a:gd name="T7" fmla="*/ 94 h 3282"/>
              <a:gd name="T8" fmla="*/ 1750 w 3532"/>
              <a:gd name="T9" fmla="*/ 375 h 3282"/>
              <a:gd name="T10" fmla="*/ 781 w 3532"/>
              <a:gd name="T11" fmla="*/ 0 h 3282"/>
              <a:gd name="T12" fmla="*/ 750 w 3532"/>
              <a:gd name="T13" fmla="*/ 0 h 3282"/>
              <a:gd name="T14" fmla="*/ 0 w 3532"/>
              <a:gd name="T15" fmla="*/ 3281 h 3282"/>
              <a:gd name="T16" fmla="*/ 593 w 3532"/>
              <a:gd name="T17" fmla="*/ 2906 h 3282"/>
              <a:gd name="T18" fmla="*/ 750 w 3532"/>
              <a:gd name="T19" fmla="*/ 2343 h 3282"/>
              <a:gd name="T20" fmla="*/ 1750 w 3532"/>
              <a:gd name="T21" fmla="*/ 2219 h 3282"/>
              <a:gd name="T22" fmla="*/ 2031 w 3532"/>
              <a:gd name="T23" fmla="*/ 2062 h 3282"/>
              <a:gd name="T24" fmla="*/ 2718 w 3532"/>
              <a:gd name="T25" fmla="*/ 1625 h 3282"/>
              <a:gd name="T26" fmla="*/ 3531 w 3532"/>
              <a:gd name="T27" fmla="*/ 1000 h 3282"/>
              <a:gd name="T28" fmla="*/ 2687 w 3532"/>
              <a:gd name="T29" fmla="*/ 719 h 3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32" h="3282">
                <a:moveTo>
                  <a:pt x="2687" y="719"/>
                </a:moveTo>
                <a:lnTo>
                  <a:pt x="2687" y="719"/>
                </a:lnTo>
                <a:cubicBezTo>
                  <a:pt x="2687" y="656"/>
                  <a:pt x="2687" y="625"/>
                  <a:pt x="2687" y="594"/>
                </a:cubicBezTo>
                <a:cubicBezTo>
                  <a:pt x="2687" y="312"/>
                  <a:pt x="2468" y="94"/>
                  <a:pt x="2218" y="94"/>
                </a:cubicBezTo>
                <a:cubicBezTo>
                  <a:pt x="2000" y="94"/>
                  <a:pt x="1843" y="187"/>
                  <a:pt x="1750" y="375"/>
                </a:cubicBezTo>
                <a:cubicBezTo>
                  <a:pt x="781" y="0"/>
                  <a:pt x="781" y="0"/>
                  <a:pt x="781" y="0"/>
                </a:cubicBezTo>
                <a:cubicBezTo>
                  <a:pt x="750" y="0"/>
                  <a:pt x="750" y="0"/>
                  <a:pt x="750" y="0"/>
                </a:cubicBezTo>
                <a:cubicBezTo>
                  <a:pt x="0" y="3281"/>
                  <a:pt x="0" y="3281"/>
                  <a:pt x="0" y="3281"/>
                </a:cubicBezTo>
                <a:cubicBezTo>
                  <a:pt x="593" y="2906"/>
                  <a:pt x="593" y="2906"/>
                  <a:pt x="593" y="2906"/>
                </a:cubicBezTo>
                <a:cubicBezTo>
                  <a:pt x="562" y="2719"/>
                  <a:pt x="625" y="2531"/>
                  <a:pt x="750" y="2343"/>
                </a:cubicBezTo>
                <a:cubicBezTo>
                  <a:pt x="1000" y="2031"/>
                  <a:pt x="1437" y="2000"/>
                  <a:pt x="1750" y="2219"/>
                </a:cubicBezTo>
                <a:cubicBezTo>
                  <a:pt x="2031" y="2062"/>
                  <a:pt x="2031" y="2062"/>
                  <a:pt x="2031" y="2062"/>
                </a:cubicBezTo>
                <a:cubicBezTo>
                  <a:pt x="2718" y="1625"/>
                  <a:pt x="2718" y="1625"/>
                  <a:pt x="2718" y="1625"/>
                </a:cubicBezTo>
                <a:cubicBezTo>
                  <a:pt x="2937" y="1343"/>
                  <a:pt x="3218" y="1125"/>
                  <a:pt x="3531" y="1000"/>
                </a:cubicBezTo>
                <a:lnTo>
                  <a:pt x="2687" y="719"/>
                </a:lnTo>
              </a:path>
            </a:pathLst>
          </a:custGeom>
          <a:solidFill>
            <a:schemeClr val="accent3"/>
          </a:solidFill>
          <a:ln>
            <a:noFill/>
          </a:ln>
          <a:effectLst/>
        </p:spPr>
        <p:txBody>
          <a:bodyPr wrap="none" lIns="121895" tIns="60947" rIns="121895" bIns="60947" anchor="ctr"/>
          <a:lstStyle/>
          <a:p>
            <a:pPr defTabSz="914400">
              <a:defRPr/>
            </a:pPr>
            <a:endParaRPr lang="en-US" dirty="0">
              <a:solidFill>
                <a:schemeClr val="tx1">
                  <a:lumMod val="50000"/>
                  <a:lumOff val="50000"/>
                </a:schemeClr>
              </a:solidFill>
              <a:latin typeface="Arial"/>
              <a:ea typeface="微软雅黑"/>
              <a:sym typeface="Arial"/>
            </a:endParaRPr>
          </a:p>
        </p:txBody>
      </p:sp>
      <p:sp>
        <p:nvSpPr>
          <p:cNvPr id="7" name="Freeform 3"/>
          <p:cNvSpPr>
            <a:spLocks noChangeArrowheads="1"/>
          </p:cNvSpPr>
          <p:nvPr/>
        </p:nvSpPr>
        <p:spPr bwMode="auto">
          <a:xfrm>
            <a:off x="4519409" y="3144355"/>
            <a:ext cx="964532" cy="1580356"/>
          </a:xfrm>
          <a:custGeom>
            <a:avLst/>
            <a:gdLst>
              <a:gd name="T0" fmla="*/ 2500 w 2501"/>
              <a:gd name="T1" fmla="*/ 0 h 4095"/>
              <a:gd name="T2" fmla="*/ 2500 w 2501"/>
              <a:gd name="T3" fmla="*/ 0 h 4095"/>
              <a:gd name="T4" fmla="*/ 1718 w 2501"/>
              <a:gd name="T5" fmla="*/ 469 h 4095"/>
              <a:gd name="T6" fmla="*/ 1656 w 2501"/>
              <a:gd name="T7" fmla="*/ 375 h 4095"/>
              <a:gd name="T8" fmla="*/ 937 w 2501"/>
              <a:gd name="T9" fmla="*/ 438 h 4095"/>
              <a:gd name="T10" fmla="*/ 875 w 2501"/>
              <a:gd name="T11" fmla="*/ 969 h 4095"/>
              <a:gd name="T12" fmla="*/ 0 w 2501"/>
              <a:gd name="T13" fmla="*/ 1500 h 4095"/>
              <a:gd name="T14" fmla="*/ 2093 w 2501"/>
              <a:gd name="T15" fmla="*/ 4094 h 4095"/>
              <a:gd name="T16" fmla="*/ 2156 w 2501"/>
              <a:gd name="T17" fmla="*/ 3469 h 4095"/>
              <a:gd name="T18" fmla="*/ 1812 w 2501"/>
              <a:gd name="T19" fmla="*/ 3000 h 4095"/>
              <a:gd name="T20" fmla="*/ 2343 w 2501"/>
              <a:gd name="T21" fmla="*/ 2125 h 4095"/>
              <a:gd name="T22" fmla="*/ 2406 w 2501"/>
              <a:gd name="T23" fmla="*/ 1625 h 4095"/>
              <a:gd name="T24" fmla="*/ 2468 w 2501"/>
              <a:gd name="T25" fmla="*/ 1000 h 4095"/>
              <a:gd name="T26" fmla="*/ 2406 w 2501"/>
              <a:gd name="T27" fmla="*/ 532 h 4095"/>
              <a:gd name="T28" fmla="*/ 2500 w 2501"/>
              <a:gd name="T29" fmla="*/ 0 h 4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1" h="4095">
                <a:moveTo>
                  <a:pt x="2500" y="0"/>
                </a:moveTo>
                <a:lnTo>
                  <a:pt x="2500" y="0"/>
                </a:lnTo>
                <a:cubicBezTo>
                  <a:pt x="1718" y="469"/>
                  <a:pt x="1718" y="469"/>
                  <a:pt x="1718" y="469"/>
                </a:cubicBezTo>
                <a:cubicBezTo>
                  <a:pt x="1718" y="438"/>
                  <a:pt x="1687" y="407"/>
                  <a:pt x="1656" y="375"/>
                </a:cubicBezTo>
                <a:cubicBezTo>
                  <a:pt x="1437" y="219"/>
                  <a:pt x="1125" y="250"/>
                  <a:pt x="937" y="438"/>
                </a:cubicBezTo>
                <a:cubicBezTo>
                  <a:pt x="812" y="594"/>
                  <a:pt x="812" y="813"/>
                  <a:pt x="875" y="969"/>
                </a:cubicBezTo>
                <a:cubicBezTo>
                  <a:pt x="0" y="1500"/>
                  <a:pt x="0" y="1500"/>
                  <a:pt x="0" y="1500"/>
                </a:cubicBezTo>
                <a:cubicBezTo>
                  <a:pt x="2093" y="4094"/>
                  <a:pt x="2093" y="4094"/>
                  <a:pt x="2093" y="4094"/>
                </a:cubicBezTo>
                <a:cubicBezTo>
                  <a:pt x="2156" y="3469"/>
                  <a:pt x="2156" y="3469"/>
                  <a:pt x="2156" y="3469"/>
                </a:cubicBezTo>
                <a:cubicBezTo>
                  <a:pt x="2000" y="3375"/>
                  <a:pt x="1875" y="3219"/>
                  <a:pt x="1812" y="3000"/>
                </a:cubicBezTo>
                <a:cubicBezTo>
                  <a:pt x="1718" y="2625"/>
                  <a:pt x="1968" y="2250"/>
                  <a:pt x="2343" y="2125"/>
                </a:cubicBezTo>
                <a:cubicBezTo>
                  <a:pt x="2406" y="1625"/>
                  <a:pt x="2406" y="1625"/>
                  <a:pt x="2406" y="1625"/>
                </a:cubicBezTo>
                <a:cubicBezTo>
                  <a:pt x="2468" y="1000"/>
                  <a:pt x="2468" y="1000"/>
                  <a:pt x="2468" y="1000"/>
                </a:cubicBezTo>
                <a:cubicBezTo>
                  <a:pt x="2437" y="844"/>
                  <a:pt x="2406" y="688"/>
                  <a:pt x="2406" y="532"/>
                </a:cubicBezTo>
                <a:cubicBezTo>
                  <a:pt x="2406" y="344"/>
                  <a:pt x="2437" y="157"/>
                  <a:pt x="2500" y="0"/>
                </a:cubicBezTo>
              </a:path>
            </a:pathLst>
          </a:custGeom>
          <a:solidFill>
            <a:schemeClr val="accent2"/>
          </a:solidFill>
          <a:ln>
            <a:noFill/>
          </a:ln>
          <a:effectLst/>
        </p:spPr>
        <p:txBody>
          <a:bodyPr wrap="none" lIns="121895" tIns="60947" rIns="121895" bIns="60947" anchor="ctr"/>
          <a:lstStyle/>
          <a:p>
            <a:pPr defTabSz="914400">
              <a:defRPr/>
            </a:pPr>
            <a:endParaRPr lang="en-US" dirty="0">
              <a:solidFill>
                <a:schemeClr val="tx1">
                  <a:lumMod val="50000"/>
                  <a:lumOff val="50000"/>
                </a:schemeClr>
              </a:solidFill>
              <a:latin typeface="Arial"/>
              <a:ea typeface="微软雅黑"/>
              <a:sym typeface="Arial"/>
            </a:endParaRPr>
          </a:p>
        </p:txBody>
      </p:sp>
      <p:sp>
        <p:nvSpPr>
          <p:cNvPr id="8" name="Freeform 5"/>
          <p:cNvSpPr>
            <a:spLocks noChangeArrowheads="1"/>
          </p:cNvSpPr>
          <p:nvPr/>
        </p:nvSpPr>
        <p:spPr bwMode="auto">
          <a:xfrm>
            <a:off x="5291829" y="3700774"/>
            <a:ext cx="1385274" cy="1108870"/>
          </a:xfrm>
          <a:custGeom>
            <a:avLst/>
            <a:gdLst>
              <a:gd name="T0" fmla="*/ 3592 w 3593"/>
              <a:gd name="T1" fmla="*/ 2875 h 2876"/>
              <a:gd name="T2" fmla="*/ 3592 w 3593"/>
              <a:gd name="T3" fmla="*/ 2875 h 2876"/>
              <a:gd name="T4" fmla="*/ 3186 w 3593"/>
              <a:gd name="T5" fmla="*/ 2469 h 2876"/>
              <a:gd name="T6" fmla="*/ 2592 w 3593"/>
              <a:gd name="T7" fmla="*/ 2437 h 2876"/>
              <a:gd name="T8" fmla="*/ 2217 w 3593"/>
              <a:gd name="T9" fmla="*/ 1469 h 2876"/>
              <a:gd name="T10" fmla="*/ 1437 w 3593"/>
              <a:gd name="T11" fmla="*/ 656 h 2876"/>
              <a:gd name="T12" fmla="*/ 687 w 3593"/>
              <a:gd name="T13" fmla="*/ 0 h 2876"/>
              <a:gd name="T14" fmla="*/ 562 w 3593"/>
              <a:gd name="T15" fmla="*/ 906 h 2876"/>
              <a:gd name="T16" fmla="*/ 437 w 3593"/>
              <a:gd name="T17" fmla="*/ 937 h 2876"/>
              <a:gd name="T18" fmla="*/ 62 w 3593"/>
              <a:gd name="T19" fmla="*/ 1500 h 2876"/>
              <a:gd name="T20" fmla="*/ 437 w 3593"/>
              <a:gd name="T21" fmla="*/ 1875 h 2876"/>
              <a:gd name="T22" fmla="*/ 312 w 3593"/>
              <a:gd name="T23" fmla="*/ 2875 h 2876"/>
              <a:gd name="T24" fmla="*/ 3592 w 3593"/>
              <a:gd name="T25" fmla="*/ 2875 h 2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93" h="2876">
                <a:moveTo>
                  <a:pt x="3592" y="2875"/>
                </a:moveTo>
                <a:lnTo>
                  <a:pt x="3592" y="2875"/>
                </a:lnTo>
                <a:cubicBezTo>
                  <a:pt x="3186" y="2469"/>
                  <a:pt x="3186" y="2469"/>
                  <a:pt x="3186" y="2469"/>
                </a:cubicBezTo>
                <a:cubicBezTo>
                  <a:pt x="2999" y="2531"/>
                  <a:pt x="2780" y="2531"/>
                  <a:pt x="2592" y="2437"/>
                </a:cubicBezTo>
                <a:cubicBezTo>
                  <a:pt x="2249" y="2250"/>
                  <a:pt x="2093" y="1844"/>
                  <a:pt x="2217" y="1469"/>
                </a:cubicBezTo>
                <a:cubicBezTo>
                  <a:pt x="1437" y="656"/>
                  <a:pt x="1437" y="656"/>
                  <a:pt x="1437" y="656"/>
                </a:cubicBezTo>
                <a:cubicBezTo>
                  <a:pt x="1125" y="531"/>
                  <a:pt x="843" y="312"/>
                  <a:pt x="687" y="0"/>
                </a:cubicBezTo>
                <a:cubicBezTo>
                  <a:pt x="562" y="906"/>
                  <a:pt x="562" y="906"/>
                  <a:pt x="562" y="906"/>
                </a:cubicBezTo>
                <a:cubicBezTo>
                  <a:pt x="531" y="906"/>
                  <a:pt x="468" y="906"/>
                  <a:pt x="437" y="937"/>
                </a:cubicBezTo>
                <a:cubicBezTo>
                  <a:pt x="156" y="969"/>
                  <a:pt x="0" y="1250"/>
                  <a:pt x="62" y="1500"/>
                </a:cubicBezTo>
                <a:cubicBezTo>
                  <a:pt x="93" y="1719"/>
                  <a:pt x="250" y="1844"/>
                  <a:pt x="437" y="1875"/>
                </a:cubicBezTo>
                <a:cubicBezTo>
                  <a:pt x="312" y="2875"/>
                  <a:pt x="312" y="2875"/>
                  <a:pt x="312" y="2875"/>
                </a:cubicBezTo>
                <a:lnTo>
                  <a:pt x="3592" y="2875"/>
                </a:lnTo>
              </a:path>
            </a:pathLst>
          </a:custGeom>
          <a:solidFill>
            <a:schemeClr val="accent5"/>
          </a:solidFill>
          <a:ln>
            <a:noFill/>
          </a:ln>
          <a:effectLst/>
        </p:spPr>
        <p:txBody>
          <a:bodyPr wrap="none" lIns="121895" tIns="60947" rIns="121895" bIns="60947" anchor="ctr"/>
          <a:lstStyle/>
          <a:p>
            <a:pPr defTabSz="914400">
              <a:defRPr/>
            </a:pPr>
            <a:endParaRPr lang="en-US" dirty="0">
              <a:solidFill>
                <a:schemeClr val="tx1">
                  <a:lumMod val="50000"/>
                  <a:lumOff val="50000"/>
                </a:schemeClr>
              </a:solidFill>
              <a:latin typeface="Arial"/>
              <a:ea typeface="微软雅黑"/>
              <a:sym typeface="Arial"/>
            </a:endParaRPr>
          </a:p>
        </p:txBody>
      </p:sp>
      <p:sp>
        <p:nvSpPr>
          <p:cNvPr id="9" name="Freeform 7"/>
          <p:cNvSpPr>
            <a:spLocks noChangeArrowheads="1"/>
          </p:cNvSpPr>
          <p:nvPr/>
        </p:nvSpPr>
        <p:spPr bwMode="auto">
          <a:xfrm>
            <a:off x="6026143" y="3807932"/>
            <a:ext cx="1590089" cy="1000125"/>
          </a:xfrm>
          <a:custGeom>
            <a:avLst/>
            <a:gdLst>
              <a:gd name="T0" fmla="*/ 4124 w 4125"/>
              <a:gd name="T1" fmla="*/ 0 h 2595"/>
              <a:gd name="T2" fmla="*/ 4124 w 4125"/>
              <a:gd name="T3" fmla="*/ 0 h 2595"/>
              <a:gd name="T4" fmla="*/ 3499 w 4125"/>
              <a:gd name="T5" fmla="*/ 63 h 2595"/>
              <a:gd name="T6" fmla="*/ 3093 w 4125"/>
              <a:gd name="T7" fmla="*/ 500 h 2595"/>
              <a:gd name="T8" fmla="*/ 2124 w 4125"/>
              <a:gd name="T9" fmla="*/ 188 h 2595"/>
              <a:gd name="T10" fmla="*/ 999 w 4125"/>
              <a:gd name="T11" fmla="*/ 313 h 2595"/>
              <a:gd name="T12" fmla="*/ 187 w 4125"/>
              <a:gd name="T13" fmla="*/ 531 h 2595"/>
              <a:gd name="T14" fmla="*/ 0 w 4125"/>
              <a:gd name="T15" fmla="*/ 500 h 2595"/>
              <a:gd name="T16" fmla="*/ 655 w 4125"/>
              <a:gd name="T17" fmla="*/ 1156 h 2595"/>
              <a:gd name="T18" fmla="*/ 561 w 4125"/>
              <a:gd name="T19" fmla="*/ 1250 h 2595"/>
              <a:gd name="T20" fmla="*/ 811 w 4125"/>
              <a:gd name="T21" fmla="*/ 1938 h 2595"/>
              <a:gd name="T22" fmla="*/ 1311 w 4125"/>
              <a:gd name="T23" fmla="*/ 1875 h 2595"/>
              <a:gd name="T24" fmla="*/ 2030 w 4125"/>
              <a:gd name="T25" fmla="*/ 2594 h 2595"/>
              <a:gd name="T26" fmla="*/ 4124 w 4125"/>
              <a:gd name="T27" fmla="*/ 0 h 2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25" h="2595">
                <a:moveTo>
                  <a:pt x="4124" y="0"/>
                </a:moveTo>
                <a:lnTo>
                  <a:pt x="4124" y="0"/>
                </a:lnTo>
                <a:cubicBezTo>
                  <a:pt x="3499" y="63"/>
                  <a:pt x="3499" y="63"/>
                  <a:pt x="3499" y="63"/>
                </a:cubicBezTo>
                <a:cubicBezTo>
                  <a:pt x="3436" y="250"/>
                  <a:pt x="3280" y="406"/>
                  <a:pt x="3093" y="500"/>
                </a:cubicBezTo>
                <a:cubicBezTo>
                  <a:pt x="2749" y="688"/>
                  <a:pt x="2311" y="531"/>
                  <a:pt x="2124" y="188"/>
                </a:cubicBezTo>
                <a:cubicBezTo>
                  <a:pt x="999" y="313"/>
                  <a:pt x="999" y="313"/>
                  <a:pt x="999" y="313"/>
                </a:cubicBezTo>
                <a:cubicBezTo>
                  <a:pt x="749" y="438"/>
                  <a:pt x="468" y="531"/>
                  <a:pt x="187" y="531"/>
                </a:cubicBezTo>
                <a:cubicBezTo>
                  <a:pt x="125" y="531"/>
                  <a:pt x="62" y="500"/>
                  <a:pt x="0" y="500"/>
                </a:cubicBezTo>
                <a:cubicBezTo>
                  <a:pt x="655" y="1156"/>
                  <a:pt x="655" y="1156"/>
                  <a:pt x="655" y="1156"/>
                </a:cubicBezTo>
                <a:cubicBezTo>
                  <a:pt x="624" y="1188"/>
                  <a:pt x="593" y="1219"/>
                  <a:pt x="561" y="1250"/>
                </a:cubicBezTo>
                <a:cubicBezTo>
                  <a:pt x="468" y="1500"/>
                  <a:pt x="561" y="1813"/>
                  <a:pt x="811" y="1938"/>
                </a:cubicBezTo>
                <a:cubicBezTo>
                  <a:pt x="968" y="2000"/>
                  <a:pt x="1186" y="1969"/>
                  <a:pt x="1311" y="1875"/>
                </a:cubicBezTo>
                <a:cubicBezTo>
                  <a:pt x="2030" y="2594"/>
                  <a:pt x="2030" y="2594"/>
                  <a:pt x="2030" y="2594"/>
                </a:cubicBezTo>
                <a:lnTo>
                  <a:pt x="4124" y="0"/>
                </a:lnTo>
              </a:path>
            </a:pathLst>
          </a:custGeom>
          <a:solidFill>
            <a:schemeClr val="accent4"/>
          </a:solidFill>
          <a:ln>
            <a:noFill/>
          </a:ln>
          <a:effectLst/>
        </p:spPr>
        <p:txBody>
          <a:bodyPr wrap="none" lIns="121895" tIns="60947" rIns="121895" bIns="60947" anchor="ctr"/>
          <a:lstStyle/>
          <a:p>
            <a:pPr defTabSz="914400">
              <a:defRPr/>
            </a:pPr>
            <a:endParaRPr lang="en-US" dirty="0">
              <a:solidFill>
                <a:schemeClr val="tx1">
                  <a:lumMod val="50000"/>
                  <a:lumOff val="50000"/>
                </a:schemeClr>
              </a:solidFill>
              <a:latin typeface="Arial"/>
              <a:ea typeface="微软雅黑"/>
              <a:sym typeface="Arial"/>
            </a:endParaRPr>
          </a:p>
        </p:txBody>
      </p:sp>
      <p:sp>
        <p:nvSpPr>
          <p:cNvPr id="10" name="Freeform 8"/>
          <p:cNvSpPr>
            <a:spLocks noChangeArrowheads="1"/>
          </p:cNvSpPr>
          <p:nvPr/>
        </p:nvSpPr>
        <p:spPr bwMode="auto">
          <a:xfrm>
            <a:off x="6566756" y="2435537"/>
            <a:ext cx="1132829" cy="1530350"/>
          </a:xfrm>
          <a:custGeom>
            <a:avLst/>
            <a:gdLst>
              <a:gd name="T0" fmla="*/ 2938 w 2939"/>
              <a:gd name="T1" fmla="*/ 3281 h 3969"/>
              <a:gd name="T2" fmla="*/ 2938 w 2939"/>
              <a:gd name="T3" fmla="*/ 3281 h 3969"/>
              <a:gd name="T4" fmla="*/ 2188 w 2939"/>
              <a:gd name="T5" fmla="*/ 0 h 3969"/>
              <a:gd name="T6" fmla="*/ 1813 w 2939"/>
              <a:gd name="T7" fmla="*/ 593 h 3969"/>
              <a:gd name="T8" fmla="*/ 1906 w 2939"/>
              <a:gd name="T9" fmla="*/ 1156 h 3969"/>
              <a:gd name="T10" fmla="*/ 1063 w 2939"/>
              <a:gd name="T11" fmla="*/ 1750 h 3969"/>
              <a:gd name="T12" fmla="*/ 469 w 2939"/>
              <a:gd name="T13" fmla="*/ 2687 h 3969"/>
              <a:gd name="T14" fmla="*/ 0 w 2939"/>
              <a:gd name="T15" fmla="*/ 3593 h 3969"/>
              <a:gd name="T16" fmla="*/ 875 w 2939"/>
              <a:gd name="T17" fmla="*/ 3499 h 3969"/>
              <a:gd name="T18" fmla="*/ 938 w 2939"/>
              <a:gd name="T19" fmla="*/ 3625 h 3969"/>
              <a:gd name="T20" fmla="*/ 1594 w 2939"/>
              <a:gd name="T21" fmla="*/ 3843 h 3969"/>
              <a:gd name="T22" fmla="*/ 1875 w 2939"/>
              <a:gd name="T23" fmla="*/ 3406 h 3969"/>
              <a:gd name="T24" fmla="*/ 2938 w 2939"/>
              <a:gd name="T25" fmla="*/ 3312 h 3969"/>
              <a:gd name="T26" fmla="*/ 2938 w 2939"/>
              <a:gd name="T27" fmla="*/ 3281 h 3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9" h="3969">
                <a:moveTo>
                  <a:pt x="2938" y="3281"/>
                </a:moveTo>
                <a:lnTo>
                  <a:pt x="2938" y="3281"/>
                </a:lnTo>
                <a:cubicBezTo>
                  <a:pt x="2188" y="0"/>
                  <a:pt x="2188" y="0"/>
                  <a:pt x="2188" y="0"/>
                </a:cubicBezTo>
                <a:cubicBezTo>
                  <a:pt x="1813" y="593"/>
                  <a:pt x="1813" y="593"/>
                  <a:pt x="1813" y="593"/>
                </a:cubicBezTo>
                <a:cubicBezTo>
                  <a:pt x="1938" y="750"/>
                  <a:pt x="1969" y="968"/>
                  <a:pt x="1906" y="1156"/>
                </a:cubicBezTo>
                <a:cubicBezTo>
                  <a:pt x="1844" y="1562"/>
                  <a:pt x="1469" y="1812"/>
                  <a:pt x="1063" y="1750"/>
                </a:cubicBezTo>
                <a:cubicBezTo>
                  <a:pt x="469" y="2687"/>
                  <a:pt x="469" y="2687"/>
                  <a:pt x="469" y="2687"/>
                </a:cubicBezTo>
                <a:cubicBezTo>
                  <a:pt x="406" y="3031"/>
                  <a:pt x="219" y="3343"/>
                  <a:pt x="0" y="3593"/>
                </a:cubicBezTo>
                <a:cubicBezTo>
                  <a:pt x="875" y="3499"/>
                  <a:pt x="875" y="3499"/>
                  <a:pt x="875" y="3499"/>
                </a:cubicBezTo>
                <a:cubicBezTo>
                  <a:pt x="906" y="3531"/>
                  <a:pt x="906" y="3562"/>
                  <a:pt x="938" y="3625"/>
                </a:cubicBezTo>
                <a:cubicBezTo>
                  <a:pt x="1031" y="3843"/>
                  <a:pt x="1344" y="3968"/>
                  <a:pt x="1594" y="3843"/>
                </a:cubicBezTo>
                <a:cubicBezTo>
                  <a:pt x="1781" y="3750"/>
                  <a:pt x="1875" y="3593"/>
                  <a:pt x="1875" y="3406"/>
                </a:cubicBezTo>
                <a:cubicBezTo>
                  <a:pt x="2938" y="3312"/>
                  <a:pt x="2938" y="3312"/>
                  <a:pt x="2938" y="3312"/>
                </a:cubicBezTo>
                <a:lnTo>
                  <a:pt x="2938" y="3281"/>
                </a:lnTo>
              </a:path>
            </a:pathLst>
          </a:custGeom>
          <a:solidFill>
            <a:schemeClr val="accent3"/>
          </a:solidFill>
          <a:ln>
            <a:noFill/>
          </a:ln>
          <a:effectLst/>
        </p:spPr>
        <p:txBody>
          <a:bodyPr wrap="none" lIns="121895" tIns="60947" rIns="121895" bIns="60947" anchor="ctr"/>
          <a:lstStyle/>
          <a:p>
            <a:pPr defTabSz="914400">
              <a:defRPr/>
            </a:pPr>
            <a:endParaRPr lang="en-US" dirty="0">
              <a:solidFill>
                <a:schemeClr val="tx1">
                  <a:lumMod val="50000"/>
                  <a:lumOff val="50000"/>
                </a:schemeClr>
              </a:solidFill>
              <a:latin typeface="Arial"/>
              <a:ea typeface="微软雅黑"/>
              <a:sym typeface="Arial"/>
            </a:endParaRPr>
          </a:p>
        </p:txBody>
      </p:sp>
      <p:sp>
        <p:nvSpPr>
          <p:cNvPr id="11" name="Freeform 10"/>
          <p:cNvSpPr>
            <a:spLocks noChangeArrowheads="1"/>
          </p:cNvSpPr>
          <p:nvPr/>
        </p:nvSpPr>
        <p:spPr bwMode="auto">
          <a:xfrm>
            <a:off x="6194440" y="1734656"/>
            <a:ext cx="1193955" cy="1542256"/>
          </a:xfrm>
          <a:custGeom>
            <a:avLst/>
            <a:gdLst>
              <a:gd name="T0" fmla="*/ 1468984979 w 3095"/>
              <a:gd name="T1" fmla="*/ 1449179443 h 4001"/>
              <a:gd name="T2" fmla="*/ 1468984979 w 3095"/>
              <a:gd name="T3" fmla="*/ 1449179443 h 4001"/>
              <a:gd name="T4" fmla="*/ 1840842686 w 3095"/>
              <a:gd name="T5" fmla="*/ 873192891 h 4001"/>
              <a:gd name="T6" fmla="*/ 0 w 3095"/>
              <a:gd name="T7" fmla="*/ 0 h 4001"/>
              <a:gd name="T8" fmla="*/ 148743237 w 3095"/>
              <a:gd name="T9" fmla="*/ 427383384 h 4001"/>
              <a:gd name="T10" fmla="*/ 446228940 w 3095"/>
              <a:gd name="T11" fmla="*/ 594413447 h 4001"/>
              <a:gd name="T12" fmla="*/ 390896792 w 3095"/>
              <a:gd name="T13" fmla="*/ 1188826124 h 4001"/>
              <a:gd name="T14" fmla="*/ 614010490 w 3095"/>
              <a:gd name="T15" fmla="*/ 1839114646 h 4001"/>
              <a:gd name="T16" fmla="*/ 855569267 w 3095"/>
              <a:gd name="T17" fmla="*/ 2147483647 h 4001"/>
              <a:gd name="T18" fmla="*/ 1153054970 w 3095"/>
              <a:gd name="T19" fmla="*/ 1931842740 h 4001"/>
              <a:gd name="T20" fmla="*/ 1227426974 w 3095"/>
              <a:gd name="T21" fmla="*/ 1950269635 h 4001"/>
              <a:gd name="T22" fmla="*/ 1580839603 w 3095"/>
              <a:gd name="T23" fmla="*/ 1727365267 h 4001"/>
              <a:gd name="T24" fmla="*/ 1468984979 w 3095"/>
              <a:gd name="T25" fmla="*/ 1449179443 h 40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5" h="4001">
                <a:moveTo>
                  <a:pt x="2469" y="2438"/>
                </a:moveTo>
                <a:lnTo>
                  <a:pt x="2469" y="2438"/>
                </a:lnTo>
                <a:cubicBezTo>
                  <a:pt x="3094" y="1469"/>
                  <a:pt x="3094" y="1469"/>
                  <a:pt x="3094" y="1469"/>
                </a:cubicBezTo>
                <a:cubicBezTo>
                  <a:pt x="0" y="0"/>
                  <a:pt x="0" y="0"/>
                  <a:pt x="0" y="0"/>
                </a:cubicBezTo>
                <a:cubicBezTo>
                  <a:pt x="250" y="719"/>
                  <a:pt x="250" y="719"/>
                  <a:pt x="250" y="719"/>
                </a:cubicBezTo>
                <a:cubicBezTo>
                  <a:pt x="438" y="719"/>
                  <a:pt x="625" y="813"/>
                  <a:pt x="750" y="1000"/>
                </a:cubicBezTo>
                <a:cubicBezTo>
                  <a:pt x="1000" y="1313"/>
                  <a:pt x="969" y="1750"/>
                  <a:pt x="657" y="2000"/>
                </a:cubicBezTo>
                <a:cubicBezTo>
                  <a:pt x="1032" y="3094"/>
                  <a:pt x="1032" y="3094"/>
                  <a:pt x="1032" y="3094"/>
                </a:cubicBezTo>
                <a:cubicBezTo>
                  <a:pt x="1250" y="3344"/>
                  <a:pt x="1407" y="3656"/>
                  <a:pt x="1438" y="4000"/>
                </a:cubicBezTo>
                <a:cubicBezTo>
                  <a:pt x="1938" y="3250"/>
                  <a:pt x="1938" y="3250"/>
                  <a:pt x="1938" y="3250"/>
                </a:cubicBezTo>
                <a:cubicBezTo>
                  <a:pt x="1969" y="3281"/>
                  <a:pt x="2000" y="3281"/>
                  <a:pt x="2063" y="3281"/>
                </a:cubicBezTo>
                <a:cubicBezTo>
                  <a:pt x="2313" y="3344"/>
                  <a:pt x="2594" y="3188"/>
                  <a:pt x="2657" y="2906"/>
                </a:cubicBezTo>
                <a:cubicBezTo>
                  <a:pt x="2688" y="2719"/>
                  <a:pt x="2625" y="2531"/>
                  <a:pt x="2469" y="2438"/>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lIns="121895" tIns="60947" rIns="121895" bIns="60947" anchor="ctr"/>
          <a:lstStyle/>
          <a:p>
            <a:endParaRPr lang="zh-CN" altLang="en-US">
              <a:solidFill>
                <a:schemeClr val="tx1">
                  <a:lumMod val="50000"/>
                  <a:lumOff val="50000"/>
                </a:schemeClr>
              </a:solidFill>
              <a:latin typeface="Arial"/>
              <a:ea typeface="微软雅黑"/>
              <a:sym typeface="Arial"/>
            </a:endParaRPr>
          </a:p>
        </p:txBody>
      </p:sp>
      <p:sp>
        <p:nvSpPr>
          <p:cNvPr id="12" name="Freeform 12"/>
          <p:cNvSpPr>
            <a:spLocks noChangeArrowheads="1"/>
          </p:cNvSpPr>
          <p:nvPr/>
        </p:nvSpPr>
        <p:spPr bwMode="auto">
          <a:xfrm>
            <a:off x="4893314" y="1698936"/>
            <a:ext cx="1578181" cy="1108870"/>
          </a:xfrm>
          <a:custGeom>
            <a:avLst/>
            <a:gdLst>
              <a:gd name="T0" fmla="*/ 2147483647 w 4094"/>
              <a:gd name="T1" fmla="*/ 1152299960 h 2876"/>
              <a:gd name="T2" fmla="*/ 2147483647 w 4094"/>
              <a:gd name="T3" fmla="*/ 1152299960 h 2876"/>
              <a:gd name="T4" fmla="*/ 2147483647 w 4094"/>
              <a:gd name="T5" fmla="*/ 743227544 h 2876"/>
              <a:gd name="T6" fmla="*/ 2042117807 w 4094"/>
              <a:gd name="T7" fmla="*/ 632040679 h 2876"/>
              <a:gd name="T8" fmla="*/ 1838321603 w 4094"/>
              <a:gd name="T9" fmla="*/ 0 h 2876"/>
              <a:gd name="T10" fmla="*/ 0 w 4094"/>
              <a:gd name="T11" fmla="*/ 891873053 h 2876"/>
              <a:gd name="T12" fmla="*/ 408780321 w 4094"/>
              <a:gd name="T13" fmla="*/ 1040518562 h 2876"/>
              <a:gd name="T14" fmla="*/ 742696636 w 4094"/>
              <a:gd name="T15" fmla="*/ 910899641 h 2876"/>
              <a:gd name="T16" fmla="*/ 1169895402 w 4094"/>
              <a:gd name="T17" fmla="*/ 1319377524 h 2876"/>
              <a:gd name="T18" fmla="*/ 1819903158 w 4094"/>
              <a:gd name="T19" fmla="*/ 1542345787 h 2876"/>
              <a:gd name="T20" fmla="*/ 1856740819 w 4094"/>
              <a:gd name="T21" fmla="*/ 1542345787 h 2876"/>
              <a:gd name="T22" fmla="*/ 2147483647 w 4094"/>
              <a:gd name="T23" fmla="*/ 1709423351 h 2876"/>
              <a:gd name="T24" fmla="*/ 2147483647 w 4094"/>
              <a:gd name="T25" fmla="*/ 1189164070 h 2876"/>
              <a:gd name="T26" fmla="*/ 2147483647 w 4094"/>
              <a:gd name="T27" fmla="*/ 1152299960 h 28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094" h="2876">
                <a:moveTo>
                  <a:pt x="3843" y="1938"/>
                </a:moveTo>
                <a:lnTo>
                  <a:pt x="3843" y="1938"/>
                </a:lnTo>
                <a:cubicBezTo>
                  <a:pt x="4062" y="1782"/>
                  <a:pt x="4093" y="1469"/>
                  <a:pt x="3937" y="1250"/>
                </a:cubicBezTo>
                <a:cubicBezTo>
                  <a:pt x="3812" y="1094"/>
                  <a:pt x="3624" y="1032"/>
                  <a:pt x="3437" y="1063"/>
                </a:cubicBezTo>
                <a:cubicBezTo>
                  <a:pt x="3094" y="0"/>
                  <a:pt x="3094" y="0"/>
                  <a:pt x="3094" y="0"/>
                </a:cubicBezTo>
                <a:cubicBezTo>
                  <a:pt x="0" y="1500"/>
                  <a:pt x="0" y="1500"/>
                  <a:pt x="0" y="1500"/>
                </a:cubicBezTo>
                <a:cubicBezTo>
                  <a:pt x="688" y="1750"/>
                  <a:pt x="688" y="1750"/>
                  <a:pt x="688" y="1750"/>
                </a:cubicBezTo>
                <a:cubicBezTo>
                  <a:pt x="844" y="1594"/>
                  <a:pt x="1032" y="1532"/>
                  <a:pt x="1250" y="1532"/>
                </a:cubicBezTo>
                <a:cubicBezTo>
                  <a:pt x="1625" y="1532"/>
                  <a:pt x="1969" y="1813"/>
                  <a:pt x="1969" y="2219"/>
                </a:cubicBezTo>
                <a:cubicBezTo>
                  <a:pt x="3063" y="2594"/>
                  <a:pt x="3063" y="2594"/>
                  <a:pt x="3063" y="2594"/>
                </a:cubicBezTo>
                <a:cubicBezTo>
                  <a:pt x="3094" y="2594"/>
                  <a:pt x="3094" y="2594"/>
                  <a:pt x="3125" y="2594"/>
                </a:cubicBezTo>
                <a:cubicBezTo>
                  <a:pt x="3437" y="2594"/>
                  <a:pt x="3749" y="2688"/>
                  <a:pt x="4031" y="2875"/>
                </a:cubicBezTo>
                <a:cubicBezTo>
                  <a:pt x="3749" y="2000"/>
                  <a:pt x="3749" y="2000"/>
                  <a:pt x="3749" y="2000"/>
                </a:cubicBezTo>
                <a:cubicBezTo>
                  <a:pt x="3781" y="2000"/>
                  <a:pt x="3812" y="1969"/>
                  <a:pt x="3843" y="1938"/>
                </a:cubicBezTo>
              </a:path>
            </a:pathLst>
          </a:custGeom>
          <a:solidFill>
            <a:schemeClr val="accent1"/>
          </a:solidFill>
          <a:ln w="9525">
            <a:solidFill>
              <a:schemeClr val="accent1"/>
            </a:solidFill>
            <a:round/>
          </a:ln>
        </p:spPr>
        <p:txBody>
          <a:bodyPr wrap="none" lIns="121895" tIns="60947" rIns="121895" bIns="60947" anchor="ctr"/>
          <a:lstStyle/>
          <a:p>
            <a:endParaRPr lang="zh-CN" altLang="en-US">
              <a:solidFill>
                <a:schemeClr val="tx1">
                  <a:lumMod val="50000"/>
                  <a:lumOff val="50000"/>
                </a:schemeClr>
              </a:solidFill>
              <a:latin typeface="Arial"/>
              <a:ea typeface="微软雅黑"/>
              <a:sym typeface="Arial"/>
            </a:endParaRPr>
          </a:p>
        </p:txBody>
      </p:sp>
      <p:grpSp>
        <p:nvGrpSpPr>
          <p:cNvPr id="36" name="Group 30"/>
          <p:cNvGrpSpPr/>
          <p:nvPr/>
        </p:nvGrpSpPr>
        <p:grpSpPr bwMode="auto">
          <a:xfrm>
            <a:off x="4872351" y="3275303"/>
            <a:ext cx="319721" cy="319763"/>
            <a:chOff x="1865313" y="2312988"/>
            <a:chExt cx="446087" cy="446087"/>
          </a:xfrm>
          <a:solidFill>
            <a:srgbClr val="FFFFFF"/>
          </a:solidFill>
        </p:grpSpPr>
        <p:sp>
          <p:nvSpPr>
            <p:cNvPr id="37" name="Freeform 205"/>
            <p:cNvSpPr>
              <a:spLocks noChangeArrowheads="1"/>
            </p:cNvSpPr>
            <p:nvPr/>
          </p:nvSpPr>
          <p:spPr bwMode="auto">
            <a:xfrm>
              <a:off x="2052638" y="2455863"/>
              <a:ext cx="112712" cy="157162"/>
            </a:xfrm>
            <a:custGeom>
              <a:avLst/>
              <a:gdLst>
                <a:gd name="T0" fmla="*/ 302 w 313"/>
                <a:gd name="T1" fmla="*/ 196 h 437"/>
                <a:gd name="T2" fmla="*/ 41 w 313"/>
                <a:gd name="T3" fmla="*/ 9 h 437"/>
                <a:gd name="T4" fmla="*/ 10 w 313"/>
                <a:gd name="T5" fmla="*/ 9 h 437"/>
                <a:gd name="T6" fmla="*/ 0 w 313"/>
                <a:gd name="T7" fmla="*/ 30 h 437"/>
                <a:gd name="T8" fmla="*/ 0 w 313"/>
                <a:gd name="T9" fmla="*/ 405 h 437"/>
                <a:gd name="T10" fmla="*/ 10 w 313"/>
                <a:gd name="T11" fmla="*/ 436 h 437"/>
                <a:gd name="T12" fmla="*/ 31 w 313"/>
                <a:gd name="T13" fmla="*/ 436 h 437"/>
                <a:gd name="T14" fmla="*/ 41 w 313"/>
                <a:gd name="T15" fmla="*/ 436 h 437"/>
                <a:gd name="T16" fmla="*/ 302 w 313"/>
                <a:gd name="T17" fmla="*/ 249 h 437"/>
                <a:gd name="T18" fmla="*/ 312 w 313"/>
                <a:gd name="T19" fmla="*/ 217 h 437"/>
                <a:gd name="T20" fmla="*/ 302 w 313"/>
                <a:gd name="T21" fmla="*/ 196 h 437"/>
                <a:gd name="T22" fmla="*/ 302 w 313"/>
                <a:gd name="T23" fmla="*/ 196 h 437"/>
                <a:gd name="T24" fmla="*/ 302 w 313"/>
                <a:gd name="T25" fmla="*/ 196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437">
                  <a:moveTo>
                    <a:pt x="302" y="196"/>
                  </a:moveTo>
                  <a:cubicBezTo>
                    <a:pt x="41" y="9"/>
                    <a:pt x="41" y="9"/>
                    <a:pt x="41" y="9"/>
                  </a:cubicBezTo>
                  <a:cubicBezTo>
                    <a:pt x="31" y="0"/>
                    <a:pt x="20" y="0"/>
                    <a:pt x="10" y="9"/>
                  </a:cubicBezTo>
                  <a:cubicBezTo>
                    <a:pt x="0" y="9"/>
                    <a:pt x="0" y="19"/>
                    <a:pt x="0" y="30"/>
                  </a:cubicBezTo>
                  <a:cubicBezTo>
                    <a:pt x="0" y="405"/>
                    <a:pt x="0" y="405"/>
                    <a:pt x="0" y="405"/>
                  </a:cubicBezTo>
                  <a:cubicBezTo>
                    <a:pt x="0" y="426"/>
                    <a:pt x="0" y="436"/>
                    <a:pt x="10" y="436"/>
                  </a:cubicBezTo>
                  <a:cubicBezTo>
                    <a:pt x="20" y="436"/>
                    <a:pt x="20" y="436"/>
                    <a:pt x="31" y="436"/>
                  </a:cubicBezTo>
                  <a:lnTo>
                    <a:pt x="41" y="436"/>
                  </a:lnTo>
                  <a:cubicBezTo>
                    <a:pt x="302" y="249"/>
                    <a:pt x="302" y="249"/>
                    <a:pt x="302" y="249"/>
                  </a:cubicBezTo>
                  <a:cubicBezTo>
                    <a:pt x="312" y="238"/>
                    <a:pt x="312" y="228"/>
                    <a:pt x="312" y="217"/>
                  </a:cubicBezTo>
                  <a:cubicBezTo>
                    <a:pt x="312" y="207"/>
                    <a:pt x="312" y="207"/>
                    <a:pt x="302" y="196"/>
                  </a:cubicBezTo>
                  <a:close/>
                  <a:moveTo>
                    <a:pt x="302" y="196"/>
                  </a:moveTo>
                  <a:lnTo>
                    <a:pt x="302" y="196"/>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defRPr/>
              </a:pPr>
              <a:endParaRPr lang="en-US" dirty="0">
                <a:solidFill>
                  <a:schemeClr val="tx1">
                    <a:lumMod val="50000"/>
                    <a:lumOff val="50000"/>
                  </a:schemeClr>
                </a:solidFill>
                <a:latin typeface="Arial"/>
                <a:ea typeface="微软雅黑"/>
                <a:sym typeface="Arial"/>
              </a:endParaRPr>
            </a:p>
          </p:txBody>
        </p:sp>
        <p:sp>
          <p:nvSpPr>
            <p:cNvPr id="38" name="Freeform 206"/>
            <p:cNvSpPr>
              <a:spLocks noChangeArrowheads="1"/>
            </p:cNvSpPr>
            <p:nvPr/>
          </p:nvSpPr>
          <p:spPr bwMode="auto">
            <a:xfrm>
              <a:off x="1865313" y="2312988"/>
              <a:ext cx="446087" cy="446087"/>
            </a:xfrm>
            <a:custGeom>
              <a:avLst/>
              <a:gdLst>
                <a:gd name="T0" fmla="*/ 614 w 1240"/>
                <a:gd name="T1" fmla="*/ 0 h 1240"/>
                <a:gd name="T2" fmla="*/ 0 w 1240"/>
                <a:gd name="T3" fmla="*/ 614 h 1240"/>
                <a:gd name="T4" fmla="*/ 614 w 1240"/>
                <a:gd name="T5" fmla="*/ 1239 h 1240"/>
                <a:gd name="T6" fmla="*/ 1239 w 1240"/>
                <a:gd name="T7" fmla="*/ 614 h 1240"/>
                <a:gd name="T8" fmla="*/ 614 w 1240"/>
                <a:gd name="T9" fmla="*/ 0 h 1240"/>
                <a:gd name="T10" fmla="*/ 614 w 1240"/>
                <a:gd name="T11" fmla="*/ 1135 h 1240"/>
                <a:gd name="T12" fmla="*/ 104 w 1240"/>
                <a:gd name="T13" fmla="*/ 614 h 1240"/>
                <a:gd name="T14" fmla="*/ 614 w 1240"/>
                <a:gd name="T15" fmla="*/ 104 h 1240"/>
                <a:gd name="T16" fmla="*/ 1135 w 1240"/>
                <a:gd name="T17" fmla="*/ 614 h 1240"/>
                <a:gd name="T18" fmla="*/ 614 w 1240"/>
                <a:gd name="T19" fmla="*/ 1135 h 1240"/>
                <a:gd name="T20" fmla="*/ 614 w 1240"/>
                <a:gd name="T21" fmla="*/ 1135 h 1240"/>
                <a:gd name="T22" fmla="*/ 614 w 1240"/>
                <a:gd name="T23" fmla="*/ 1135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0" h="1240">
                  <a:moveTo>
                    <a:pt x="614" y="0"/>
                  </a:moveTo>
                  <a:cubicBezTo>
                    <a:pt x="271" y="0"/>
                    <a:pt x="0" y="271"/>
                    <a:pt x="0" y="614"/>
                  </a:cubicBezTo>
                  <a:cubicBezTo>
                    <a:pt x="0" y="958"/>
                    <a:pt x="271" y="1239"/>
                    <a:pt x="614" y="1239"/>
                  </a:cubicBezTo>
                  <a:cubicBezTo>
                    <a:pt x="969" y="1239"/>
                    <a:pt x="1239" y="958"/>
                    <a:pt x="1239" y="614"/>
                  </a:cubicBezTo>
                  <a:cubicBezTo>
                    <a:pt x="1239" y="271"/>
                    <a:pt x="969" y="0"/>
                    <a:pt x="614" y="0"/>
                  </a:cubicBezTo>
                  <a:close/>
                  <a:moveTo>
                    <a:pt x="614" y="1135"/>
                  </a:moveTo>
                  <a:cubicBezTo>
                    <a:pt x="333" y="1135"/>
                    <a:pt x="104" y="906"/>
                    <a:pt x="104" y="614"/>
                  </a:cubicBezTo>
                  <a:cubicBezTo>
                    <a:pt x="104" y="333"/>
                    <a:pt x="333" y="104"/>
                    <a:pt x="614" y="104"/>
                  </a:cubicBezTo>
                  <a:cubicBezTo>
                    <a:pt x="906" y="104"/>
                    <a:pt x="1135" y="333"/>
                    <a:pt x="1135" y="614"/>
                  </a:cubicBezTo>
                  <a:cubicBezTo>
                    <a:pt x="1135" y="906"/>
                    <a:pt x="906" y="1135"/>
                    <a:pt x="614" y="1135"/>
                  </a:cubicBezTo>
                  <a:close/>
                  <a:moveTo>
                    <a:pt x="614" y="1135"/>
                  </a:moveTo>
                  <a:lnTo>
                    <a:pt x="614" y="11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defRPr/>
              </a:pPr>
              <a:endParaRPr lang="en-US" dirty="0">
                <a:solidFill>
                  <a:schemeClr val="tx1">
                    <a:lumMod val="50000"/>
                    <a:lumOff val="50000"/>
                  </a:schemeClr>
                </a:solidFill>
                <a:latin typeface="Arial"/>
                <a:ea typeface="微软雅黑"/>
                <a:sym typeface="Arial"/>
              </a:endParaRPr>
            </a:p>
          </p:txBody>
        </p:sp>
      </p:grpSp>
      <p:grpSp>
        <p:nvGrpSpPr>
          <p:cNvPr id="44" name="Group 43"/>
          <p:cNvGrpSpPr/>
          <p:nvPr/>
        </p:nvGrpSpPr>
        <p:grpSpPr>
          <a:xfrm>
            <a:off x="5189406" y="2446852"/>
            <a:ext cx="265460" cy="315273"/>
            <a:chOff x="2060819" y="1388284"/>
            <a:chExt cx="271040" cy="321860"/>
          </a:xfrm>
          <a:solidFill>
            <a:srgbClr val="FFFFFF"/>
          </a:solidFill>
        </p:grpSpPr>
        <p:sp>
          <p:nvSpPr>
            <p:cNvPr id="45" name="Freeform 201"/>
            <p:cNvSpPr>
              <a:spLocks noChangeArrowheads="1"/>
            </p:cNvSpPr>
            <p:nvPr/>
          </p:nvSpPr>
          <p:spPr bwMode="auto">
            <a:xfrm>
              <a:off x="2060819" y="1388284"/>
              <a:ext cx="271040" cy="307527"/>
            </a:xfrm>
            <a:custGeom>
              <a:avLst/>
              <a:gdLst>
                <a:gd name="T0" fmla="*/ 718 w 917"/>
                <a:gd name="T1" fmla="*/ 583 h 1042"/>
                <a:gd name="T2" fmla="*/ 853 w 917"/>
                <a:gd name="T3" fmla="*/ 354 h 1042"/>
                <a:gd name="T4" fmla="*/ 885 w 917"/>
                <a:gd name="T5" fmla="*/ 270 h 1042"/>
                <a:gd name="T6" fmla="*/ 895 w 917"/>
                <a:gd name="T7" fmla="*/ 229 h 1042"/>
                <a:gd name="T8" fmla="*/ 895 w 917"/>
                <a:gd name="T9" fmla="*/ 208 h 1042"/>
                <a:gd name="T10" fmla="*/ 906 w 917"/>
                <a:gd name="T11" fmla="*/ 93 h 1042"/>
                <a:gd name="T12" fmla="*/ 906 w 917"/>
                <a:gd name="T13" fmla="*/ 41 h 1042"/>
                <a:gd name="T14" fmla="*/ 906 w 917"/>
                <a:gd name="T15" fmla="*/ 20 h 1042"/>
                <a:gd name="T16" fmla="*/ 906 w 917"/>
                <a:gd name="T17" fmla="*/ 10 h 1042"/>
                <a:gd name="T18" fmla="*/ 895 w 917"/>
                <a:gd name="T19" fmla="*/ 0 h 1042"/>
                <a:gd name="T20" fmla="*/ 885 w 917"/>
                <a:gd name="T21" fmla="*/ 0 h 1042"/>
                <a:gd name="T22" fmla="*/ 864 w 917"/>
                <a:gd name="T23" fmla="*/ 10 h 1042"/>
                <a:gd name="T24" fmla="*/ 812 w 917"/>
                <a:gd name="T25" fmla="*/ 20 h 1042"/>
                <a:gd name="T26" fmla="*/ 635 w 917"/>
                <a:gd name="T27" fmla="*/ 104 h 1042"/>
                <a:gd name="T28" fmla="*/ 395 w 917"/>
                <a:gd name="T29" fmla="*/ 333 h 1042"/>
                <a:gd name="T30" fmla="*/ 333 w 917"/>
                <a:gd name="T31" fmla="*/ 375 h 1042"/>
                <a:gd name="T32" fmla="*/ 10 w 917"/>
                <a:gd name="T33" fmla="*/ 583 h 1042"/>
                <a:gd name="T34" fmla="*/ 41 w 917"/>
                <a:gd name="T35" fmla="*/ 625 h 1042"/>
                <a:gd name="T36" fmla="*/ 531 w 917"/>
                <a:gd name="T37" fmla="*/ 999 h 1042"/>
                <a:gd name="T38" fmla="*/ 562 w 917"/>
                <a:gd name="T39" fmla="*/ 1020 h 1042"/>
                <a:gd name="T40" fmla="*/ 698 w 917"/>
                <a:gd name="T41" fmla="*/ 656 h 1042"/>
                <a:gd name="T42" fmla="*/ 718 w 917"/>
                <a:gd name="T43" fmla="*/ 583 h 1042"/>
                <a:gd name="T44" fmla="*/ 666 w 917"/>
                <a:gd name="T45" fmla="*/ 458 h 1042"/>
                <a:gd name="T46" fmla="*/ 562 w 917"/>
                <a:gd name="T47" fmla="*/ 468 h 1042"/>
                <a:gd name="T48" fmla="*/ 520 w 917"/>
                <a:gd name="T49" fmla="*/ 354 h 1042"/>
                <a:gd name="T50" fmla="*/ 531 w 917"/>
                <a:gd name="T51" fmla="*/ 333 h 1042"/>
                <a:gd name="T52" fmla="*/ 645 w 917"/>
                <a:gd name="T53" fmla="*/ 323 h 1042"/>
                <a:gd name="T54" fmla="*/ 677 w 917"/>
                <a:gd name="T55" fmla="*/ 437 h 1042"/>
                <a:gd name="T56" fmla="*/ 666 w 917"/>
                <a:gd name="T57" fmla="*/ 458 h 1042"/>
                <a:gd name="T58" fmla="*/ 666 w 917"/>
                <a:gd name="T59" fmla="*/ 458 h 1042"/>
                <a:gd name="T60" fmla="*/ 666 w 917"/>
                <a:gd name="T61" fmla="*/ 458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7" h="1042">
                  <a:moveTo>
                    <a:pt x="718" y="583"/>
                  </a:moveTo>
                  <a:cubicBezTo>
                    <a:pt x="781" y="500"/>
                    <a:pt x="823" y="427"/>
                    <a:pt x="853" y="354"/>
                  </a:cubicBezTo>
                  <a:cubicBezTo>
                    <a:pt x="864" y="333"/>
                    <a:pt x="874" y="302"/>
                    <a:pt x="885" y="270"/>
                  </a:cubicBezTo>
                  <a:cubicBezTo>
                    <a:pt x="885" y="260"/>
                    <a:pt x="885" y="250"/>
                    <a:pt x="895" y="229"/>
                  </a:cubicBezTo>
                  <a:cubicBezTo>
                    <a:pt x="895" y="218"/>
                    <a:pt x="895" y="218"/>
                    <a:pt x="895" y="208"/>
                  </a:cubicBezTo>
                  <a:cubicBezTo>
                    <a:pt x="906" y="166"/>
                    <a:pt x="906" y="125"/>
                    <a:pt x="906" y="93"/>
                  </a:cubicBezTo>
                  <a:cubicBezTo>
                    <a:pt x="906" y="73"/>
                    <a:pt x="906" y="52"/>
                    <a:pt x="906" y="41"/>
                  </a:cubicBezTo>
                  <a:cubicBezTo>
                    <a:pt x="906" y="31"/>
                    <a:pt x="916" y="31"/>
                    <a:pt x="906" y="20"/>
                  </a:cubicBezTo>
                  <a:lnTo>
                    <a:pt x="906" y="10"/>
                  </a:lnTo>
                  <a:cubicBezTo>
                    <a:pt x="916" y="0"/>
                    <a:pt x="906" y="0"/>
                    <a:pt x="895" y="0"/>
                  </a:cubicBezTo>
                  <a:lnTo>
                    <a:pt x="885" y="0"/>
                  </a:lnTo>
                  <a:cubicBezTo>
                    <a:pt x="874" y="0"/>
                    <a:pt x="874" y="10"/>
                    <a:pt x="864" y="10"/>
                  </a:cubicBezTo>
                  <a:cubicBezTo>
                    <a:pt x="864" y="20"/>
                    <a:pt x="843" y="20"/>
                    <a:pt x="812" y="20"/>
                  </a:cubicBezTo>
                  <a:cubicBezTo>
                    <a:pt x="770" y="31"/>
                    <a:pt x="708" y="52"/>
                    <a:pt x="635" y="104"/>
                  </a:cubicBezTo>
                  <a:cubicBezTo>
                    <a:pt x="510" y="177"/>
                    <a:pt x="437" y="281"/>
                    <a:pt x="395" y="333"/>
                  </a:cubicBezTo>
                  <a:cubicBezTo>
                    <a:pt x="385" y="354"/>
                    <a:pt x="354" y="375"/>
                    <a:pt x="333" y="375"/>
                  </a:cubicBezTo>
                  <a:cubicBezTo>
                    <a:pt x="125" y="364"/>
                    <a:pt x="41" y="510"/>
                    <a:pt x="10" y="583"/>
                  </a:cubicBezTo>
                  <a:cubicBezTo>
                    <a:pt x="0" y="604"/>
                    <a:pt x="10" y="625"/>
                    <a:pt x="41" y="625"/>
                  </a:cubicBezTo>
                  <a:cubicBezTo>
                    <a:pt x="489" y="614"/>
                    <a:pt x="531" y="885"/>
                    <a:pt x="531" y="999"/>
                  </a:cubicBezTo>
                  <a:cubicBezTo>
                    <a:pt x="520" y="1031"/>
                    <a:pt x="541" y="1041"/>
                    <a:pt x="562" y="1020"/>
                  </a:cubicBezTo>
                  <a:cubicBezTo>
                    <a:pt x="729" y="926"/>
                    <a:pt x="718" y="739"/>
                    <a:pt x="698" y="656"/>
                  </a:cubicBezTo>
                  <a:cubicBezTo>
                    <a:pt x="698" y="635"/>
                    <a:pt x="708" y="593"/>
                    <a:pt x="718" y="583"/>
                  </a:cubicBezTo>
                  <a:close/>
                  <a:moveTo>
                    <a:pt x="666" y="458"/>
                  </a:moveTo>
                  <a:cubicBezTo>
                    <a:pt x="645" y="489"/>
                    <a:pt x="593" y="489"/>
                    <a:pt x="562" y="468"/>
                  </a:cubicBezTo>
                  <a:cubicBezTo>
                    <a:pt x="510" y="448"/>
                    <a:pt x="500" y="395"/>
                    <a:pt x="520" y="354"/>
                  </a:cubicBezTo>
                  <a:cubicBezTo>
                    <a:pt x="531" y="343"/>
                    <a:pt x="531" y="343"/>
                    <a:pt x="531" y="333"/>
                  </a:cubicBezTo>
                  <a:cubicBezTo>
                    <a:pt x="562" y="302"/>
                    <a:pt x="604" y="302"/>
                    <a:pt x="645" y="323"/>
                  </a:cubicBezTo>
                  <a:cubicBezTo>
                    <a:pt x="687" y="343"/>
                    <a:pt x="708" y="395"/>
                    <a:pt x="677" y="437"/>
                  </a:cubicBezTo>
                  <a:cubicBezTo>
                    <a:pt x="677" y="448"/>
                    <a:pt x="677" y="448"/>
                    <a:pt x="666" y="458"/>
                  </a:cubicBezTo>
                  <a:close/>
                  <a:moveTo>
                    <a:pt x="666" y="458"/>
                  </a:moveTo>
                  <a:lnTo>
                    <a:pt x="666" y="45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defRPr/>
              </a:pPr>
              <a:endParaRPr lang="en-US" dirty="0">
                <a:solidFill>
                  <a:schemeClr val="tx1">
                    <a:lumMod val="50000"/>
                    <a:lumOff val="50000"/>
                  </a:schemeClr>
                </a:solidFill>
                <a:latin typeface="Arial"/>
                <a:ea typeface="微软雅黑"/>
                <a:sym typeface="Arial"/>
              </a:endParaRPr>
            </a:p>
          </p:txBody>
        </p:sp>
        <p:sp>
          <p:nvSpPr>
            <p:cNvPr id="46" name="Freeform 202"/>
            <p:cNvSpPr>
              <a:spLocks noChangeArrowheads="1"/>
            </p:cNvSpPr>
            <p:nvPr/>
          </p:nvSpPr>
          <p:spPr bwMode="auto">
            <a:xfrm>
              <a:off x="2131185" y="1637172"/>
              <a:ext cx="58639" cy="67760"/>
            </a:xfrm>
            <a:custGeom>
              <a:avLst/>
              <a:gdLst>
                <a:gd name="T0" fmla="*/ 42 w 199"/>
                <a:gd name="T1" fmla="*/ 219 h 230"/>
                <a:gd name="T2" fmla="*/ 188 w 199"/>
                <a:gd name="T3" fmla="*/ 31 h 230"/>
                <a:gd name="T4" fmla="*/ 156 w 199"/>
                <a:gd name="T5" fmla="*/ 10 h 230"/>
                <a:gd name="T6" fmla="*/ 11 w 199"/>
                <a:gd name="T7" fmla="*/ 198 h 230"/>
                <a:gd name="T8" fmla="*/ 42 w 199"/>
                <a:gd name="T9" fmla="*/ 219 h 230"/>
                <a:gd name="T10" fmla="*/ 42 w 199"/>
                <a:gd name="T11" fmla="*/ 219 h 230"/>
                <a:gd name="T12" fmla="*/ 42 w 199"/>
                <a:gd name="T13" fmla="*/ 219 h 230"/>
              </a:gdLst>
              <a:ahLst/>
              <a:cxnLst>
                <a:cxn ang="0">
                  <a:pos x="T0" y="T1"/>
                </a:cxn>
                <a:cxn ang="0">
                  <a:pos x="T2" y="T3"/>
                </a:cxn>
                <a:cxn ang="0">
                  <a:pos x="T4" y="T5"/>
                </a:cxn>
                <a:cxn ang="0">
                  <a:pos x="T6" y="T7"/>
                </a:cxn>
                <a:cxn ang="0">
                  <a:pos x="T8" y="T9"/>
                </a:cxn>
                <a:cxn ang="0">
                  <a:pos x="T10" y="T11"/>
                </a:cxn>
                <a:cxn ang="0">
                  <a:pos x="T12" y="T13"/>
                </a:cxn>
              </a:cxnLst>
              <a:rect l="0" t="0" r="r" b="b"/>
              <a:pathLst>
                <a:path w="199" h="230">
                  <a:moveTo>
                    <a:pt x="42" y="219"/>
                  </a:moveTo>
                  <a:cubicBezTo>
                    <a:pt x="115" y="177"/>
                    <a:pt x="167" y="83"/>
                    <a:pt x="188" y="31"/>
                  </a:cubicBezTo>
                  <a:cubicBezTo>
                    <a:pt x="198" y="10"/>
                    <a:pt x="177" y="0"/>
                    <a:pt x="156" y="10"/>
                  </a:cubicBezTo>
                  <a:cubicBezTo>
                    <a:pt x="73" y="63"/>
                    <a:pt x="31" y="146"/>
                    <a:pt x="11" y="198"/>
                  </a:cubicBezTo>
                  <a:cubicBezTo>
                    <a:pt x="0" y="219"/>
                    <a:pt x="21" y="229"/>
                    <a:pt x="42" y="219"/>
                  </a:cubicBezTo>
                  <a:close/>
                  <a:moveTo>
                    <a:pt x="42" y="219"/>
                  </a:moveTo>
                  <a:lnTo>
                    <a:pt x="42" y="21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defRPr/>
              </a:pPr>
              <a:endParaRPr lang="en-US" dirty="0">
                <a:solidFill>
                  <a:schemeClr val="tx1">
                    <a:lumMod val="50000"/>
                    <a:lumOff val="50000"/>
                  </a:schemeClr>
                </a:solidFill>
                <a:latin typeface="Arial"/>
                <a:ea typeface="微软雅黑"/>
                <a:sym typeface="Arial"/>
              </a:endParaRPr>
            </a:p>
          </p:txBody>
        </p:sp>
        <p:sp>
          <p:nvSpPr>
            <p:cNvPr id="47" name="Freeform 203"/>
            <p:cNvSpPr>
              <a:spLocks noChangeArrowheads="1"/>
            </p:cNvSpPr>
            <p:nvPr/>
          </p:nvSpPr>
          <p:spPr bwMode="auto">
            <a:xfrm>
              <a:off x="2084274" y="1615019"/>
              <a:ext cx="76882" cy="95125"/>
            </a:xfrm>
            <a:custGeom>
              <a:avLst/>
              <a:gdLst>
                <a:gd name="T0" fmla="*/ 31 w 261"/>
                <a:gd name="T1" fmla="*/ 313 h 324"/>
                <a:gd name="T2" fmla="*/ 250 w 261"/>
                <a:gd name="T3" fmla="*/ 31 h 324"/>
                <a:gd name="T4" fmla="*/ 219 w 261"/>
                <a:gd name="T5" fmla="*/ 11 h 324"/>
                <a:gd name="T6" fmla="*/ 10 w 261"/>
                <a:gd name="T7" fmla="*/ 292 h 324"/>
                <a:gd name="T8" fmla="*/ 31 w 261"/>
                <a:gd name="T9" fmla="*/ 313 h 324"/>
                <a:gd name="T10" fmla="*/ 31 w 261"/>
                <a:gd name="T11" fmla="*/ 313 h 324"/>
                <a:gd name="T12" fmla="*/ 31 w 261"/>
                <a:gd name="T13" fmla="*/ 313 h 324"/>
              </a:gdLst>
              <a:ahLst/>
              <a:cxnLst>
                <a:cxn ang="0">
                  <a:pos x="T0" y="T1"/>
                </a:cxn>
                <a:cxn ang="0">
                  <a:pos x="T2" y="T3"/>
                </a:cxn>
                <a:cxn ang="0">
                  <a:pos x="T4" y="T5"/>
                </a:cxn>
                <a:cxn ang="0">
                  <a:pos x="T6" y="T7"/>
                </a:cxn>
                <a:cxn ang="0">
                  <a:pos x="T8" y="T9"/>
                </a:cxn>
                <a:cxn ang="0">
                  <a:pos x="T10" y="T11"/>
                </a:cxn>
                <a:cxn ang="0">
                  <a:pos x="T12" y="T13"/>
                </a:cxn>
              </a:cxnLst>
              <a:rect l="0" t="0" r="r" b="b"/>
              <a:pathLst>
                <a:path w="261" h="324">
                  <a:moveTo>
                    <a:pt x="31" y="313"/>
                  </a:moveTo>
                  <a:cubicBezTo>
                    <a:pt x="156" y="240"/>
                    <a:pt x="219" y="104"/>
                    <a:pt x="250" y="31"/>
                  </a:cubicBezTo>
                  <a:cubicBezTo>
                    <a:pt x="260" y="11"/>
                    <a:pt x="240" y="0"/>
                    <a:pt x="219" y="11"/>
                  </a:cubicBezTo>
                  <a:cubicBezTo>
                    <a:pt x="94" y="83"/>
                    <a:pt x="31" y="219"/>
                    <a:pt x="10" y="292"/>
                  </a:cubicBezTo>
                  <a:cubicBezTo>
                    <a:pt x="0" y="313"/>
                    <a:pt x="10" y="323"/>
                    <a:pt x="31" y="313"/>
                  </a:cubicBezTo>
                  <a:close/>
                  <a:moveTo>
                    <a:pt x="31" y="313"/>
                  </a:moveTo>
                  <a:lnTo>
                    <a:pt x="31" y="31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defRPr/>
              </a:pPr>
              <a:endParaRPr lang="en-US" dirty="0">
                <a:solidFill>
                  <a:schemeClr val="tx1">
                    <a:lumMod val="50000"/>
                    <a:lumOff val="50000"/>
                  </a:schemeClr>
                </a:solidFill>
                <a:latin typeface="Arial"/>
                <a:ea typeface="微软雅黑"/>
                <a:sym typeface="Arial"/>
              </a:endParaRPr>
            </a:p>
          </p:txBody>
        </p:sp>
        <p:sp>
          <p:nvSpPr>
            <p:cNvPr id="48" name="Freeform 204"/>
            <p:cNvSpPr>
              <a:spLocks noChangeArrowheads="1"/>
            </p:cNvSpPr>
            <p:nvPr/>
          </p:nvSpPr>
          <p:spPr bwMode="auto">
            <a:xfrm>
              <a:off x="2075153" y="1591564"/>
              <a:ext cx="58638" cy="70366"/>
            </a:xfrm>
            <a:custGeom>
              <a:avLst/>
              <a:gdLst>
                <a:gd name="T0" fmla="*/ 41 w 199"/>
                <a:gd name="T1" fmla="*/ 229 h 240"/>
                <a:gd name="T2" fmla="*/ 187 w 199"/>
                <a:gd name="T3" fmla="*/ 42 h 240"/>
                <a:gd name="T4" fmla="*/ 156 w 199"/>
                <a:gd name="T5" fmla="*/ 21 h 240"/>
                <a:gd name="T6" fmla="*/ 10 w 199"/>
                <a:gd name="T7" fmla="*/ 208 h 240"/>
                <a:gd name="T8" fmla="*/ 41 w 199"/>
                <a:gd name="T9" fmla="*/ 229 h 240"/>
                <a:gd name="T10" fmla="*/ 41 w 199"/>
                <a:gd name="T11" fmla="*/ 229 h 240"/>
                <a:gd name="T12" fmla="*/ 41 w 199"/>
                <a:gd name="T13" fmla="*/ 229 h 240"/>
              </a:gdLst>
              <a:ahLst/>
              <a:cxnLst>
                <a:cxn ang="0">
                  <a:pos x="T0" y="T1"/>
                </a:cxn>
                <a:cxn ang="0">
                  <a:pos x="T2" y="T3"/>
                </a:cxn>
                <a:cxn ang="0">
                  <a:pos x="T4" y="T5"/>
                </a:cxn>
                <a:cxn ang="0">
                  <a:pos x="T6" y="T7"/>
                </a:cxn>
                <a:cxn ang="0">
                  <a:pos x="T8" y="T9"/>
                </a:cxn>
                <a:cxn ang="0">
                  <a:pos x="T10" y="T11"/>
                </a:cxn>
                <a:cxn ang="0">
                  <a:pos x="T12" y="T13"/>
                </a:cxn>
              </a:cxnLst>
              <a:rect l="0" t="0" r="r" b="b"/>
              <a:pathLst>
                <a:path w="199" h="240">
                  <a:moveTo>
                    <a:pt x="41" y="229"/>
                  </a:moveTo>
                  <a:cubicBezTo>
                    <a:pt x="114" y="177"/>
                    <a:pt x="166" y="94"/>
                    <a:pt x="187" y="42"/>
                  </a:cubicBezTo>
                  <a:cubicBezTo>
                    <a:pt x="198" y="21"/>
                    <a:pt x="177" y="0"/>
                    <a:pt x="156" y="21"/>
                  </a:cubicBezTo>
                  <a:cubicBezTo>
                    <a:pt x="73" y="73"/>
                    <a:pt x="31" y="156"/>
                    <a:pt x="10" y="208"/>
                  </a:cubicBezTo>
                  <a:cubicBezTo>
                    <a:pt x="0" y="229"/>
                    <a:pt x="10" y="239"/>
                    <a:pt x="41" y="229"/>
                  </a:cubicBezTo>
                  <a:close/>
                  <a:moveTo>
                    <a:pt x="41" y="229"/>
                  </a:moveTo>
                  <a:lnTo>
                    <a:pt x="41" y="22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defRPr/>
              </a:pPr>
              <a:endParaRPr lang="en-US" dirty="0">
                <a:solidFill>
                  <a:schemeClr val="tx1">
                    <a:lumMod val="50000"/>
                    <a:lumOff val="50000"/>
                  </a:schemeClr>
                </a:solidFill>
                <a:latin typeface="Arial"/>
                <a:ea typeface="微软雅黑"/>
                <a:sym typeface="Arial"/>
              </a:endParaRPr>
            </a:p>
          </p:txBody>
        </p:sp>
      </p:grpSp>
      <p:sp>
        <p:nvSpPr>
          <p:cNvPr id="50" name="Freeform 298"/>
          <p:cNvSpPr>
            <a:spLocks noChangeArrowheads="1"/>
          </p:cNvSpPr>
          <p:nvPr/>
        </p:nvSpPr>
        <p:spPr bwMode="auto">
          <a:xfrm>
            <a:off x="6256360" y="4228618"/>
            <a:ext cx="308809" cy="309563"/>
          </a:xfrm>
          <a:custGeom>
            <a:avLst/>
            <a:gdLst>
              <a:gd name="T0" fmla="*/ 126173857 w 1606"/>
              <a:gd name="T1" fmla="*/ 0 h 1607"/>
              <a:gd name="T2" fmla="*/ 0 w 1606"/>
              <a:gd name="T3" fmla="*/ 111689071 h 1607"/>
              <a:gd name="T4" fmla="*/ 111364865 w 1606"/>
              <a:gd name="T5" fmla="*/ 238210559 h 1607"/>
              <a:gd name="T6" fmla="*/ 237686762 w 1606"/>
              <a:gd name="T7" fmla="*/ 126521488 h 1607"/>
              <a:gd name="T8" fmla="*/ 74193768 w 1606"/>
              <a:gd name="T9" fmla="*/ 26105346 h 1607"/>
              <a:gd name="T10" fmla="*/ 32135816 w 1606"/>
              <a:gd name="T11" fmla="*/ 63334908 h 1607"/>
              <a:gd name="T12" fmla="*/ 23398384 w 1606"/>
              <a:gd name="T13" fmla="*/ 79353949 h 1607"/>
              <a:gd name="T14" fmla="*/ 46944808 w 1606"/>
              <a:gd name="T15" fmla="*/ 111689071 h 1607"/>
              <a:gd name="T16" fmla="*/ 23398384 w 1606"/>
              <a:gd name="T17" fmla="*/ 79353949 h 1607"/>
              <a:gd name="T18" fmla="*/ 46944808 w 1606"/>
              <a:gd name="T19" fmla="*/ 126521488 h 1607"/>
              <a:gd name="T20" fmla="*/ 23398384 w 1606"/>
              <a:gd name="T21" fmla="*/ 158856610 h 1607"/>
              <a:gd name="T22" fmla="*/ 32135816 w 1606"/>
              <a:gd name="T23" fmla="*/ 174875651 h 1607"/>
              <a:gd name="T24" fmla="*/ 74193768 w 1606"/>
              <a:gd name="T25" fmla="*/ 212105213 h 1607"/>
              <a:gd name="T26" fmla="*/ 111364865 w 1606"/>
              <a:gd name="T27" fmla="*/ 222043190 h 1607"/>
              <a:gd name="T28" fmla="*/ 111364865 w 1606"/>
              <a:gd name="T29" fmla="*/ 174875651 h 1607"/>
              <a:gd name="T30" fmla="*/ 111364865 w 1606"/>
              <a:gd name="T31" fmla="*/ 158856610 h 1607"/>
              <a:gd name="T32" fmla="*/ 63086928 w 1606"/>
              <a:gd name="T33" fmla="*/ 126521488 h 1607"/>
              <a:gd name="T34" fmla="*/ 111364865 w 1606"/>
              <a:gd name="T35" fmla="*/ 158856610 h 1607"/>
              <a:gd name="T36" fmla="*/ 63086928 w 1606"/>
              <a:gd name="T37" fmla="*/ 111689071 h 1607"/>
              <a:gd name="T38" fmla="*/ 111364865 w 1606"/>
              <a:gd name="T39" fmla="*/ 79353949 h 1607"/>
              <a:gd name="T40" fmla="*/ 111364865 w 1606"/>
              <a:gd name="T41" fmla="*/ 63334908 h 1607"/>
              <a:gd name="T42" fmla="*/ 111364865 w 1606"/>
              <a:gd name="T43" fmla="*/ 16167369 h 1607"/>
              <a:gd name="T44" fmla="*/ 205402906 w 1606"/>
              <a:gd name="T45" fmla="*/ 63334908 h 1607"/>
              <a:gd name="T46" fmla="*/ 163344953 w 1606"/>
              <a:gd name="T47" fmla="*/ 26105346 h 1607"/>
              <a:gd name="T48" fmla="*/ 126173857 w 1606"/>
              <a:gd name="T49" fmla="*/ 16167369 h 1607"/>
              <a:gd name="T50" fmla="*/ 126173857 w 1606"/>
              <a:gd name="T51" fmla="*/ 63334908 h 1607"/>
              <a:gd name="T52" fmla="*/ 126173857 w 1606"/>
              <a:gd name="T53" fmla="*/ 79353949 h 1607"/>
              <a:gd name="T54" fmla="*/ 174451793 w 1606"/>
              <a:gd name="T55" fmla="*/ 111689071 h 1607"/>
              <a:gd name="T56" fmla="*/ 126173857 w 1606"/>
              <a:gd name="T57" fmla="*/ 79353949 h 1607"/>
              <a:gd name="T58" fmla="*/ 174451793 w 1606"/>
              <a:gd name="T59" fmla="*/ 126521488 h 1607"/>
              <a:gd name="T60" fmla="*/ 126173857 w 1606"/>
              <a:gd name="T61" fmla="*/ 158856610 h 1607"/>
              <a:gd name="T62" fmla="*/ 126173857 w 1606"/>
              <a:gd name="T63" fmla="*/ 222043190 h 1607"/>
              <a:gd name="T64" fmla="*/ 165862401 w 1606"/>
              <a:gd name="T65" fmla="*/ 174875651 h 1607"/>
              <a:gd name="T66" fmla="*/ 163344953 w 1606"/>
              <a:gd name="T67" fmla="*/ 212105213 h 1607"/>
              <a:gd name="T68" fmla="*/ 205402906 w 1606"/>
              <a:gd name="T69" fmla="*/ 174875651 h 1607"/>
              <a:gd name="T70" fmla="*/ 214140338 w 1606"/>
              <a:gd name="T71" fmla="*/ 158856610 h 1607"/>
              <a:gd name="T72" fmla="*/ 190593529 w 1606"/>
              <a:gd name="T73" fmla="*/ 126521488 h 1607"/>
              <a:gd name="T74" fmla="*/ 214140338 w 1606"/>
              <a:gd name="T75" fmla="*/ 158856610 h 1607"/>
              <a:gd name="T76" fmla="*/ 185706673 w 1606"/>
              <a:gd name="T77" fmla="*/ 79353949 h 1607"/>
              <a:gd name="T78" fmla="*/ 221544641 w 1606"/>
              <a:gd name="T79" fmla="*/ 111689071 h 1607"/>
              <a:gd name="T80" fmla="*/ 190593529 w 1606"/>
              <a:gd name="T81" fmla="*/ 111689071 h 16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06" h="1607">
                <a:moveTo>
                  <a:pt x="1605" y="753"/>
                </a:moveTo>
                <a:cubicBezTo>
                  <a:pt x="1580" y="352"/>
                  <a:pt x="1254" y="26"/>
                  <a:pt x="852" y="0"/>
                </a:cubicBezTo>
                <a:cubicBezTo>
                  <a:pt x="752" y="0"/>
                  <a:pt x="752" y="0"/>
                  <a:pt x="752" y="0"/>
                </a:cubicBezTo>
                <a:cubicBezTo>
                  <a:pt x="351" y="26"/>
                  <a:pt x="25" y="352"/>
                  <a:pt x="0" y="753"/>
                </a:cubicBezTo>
                <a:cubicBezTo>
                  <a:pt x="0" y="853"/>
                  <a:pt x="0" y="853"/>
                  <a:pt x="0" y="853"/>
                </a:cubicBezTo>
                <a:cubicBezTo>
                  <a:pt x="25" y="1255"/>
                  <a:pt x="351" y="1581"/>
                  <a:pt x="752" y="1606"/>
                </a:cubicBezTo>
                <a:cubicBezTo>
                  <a:pt x="852" y="1606"/>
                  <a:pt x="852" y="1606"/>
                  <a:pt x="852" y="1606"/>
                </a:cubicBezTo>
                <a:cubicBezTo>
                  <a:pt x="1254" y="1581"/>
                  <a:pt x="1580" y="1255"/>
                  <a:pt x="1605" y="853"/>
                </a:cubicBezTo>
                <a:cubicBezTo>
                  <a:pt x="1605" y="753"/>
                  <a:pt x="1605" y="753"/>
                  <a:pt x="1605" y="753"/>
                </a:cubicBezTo>
                <a:close/>
                <a:moveTo>
                  <a:pt x="501" y="176"/>
                </a:moveTo>
                <a:cubicBezTo>
                  <a:pt x="451" y="243"/>
                  <a:pt x="409" y="327"/>
                  <a:pt x="376" y="427"/>
                </a:cubicBezTo>
                <a:cubicBezTo>
                  <a:pt x="217" y="427"/>
                  <a:pt x="217" y="427"/>
                  <a:pt x="217" y="427"/>
                </a:cubicBezTo>
                <a:cubicBezTo>
                  <a:pt x="284" y="318"/>
                  <a:pt x="384" y="226"/>
                  <a:pt x="501" y="176"/>
                </a:cubicBezTo>
                <a:close/>
                <a:moveTo>
                  <a:pt x="158" y="535"/>
                </a:moveTo>
                <a:cubicBezTo>
                  <a:pt x="351" y="535"/>
                  <a:pt x="351" y="535"/>
                  <a:pt x="351" y="535"/>
                </a:cubicBezTo>
                <a:cubicBezTo>
                  <a:pt x="334" y="602"/>
                  <a:pt x="326" y="678"/>
                  <a:pt x="317" y="753"/>
                </a:cubicBezTo>
                <a:cubicBezTo>
                  <a:pt x="108" y="753"/>
                  <a:pt x="108" y="753"/>
                  <a:pt x="108" y="753"/>
                </a:cubicBezTo>
                <a:cubicBezTo>
                  <a:pt x="108" y="678"/>
                  <a:pt x="133" y="602"/>
                  <a:pt x="158" y="535"/>
                </a:cubicBezTo>
                <a:close/>
                <a:moveTo>
                  <a:pt x="108" y="853"/>
                </a:moveTo>
                <a:cubicBezTo>
                  <a:pt x="317" y="853"/>
                  <a:pt x="317" y="853"/>
                  <a:pt x="317" y="853"/>
                </a:cubicBezTo>
                <a:cubicBezTo>
                  <a:pt x="326" y="929"/>
                  <a:pt x="334" y="1004"/>
                  <a:pt x="351" y="1071"/>
                </a:cubicBezTo>
                <a:cubicBezTo>
                  <a:pt x="158" y="1071"/>
                  <a:pt x="158" y="1071"/>
                  <a:pt x="158" y="1071"/>
                </a:cubicBezTo>
                <a:cubicBezTo>
                  <a:pt x="133" y="1004"/>
                  <a:pt x="108" y="929"/>
                  <a:pt x="108" y="853"/>
                </a:cubicBezTo>
                <a:close/>
                <a:moveTo>
                  <a:pt x="217" y="1179"/>
                </a:moveTo>
                <a:cubicBezTo>
                  <a:pt x="376" y="1179"/>
                  <a:pt x="376" y="1179"/>
                  <a:pt x="376" y="1179"/>
                </a:cubicBezTo>
                <a:cubicBezTo>
                  <a:pt x="409" y="1280"/>
                  <a:pt x="451" y="1363"/>
                  <a:pt x="501" y="1430"/>
                </a:cubicBezTo>
                <a:cubicBezTo>
                  <a:pt x="384" y="1380"/>
                  <a:pt x="284" y="1288"/>
                  <a:pt x="217" y="1179"/>
                </a:cubicBezTo>
                <a:close/>
                <a:moveTo>
                  <a:pt x="752" y="1497"/>
                </a:moveTo>
                <a:cubicBezTo>
                  <a:pt x="635" y="1464"/>
                  <a:pt x="543" y="1346"/>
                  <a:pt x="484" y="1179"/>
                </a:cubicBezTo>
                <a:cubicBezTo>
                  <a:pt x="752" y="1179"/>
                  <a:pt x="752" y="1179"/>
                  <a:pt x="752" y="1179"/>
                </a:cubicBezTo>
                <a:lnTo>
                  <a:pt x="752" y="1497"/>
                </a:lnTo>
                <a:close/>
                <a:moveTo>
                  <a:pt x="752" y="1071"/>
                </a:moveTo>
                <a:cubicBezTo>
                  <a:pt x="459" y="1071"/>
                  <a:pt x="459" y="1071"/>
                  <a:pt x="459" y="1071"/>
                </a:cubicBezTo>
                <a:cubicBezTo>
                  <a:pt x="443" y="1004"/>
                  <a:pt x="434" y="929"/>
                  <a:pt x="426" y="853"/>
                </a:cubicBezTo>
                <a:cubicBezTo>
                  <a:pt x="752" y="853"/>
                  <a:pt x="752" y="853"/>
                  <a:pt x="752" y="853"/>
                </a:cubicBezTo>
                <a:lnTo>
                  <a:pt x="752" y="1071"/>
                </a:lnTo>
                <a:close/>
                <a:moveTo>
                  <a:pt x="752" y="753"/>
                </a:moveTo>
                <a:cubicBezTo>
                  <a:pt x="426" y="753"/>
                  <a:pt x="426" y="753"/>
                  <a:pt x="426" y="753"/>
                </a:cubicBezTo>
                <a:cubicBezTo>
                  <a:pt x="434" y="678"/>
                  <a:pt x="443" y="602"/>
                  <a:pt x="459" y="535"/>
                </a:cubicBezTo>
                <a:cubicBezTo>
                  <a:pt x="752" y="535"/>
                  <a:pt x="752" y="535"/>
                  <a:pt x="752" y="535"/>
                </a:cubicBezTo>
                <a:lnTo>
                  <a:pt x="752" y="753"/>
                </a:lnTo>
                <a:close/>
                <a:moveTo>
                  <a:pt x="752" y="427"/>
                </a:moveTo>
                <a:cubicBezTo>
                  <a:pt x="484" y="427"/>
                  <a:pt x="484" y="427"/>
                  <a:pt x="484" y="427"/>
                </a:cubicBezTo>
                <a:cubicBezTo>
                  <a:pt x="543" y="260"/>
                  <a:pt x="635" y="142"/>
                  <a:pt x="752" y="109"/>
                </a:cubicBezTo>
                <a:lnTo>
                  <a:pt x="752" y="427"/>
                </a:lnTo>
                <a:close/>
                <a:moveTo>
                  <a:pt x="1387" y="427"/>
                </a:moveTo>
                <a:cubicBezTo>
                  <a:pt x="1229" y="427"/>
                  <a:pt x="1229" y="427"/>
                  <a:pt x="1229" y="427"/>
                </a:cubicBezTo>
                <a:cubicBezTo>
                  <a:pt x="1195" y="327"/>
                  <a:pt x="1153" y="243"/>
                  <a:pt x="1103" y="176"/>
                </a:cubicBezTo>
                <a:cubicBezTo>
                  <a:pt x="1220" y="226"/>
                  <a:pt x="1320" y="318"/>
                  <a:pt x="1387" y="427"/>
                </a:cubicBezTo>
                <a:close/>
                <a:moveTo>
                  <a:pt x="852" y="109"/>
                </a:moveTo>
                <a:cubicBezTo>
                  <a:pt x="969" y="142"/>
                  <a:pt x="1061" y="260"/>
                  <a:pt x="1120" y="427"/>
                </a:cubicBezTo>
                <a:cubicBezTo>
                  <a:pt x="852" y="427"/>
                  <a:pt x="852" y="427"/>
                  <a:pt x="852" y="427"/>
                </a:cubicBezTo>
                <a:lnTo>
                  <a:pt x="852" y="109"/>
                </a:lnTo>
                <a:close/>
                <a:moveTo>
                  <a:pt x="852" y="535"/>
                </a:moveTo>
                <a:cubicBezTo>
                  <a:pt x="1153" y="535"/>
                  <a:pt x="1153" y="535"/>
                  <a:pt x="1153" y="535"/>
                </a:cubicBezTo>
                <a:cubicBezTo>
                  <a:pt x="1162" y="602"/>
                  <a:pt x="1170" y="678"/>
                  <a:pt x="1178" y="753"/>
                </a:cubicBezTo>
                <a:cubicBezTo>
                  <a:pt x="852" y="753"/>
                  <a:pt x="852" y="753"/>
                  <a:pt x="852" y="753"/>
                </a:cubicBezTo>
                <a:lnTo>
                  <a:pt x="852" y="535"/>
                </a:lnTo>
                <a:close/>
                <a:moveTo>
                  <a:pt x="852" y="853"/>
                </a:moveTo>
                <a:cubicBezTo>
                  <a:pt x="1178" y="853"/>
                  <a:pt x="1178" y="853"/>
                  <a:pt x="1178" y="853"/>
                </a:cubicBezTo>
                <a:cubicBezTo>
                  <a:pt x="1170" y="929"/>
                  <a:pt x="1162" y="1004"/>
                  <a:pt x="1153" y="1071"/>
                </a:cubicBezTo>
                <a:cubicBezTo>
                  <a:pt x="852" y="1071"/>
                  <a:pt x="852" y="1071"/>
                  <a:pt x="852" y="1071"/>
                </a:cubicBezTo>
                <a:lnTo>
                  <a:pt x="852" y="853"/>
                </a:lnTo>
                <a:close/>
                <a:moveTo>
                  <a:pt x="852" y="1497"/>
                </a:moveTo>
                <a:cubicBezTo>
                  <a:pt x="852" y="1179"/>
                  <a:pt x="852" y="1179"/>
                  <a:pt x="852" y="1179"/>
                </a:cubicBezTo>
                <a:cubicBezTo>
                  <a:pt x="1120" y="1179"/>
                  <a:pt x="1120" y="1179"/>
                  <a:pt x="1120" y="1179"/>
                </a:cubicBezTo>
                <a:cubicBezTo>
                  <a:pt x="1061" y="1346"/>
                  <a:pt x="969" y="1464"/>
                  <a:pt x="852" y="1497"/>
                </a:cubicBezTo>
                <a:close/>
                <a:moveTo>
                  <a:pt x="1103" y="1430"/>
                </a:moveTo>
                <a:cubicBezTo>
                  <a:pt x="1153" y="1363"/>
                  <a:pt x="1195" y="1280"/>
                  <a:pt x="1229" y="1179"/>
                </a:cubicBezTo>
                <a:cubicBezTo>
                  <a:pt x="1387" y="1179"/>
                  <a:pt x="1387" y="1179"/>
                  <a:pt x="1387" y="1179"/>
                </a:cubicBezTo>
                <a:cubicBezTo>
                  <a:pt x="1320" y="1288"/>
                  <a:pt x="1220" y="1380"/>
                  <a:pt x="1103" y="1430"/>
                </a:cubicBezTo>
                <a:close/>
                <a:moveTo>
                  <a:pt x="1446" y="1071"/>
                </a:moveTo>
                <a:cubicBezTo>
                  <a:pt x="1254" y="1071"/>
                  <a:pt x="1254" y="1071"/>
                  <a:pt x="1254" y="1071"/>
                </a:cubicBezTo>
                <a:cubicBezTo>
                  <a:pt x="1270" y="1004"/>
                  <a:pt x="1279" y="929"/>
                  <a:pt x="1287" y="853"/>
                </a:cubicBezTo>
                <a:cubicBezTo>
                  <a:pt x="1496" y="853"/>
                  <a:pt x="1496" y="853"/>
                  <a:pt x="1496" y="853"/>
                </a:cubicBezTo>
                <a:cubicBezTo>
                  <a:pt x="1496" y="929"/>
                  <a:pt x="1471" y="1004"/>
                  <a:pt x="1446" y="1071"/>
                </a:cubicBezTo>
                <a:close/>
                <a:moveTo>
                  <a:pt x="1287" y="753"/>
                </a:moveTo>
                <a:cubicBezTo>
                  <a:pt x="1279" y="678"/>
                  <a:pt x="1270" y="602"/>
                  <a:pt x="1254" y="535"/>
                </a:cubicBezTo>
                <a:cubicBezTo>
                  <a:pt x="1446" y="535"/>
                  <a:pt x="1446" y="535"/>
                  <a:pt x="1446" y="535"/>
                </a:cubicBezTo>
                <a:cubicBezTo>
                  <a:pt x="1471" y="602"/>
                  <a:pt x="1496" y="678"/>
                  <a:pt x="1496" y="753"/>
                </a:cubicBezTo>
                <a:lnTo>
                  <a:pt x="1287" y="753"/>
                </a:lnTo>
                <a:close/>
                <a:moveTo>
                  <a:pt x="1287" y="753"/>
                </a:moveTo>
                <a:lnTo>
                  <a:pt x="1287" y="753"/>
                </a:lnTo>
                <a:close/>
              </a:path>
            </a:pathLst>
          </a:custGeom>
          <a:solidFill>
            <a:srgbClr val="FFFFFF"/>
          </a:solidFill>
          <a:ln>
            <a:noFill/>
          </a:ln>
        </p:spPr>
        <p:txBody>
          <a:bodyPr wrap="none" lIns="121895" tIns="60947" rIns="121895" bIns="60947" anchor="ctr"/>
          <a:lstStyle/>
          <a:p>
            <a:endParaRPr lang="zh-CN" altLang="en-US">
              <a:solidFill>
                <a:schemeClr val="tx1">
                  <a:lumMod val="50000"/>
                  <a:lumOff val="50000"/>
                </a:schemeClr>
              </a:solidFill>
              <a:latin typeface="Arial"/>
              <a:ea typeface="微软雅黑"/>
              <a:sym typeface="Arial"/>
            </a:endParaRPr>
          </a:p>
        </p:txBody>
      </p:sp>
      <p:sp>
        <p:nvSpPr>
          <p:cNvPr id="54" name="Freeform 526"/>
          <p:cNvSpPr>
            <a:spLocks noChangeArrowheads="1"/>
          </p:cNvSpPr>
          <p:nvPr/>
        </p:nvSpPr>
        <p:spPr bwMode="auto">
          <a:xfrm rot="-1251501">
            <a:off x="6162686" y="2110892"/>
            <a:ext cx="255621" cy="330994"/>
          </a:xfrm>
          <a:custGeom>
            <a:avLst/>
            <a:gdLst>
              <a:gd name="T0" fmla="*/ 125867850 w 1222"/>
              <a:gd name="T1" fmla="*/ 234923736 h 1581"/>
              <a:gd name="T2" fmla="*/ 120090569 w 1222"/>
              <a:gd name="T3" fmla="*/ 214380784 h 1581"/>
              <a:gd name="T4" fmla="*/ 120090569 w 1222"/>
              <a:gd name="T5" fmla="*/ 63032384 h 1581"/>
              <a:gd name="T6" fmla="*/ 125867850 w 1222"/>
              <a:gd name="T7" fmla="*/ 42665292 h 1581"/>
              <a:gd name="T8" fmla="*/ 2975858 w 1222"/>
              <a:gd name="T9" fmla="*/ 80765764 h 1581"/>
              <a:gd name="T10" fmla="*/ 0 w 1222"/>
              <a:gd name="T11" fmla="*/ 139409186 h 1581"/>
              <a:gd name="T12" fmla="*/ 2975858 w 1222"/>
              <a:gd name="T13" fmla="*/ 196647405 h 1581"/>
              <a:gd name="T14" fmla="*/ 87879851 w 1222"/>
              <a:gd name="T15" fmla="*/ 268634408 h 1581"/>
              <a:gd name="T16" fmla="*/ 86304076 w 1222"/>
              <a:gd name="T17" fmla="*/ 195243037 h 1581"/>
              <a:gd name="T18" fmla="*/ 49716998 w 1222"/>
              <a:gd name="T19" fmla="*/ 196647405 h 1581"/>
              <a:gd name="T20" fmla="*/ 49716998 w 1222"/>
              <a:gd name="T21" fmla="*/ 139409186 h 1581"/>
              <a:gd name="T22" fmla="*/ 49716998 w 1222"/>
              <a:gd name="T23" fmla="*/ 80765764 h 1581"/>
              <a:gd name="T24" fmla="*/ 86304076 w 1222"/>
              <a:gd name="T25" fmla="*/ 82170550 h 1581"/>
              <a:gd name="T26" fmla="*/ 87879851 w 1222"/>
              <a:gd name="T27" fmla="*/ 10183546 h 1581"/>
              <a:gd name="T28" fmla="*/ 2975858 w 1222"/>
              <a:gd name="T29" fmla="*/ 80765764 h 1581"/>
              <a:gd name="T30" fmla="*/ 105385712 w 1222"/>
              <a:gd name="T31" fmla="*/ 159951719 h 1581"/>
              <a:gd name="T32" fmla="*/ 86304076 w 1222"/>
              <a:gd name="T33" fmla="*/ 151172959 h 1581"/>
              <a:gd name="T34" fmla="*/ 95057216 w 1222"/>
              <a:gd name="T35" fmla="*/ 145378793 h 1581"/>
              <a:gd name="T36" fmla="*/ 106786214 w 1222"/>
              <a:gd name="T37" fmla="*/ 136599615 h 1581"/>
              <a:gd name="T38" fmla="*/ 109762073 w 1222"/>
              <a:gd name="T39" fmla="*/ 115881641 h 1581"/>
              <a:gd name="T40" fmla="*/ 83328218 w 1222"/>
              <a:gd name="T41" fmla="*/ 118866235 h 1581"/>
              <a:gd name="T42" fmla="*/ 89280353 w 1222"/>
              <a:gd name="T43" fmla="*/ 129225641 h 1581"/>
              <a:gd name="T44" fmla="*/ 98033075 w 1222"/>
              <a:gd name="T45" fmla="*/ 118866235 h 1581"/>
              <a:gd name="T46" fmla="*/ 102409854 w 1222"/>
              <a:gd name="T47" fmla="*/ 126240628 h 1581"/>
              <a:gd name="T48" fmla="*/ 87879851 w 1222"/>
              <a:gd name="T49" fmla="*/ 140989413 h 1581"/>
              <a:gd name="T50" fmla="*/ 71774492 w 1222"/>
              <a:gd name="T51" fmla="*/ 159951719 h 1581"/>
              <a:gd name="T52" fmla="*/ 143373711 w 1222"/>
              <a:gd name="T53" fmla="*/ 142393781 h 1581"/>
              <a:gd name="T54" fmla="*/ 138997351 w 1222"/>
              <a:gd name="T55" fmla="*/ 111492261 h 1581"/>
              <a:gd name="T56" fmla="*/ 112738349 w 1222"/>
              <a:gd name="T57" fmla="*/ 149768173 h 1581"/>
              <a:gd name="T58" fmla="*/ 130244211 w 1222"/>
              <a:gd name="T59" fmla="*/ 159951719 h 1581"/>
              <a:gd name="T60" fmla="*/ 140572707 w 1222"/>
              <a:gd name="T61" fmla="*/ 149768173 h 1581"/>
              <a:gd name="T62" fmla="*/ 147750072 w 1222"/>
              <a:gd name="T63" fmla="*/ 142393781 h 1581"/>
              <a:gd name="T64" fmla="*/ 137596848 w 1222"/>
              <a:gd name="T65" fmla="*/ 120446462 h 1581"/>
              <a:gd name="T66" fmla="*/ 121491071 w 1222"/>
              <a:gd name="T67" fmla="*/ 142393781 h 1581"/>
              <a:gd name="T68" fmla="*/ 121491071 w 1222"/>
              <a:gd name="T69" fmla="*/ 142393781 h 15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rgbClr val="FFFFFF"/>
          </a:solidFill>
          <a:ln>
            <a:noFill/>
          </a:ln>
        </p:spPr>
        <p:txBody>
          <a:bodyPr wrap="none" lIns="121895" tIns="60947" rIns="121895" bIns="60947" anchor="ctr"/>
          <a:lstStyle/>
          <a:p>
            <a:endParaRPr lang="zh-CN" altLang="en-US">
              <a:solidFill>
                <a:schemeClr val="tx1">
                  <a:lumMod val="50000"/>
                  <a:lumOff val="50000"/>
                </a:schemeClr>
              </a:solidFill>
              <a:latin typeface="Arial"/>
              <a:ea typeface="微软雅黑"/>
              <a:sym typeface="Arial"/>
            </a:endParaRPr>
          </a:p>
        </p:txBody>
      </p:sp>
      <p:sp>
        <p:nvSpPr>
          <p:cNvPr id="55" name="Freeform 168"/>
          <p:cNvSpPr>
            <a:spLocks noChangeArrowheads="1"/>
          </p:cNvSpPr>
          <p:nvPr/>
        </p:nvSpPr>
        <p:spPr bwMode="auto">
          <a:xfrm>
            <a:off x="6931930" y="2699856"/>
            <a:ext cx="244507" cy="244475"/>
          </a:xfrm>
          <a:custGeom>
            <a:avLst/>
            <a:gdLst>
              <a:gd name="T0" fmla="*/ 114492588 w 1043"/>
              <a:gd name="T1" fmla="*/ 0 h 1043"/>
              <a:gd name="T2" fmla="*/ 0 w 1043"/>
              <a:gd name="T3" fmla="*/ 114521653 h 1043"/>
              <a:gd name="T4" fmla="*/ 114492588 w 1043"/>
              <a:gd name="T5" fmla="*/ 229042838 h 1043"/>
              <a:gd name="T6" fmla="*/ 228985177 w 1043"/>
              <a:gd name="T7" fmla="*/ 114521653 h 1043"/>
              <a:gd name="T8" fmla="*/ 114492588 w 1043"/>
              <a:gd name="T9" fmla="*/ 0 h 1043"/>
              <a:gd name="T10" fmla="*/ 70981195 w 1043"/>
              <a:gd name="T11" fmla="*/ 171672080 h 1043"/>
              <a:gd name="T12" fmla="*/ 70981195 w 1043"/>
              <a:gd name="T13" fmla="*/ 57150895 h 1043"/>
              <a:gd name="T14" fmla="*/ 185473783 w 1043"/>
              <a:gd name="T15" fmla="*/ 114521653 h 1043"/>
              <a:gd name="T16" fmla="*/ 70981195 w 1043"/>
              <a:gd name="T17" fmla="*/ 171672080 h 1043"/>
              <a:gd name="T18" fmla="*/ 70981195 w 1043"/>
              <a:gd name="T19" fmla="*/ 171672080 h 1043"/>
              <a:gd name="T20" fmla="*/ 70981195 w 1043"/>
              <a:gd name="T21" fmla="*/ 171672080 h 10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43" h="1043">
                <a:moveTo>
                  <a:pt x="521" y="0"/>
                </a:moveTo>
                <a:cubicBezTo>
                  <a:pt x="229" y="0"/>
                  <a:pt x="0" y="240"/>
                  <a:pt x="0" y="521"/>
                </a:cubicBezTo>
                <a:cubicBezTo>
                  <a:pt x="0" y="812"/>
                  <a:pt x="229" y="1042"/>
                  <a:pt x="521" y="1042"/>
                </a:cubicBezTo>
                <a:cubicBezTo>
                  <a:pt x="802" y="1042"/>
                  <a:pt x="1042" y="812"/>
                  <a:pt x="1042" y="521"/>
                </a:cubicBezTo>
                <a:cubicBezTo>
                  <a:pt x="1042" y="240"/>
                  <a:pt x="802" y="0"/>
                  <a:pt x="521" y="0"/>
                </a:cubicBezTo>
                <a:close/>
                <a:moveTo>
                  <a:pt x="323" y="781"/>
                </a:moveTo>
                <a:cubicBezTo>
                  <a:pt x="323" y="260"/>
                  <a:pt x="323" y="260"/>
                  <a:pt x="323" y="260"/>
                </a:cubicBezTo>
                <a:cubicBezTo>
                  <a:pt x="844" y="521"/>
                  <a:pt x="844" y="521"/>
                  <a:pt x="844" y="521"/>
                </a:cubicBezTo>
                <a:lnTo>
                  <a:pt x="323" y="781"/>
                </a:lnTo>
                <a:close/>
                <a:moveTo>
                  <a:pt x="323" y="781"/>
                </a:moveTo>
                <a:lnTo>
                  <a:pt x="323" y="781"/>
                </a:lnTo>
                <a:close/>
              </a:path>
            </a:pathLst>
          </a:custGeom>
          <a:solidFill>
            <a:srgbClr val="FFFFFF"/>
          </a:solidFill>
          <a:ln>
            <a:noFill/>
          </a:ln>
        </p:spPr>
        <p:txBody>
          <a:bodyPr wrap="none" lIns="121895" tIns="60947" rIns="121895" bIns="60947" anchor="ctr"/>
          <a:lstStyle/>
          <a:p>
            <a:endParaRPr lang="zh-CN" altLang="en-US">
              <a:solidFill>
                <a:schemeClr val="tx1">
                  <a:lumMod val="50000"/>
                  <a:lumOff val="50000"/>
                </a:schemeClr>
              </a:solidFill>
              <a:latin typeface="Arial"/>
              <a:ea typeface="微软雅黑"/>
              <a:sym typeface="Arial"/>
            </a:endParaRPr>
          </a:p>
        </p:txBody>
      </p:sp>
      <p:sp>
        <p:nvSpPr>
          <p:cNvPr id="57" name="Freeform 576"/>
          <p:cNvSpPr>
            <a:spLocks noChangeArrowheads="1"/>
          </p:cNvSpPr>
          <p:nvPr/>
        </p:nvSpPr>
        <p:spPr bwMode="auto">
          <a:xfrm>
            <a:off x="6963685" y="3612667"/>
            <a:ext cx="287375" cy="287338"/>
          </a:xfrm>
          <a:custGeom>
            <a:avLst/>
            <a:gdLst>
              <a:gd name="T0" fmla="*/ 192273673 w 1690"/>
              <a:gd name="T1" fmla="*/ 119855442 h 1690"/>
              <a:gd name="T2" fmla="*/ 195162350 w 1690"/>
              <a:gd name="T3" fmla="*/ 119855442 h 1690"/>
              <a:gd name="T4" fmla="*/ 195162350 w 1690"/>
              <a:gd name="T5" fmla="*/ 77322351 h 1690"/>
              <a:gd name="T6" fmla="*/ 167083866 w 1690"/>
              <a:gd name="T7" fmla="*/ 77322351 h 1690"/>
              <a:gd name="T8" fmla="*/ 161306512 w 1690"/>
              <a:gd name="T9" fmla="*/ 62759271 h 1690"/>
              <a:gd name="T10" fmla="*/ 178754529 w 1690"/>
              <a:gd name="T11" fmla="*/ 45422448 h 1690"/>
              <a:gd name="T12" fmla="*/ 181643206 w 1690"/>
              <a:gd name="T13" fmla="*/ 43457672 h 1690"/>
              <a:gd name="T14" fmla="*/ 178754529 w 1690"/>
              <a:gd name="T15" fmla="*/ 41492895 h 1690"/>
              <a:gd name="T16" fmla="*/ 153564722 w 1690"/>
              <a:gd name="T17" fmla="*/ 15487661 h 1690"/>
              <a:gd name="T18" fmla="*/ 151600285 w 1690"/>
              <a:gd name="T19" fmla="*/ 13522885 h 1690"/>
              <a:gd name="T20" fmla="*/ 148827223 w 1690"/>
              <a:gd name="T21" fmla="*/ 15487661 h 1690"/>
              <a:gd name="T22" fmla="*/ 131379206 w 1690"/>
              <a:gd name="T23" fmla="*/ 32824484 h 1690"/>
              <a:gd name="T24" fmla="*/ 117860062 w 1690"/>
              <a:gd name="T25" fmla="*/ 27045430 h 1690"/>
              <a:gd name="T26" fmla="*/ 117860062 w 1690"/>
              <a:gd name="T27" fmla="*/ 0 h 1690"/>
              <a:gd name="T28" fmla="*/ 76262433 w 1690"/>
              <a:gd name="T29" fmla="*/ 0 h 1690"/>
              <a:gd name="T30" fmla="*/ 76262433 w 1690"/>
              <a:gd name="T31" fmla="*/ 27045430 h 1690"/>
              <a:gd name="T32" fmla="*/ 63783144 w 1690"/>
              <a:gd name="T33" fmla="*/ 32824484 h 1690"/>
              <a:gd name="T34" fmla="*/ 46335127 w 1690"/>
              <a:gd name="T35" fmla="*/ 15487661 h 1690"/>
              <a:gd name="T36" fmla="*/ 44486306 w 1690"/>
              <a:gd name="T37" fmla="*/ 13522885 h 1690"/>
              <a:gd name="T38" fmla="*/ 14443725 w 1690"/>
              <a:gd name="T39" fmla="*/ 43457672 h 1690"/>
              <a:gd name="T40" fmla="*/ 16407821 w 1690"/>
              <a:gd name="T41" fmla="*/ 45422448 h 1690"/>
              <a:gd name="T42" fmla="*/ 32815983 w 1690"/>
              <a:gd name="T43" fmla="*/ 61834690 h 1690"/>
              <a:gd name="T44" fmla="*/ 27038629 w 1690"/>
              <a:gd name="T45" fmla="*/ 76282155 h 1690"/>
              <a:gd name="T46" fmla="*/ 0 w 1690"/>
              <a:gd name="T47" fmla="*/ 76282155 h 1690"/>
              <a:gd name="T48" fmla="*/ 0 w 1690"/>
              <a:gd name="T49" fmla="*/ 118815246 h 1690"/>
              <a:gd name="T50" fmla="*/ 27038629 w 1690"/>
              <a:gd name="T51" fmla="*/ 118815246 h 1690"/>
              <a:gd name="T52" fmla="*/ 32815983 w 1690"/>
              <a:gd name="T53" fmla="*/ 133377987 h 1690"/>
              <a:gd name="T54" fmla="*/ 16407821 w 1690"/>
              <a:gd name="T55" fmla="*/ 149790229 h 1690"/>
              <a:gd name="T56" fmla="*/ 14443725 w 1690"/>
              <a:gd name="T57" fmla="*/ 151639390 h 1690"/>
              <a:gd name="T58" fmla="*/ 16407821 w 1690"/>
              <a:gd name="T59" fmla="*/ 154644362 h 1690"/>
              <a:gd name="T60" fmla="*/ 41482014 w 1690"/>
              <a:gd name="T61" fmla="*/ 179725016 h 1690"/>
              <a:gd name="T62" fmla="*/ 44486306 w 1690"/>
              <a:gd name="T63" fmla="*/ 181690132 h 1690"/>
              <a:gd name="T64" fmla="*/ 46335127 w 1690"/>
              <a:gd name="T65" fmla="*/ 179725016 h 1690"/>
              <a:gd name="T66" fmla="*/ 63783144 w 1690"/>
              <a:gd name="T67" fmla="*/ 163313114 h 1690"/>
              <a:gd name="T68" fmla="*/ 77302289 w 1690"/>
              <a:gd name="T69" fmla="*/ 168167247 h 1690"/>
              <a:gd name="T70" fmla="*/ 77302289 w 1690"/>
              <a:gd name="T71" fmla="*/ 195212677 h 1690"/>
              <a:gd name="T72" fmla="*/ 119824498 w 1690"/>
              <a:gd name="T73" fmla="*/ 195212677 h 1690"/>
              <a:gd name="T74" fmla="*/ 119824498 w 1690"/>
              <a:gd name="T75" fmla="*/ 168167247 h 1690"/>
              <a:gd name="T76" fmla="*/ 131379206 w 1690"/>
              <a:gd name="T77" fmla="*/ 162272578 h 1690"/>
              <a:gd name="T78" fmla="*/ 151600285 w 1690"/>
              <a:gd name="T79" fmla="*/ 181690132 h 1690"/>
              <a:gd name="T80" fmla="*/ 153564722 w 1690"/>
              <a:gd name="T81" fmla="*/ 179725016 h 1690"/>
              <a:gd name="T82" fmla="*/ 178754529 w 1690"/>
              <a:gd name="T83" fmla="*/ 154644362 h 1690"/>
              <a:gd name="T84" fmla="*/ 181643206 w 1690"/>
              <a:gd name="T85" fmla="*/ 151639390 h 1690"/>
              <a:gd name="T86" fmla="*/ 161306512 w 1690"/>
              <a:gd name="T87" fmla="*/ 132337791 h 1690"/>
              <a:gd name="T88" fmla="*/ 167083866 w 1690"/>
              <a:gd name="T89" fmla="*/ 119855442 h 1690"/>
              <a:gd name="T90" fmla="*/ 192273673 w 1690"/>
              <a:gd name="T91" fmla="*/ 119855442 h 1690"/>
              <a:gd name="T92" fmla="*/ 141085433 w 1690"/>
              <a:gd name="T93" fmla="*/ 97548531 h 1690"/>
              <a:gd name="T94" fmla="*/ 97523368 w 1690"/>
              <a:gd name="T95" fmla="*/ 142046398 h 1690"/>
              <a:gd name="T96" fmla="*/ 53152677 w 1690"/>
              <a:gd name="T97" fmla="*/ 97548531 h 1690"/>
              <a:gd name="T98" fmla="*/ 97523368 w 1690"/>
              <a:gd name="T99" fmla="*/ 54090859 h 1690"/>
              <a:gd name="T100" fmla="*/ 141085433 w 1690"/>
              <a:gd name="T101" fmla="*/ 97548531 h 1690"/>
              <a:gd name="T102" fmla="*/ 141085433 w 1690"/>
              <a:gd name="T103" fmla="*/ 97548531 h 1690"/>
              <a:gd name="T104" fmla="*/ 141085433 w 1690"/>
              <a:gd name="T105" fmla="*/ 97548531 h 16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90" h="1690">
                <a:moveTo>
                  <a:pt x="1664" y="1037"/>
                </a:moveTo>
                <a:cubicBezTo>
                  <a:pt x="1689" y="1037"/>
                  <a:pt x="1689" y="1037"/>
                  <a:pt x="1689" y="1037"/>
                </a:cubicBezTo>
                <a:cubicBezTo>
                  <a:pt x="1689" y="669"/>
                  <a:pt x="1689" y="669"/>
                  <a:pt x="1689" y="669"/>
                </a:cubicBezTo>
                <a:cubicBezTo>
                  <a:pt x="1446" y="669"/>
                  <a:pt x="1446" y="669"/>
                  <a:pt x="1446" y="669"/>
                </a:cubicBezTo>
                <a:cubicBezTo>
                  <a:pt x="1438" y="627"/>
                  <a:pt x="1421" y="585"/>
                  <a:pt x="1396" y="543"/>
                </a:cubicBezTo>
                <a:cubicBezTo>
                  <a:pt x="1547" y="393"/>
                  <a:pt x="1547" y="393"/>
                  <a:pt x="1547" y="393"/>
                </a:cubicBezTo>
                <a:cubicBezTo>
                  <a:pt x="1572" y="376"/>
                  <a:pt x="1572" y="376"/>
                  <a:pt x="1572" y="376"/>
                </a:cubicBezTo>
                <a:cubicBezTo>
                  <a:pt x="1547" y="359"/>
                  <a:pt x="1547" y="359"/>
                  <a:pt x="1547" y="359"/>
                </a:cubicBezTo>
                <a:cubicBezTo>
                  <a:pt x="1329" y="134"/>
                  <a:pt x="1329" y="134"/>
                  <a:pt x="1329" y="134"/>
                </a:cubicBezTo>
                <a:cubicBezTo>
                  <a:pt x="1312" y="117"/>
                  <a:pt x="1312" y="117"/>
                  <a:pt x="1312" y="117"/>
                </a:cubicBezTo>
                <a:cubicBezTo>
                  <a:pt x="1288" y="134"/>
                  <a:pt x="1288" y="134"/>
                  <a:pt x="1288" y="134"/>
                </a:cubicBezTo>
                <a:cubicBezTo>
                  <a:pt x="1137" y="284"/>
                  <a:pt x="1137" y="284"/>
                  <a:pt x="1137" y="284"/>
                </a:cubicBezTo>
                <a:cubicBezTo>
                  <a:pt x="1104" y="267"/>
                  <a:pt x="1062" y="251"/>
                  <a:pt x="1020" y="234"/>
                </a:cubicBezTo>
                <a:cubicBezTo>
                  <a:pt x="1020" y="0"/>
                  <a:pt x="1020" y="0"/>
                  <a:pt x="1020" y="0"/>
                </a:cubicBezTo>
                <a:cubicBezTo>
                  <a:pt x="660" y="0"/>
                  <a:pt x="660" y="0"/>
                  <a:pt x="660" y="0"/>
                </a:cubicBezTo>
                <a:cubicBezTo>
                  <a:pt x="660" y="234"/>
                  <a:pt x="660" y="234"/>
                  <a:pt x="660" y="234"/>
                </a:cubicBezTo>
                <a:cubicBezTo>
                  <a:pt x="619" y="251"/>
                  <a:pt x="585" y="267"/>
                  <a:pt x="552" y="284"/>
                </a:cubicBezTo>
                <a:cubicBezTo>
                  <a:pt x="401" y="134"/>
                  <a:pt x="401" y="134"/>
                  <a:pt x="401" y="134"/>
                </a:cubicBezTo>
                <a:cubicBezTo>
                  <a:pt x="385" y="117"/>
                  <a:pt x="385" y="117"/>
                  <a:pt x="385" y="117"/>
                </a:cubicBezTo>
                <a:cubicBezTo>
                  <a:pt x="125" y="376"/>
                  <a:pt x="125" y="376"/>
                  <a:pt x="125" y="376"/>
                </a:cubicBezTo>
                <a:cubicBezTo>
                  <a:pt x="142" y="393"/>
                  <a:pt x="142" y="393"/>
                  <a:pt x="142" y="393"/>
                </a:cubicBezTo>
                <a:cubicBezTo>
                  <a:pt x="284" y="535"/>
                  <a:pt x="284" y="535"/>
                  <a:pt x="284" y="535"/>
                </a:cubicBezTo>
                <a:cubicBezTo>
                  <a:pt x="267" y="577"/>
                  <a:pt x="251" y="619"/>
                  <a:pt x="234" y="660"/>
                </a:cubicBezTo>
                <a:cubicBezTo>
                  <a:pt x="0" y="660"/>
                  <a:pt x="0" y="660"/>
                  <a:pt x="0" y="660"/>
                </a:cubicBezTo>
                <a:cubicBezTo>
                  <a:pt x="0" y="1028"/>
                  <a:pt x="0" y="1028"/>
                  <a:pt x="0" y="1028"/>
                </a:cubicBezTo>
                <a:cubicBezTo>
                  <a:pt x="234" y="1028"/>
                  <a:pt x="234" y="1028"/>
                  <a:pt x="234" y="1028"/>
                </a:cubicBezTo>
                <a:cubicBezTo>
                  <a:pt x="242" y="1070"/>
                  <a:pt x="259" y="1112"/>
                  <a:pt x="284" y="1154"/>
                </a:cubicBezTo>
                <a:cubicBezTo>
                  <a:pt x="142" y="1296"/>
                  <a:pt x="142" y="1296"/>
                  <a:pt x="142" y="1296"/>
                </a:cubicBezTo>
                <a:cubicBezTo>
                  <a:pt x="125" y="1312"/>
                  <a:pt x="125" y="1312"/>
                  <a:pt x="125" y="1312"/>
                </a:cubicBezTo>
                <a:cubicBezTo>
                  <a:pt x="142" y="1338"/>
                  <a:pt x="142" y="1338"/>
                  <a:pt x="142" y="1338"/>
                </a:cubicBezTo>
                <a:cubicBezTo>
                  <a:pt x="359" y="1555"/>
                  <a:pt x="359" y="1555"/>
                  <a:pt x="359" y="1555"/>
                </a:cubicBezTo>
                <a:cubicBezTo>
                  <a:pt x="385" y="1572"/>
                  <a:pt x="385" y="1572"/>
                  <a:pt x="385" y="1572"/>
                </a:cubicBezTo>
                <a:cubicBezTo>
                  <a:pt x="401" y="1555"/>
                  <a:pt x="401" y="1555"/>
                  <a:pt x="401" y="1555"/>
                </a:cubicBezTo>
                <a:cubicBezTo>
                  <a:pt x="552" y="1413"/>
                  <a:pt x="552" y="1413"/>
                  <a:pt x="552" y="1413"/>
                </a:cubicBezTo>
                <a:cubicBezTo>
                  <a:pt x="585" y="1430"/>
                  <a:pt x="627" y="1446"/>
                  <a:pt x="669" y="1455"/>
                </a:cubicBezTo>
                <a:cubicBezTo>
                  <a:pt x="669" y="1689"/>
                  <a:pt x="669" y="1689"/>
                  <a:pt x="669" y="1689"/>
                </a:cubicBezTo>
                <a:cubicBezTo>
                  <a:pt x="1037" y="1689"/>
                  <a:pt x="1037" y="1689"/>
                  <a:pt x="1037" y="1689"/>
                </a:cubicBezTo>
                <a:cubicBezTo>
                  <a:pt x="1037" y="1455"/>
                  <a:pt x="1037" y="1455"/>
                  <a:pt x="1037" y="1455"/>
                </a:cubicBezTo>
                <a:cubicBezTo>
                  <a:pt x="1070" y="1438"/>
                  <a:pt x="1104" y="1421"/>
                  <a:pt x="1137" y="1404"/>
                </a:cubicBezTo>
                <a:cubicBezTo>
                  <a:pt x="1312" y="1572"/>
                  <a:pt x="1312" y="1572"/>
                  <a:pt x="1312" y="1572"/>
                </a:cubicBezTo>
                <a:cubicBezTo>
                  <a:pt x="1329" y="1555"/>
                  <a:pt x="1329" y="1555"/>
                  <a:pt x="1329" y="1555"/>
                </a:cubicBezTo>
                <a:cubicBezTo>
                  <a:pt x="1547" y="1338"/>
                  <a:pt x="1547" y="1338"/>
                  <a:pt x="1547" y="1338"/>
                </a:cubicBezTo>
                <a:cubicBezTo>
                  <a:pt x="1572" y="1312"/>
                  <a:pt x="1572" y="1312"/>
                  <a:pt x="1572" y="1312"/>
                </a:cubicBezTo>
                <a:cubicBezTo>
                  <a:pt x="1396" y="1145"/>
                  <a:pt x="1396" y="1145"/>
                  <a:pt x="1396" y="1145"/>
                </a:cubicBezTo>
                <a:cubicBezTo>
                  <a:pt x="1421" y="1112"/>
                  <a:pt x="1438" y="1070"/>
                  <a:pt x="1446" y="1037"/>
                </a:cubicBezTo>
                <a:cubicBezTo>
                  <a:pt x="1664" y="1037"/>
                  <a:pt x="1664" y="1037"/>
                  <a:pt x="1664" y="1037"/>
                </a:cubicBezTo>
                <a:close/>
                <a:moveTo>
                  <a:pt x="1221" y="844"/>
                </a:moveTo>
                <a:cubicBezTo>
                  <a:pt x="1221" y="1053"/>
                  <a:pt x="1053" y="1229"/>
                  <a:pt x="844" y="1229"/>
                </a:cubicBezTo>
                <a:cubicBezTo>
                  <a:pt x="635" y="1229"/>
                  <a:pt x="460" y="1053"/>
                  <a:pt x="460" y="844"/>
                </a:cubicBezTo>
                <a:cubicBezTo>
                  <a:pt x="460" y="635"/>
                  <a:pt x="635" y="468"/>
                  <a:pt x="844" y="468"/>
                </a:cubicBezTo>
                <a:cubicBezTo>
                  <a:pt x="1053" y="468"/>
                  <a:pt x="1221" y="635"/>
                  <a:pt x="1221" y="844"/>
                </a:cubicBezTo>
                <a:close/>
                <a:moveTo>
                  <a:pt x="1221" y="844"/>
                </a:moveTo>
                <a:lnTo>
                  <a:pt x="1221" y="844"/>
                </a:lnTo>
                <a:close/>
              </a:path>
            </a:pathLst>
          </a:custGeom>
          <a:solidFill>
            <a:srgbClr val="FFFFFF"/>
          </a:solidFill>
          <a:ln>
            <a:noFill/>
          </a:ln>
        </p:spPr>
        <p:txBody>
          <a:bodyPr wrap="none" lIns="121895" tIns="60947" rIns="121895" bIns="60947" anchor="ctr"/>
          <a:lstStyle/>
          <a:p>
            <a:endParaRPr lang="zh-CN" altLang="en-US">
              <a:solidFill>
                <a:schemeClr val="tx1">
                  <a:lumMod val="50000"/>
                  <a:lumOff val="50000"/>
                </a:schemeClr>
              </a:solidFill>
              <a:latin typeface="Arial"/>
              <a:ea typeface="微软雅黑"/>
              <a:sym typeface="Arial"/>
            </a:endParaRPr>
          </a:p>
        </p:txBody>
      </p:sp>
      <p:sp>
        <p:nvSpPr>
          <p:cNvPr id="58" name="Freeform 523"/>
          <p:cNvSpPr>
            <a:spLocks noChangeArrowheads="1"/>
          </p:cNvSpPr>
          <p:nvPr/>
        </p:nvSpPr>
        <p:spPr bwMode="auto">
          <a:xfrm>
            <a:off x="5361687" y="4107173"/>
            <a:ext cx="243712" cy="242888"/>
          </a:xfrm>
          <a:custGeom>
            <a:avLst/>
            <a:gdLst>
              <a:gd name="T0" fmla="*/ 32234871 w 1406"/>
              <a:gd name="T1" fmla="*/ 94876343 h 1397"/>
              <a:gd name="T2" fmla="*/ 32234871 w 1406"/>
              <a:gd name="T3" fmla="*/ 168508289 h 1397"/>
              <a:gd name="T4" fmla="*/ 37286659 w 1406"/>
              <a:gd name="T5" fmla="*/ 168508289 h 1397"/>
              <a:gd name="T6" fmla="*/ 42218167 w 1406"/>
              <a:gd name="T7" fmla="*/ 168508289 h 1397"/>
              <a:gd name="T8" fmla="*/ 42218167 w 1406"/>
              <a:gd name="T9" fmla="*/ 94876343 h 1397"/>
              <a:gd name="T10" fmla="*/ 37286659 w 1406"/>
              <a:gd name="T11" fmla="*/ 94876343 h 1397"/>
              <a:gd name="T12" fmla="*/ 32234871 w 1406"/>
              <a:gd name="T13" fmla="*/ 94876343 h 1397"/>
              <a:gd name="T14" fmla="*/ 126775127 w 1406"/>
              <a:gd name="T15" fmla="*/ 94876343 h 1397"/>
              <a:gd name="T16" fmla="*/ 126775127 w 1406"/>
              <a:gd name="T17" fmla="*/ 168508289 h 1397"/>
              <a:gd name="T18" fmla="*/ 131826915 w 1406"/>
              <a:gd name="T19" fmla="*/ 168508289 h 1397"/>
              <a:gd name="T20" fmla="*/ 136758422 w 1406"/>
              <a:gd name="T21" fmla="*/ 168508289 h 1397"/>
              <a:gd name="T22" fmla="*/ 136758422 w 1406"/>
              <a:gd name="T23" fmla="*/ 94876343 h 1397"/>
              <a:gd name="T24" fmla="*/ 131826915 w 1406"/>
              <a:gd name="T25" fmla="*/ 94876343 h 1397"/>
              <a:gd name="T26" fmla="*/ 126775127 w 1406"/>
              <a:gd name="T27" fmla="*/ 94876343 h 1397"/>
              <a:gd name="T28" fmla="*/ 168993293 w 1406"/>
              <a:gd name="T29" fmla="*/ 84736964 h 1397"/>
              <a:gd name="T30" fmla="*/ 84556614 w 1406"/>
              <a:gd name="T31" fmla="*/ 0 h 1397"/>
              <a:gd name="T32" fmla="*/ 0 w 1406"/>
              <a:gd name="T33" fmla="*/ 84736964 h 1397"/>
              <a:gd name="T34" fmla="*/ 5051788 w 1406"/>
              <a:gd name="T35" fmla="*/ 112982502 h 1397"/>
              <a:gd name="T36" fmla="*/ 0 w 1406"/>
              <a:gd name="T37" fmla="*/ 132175309 h 1397"/>
              <a:gd name="T38" fmla="*/ 21169397 w 1406"/>
              <a:gd name="T39" fmla="*/ 165490711 h 1397"/>
              <a:gd name="T40" fmla="*/ 21169397 w 1406"/>
              <a:gd name="T41" fmla="*/ 97894268 h 1397"/>
              <a:gd name="T42" fmla="*/ 12148347 w 1406"/>
              <a:gd name="T43" fmla="*/ 105015723 h 1397"/>
              <a:gd name="T44" fmla="*/ 11065821 w 1406"/>
              <a:gd name="T45" fmla="*/ 89806827 h 1397"/>
              <a:gd name="T46" fmla="*/ 84556614 w 1406"/>
              <a:gd name="T47" fmla="*/ 16174882 h 1397"/>
              <a:gd name="T48" fmla="*/ 157927472 w 1406"/>
              <a:gd name="T49" fmla="*/ 89806827 h 1397"/>
              <a:gd name="T50" fmla="*/ 156965227 w 1406"/>
              <a:gd name="T51" fmla="*/ 105015723 h 1397"/>
              <a:gd name="T52" fmla="*/ 147823897 w 1406"/>
              <a:gd name="T53" fmla="*/ 97894268 h 1397"/>
              <a:gd name="T54" fmla="*/ 147823897 w 1406"/>
              <a:gd name="T55" fmla="*/ 165490711 h 1397"/>
              <a:gd name="T56" fmla="*/ 168993293 w 1406"/>
              <a:gd name="T57" fmla="*/ 132175309 h 1397"/>
              <a:gd name="T58" fmla="*/ 163941506 w 1406"/>
              <a:gd name="T59" fmla="*/ 112982502 h 1397"/>
              <a:gd name="T60" fmla="*/ 168993293 w 1406"/>
              <a:gd name="T61" fmla="*/ 84736964 h 1397"/>
              <a:gd name="T62" fmla="*/ 168993293 w 1406"/>
              <a:gd name="T63" fmla="*/ 84736964 h 1397"/>
              <a:gd name="T64" fmla="*/ 168993293 w 1406"/>
              <a:gd name="T65" fmla="*/ 84736964 h 13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06" h="1397">
                <a:moveTo>
                  <a:pt x="268" y="786"/>
                </a:moveTo>
                <a:cubicBezTo>
                  <a:pt x="268" y="1396"/>
                  <a:pt x="268" y="1396"/>
                  <a:pt x="268" y="1396"/>
                </a:cubicBezTo>
                <a:cubicBezTo>
                  <a:pt x="276" y="1396"/>
                  <a:pt x="293" y="1396"/>
                  <a:pt x="310" y="1396"/>
                </a:cubicBezTo>
                <a:cubicBezTo>
                  <a:pt x="351" y="1396"/>
                  <a:pt x="351" y="1396"/>
                  <a:pt x="351" y="1396"/>
                </a:cubicBezTo>
                <a:cubicBezTo>
                  <a:pt x="351" y="786"/>
                  <a:pt x="351" y="786"/>
                  <a:pt x="351" y="786"/>
                </a:cubicBezTo>
                <a:cubicBezTo>
                  <a:pt x="310" y="786"/>
                  <a:pt x="310" y="786"/>
                  <a:pt x="310" y="786"/>
                </a:cubicBezTo>
                <a:cubicBezTo>
                  <a:pt x="293" y="786"/>
                  <a:pt x="276" y="786"/>
                  <a:pt x="268" y="786"/>
                </a:cubicBezTo>
                <a:close/>
                <a:moveTo>
                  <a:pt x="1054" y="786"/>
                </a:moveTo>
                <a:cubicBezTo>
                  <a:pt x="1054" y="1396"/>
                  <a:pt x="1054" y="1396"/>
                  <a:pt x="1054" y="1396"/>
                </a:cubicBezTo>
                <a:cubicBezTo>
                  <a:pt x="1096" y="1396"/>
                  <a:pt x="1096" y="1396"/>
                  <a:pt x="1096" y="1396"/>
                </a:cubicBezTo>
                <a:cubicBezTo>
                  <a:pt x="1112" y="1396"/>
                  <a:pt x="1129" y="1396"/>
                  <a:pt x="1137" y="1396"/>
                </a:cubicBezTo>
                <a:cubicBezTo>
                  <a:pt x="1137" y="786"/>
                  <a:pt x="1137" y="786"/>
                  <a:pt x="1137" y="786"/>
                </a:cubicBezTo>
                <a:cubicBezTo>
                  <a:pt x="1129" y="786"/>
                  <a:pt x="1112" y="786"/>
                  <a:pt x="1096" y="786"/>
                </a:cubicBezTo>
                <a:lnTo>
                  <a:pt x="1054" y="786"/>
                </a:lnTo>
                <a:close/>
                <a:moveTo>
                  <a:pt x="1405" y="702"/>
                </a:moveTo>
                <a:cubicBezTo>
                  <a:pt x="1405" y="309"/>
                  <a:pt x="1087" y="0"/>
                  <a:pt x="703" y="0"/>
                </a:cubicBezTo>
                <a:cubicBezTo>
                  <a:pt x="318" y="0"/>
                  <a:pt x="0" y="309"/>
                  <a:pt x="0" y="702"/>
                </a:cubicBezTo>
                <a:cubicBezTo>
                  <a:pt x="0" y="786"/>
                  <a:pt x="17" y="861"/>
                  <a:pt x="42" y="936"/>
                </a:cubicBezTo>
                <a:cubicBezTo>
                  <a:pt x="17" y="978"/>
                  <a:pt x="0" y="1037"/>
                  <a:pt x="0" y="1095"/>
                </a:cubicBezTo>
                <a:cubicBezTo>
                  <a:pt x="0" y="1212"/>
                  <a:pt x="76" y="1321"/>
                  <a:pt x="176" y="1371"/>
                </a:cubicBezTo>
                <a:cubicBezTo>
                  <a:pt x="176" y="811"/>
                  <a:pt x="176" y="811"/>
                  <a:pt x="176" y="811"/>
                </a:cubicBezTo>
                <a:cubicBezTo>
                  <a:pt x="151" y="828"/>
                  <a:pt x="126" y="844"/>
                  <a:pt x="101" y="870"/>
                </a:cubicBezTo>
                <a:cubicBezTo>
                  <a:pt x="92" y="828"/>
                  <a:pt x="92" y="786"/>
                  <a:pt x="92" y="744"/>
                </a:cubicBezTo>
                <a:cubicBezTo>
                  <a:pt x="92" y="401"/>
                  <a:pt x="368" y="134"/>
                  <a:pt x="703" y="134"/>
                </a:cubicBezTo>
                <a:cubicBezTo>
                  <a:pt x="1037" y="134"/>
                  <a:pt x="1313" y="401"/>
                  <a:pt x="1313" y="744"/>
                </a:cubicBezTo>
                <a:cubicBezTo>
                  <a:pt x="1313" y="786"/>
                  <a:pt x="1313" y="828"/>
                  <a:pt x="1305" y="870"/>
                </a:cubicBezTo>
                <a:cubicBezTo>
                  <a:pt x="1279" y="844"/>
                  <a:pt x="1254" y="828"/>
                  <a:pt x="1229" y="811"/>
                </a:cubicBezTo>
                <a:cubicBezTo>
                  <a:pt x="1229" y="1371"/>
                  <a:pt x="1229" y="1371"/>
                  <a:pt x="1229" y="1371"/>
                </a:cubicBezTo>
                <a:cubicBezTo>
                  <a:pt x="1330" y="1321"/>
                  <a:pt x="1405" y="1212"/>
                  <a:pt x="1405" y="1095"/>
                </a:cubicBezTo>
                <a:cubicBezTo>
                  <a:pt x="1405" y="1037"/>
                  <a:pt x="1388" y="978"/>
                  <a:pt x="1363" y="936"/>
                </a:cubicBezTo>
                <a:cubicBezTo>
                  <a:pt x="1388" y="861"/>
                  <a:pt x="1405" y="786"/>
                  <a:pt x="1405" y="702"/>
                </a:cubicBezTo>
                <a:close/>
                <a:moveTo>
                  <a:pt x="1405" y="702"/>
                </a:moveTo>
                <a:lnTo>
                  <a:pt x="1405" y="702"/>
                </a:lnTo>
                <a:close/>
              </a:path>
            </a:pathLst>
          </a:custGeom>
          <a:solidFill>
            <a:srgbClr val="FFFFFF"/>
          </a:solidFill>
          <a:ln>
            <a:noFill/>
          </a:ln>
        </p:spPr>
        <p:txBody>
          <a:bodyPr wrap="none" lIns="121895" tIns="60947" rIns="121895" bIns="60947" anchor="ctr"/>
          <a:lstStyle/>
          <a:p>
            <a:endParaRPr lang="zh-CN" altLang="en-US">
              <a:solidFill>
                <a:schemeClr val="tx1">
                  <a:lumMod val="50000"/>
                  <a:lumOff val="50000"/>
                </a:schemeClr>
              </a:solidFill>
              <a:latin typeface="Arial"/>
              <a:ea typeface="微软雅黑"/>
              <a:sym typeface="Arial"/>
            </a:endParaRPr>
          </a:p>
        </p:txBody>
      </p:sp>
      <p:sp>
        <p:nvSpPr>
          <p:cNvPr id="2" name="标题 1"/>
          <p:cNvSpPr>
            <a:spLocks noGrp="1"/>
          </p:cNvSpPr>
          <p:nvPr>
            <p:ph type="title"/>
          </p:nvPr>
        </p:nvSpPr>
        <p:spPr/>
        <p:txBody>
          <a:bodyPr vert="horz" lIns="91440" tIns="45720" rIns="91440" bIns="45720" rtlCol="0" anchor="ctr">
            <a:normAutofit/>
          </a:bodyPr>
          <a:lstStyle/>
          <a:p>
            <a:r>
              <a:rPr lang="en-US" altLang="zh-CN" sz="3200" b="1" dirty="0">
                <a:latin typeface="Arial"/>
                <a:ea typeface="微软雅黑"/>
                <a:sym typeface="Arial"/>
              </a:rPr>
              <a:t>Add title text</a:t>
            </a:r>
            <a:endParaRPr lang="zh-CN" altLang="en-US" sz="3200" b="1" dirty="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7"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900" decel="100000" fill="hold"/>
                                        <p:tgtEl>
                                          <p:spTgt spid="12"/>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6" fill="hold">
                            <p:stCondLst>
                              <p:cond delay="500"/>
                            </p:stCondLst>
                            <p:childTnLst>
                              <p:par>
                                <p:cTn id="17" presetID="49" presetClass="entr" presetSubtype="0" decel="10000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 calcmode="lin" valueType="num">
                                      <p:cBhvr>
                                        <p:cTn id="21" dur="500" fill="hold"/>
                                        <p:tgtEl>
                                          <p:spTgt spid="54"/>
                                        </p:tgtEl>
                                        <p:attrNameLst>
                                          <p:attrName>style.rotation</p:attrName>
                                        </p:attrNameLst>
                                      </p:cBhvr>
                                      <p:tavLst>
                                        <p:tav tm="0">
                                          <p:val>
                                            <p:fltVal val="360"/>
                                          </p:val>
                                        </p:tav>
                                        <p:tav tm="100000">
                                          <p:val>
                                            <p:fltVal val="0"/>
                                          </p:val>
                                        </p:tav>
                                      </p:tavLst>
                                    </p:anim>
                                    <p:animEffect transition="in" filter="fade">
                                      <p:cBhvr>
                                        <p:cTn id="22" dur="500"/>
                                        <p:tgtEl>
                                          <p:spTgt spid="54"/>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61"/>
                                        </p:tgtEl>
                                        <p:attrNameLst>
                                          <p:attrName>style.visibility</p:attrName>
                                        </p:attrNameLst>
                                      </p:cBhvr>
                                      <p:to>
                                        <p:strVal val="visible"/>
                                      </p:to>
                                    </p:set>
                                    <p:anim calcmode="lin" valueType="num">
                                      <p:cBhvr>
                                        <p:cTn id="26" dur="500" fill="hold"/>
                                        <p:tgtEl>
                                          <p:spTgt spid="61"/>
                                        </p:tgtEl>
                                        <p:attrNameLst>
                                          <p:attrName>ppt_w</p:attrName>
                                        </p:attrNameLst>
                                      </p:cBhvr>
                                      <p:tavLst>
                                        <p:tav tm="0">
                                          <p:val>
                                            <p:fltVal val="0"/>
                                          </p:val>
                                        </p:tav>
                                        <p:tav tm="100000">
                                          <p:val>
                                            <p:strVal val="#ppt_w"/>
                                          </p:val>
                                        </p:tav>
                                      </p:tavLst>
                                    </p:anim>
                                    <p:anim calcmode="lin" valueType="num">
                                      <p:cBhvr>
                                        <p:cTn id="27" dur="500" fill="hold"/>
                                        <p:tgtEl>
                                          <p:spTgt spid="61"/>
                                        </p:tgtEl>
                                        <p:attrNameLst>
                                          <p:attrName>ppt_h</p:attrName>
                                        </p:attrNameLst>
                                      </p:cBhvr>
                                      <p:tavLst>
                                        <p:tav tm="0">
                                          <p:val>
                                            <p:fltVal val="0"/>
                                          </p:val>
                                        </p:tav>
                                        <p:tav tm="100000">
                                          <p:val>
                                            <p:strVal val="#ppt_h"/>
                                          </p:val>
                                        </p:tav>
                                      </p:tavLst>
                                    </p:anim>
                                    <p:animEffect transition="in" filter="fade">
                                      <p:cBhvr>
                                        <p:cTn id="28" dur="500"/>
                                        <p:tgtEl>
                                          <p:spTgt spid="61"/>
                                        </p:tgtEl>
                                      </p:cBhvr>
                                    </p:animEffect>
                                  </p:childTnLst>
                                </p:cTn>
                              </p:par>
                              <p:par>
                                <p:cTn id="29" presetID="37"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900" decel="100000" fill="hold"/>
                                        <p:tgtEl>
                                          <p:spTgt spid="1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35" fill="hold">
                            <p:stCondLst>
                              <p:cond delay="1500"/>
                            </p:stCondLst>
                            <p:childTnLst>
                              <p:par>
                                <p:cTn id="36" presetID="49" presetClass="entr" presetSubtype="0" decel="100000"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 calcmode="lin" valueType="num">
                                      <p:cBhvr>
                                        <p:cTn id="38" dur="500" fill="hold"/>
                                        <p:tgtEl>
                                          <p:spTgt spid="55"/>
                                        </p:tgtEl>
                                        <p:attrNameLst>
                                          <p:attrName>ppt_w</p:attrName>
                                        </p:attrNameLst>
                                      </p:cBhvr>
                                      <p:tavLst>
                                        <p:tav tm="0">
                                          <p:val>
                                            <p:fltVal val="0"/>
                                          </p:val>
                                        </p:tav>
                                        <p:tav tm="100000">
                                          <p:val>
                                            <p:strVal val="#ppt_w"/>
                                          </p:val>
                                        </p:tav>
                                      </p:tavLst>
                                    </p:anim>
                                    <p:anim calcmode="lin" valueType="num">
                                      <p:cBhvr>
                                        <p:cTn id="39" dur="500" fill="hold"/>
                                        <p:tgtEl>
                                          <p:spTgt spid="55"/>
                                        </p:tgtEl>
                                        <p:attrNameLst>
                                          <p:attrName>ppt_h</p:attrName>
                                        </p:attrNameLst>
                                      </p:cBhvr>
                                      <p:tavLst>
                                        <p:tav tm="0">
                                          <p:val>
                                            <p:fltVal val="0"/>
                                          </p:val>
                                        </p:tav>
                                        <p:tav tm="100000">
                                          <p:val>
                                            <p:strVal val="#ppt_h"/>
                                          </p:val>
                                        </p:tav>
                                      </p:tavLst>
                                    </p:anim>
                                    <p:anim calcmode="lin" valueType="num">
                                      <p:cBhvr>
                                        <p:cTn id="40" dur="500" fill="hold"/>
                                        <p:tgtEl>
                                          <p:spTgt spid="55"/>
                                        </p:tgtEl>
                                        <p:attrNameLst>
                                          <p:attrName>style.rotation</p:attrName>
                                        </p:attrNameLst>
                                      </p:cBhvr>
                                      <p:tavLst>
                                        <p:tav tm="0">
                                          <p:val>
                                            <p:fltVal val="360"/>
                                          </p:val>
                                        </p:tav>
                                        <p:tav tm="100000">
                                          <p:val>
                                            <p:fltVal val="0"/>
                                          </p:val>
                                        </p:tav>
                                      </p:tavLst>
                                    </p:anim>
                                    <p:animEffect transition="in" filter="fade">
                                      <p:cBhvr>
                                        <p:cTn id="41" dur="500"/>
                                        <p:tgtEl>
                                          <p:spTgt spid="55"/>
                                        </p:tgtEl>
                                      </p:cBhvr>
                                    </p:animEffect>
                                  </p:childTnLst>
                                </p:cTn>
                              </p:par>
                            </p:childTnLst>
                          </p:cTn>
                        </p:par>
                        <p:par>
                          <p:cTn id="42" fill="hold">
                            <p:stCondLst>
                              <p:cond delay="2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par>
                                <p:cTn id="48" presetID="37" presetClass="entr" presetSubtype="0"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900" decel="100000" fill="hold"/>
                                        <p:tgtEl>
                                          <p:spTgt spid="10"/>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49" presetClass="entr" presetSubtype="0" decel="100000" fill="hold" grpId="0" nodeType="afterEffect">
                                  <p:stCondLst>
                                    <p:cond delay="0"/>
                                  </p:stCondLst>
                                  <p:childTnLst>
                                    <p:set>
                                      <p:cBhvr>
                                        <p:cTn id="56" dur="1" fill="hold">
                                          <p:stCondLst>
                                            <p:cond delay="0"/>
                                          </p:stCondLst>
                                        </p:cTn>
                                        <p:tgtEl>
                                          <p:spTgt spid="57"/>
                                        </p:tgtEl>
                                        <p:attrNameLst>
                                          <p:attrName>style.visibility</p:attrName>
                                        </p:attrNameLst>
                                      </p:cBhvr>
                                      <p:to>
                                        <p:strVal val="visible"/>
                                      </p:to>
                                    </p:set>
                                    <p:anim calcmode="lin" valueType="num">
                                      <p:cBhvr>
                                        <p:cTn id="57" dur="500" fill="hold"/>
                                        <p:tgtEl>
                                          <p:spTgt spid="57"/>
                                        </p:tgtEl>
                                        <p:attrNameLst>
                                          <p:attrName>ppt_w</p:attrName>
                                        </p:attrNameLst>
                                      </p:cBhvr>
                                      <p:tavLst>
                                        <p:tav tm="0">
                                          <p:val>
                                            <p:fltVal val="0"/>
                                          </p:val>
                                        </p:tav>
                                        <p:tav tm="100000">
                                          <p:val>
                                            <p:strVal val="#ppt_w"/>
                                          </p:val>
                                        </p:tav>
                                      </p:tavLst>
                                    </p:anim>
                                    <p:anim calcmode="lin" valueType="num">
                                      <p:cBhvr>
                                        <p:cTn id="58" dur="500" fill="hold"/>
                                        <p:tgtEl>
                                          <p:spTgt spid="57"/>
                                        </p:tgtEl>
                                        <p:attrNameLst>
                                          <p:attrName>ppt_h</p:attrName>
                                        </p:attrNameLst>
                                      </p:cBhvr>
                                      <p:tavLst>
                                        <p:tav tm="0">
                                          <p:val>
                                            <p:fltVal val="0"/>
                                          </p:val>
                                        </p:tav>
                                        <p:tav tm="100000">
                                          <p:val>
                                            <p:strVal val="#ppt_h"/>
                                          </p:val>
                                        </p:tav>
                                      </p:tavLst>
                                    </p:anim>
                                    <p:anim calcmode="lin" valueType="num">
                                      <p:cBhvr>
                                        <p:cTn id="59" dur="500" fill="hold"/>
                                        <p:tgtEl>
                                          <p:spTgt spid="57"/>
                                        </p:tgtEl>
                                        <p:attrNameLst>
                                          <p:attrName>style.rotation</p:attrName>
                                        </p:attrNameLst>
                                      </p:cBhvr>
                                      <p:tavLst>
                                        <p:tav tm="0">
                                          <p:val>
                                            <p:fltVal val="360"/>
                                          </p:val>
                                        </p:tav>
                                        <p:tav tm="100000">
                                          <p:val>
                                            <p:fltVal val="0"/>
                                          </p:val>
                                        </p:tav>
                                      </p:tavLst>
                                    </p:anim>
                                    <p:animEffect transition="in" filter="fade">
                                      <p:cBhvr>
                                        <p:cTn id="60" dur="500"/>
                                        <p:tgtEl>
                                          <p:spTgt spid="57"/>
                                        </p:tgtEl>
                                      </p:cBhvr>
                                    </p:animEffect>
                                  </p:childTnLst>
                                </p:cTn>
                              </p:par>
                            </p:childTnLst>
                          </p:cTn>
                        </p:par>
                        <p:par>
                          <p:cTn id="61" fill="hold">
                            <p:stCondLst>
                              <p:cond delay="3000"/>
                            </p:stCondLst>
                            <p:childTnLst>
                              <p:par>
                                <p:cTn id="62" presetID="53" presetClass="entr" presetSubtype="16"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500" fill="hold"/>
                                        <p:tgtEl>
                                          <p:spTgt spid="63"/>
                                        </p:tgtEl>
                                        <p:attrNameLst>
                                          <p:attrName>ppt_w</p:attrName>
                                        </p:attrNameLst>
                                      </p:cBhvr>
                                      <p:tavLst>
                                        <p:tav tm="0">
                                          <p:val>
                                            <p:fltVal val="0"/>
                                          </p:val>
                                        </p:tav>
                                        <p:tav tm="100000">
                                          <p:val>
                                            <p:strVal val="#ppt_w"/>
                                          </p:val>
                                        </p:tav>
                                      </p:tavLst>
                                    </p:anim>
                                    <p:anim calcmode="lin" valueType="num">
                                      <p:cBhvr>
                                        <p:cTn id="65" dur="500" fill="hold"/>
                                        <p:tgtEl>
                                          <p:spTgt spid="63"/>
                                        </p:tgtEl>
                                        <p:attrNameLst>
                                          <p:attrName>ppt_h</p:attrName>
                                        </p:attrNameLst>
                                      </p:cBhvr>
                                      <p:tavLst>
                                        <p:tav tm="0">
                                          <p:val>
                                            <p:fltVal val="0"/>
                                          </p:val>
                                        </p:tav>
                                        <p:tav tm="100000">
                                          <p:val>
                                            <p:strVal val="#ppt_h"/>
                                          </p:val>
                                        </p:tav>
                                      </p:tavLst>
                                    </p:anim>
                                    <p:animEffect transition="in" filter="fade">
                                      <p:cBhvr>
                                        <p:cTn id="66" dur="500"/>
                                        <p:tgtEl>
                                          <p:spTgt spid="63"/>
                                        </p:tgtEl>
                                      </p:cBhvr>
                                    </p:animEffect>
                                  </p:childTnLst>
                                </p:cTn>
                              </p:par>
                              <p:par>
                                <p:cTn id="67" presetID="37" presetClass="entr" presetSubtype="0" fill="hold"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1000"/>
                                        <p:tgtEl>
                                          <p:spTgt spid="9"/>
                                        </p:tgtEl>
                                      </p:cBhvr>
                                    </p:animEffect>
                                    <p:anim calcmode="lin" valueType="num">
                                      <p:cBhvr>
                                        <p:cTn id="70" dur="1000" fill="hold"/>
                                        <p:tgtEl>
                                          <p:spTgt spid="9"/>
                                        </p:tgtEl>
                                        <p:attrNameLst>
                                          <p:attrName>ppt_x</p:attrName>
                                        </p:attrNameLst>
                                      </p:cBhvr>
                                      <p:tavLst>
                                        <p:tav tm="0">
                                          <p:val>
                                            <p:strVal val="#ppt_x"/>
                                          </p:val>
                                        </p:tav>
                                        <p:tav tm="100000">
                                          <p:val>
                                            <p:strVal val="#ppt_x"/>
                                          </p:val>
                                        </p:tav>
                                      </p:tavLst>
                                    </p:anim>
                                    <p:anim calcmode="lin" valueType="num">
                                      <p:cBhvr>
                                        <p:cTn id="71" dur="900" decel="100000" fill="hold"/>
                                        <p:tgtEl>
                                          <p:spTgt spid="9"/>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3" fill="hold">
                            <p:stCondLst>
                              <p:cond delay="3500"/>
                            </p:stCondLst>
                            <p:childTnLst>
                              <p:par>
                                <p:cTn id="74" presetID="49" presetClass="entr" presetSubtype="0" decel="100000"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 calcmode="lin" valueType="num">
                                      <p:cBhvr>
                                        <p:cTn id="78" dur="500" fill="hold"/>
                                        <p:tgtEl>
                                          <p:spTgt spid="50"/>
                                        </p:tgtEl>
                                        <p:attrNameLst>
                                          <p:attrName>style.rotation</p:attrName>
                                        </p:attrNameLst>
                                      </p:cBhvr>
                                      <p:tavLst>
                                        <p:tav tm="0">
                                          <p:val>
                                            <p:fltVal val="360"/>
                                          </p:val>
                                        </p:tav>
                                        <p:tav tm="100000">
                                          <p:val>
                                            <p:fltVal val="0"/>
                                          </p:val>
                                        </p:tav>
                                      </p:tavLst>
                                    </p:anim>
                                    <p:animEffect transition="in" filter="fade">
                                      <p:cBhvr>
                                        <p:cTn id="79" dur="500"/>
                                        <p:tgtEl>
                                          <p:spTgt spid="50"/>
                                        </p:tgtEl>
                                      </p:cBhvr>
                                    </p:animEffect>
                                  </p:childTnLst>
                                </p:cTn>
                              </p:par>
                            </p:childTnLst>
                          </p:cTn>
                        </p:par>
                        <p:par>
                          <p:cTn id="80" fill="hold">
                            <p:stCondLst>
                              <p:cond delay="4000"/>
                            </p:stCondLst>
                            <p:childTnLst>
                              <p:par>
                                <p:cTn id="81" presetID="53" presetClass="entr" presetSubtype="16" fill="hold" nodeType="after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500" fill="hold"/>
                                        <p:tgtEl>
                                          <p:spTgt spid="64"/>
                                        </p:tgtEl>
                                        <p:attrNameLst>
                                          <p:attrName>ppt_w</p:attrName>
                                        </p:attrNameLst>
                                      </p:cBhvr>
                                      <p:tavLst>
                                        <p:tav tm="0">
                                          <p:val>
                                            <p:fltVal val="0"/>
                                          </p:val>
                                        </p:tav>
                                        <p:tav tm="100000">
                                          <p:val>
                                            <p:strVal val="#ppt_w"/>
                                          </p:val>
                                        </p:tav>
                                      </p:tavLst>
                                    </p:anim>
                                    <p:anim calcmode="lin" valueType="num">
                                      <p:cBhvr>
                                        <p:cTn id="84" dur="500" fill="hold"/>
                                        <p:tgtEl>
                                          <p:spTgt spid="64"/>
                                        </p:tgtEl>
                                        <p:attrNameLst>
                                          <p:attrName>ppt_h</p:attrName>
                                        </p:attrNameLst>
                                      </p:cBhvr>
                                      <p:tavLst>
                                        <p:tav tm="0">
                                          <p:val>
                                            <p:fltVal val="0"/>
                                          </p:val>
                                        </p:tav>
                                        <p:tav tm="100000">
                                          <p:val>
                                            <p:strVal val="#ppt_h"/>
                                          </p:val>
                                        </p:tav>
                                      </p:tavLst>
                                    </p:anim>
                                    <p:animEffect transition="in" filter="fade">
                                      <p:cBhvr>
                                        <p:cTn id="85" dur="500"/>
                                        <p:tgtEl>
                                          <p:spTgt spid="64"/>
                                        </p:tgtEl>
                                      </p:cBhvr>
                                    </p:animEffect>
                                  </p:childTnLst>
                                </p:cTn>
                              </p:par>
                              <p:par>
                                <p:cTn id="86" presetID="37" presetClass="entr" presetSubtype="0" fill="hold" nodeType="with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fade">
                                      <p:cBhvr>
                                        <p:cTn id="88" dur="1000"/>
                                        <p:tgtEl>
                                          <p:spTgt spid="8"/>
                                        </p:tgtEl>
                                      </p:cBhvr>
                                    </p:animEffect>
                                    <p:anim calcmode="lin" valueType="num">
                                      <p:cBhvr>
                                        <p:cTn id="89" dur="1000" fill="hold"/>
                                        <p:tgtEl>
                                          <p:spTgt spid="8"/>
                                        </p:tgtEl>
                                        <p:attrNameLst>
                                          <p:attrName>ppt_x</p:attrName>
                                        </p:attrNameLst>
                                      </p:cBhvr>
                                      <p:tavLst>
                                        <p:tav tm="0">
                                          <p:val>
                                            <p:strVal val="#ppt_x"/>
                                          </p:val>
                                        </p:tav>
                                        <p:tav tm="100000">
                                          <p:val>
                                            <p:strVal val="#ppt_x"/>
                                          </p:val>
                                        </p:tav>
                                      </p:tavLst>
                                    </p:anim>
                                    <p:anim calcmode="lin" valueType="num">
                                      <p:cBhvr>
                                        <p:cTn id="90" dur="900" decel="100000" fill="hold"/>
                                        <p:tgtEl>
                                          <p:spTgt spid="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92" fill="hold">
                            <p:stCondLst>
                              <p:cond delay="4500"/>
                            </p:stCondLst>
                            <p:childTnLst>
                              <p:par>
                                <p:cTn id="93" presetID="49" presetClass="entr" presetSubtype="0" decel="10000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 calcmode="lin" valueType="num">
                                      <p:cBhvr>
                                        <p:cTn id="97" dur="500" fill="hold"/>
                                        <p:tgtEl>
                                          <p:spTgt spid="58"/>
                                        </p:tgtEl>
                                        <p:attrNameLst>
                                          <p:attrName>style.rotation</p:attrName>
                                        </p:attrNameLst>
                                      </p:cBhvr>
                                      <p:tavLst>
                                        <p:tav tm="0">
                                          <p:val>
                                            <p:fltVal val="360"/>
                                          </p:val>
                                        </p:tav>
                                        <p:tav tm="100000">
                                          <p:val>
                                            <p:fltVal val="0"/>
                                          </p:val>
                                        </p:tav>
                                      </p:tavLst>
                                    </p:anim>
                                    <p:animEffect transition="in" filter="fade">
                                      <p:cBhvr>
                                        <p:cTn id="98" dur="500"/>
                                        <p:tgtEl>
                                          <p:spTgt spid="58"/>
                                        </p:tgtEl>
                                      </p:cBhvr>
                                    </p:animEffect>
                                  </p:childTnLst>
                                </p:cTn>
                              </p:par>
                            </p:childTnLst>
                          </p:cTn>
                        </p:par>
                        <p:par>
                          <p:cTn id="99" fill="hold">
                            <p:stCondLst>
                              <p:cond delay="5000"/>
                            </p:stCondLst>
                            <p:childTnLst>
                              <p:par>
                                <p:cTn id="100" presetID="53" presetClass="entr" presetSubtype="16" fill="hold" nodeType="afterEffect">
                                  <p:stCondLst>
                                    <p:cond delay="0"/>
                                  </p:stCondLst>
                                  <p:childTnLst>
                                    <p:set>
                                      <p:cBhvr>
                                        <p:cTn id="101" dur="1" fill="hold">
                                          <p:stCondLst>
                                            <p:cond delay="0"/>
                                          </p:stCondLst>
                                        </p:cTn>
                                        <p:tgtEl>
                                          <p:spTgt spid="66"/>
                                        </p:tgtEl>
                                        <p:attrNameLst>
                                          <p:attrName>style.visibility</p:attrName>
                                        </p:attrNameLst>
                                      </p:cBhvr>
                                      <p:to>
                                        <p:strVal val="visible"/>
                                      </p:to>
                                    </p:set>
                                    <p:anim calcmode="lin" valueType="num">
                                      <p:cBhvr>
                                        <p:cTn id="102" dur="500" fill="hold"/>
                                        <p:tgtEl>
                                          <p:spTgt spid="66"/>
                                        </p:tgtEl>
                                        <p:attrNameLst>
                                          <p:attrName>ppt_w</p:attrName>
                                        </p:attrNameLst>
                                      </p:cBhvr>
                                      <p:tavLst>
                                        <p:tav tm="0">
                                          <p:val>
                                            <p:fltVal val="0"/>
                                          </p:val>
                                        </p:tav>
                                        <p:tav tm="100000">
                                          <p:val>
                                            <p:strVal val="#ppt_w"/>
                                          </p:val>
                                        </p:tav>
                                      </p:tavLst>
                                    </p:anim>
                                    <p:anim calcmode="lin" valueType="num">
                                      <p:cBhvr>
                                        <p:cTn id="103" dur="500" fill="hold"/>
                                        <p:tgtEl>
                                          <p:spTgt spid="66"/>
                                        </p:tgtEl>
                                        <p:attrNameLst>
                                          <p:attrName>ppt_h</p:attrName>
                                        </p:attrNameLst>
                                      </p:cBhvr>
                                      <p:tavLst>
                                        <p:tav tm="0">
                                          <p:val>
                                            <p:fltVal val="0"/>
                                          </p:val>
                                        </p:tav>
                                        <p:tav tm="100000">
                                          <p:val>
                                            <p:strVal val="#ppt_h"/>
                                          </p:val>
                                        </p:tav>
                                      </p:tavLst>
                                    </p:anim>
                                    <p:animEffect transition="in" filter="fade">
                                      <p:cBhvr>
                                        <p:cTn id="104" dur="500"/>
                                        <p:tgtEl>
                                          <p:spTgt spid="66"/>
                                        </p:tgtEl>
                                      </p:cBhvr>
                                    </p:animEffect>
                                  </p:childTnLst>
                                </p:cTn>
                              </p:par>
                              <p:par>
                                <p:cTn id="105" presetID="37" presetClass="entr" presetSubtype="0" fill="hold" nodeType="withEffect">
                                  <p:stCondLst>
                                    <p:cond delay="0"/>
                                  </p:stCondLst>
                                  <p:childTnLst>
                                    <p:set>
                                      <p:cBhvr>
                                        <p:cTn id="106" dur="1" fill="hold">
                                          <p:stCondLst>
                                            <p:cond delay="0"/>
                                          </p:stCondLst>
                                        </p:cTn>
                                        <p:tgtEl>
                                          <p:spTgt spid="7"/>
                                        </p:tgtEl>
                                        <p:attrNameLst>
                                          <p:attrName>style.visibility</p:attrName>
                                        </p:attrNameLst>
                                      </p:cBhvr>
                                      <p:to>
                                        <p:strVal val="visible"/>
                                      </p:to>
                                    </p:set>
                                    <p:animEffect transition="in" filter="fade">
                                      <p:cBhvr>
                                        <p:cTn id="107" dur="1000"/>
                                        <p:tgtEl>
                                          <p:spTgt spid="7"/>
                                        </p:tgtEl>
                                      </p:cBhvr>
                                    </p:animEffect>
                                    <p:anim calcmode="lin" valueType="num">
                                      <p:cBhvr>
                                        <p:cTn id="108" dur="1000" fill="hold"/>
                                        <p:tgtEl>
                                          <p:spTgt spid="7"/>
                                        </p:tgtEl>
                                        <p:attrNameLst>
                                          <p:attrName>ppt_x</p:attrName>
                                        </p:attrNameLst>
                                      </p:cBhvr>
                                      <p:tavLst>
                                        <p:tav tm="0">
                                          <p:val>
                                            <p:strVal val="#ppt_x"/>
                                          </p:val>
                                        </p:tav>
                                        <p:tav tm="100000">
                                          <p:val>
                                            <p:strVal val="#ppt_x"/>
                                          </p:val>
                                        </p:tav>
                                      </p:tavLst>
                                    </p:anim>
                                    <p:anim calcmode="lin" valueType="num">
                                      <p:cBhvr>
                                        <p:cTn id="109" dur="900" decel="100000" fill="hold"/>
                                        <p:tgtEl>
                                          <p:spTgt spid="7"/>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1" fill="hold">
                            <p:stCondLst>
                              <p:cond delay="5500"/>
                            </p:stCondLst>
                            <p:childTnLst>
                              <p:par>
                                <p:cTn id="112" presetID="49" presetClass="entr" presetSubtype="0" decel="100000" fill="hold" nodeType="afterEffect">
                                  <p:stCondLst>
                                    <p:cond delay="0"/>
                                  </p:stCondLst>
                                  <p:childTnLst>
                                    <p:set>
                                      <p:cBhvr>
                                        <p:cTn id="113" dur="1" fill="hold">
                                          <p:stCondLst>
                                            <p:cond delay="0"/>
                                          </p:stCondLst>
                                        </p:cTn>
                                        <p:tgtEl>
                                          <p:spTgt spid="36"/>
                                        </p:tgtEl>
                                        <p:attrNameLst>
                                          <p:attrName>style.visibility</p:attrName>
                                        </p:attrNameLst>
                                      </p:cBhvr>
                                      <p:to>
                                        <p:strVal val="visible"/>
                                      </p:to>
                                    </p:set>
                                    <p:anim calcmode="lin" valueType="num">
                                      <p:cBhvr>
                                        <p:cTn id="114" dur="500" fill="hold"/>
                                        <p:tgtEl>
                                          <p:spTgt spid="36"/>
                                        </p:tgtEl>
                                        <p:attrNameLst>
                                          <p:attrName>ppt_w</p:attrName>
                                        </p:attrNameLst>
                                      </p:cBhvr>
                                      <p:tavLst>
                                        <p:tav tm="0">
                                          <p:val>
                                            <p:fltVal val="0"/>
                                          </p:val>
                                        </p:tav>
                                        <p:tav tm="100000">
                                          <p:val>
                                            <p:strVal val="#ppt_w"/>
                                          </p:val>
                                        </p:tav>
                                      </p:tavLst>
                                    </p:anim>
                                    <p:anim calcmode="lin" valueType="num">
                                      <p:cBhvr>
                                        <p:cTn id="115" dur="500" fill="hold"/>
                                        <p:tgtEl>
                                          <p:spTgt spid="36"/>
                                        </p:tgtEl>
                                        <p:attrNameLst>
                                          <p:attrName>ppt_h</p:attrName>
                                        </p:attrNameLst>
                                      </p:cBhvr>
                                      <p:tavLst>
                                        <p:tav tm="0">
                                          <p:val>
                                            <p:fltVal val="0"/>
                                          </p:val>
                                        </p:tav>
                                        <p:tav tm="100000">
                                          <p:val>
                                            <p:strVal val="#ppt_h"/>
                                          </p:val>
                                        </p:tav>
                                      </p:tavLst>
                                    </p:anim>
                                    <p:anim calcmode="lin" valueType="num">
                                      <p:cBhvr>
                                        <p:cTn id="116" dur="500" fill="hold"/>
                                        <p:tgtEl>
                                          <p:spTgt spid="36"/>
                                        </p:tgtEl>
                                        <p:attrNameLst>
                                          <p:attrName>style.rotation</p:attrName>
                                        </p:attrNameLst>
                                      </p:cBhvr>
                                      <p:tavLst>
                                        <p:tav tm="0">
                                          <p:val>
                                            <p:fltVal val="360"/>
                                          </p:val>
                                        </p:tav>
                                        <p:tav tm="100000">
                                          <p:val>
                                            <p:fltVal val="0"/>
                                          </p:val>
                                        </p:tav>
                                      </p:tavLst>
                                    </p:anim>
                                    <p:animEffect transition="in" filter="fade">
                                      <p:cBhvr>
                                        <p:cTn id="117" dur="500"/>
                                        <p:tgtEl>
                                          <p:spTgt spid="36"/>
                                        </p:tgtEl>
                                      </p:cBhvr>
                                    </p:animEffect>
                                  </p:childTnLst>
                                </p:cTn>
                              </p:par>
                            </p:childTnLst>
                          </p:cTn>
                        </p:par>
                        <p:par>
                          <p:cTn id="118" fill="hold">
                            <p:stCondLst>
                              <p:cond delay="6000"/>
                            </p:stCondLst>
                            <p:childTnLst>
                              <p:par>
                                <p:cTn id="119" presetID="53" presetClass="entr" presetSubtype="16" fill="hold" nodeType="afterEffect">
                                  <p:stCondLst>
                                    <p:cond delay="0"/>
                                  </p:stCondLst>
                                  <p:childTnLst>
                                    <p:set>
                                      <p:cBhvr>
                                        <p:cTn id="120" dur="1" fill="hold">
                                          <p:stCondLst>
                                            <p:cond delay="0"/>
                                          </p:stCondLst>
                                        </p:cTn>
                                        <p:tgtEl>
                                          <p:spTgt spid="65"/>
                                        </p:tgtEl>
                                        <p:attrNameLst>
                                          <p:attrName>style.visibility</p:attrName>
                                        </p:attrNameLst>
                                      </p:cBhvr>
                                      <p:to>
                                        <p:strVal val="visible"/>
                                      </p:to>
                                    </p:set>
                                    <p:anim calcmode="lin" valueType="num">
                                      <p:cBhvr>
                                        <p:cTn id="121" dur="500" fill="hold"/>
                                        <p:tgtEl>
                                          <p:spTgt spid="65"/>
                                        </p:tgtEl>
                                        <p:attrNameLst>
                                          <p:attrName>ppt_w</p:attrName>
                                        </p:attrNameLst>
                                      </p:cBhvr>
                                      <p:tavLst>
                                        <p:tav tm="0">
                                          <p:val>
                                            <p:fltVal val="0"/>
                                          </p:val>
                                        </p:tav>
                                        <p:tav tm="100000">
                                          <p:val>
                                            <p:strVal val="#ppt_w"/>
                                          </p:val>
                                        </p:tav>
                                      </p:tavLst>
                                    </p:anim>
                                    <p:anim calcmode="lin" valueType="num">
                                      <p:cBhvr>
                                        <p:cTn id="122" dur="500" fill="hold"/>
                                        <p:tgtEl>
                                          <p:spTgt spid="65"/>
                                        </p:tgtEl>
                                        <p:attrNameLst>
                                          <p:attrName>ppt_h</p:attrName>
                                        </p:attrNameLst>
                                      </p:cBhvr>
                                      <p:tavLst>
                                        <p:tav tm="0">
                                          <p:val>
                                            <p:fltVal val="0"/>
                                          </p:val>
                                        </p:tav>
                                        <p:tav tm="100000">
                                          <p:val>
                                            <p:strVal val="#ppt_h"/>
                                          </p:val>
                                        </p:tav>
                                      </p:tavLst>
                                    </p:anim>
                                    <p:animEffect transition="in" filter="fade">
                                      <p:cBhvr>
                                        <p:cTn id="123" dur="500"/>
                                        <p:tgtEl>
                                          <p:spTgt spid="65"/>
                                        </p:tgtEl>
                                      </p:cBhvr>
                                    </p:animEffect>
                                  </p:childTnLst>
                                </p:cTn>
                              </p:par>
                              <p:par>
                                <p:cTn id="124" presetID="37" presetClass="entr" presetSubtype="0" fill="hold" nodeType="withEffect">
                                  <p:stCondLst>
                                    <p:cond delay="0"/>
                                  </p:stCondLst>
                                  <p:childTnLst>
                                    <p:set>
                                      <p:cBhvr>
                                        <p:cTn id="125" dur="1" fill="hold">
                                          <p:stCondLst>
                                            <p:cond delay="0"/>
                                          </p:stCondLst>
                                        </p:cTn>
                                        <p:tgtEl>
                                          <p:spTgt spid="6"/>
                                        </p:tgtEl>
                                        <p:attrNameLst>
                                          <p:attrName>style.visibility</p:attrName>
                                        </p:attrNameLst>
                                      </p:cBhvr>
                                      <p:to>
                                        <p:strVal val="visible"/>
                                      </p:to>
                                    </p:set>
                                    <p:animEffect transition="in" filter="fade">
                                      <p:cBhvr>
                                        <p:cTn id="126" dur="1000"/>
                                        <p:tgtEl>
                                          <p:spTgt spid="6"/>
                                        </p:tgtEl>
                                      </p:cBhvr>
                                    </p:animEffect>
                                    <p:anim calcmode="lin" valueType="num">
                                      <p:cBhvr>
                                        <p:cTn id="127" dur="1000" fill="hold"/>
                                        <p:tgtEl>
                                          <p:spTgt spid="6"/>
                                        </p:tgtEl>
                                        <p:attrNameLst>
                                          <p:attrName>ppt_x</p:attrName>
                                        </p:attrNameLst>
                                      </p:cBhvr>
                                      <p:tavLst>
                                        <p:tav tm="0">
                                          <p:val>
                                            <p:strVal val="#ppt_x"/>
                                          </p:val>
                                        </p:tav>
                                        <p:tav tm="100000">
                                          <p:val>
                                            <p:strVal val="#ppt_x"/>
                                          </p:val>
                                        </p:tav>
                                      </p:tavLst>
                                    </p:anim>
                                    <p:anim calcmode="lin" valueType="num">
                                      <p:cBhvr>
                                        <p:cTn id="128" dur="900" decel="100000" fill="hold"/>
                                        <p:tgtEl>
                                          <p:spTgt spid="6"/>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30" fill="hold">
                            <p:stCondLst>
                              <p:cond delay="6500"/>
                            </p:stCondLst>
                            <p:childTnLst>
                              <p:par>
                                <p:cTn id="131" presetID="49" presetClass="entr" presetSubtype="0" decel="100000" fill="hold" nodeType="afterEffect">
                                  <p:stCondLst>
                                    <p:cond delay="0"/>
                                  </p:stCondLst>
                                  <p:childTnLst>
                                    <p:set>
                                      <p:cBhvr>
                                        <p:cTn id="132" dur="1" fill="hold">
                                          <p:stCondLst>
                                            <p:cond delay="0"/>
                                          </p:stCondLst>
                                        </p:cTn>
                                        <p:tgtEl>
                                          <p:spTgt spid="44"/>
                                        </p:tgtEl>
                                        <p:attrNameLst>
                                          <p:attrName>style.visibility</p:attrName>
                                        </p:attrNameLst>
                                      </p:cBhvr>
                                      <p:to>
                                        <p:strVal val="visible"/>
                                      </p:to>
                                    </p:set>
                                    <p:anim calcmode="lin" valueType="num">
                                      <p:cBhvr>
                                        <p:cTn id="133" dur="500" fill="hold"/>
                                        <p:tgtEl>
                                          <p:spTgt spid="44"/>
                                        </p:tgtEl>
                                        <p:attrNameLst>
                                          <p:attrName>ppt_w</p:attrName>
                                        </p:attrNameLst>
                                      </p:cBhvr>
                                      <p:tavLst>
                                        <p:tav tm="0">
                                          <p:val>
                                            <p:fltVal val="0"/>
                                          </p:val>
                                        </p:tav>
                                        <p:tav tm="100000">
                                          <p:val>
                                            <p:strVal val="#ppt_w"/>
                                          </p:val>
                                        </p:tav>
                                      </p:tavLst>
                                    </p:anim>
                                    <p:anim calcmode="lin" valueType="num">
                                      <p:cBhvr>
                                        <p:cTn id="134" dur="500" fill="hold"/>
                                        <p:tgtEl>
                                          <p:spTgt spid="44"/>
                                        </p:tgtEl>
                                        <p:attrNameLst>
                                          <p:attrName>ppt_h</p:attrName>
                                        </p:attrNameLst>
                                      </p:cBhvr>
                                      <p:tavLst>
                                        <p:tav tm="0">
                                          <p:val>
                                            <p:fltVal val="0"/>
                                          </p:val>
                                        </p:tav>
                                        <p:tav tm="100000">
                                          <p:val>
                                            <p:strVal val="#ppt_h"/>
                                          </p:val>
                                        </p:tav>
                                      </p:tavLst>
                                    </p:anim>
                                    <p:anim calcmode="lin" valueType="num">
                                      <p:cBhvr>
                                        <p:cTn id="135" dur="500" fill="hold"/>
                                        <p:tgtEl>
                                          <p:spTgt spid="44"/>
                                        </p:tgtEl>
                                        <p:attrNameLst>
                                          <p:attrName>style.rotation</p:attrName>
                                        </p:attrNameLst>
                                      </p:cBhvr>
                                      <p:tavLst>
                                        <p:tav tm="0">
                                          <p:val>
                                            <p:fltVal val="360"/>
                                          </p:val>
                                        </p:tav>
                                        <p:tav tm="100000">
                                          <p:val>
                                            <p:fltVal val="0"/>
                                          </p:val>
                                        </p:tav>
                                      </p:tavLst>
                                    </p:anim>
                                    <p:animEffect transition="in" filter="fade">
                                      <p:cBhvr>
                                        <p:cTn id="13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50" grpId="0" animBg="1"/>
      <p:bldP spid="54" grpId="0" animBg="1"/>
      <p:bldP spid="55" grpId="0" animBg="1"/>
      <p:bldP spid="57" grpId="0" animBg="1"/>
      <p:bldP spid="5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7702836" y="2017295"/>
            <a:ext cx="1430135" cy="338524"/>
          </a:xfrm>
          <a:prstGeom prst="rect">
            <a:avLst/>
          </a:prstGeom>
        </p:spPr>
        <p:txBody>
          <a:bodyPr wrap="none" lIns="91408" tIns="45705" rIns="91408" bIns="45705">
            <a:spAutoFit/>
          </a:bodyPr>
          <a:lstStyle/>
          <a:p>
            <a:r>
              <a:rPr lang="en-US" altLang="zh-CN" sz="1600" b="1" dirty="0">
                <a:solidFill>
                  <a:schemeClr val="accent1"/>
                </a:solidFill>
                <a:latin typeface="Arial"/>
                <a:ea typeface="微软雅黑"/>
                <a:sym typeface="Arial"/>
              </a:rPr>
              <a:t>Add title text</a:t>
            </a:r>
          </a:p>
        </p:txBody>
      </p:sp>
      <p:sp>
        <p:nvSpPr>
          <p:cNvPr id="33" name="矩形 32"/>
          <p:cNvSpPr/>
          <p:nvPr/>
        </p:nvSpPr>
        <p:spPr>
          <a:xfrm>
            <a:off x="7689873" y="4196396"/>
            <a:ext cx="1430135" cy="338524"/>
          </a:xfrm>
          <a:prstGeom prst="rect">
            <a:avLst/>
          </a:prstGeom>
        </p:spPr>
        <p:txBody>
          <a:bodyPr wrap="none" lIns="91408" tIns="45705" rIns="91408" bIns="45705">
            <a:spAutoFit/>
          </a:bodyPr>
          <a:lstStyle/>
          <a:p>
            <a:r>
              <a:rPr lang="en-US" altLang="zh-CN" sz="1600" b="1" dirty="0">
                <a:solidFill>
                  <a:schemeClr val="accent3"/>
                </a:solidFill>
                <a:latin typeface="Arial"/>
                <a:ea typeface="微软雅黑"/>
                <a:sym typeface="Arial"/>
              </a:rPr>
              <a:t>Add title text</a:t>
            </a:r>
          </a:p>
        </p:txBody>
      </p:sp>
      <p:sp>
        <p:nvSpPr>
          <p:cNvPr id="34" name="矩形 33"/>
          <p:cNvSpPr/>
          <p:nvPr/>
        </p:nvSpPr>
        <p:spPr>
          <a:xfrm>
            <a:off x="2721191" y="3073688"/>
            <a:ext cx="1430134" cy="338524"/>
          </a:xfrm>
          <a:prstGeom prst="rect">
            <a:avLst/>
          </a:prstGeom>
        </p:spPr>
        <p:txBody>
          <a:bodyPr wrap="none" lIns="91408" tIns="45705" rIns="91408" bIns="45705">
            <a:spAutoFit/>
          </a:bodyPr>
          <a:lstStyle/>
          <a:p>
            <a:pPr algn="r"/>
            <a:r>
              <a:rPr lang="en-US" altLang="zh-CN" sz="1600" b="1" dirty="0">
                <a:solidFill>
                  <a:schemeClr val="accent2"/>
                </a:solidFill>
                <a:latin typeface="Arial"/>
                <a:ea typeface="微软雅黑"/>
                <a:sym typeface="Arial"/>
              </a:rPr>
              <a:t>Add title text</a:t>
            </a:r>
          </a:p>
        </p:txBody>
      </p:sp>
      <p:sp>
        <p:nvSpPr>
          <p:cNvPr id="35" name="等腰三角形 34"/>
          <p:cNvSpPr>
            <a:spLocks noChangeAspect="1" noChangeArrowheads="1"/>
          </p:cNvSpPr>
          <p:nvPr/>
        </p:nvSpPr>
        <p:spPr bwMode="auto">
          <a:xfrm rot="5400000" flipV="1">
            <a:off x="7394516" y="2526243"/>
            <a:ext cx="239249" cy="206288"/>
          </a:xfrm>
          <a:prstGeom prst="triangle">
            <a:avLst>
              <a:gd name="adj" fmla="val 50000"/>
            </a:avLst>
          </a:prstGeom>
          <a:solidFill>
            <a:schemeClr val="accent1"/>
          </a:solidFill>
          <a:ln>
            <a:noFill/>
          </a:ln>
        </p:spPr>
        <p:txBody>
          <a:bodyPr lIns="91408" tIns="45705" rIns="91408" bIns="45705"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000">
              <a:solidFill>
                <a:schemeClr val="tx1">
                  <a:lumMod val="65000"/>
                  <a:lumOff val="35000"/>
                </a:schemeClr>
              </a:solidFill>
              <a:latin typeface="Arial"/>
              <a:ea typeface="微软雅黑"/>
              <a:sym typeface="Arial"/>
            </a:endParaRPr>
          </a:p>
        </p:txBody>
      </p:sp>
      <p:sp>
        <p:nvSpPr>
          <p:cNvPr id="36" name="矩形 47"/>
          <p:cNvSpPr>
            <a:spLocks noChangeArrowheads="1"/>
          </p:cNvSpPr>
          <p:nvPr/>
        </p:nvSpPr>
        <p:spPr bwMode="auto">
          <a:xfrm>
            <a:off x="7689879" y="2432034"/>
            <a:ext cx="2822039" cy="923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5" rIns="91408" bIns="45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500" dirty="0">
                <a:solidFill>
                  <a:schemeClr val="tx1">
                    <a:lumMod val="50000"/>
                    <a:lumOff val="50000"/>
                  </a:schemeClr>
                </a:solidFill>
                <a:latin typeface="Arial"/>
                <a:ea typeface="微软雅黑"/>
                <a:sym typeface="Arial"/>
              </a:rPr>
              <a:t>Click here to add text content, such as keywords, some brief introductions, etc.</a:t>
            </a:r>
            <a:endParaRPr lang="zh-CN" altLang="en-US" sz="1500" dirty="0">
              <a:solidFill>
                <a:schemeClr val="tx1">
                  <a:lumMod val="50000"/>
                  <a:lumOff val="50000"/>
                </a:schemeClr>
              </a:solidFill>
              <a:latin typeface="Arial"/>
              <a:ea typeface="微软雅黑"/>
              <a:sym typeface="Arial"/>
            </a:endParaRPr>
          </a:p>
        </p:txBody>
      </p:sp>
      <p:sp>
        <p:nvSpPr>
          <p:cNvPr id="37" name="等腰三角形 18"/>
          <p:cNvSpPr>
            <a:spLocks noChangeAspect="1" noChangeArrowheads="1"/>
          </p:cNvSpPr>
          <p:nvPr/>
        </p:nvSpPr>
        <p:spPr bwMode="auto">
          <a:xfrm rot="5400000" flipV="1">
            <a:off x="7394516" y="4709312"/>
            <a:ext cx="239249" cy="206288"/>
          </a:xfrm>
          <a:prstGeom prst="triangle">
            <a:avLst>
              <a:gd name="adj" fmla="val 50000"/>
            </a:avLst>
          </a:prstGeom>
          <a:solidFill>
            <a:schemeClr val="accent3"/>
          </a:solidFill>
          <a:ln>
            <a:noFill/>
          </a:ln>
        </p:spPr>
        <p:txBody>
          <a:bodyPr lIns="91408" tIns="45705" rIns="91408" bIns="45705"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000">
              <a:solidFill>
                <a:schemeClr val="tx1">
                  <a:lumMod val="65000"/>
                  <a:lumOff val="35000"/>
                </a:schemeClr>
              </a:solidFill>
              <a:latin typeface="Arial"/>
              <a:ea typeface="微软雅黑"/>
              <a:sym typeface="Arial"/>
            </a:endParaRPr>
          </a:p>
        </p:txBody>
      </p:sp>
      <p:sp>
        <p:nvSpPr>
          <p:cNvPr id="38" name="矩形 47"/>
          <p:cNvSpPr>
            <a:spLocks noChangeArrowheads="1"/>
          </p:cNvSpPr>
          <p:nvPr/>
        </p:nvSpPr>
        <p:spPr bwMode="auto">
          <a:xfrm>
            <a:off x="7689879" y="4615106"/>
            <a:ext cx="2822039" cy="923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5" rIns="91408" bIns="45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500" dirty="0">
                <a:solidFill>
                  <a:schemeClr val="tx1">
                    <a:lumMod val="50000"/>
                    <a:lumOff val="50000"/>
                  </a:schemeClr>
                </a:solidFill>
                <a:latin typeface="Arial"/>
                <a:ea typeface="微软雅黑"/>
                <a:sym typeface="Arial"/>
              </a:rPr>
              <a:t>Click here to add text content, such as keywords, some brief introductions, etc.</a:t>
            </a:r>
            <a:endParaRPr lang="zh-CN" altLang="en-US" sz="1500" dirty="0">
              <a:solidFill>
                <a:schemeClr val="tx1">
                  <a:lumMod val="50000"/>
                  <a:lumOff val="50000"/>
                </a:schemeClr>
              </a:solidFill>
              <a:latin typeface="Arial"/>
              <a:ea typeface="微软雅黑"/>
              <a:sym typeface="Arial"/>
            </a:endParaRPr>
          </a:p>
        </p:txBody>
      </p:sp>
      <p:sp>
        <p:nvSpPr>
          <p:cNvPr id="39" name="等腰三角形 18"/>
          <p:cNvSpPr>
            <a:spLocks noChangeAspect="1" noChangeArrowheads="1"/>
          </p:cNvSpPr>
          <p:nvPr/>
        </p:nvSpPr>
        <p:spPr bwMode="auto">
          <a:xfrm rot="16200000" flipH="1" flipV="1">
            <a:off x="4324605" y="3579355"/>
            <a:ext cx="239249" cy="206288"/>
          </a:xfrm>
          <a:prstGeom prst="triangle">
            <a:avLst>
              <a:gd name="adj" fmla="val 50000"/>
            </a:avLst>
          </a:prstGeom>
          <a:solidFill>
            <a:schemeClr val="accent2"/>
          </a:solidFill>
          <a:ln>
            <a:noFill/>
          </a:ln>
        </p:spPr>
        <p:txBody>
          <a:bodyPr lIns="91408" tIns="45705" rIns="91408" bIns="45705"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000">
              <a:solidFill>
                <a:schemeClr val="accent3">
                  <a:lumMod val="75000"/>
                </a:schemeClr>
              </a:solidFill>
              <a:latin typeface="Arial"/>
              <a:ea typeface="微软雅黑"/>
              <a:sym typeface="Arial"/>
            </a:endParaRPr>
          </a:p>
        </p:txBody>
      </p:sp>
      <p:sp>
        <p:nvSpPr>
          <p:cNvPr id="40" name="矩形 47"/>
          <p:cNvSpPr>
            <a:spLocks noChangeArrowheads="1"/>
          </p:cNvSpPr>
          <p:nvPr/>
        </p:nvSpPr>
        <p:spPr bwMode="auto">
          <a:xfrm>
            <a:off x="1832686" y="3485140"/>
            <a:ext cx="2442935" cy="120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5" rIns="91408" bIns="45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500" dirty="0">
                <a:solidFill>
                  <a:schemeClr val="tx1">
                    <a:lumMod val="50000"/>
                    <a:lumOff val="50000"/>
                  </a:schemeClr>
                </a:solidFill>
                <a:latin typeface="Arial"/>
                <a:ea typeface="微软雅黑"/>
                <a:sym typeface="Arial"/>
              </a:rPr>
              <a:t>Click here to add text content, such as keywords, some brief introductions, etc.</a:t>
            </a:r>
            <a:endParaRPr lang="zh-CN" altLang="en-US" sz="1500" dirty="0">
              <a:solidFill>
                <a:schemeClr val="tx1">
                  <a:lumMod val="50000"/>
                  <a:lumOff val="50000"/>
                </a:schemeClr>
              </a:solidFill>
              <a:latin typeface="Arial"/>
              <a:ea typeface="微软雅黑"/>
              <a:sym typeface="Arial"/>
            </a:endParaRPr>
          </a:p>
        </p:txBody>
      </p:sp>
      <p:sp>
        <p:nvSpPr>
          <p:cNvPr id="41" name="形状 40"/>
          <p:cNvSpPr/>
          <p:nvPr/>
        </p:nvSpPr>
        <p:spPr>
          <a:xfrm>
            <a:off x="4690483" y="3001875"/>
            <a:ext cx="1867742" cy="1868267"/>
          </a:xfrm>
          <a:prstGeom prst="leftCircularArrow">
            <a:avLst>
              <a:gd name="adj1" fmla="val 8909"/>
              <a:gd name="adj2" fmla="val 1142322"/>
              <a:gd name="adj3" fmla="val 6293598"/>
              <a:gd name="adj4" fmla="val 18900002"/>
              <a:gd name="adj5" fmla="val 12500"/>
            </a:avLst>
          </a:prstGeom>
          <a:solidFill>
            <a:schemeClr val="accent2"/>
          </a:solidFill>
          <a:ln>
            <a:noFill/>
          </a:ln>
          <a:effectLst/>
        </p:spPr>
        <p:style>
          <a:lnRef idx="0">
            <a:scrgbClr r="0" g="0" b="0"/>
          </a:lnRef>
          <a:fillRef idx="3">
            <a:scrgbClr r="0" g="0" b="0"/>
          </a:fillRef>
          <a:effectRef idx="2">
            <a:scrgbClr r="0" g="0" b="0"/>
          </a:effectRef>
          <a:fontRef idx="minor">
            <a:schemeClr val="lt1"/>
          </a:fontRef>
        </p:style>
        <p:txBody>
          <a:bodyPr/>
          <a:lstStyle/>
          <a:p>
            <a:endParaRPr lang="zh-CN" altLang="en-US">
              <a:latin typeface="Arial"/>
              <a:ea typeface="微软雅黑"/>
              <a:sym typeface="Arial"/>
            </a:endParaRPr>
          </a:p>
        </p:txBody>
      </p:sp>
      <p:sp>
        <p:nvSpPr>
          <p:cNvPr id="42" name="空心弧 41"/>
          <p:cNvSpPr/>
          <p:nvPr/>
        </p:nvSpPr>
        <p:spPr>
          <a:xfrm>
            <a:off x="5360647" y="4224418"/>
            <a:ext cx="1604678" cy="1605530"/>
          </a:xfrm>
          <a:prstGeom prst="blockArc">
            <a:avLst>
              <a:gd name="adj1" fmla="val 13624405"/>
              <a:gd name="adj2" fmla="val 17228224"/>
              <a:gd name="adj3" fmla="val 11481"/>
            </a:avLst>
          </a:prstGeom>
          <a:solidFill>
            <a:schemeClr val="accent3"/>
          </a:solidFill>
          <a:ln>
            <a:noFill/>
          </a:ln>
          <a:effectLst/>
        </p:spPr>
        <p:style>
          <a:lnRef idx="0">
            <a:scrgbClr r="0" g="0" b="0"/>
          </a:lnRef>
          <a:fillRef idx="3">
            <a:scrgbClr r="0" g="0" b="0"/>
          </a:fillRef>
          <a:effectRef idx="2">
            <a:scrgbClr r="0" g="0" b="0"/>
          </a:effectRef>
          <a:fontRef idx="minor">
            <a:schemeClr val="lt1"/>
          </a:fontRef>
        </p:style>
        <p:txBody>
          <a:bodyPr/>
          <a:lstStyle/>
          <a:p>
            <a:endParaRPr lang="zh-CN" altLang="en-US">
              <a:latin typeface="Arial"/>
              <a:ea typeface="微软雅黑"/>
              <a:sym typeface="Arial"/>
            </a:endParaRPr>
          </a:p>
        </p:txBody>
      </p:sp>
      <p:sp>
        <p:nvSpPr>
          <p:cNvPr id="55" name="空心弧 54"/>
          <p:cNvSpPr/>
          <p:nvPr/>
        </p:nvSpPr>
        <p:spPr>
          <a:xfrm>
            <a:off x="5360647" y="4224418"/>
            <a:ext cx="1604678" cy="1605530"/>
          </a:xfrm>
          <a:prstGeom prst="blockArc">
            <a:avLst>
              <a:gd name="adj1" fmla="val 17085111"/>
              <a:gd name="adj2" fmla="val 10799997"/>
              <a:gd name="adj3" fmla="val 11504"/>
            </a:avLst>
          </a:prstGeom>
          <a:solidFill>
            <a:schemeClr val="accent3"/>
          </a:solidFill>
          <a:ln>
            <a:noFill/>
          </a:ln>
          <a:effectLst/>
        </p:spPr>
        <p:style>
          <a:lnRef idx="0">
            <a:scrgbClr r="0" g="0" b="0"/>
          </a:lnRef>
          <a:fillRef idx="3">
            <a:scrgbClr r="0" g="0" b="0"/>
          </a:fillRef>
          <a:effectRef idx="2">
            <a:scrgbClr r="0" g="0" b="0"/>
          </a:effectRef>
          <a:fontRef idx="minor">
            <a:schemeClr val="lt1"/>
          </a:fontRef>
        </p:style>
        <p:txBody>
          <a:bodyPr/>
          <a:lstStyle/>
          <a:p>
            <a:endParaRPr lang="zh-CN" altLang="en-US">
              <a:latin typeface="Arial"/>
              <a:ea typeface="微软雅黑"/>
              <a:sym typeface="Arial"/>
            </a:endParaRPr>
          </a:p>
        </p:txBody>
      </p:sp>
      <p:sp>
        <p:nvSpPr>
          <p:cNvPr id="56" name="任意多边形 55"/>
          <p:cNvSpPr/>
          <p:nvPr/>
        </p:nvSpPr>
        <p:spPr>
          <a:xfrm rot="17307692">
            <a:off x="5717996" y="2484991"/>
            <a:ext cx="1619267" cy="872318"/>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a:endParaRPr lang="zh-CN" altLang="en-US" sz="2500">
              <a:solidFill>
                <a:schemeClr val="accent1">
                  <a:lumMod val="75000"/>
                </a:schemeClr>
              </a:solidFill>
              <a:latin typeface="Arial"/>
              <a:ea typeface="微软雅黑"/>
              <a:sym typeface="Arial"/>
            </a:endParaRPr>
          </a:p>
        </p:txBody>
      </p:sp>
      <p:sp>
        <p:nvSpPr>
          <p:cNvPr id="57" name="任意多边形 56"/>
          <p:cNvSpPr/>
          <p:nvPr/>
        </p:nvSpPr>
        <p:spPr>
          <a:xfrm rot="17307692">
            <a:off x="5322007" y="2033837"/>
            <a:ext cx="1063396" cy="744471"/>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a:endParaRPr lang="zh-CN" altLang="en-US" sz="2500">
              <a:solidFill>
                <a:schemeClr val="accent1">
                  <a:lumMod val="75000"/>
                </a:schemeClr>
              </a:solidFill>
              <a:latin typeface="Arial"/>
              <a:ea typeface="微软雅黑"/>
              <a:sym typeface="Arial"/>
            </a:endParaRPr>
          </a:p>
        </p:txBody>
      </p:sp>
      <p:sp>
        <p:nvSpPr>
          <p:cNvPr id="58" name="TextBox 57"/>
          <p:cNvSpPr txBox="1"/>
          <p:nvPr/>
        </p:nvSpPr>
        <p:spPr>
          <a:xfrm>
            <a:off x="5874810" y="2335377"/>
            <a:ext cx="674030" cy="871764"/>
          </a:xfrm>
          <a:prstGeom prst="rect">
            <a:avLst/>
          </a:prstGeom>
          <a:noFill/>
        </p:spPr>
        <p:txBody>
          <a:bodyPr wrap="none" lIns="91417" tIns="45709" rIns="91417" bIns="45709" rtlCol="0">
            <a:spAutoFit/>
          </a:bodyPr>
          <a:lstStyle/>
          <a:p>
            <a:r>
              <a:rPr lang="en-US" altLang="zh-CN" sz="5100" b="1" dirty="0">
                <a:solidFill>
                  <a:schemeClr val="accent1"/>
                </a:solidFill>
                <a:latin typeface="Arial"/>
                <a:ea typeface="微软雅黑"/>
                <a:sym typeface="Arial"/>
              </a:rPr>
              <a:t>A</a:t>
            </a:r>
            <a:endParaRPr lang="zh-CN" altLang="en-US" sz="5100" b="1" dirty="0">
              <a:solidFill>
                <a:schemeClr val="accent1"/>
              </a:solidFill>
              <a:latin typeface="Arial"/>
              <a:ea typeface="微软雅黑"/>
              <a:sym typeface="Arial"/>
            </a:endParaRPr>
          </a:p>
        </p:txBody>
      </p:sp>
      <p:sp>
        <p:nvSpPr>
          <p:cNvPr id="59" name="TextBox 58"/>
          <p:cNvSpPr txBox="1"/>
          <p:nvPr/>
        </p:nvSpPr>
        <p:spPr>
          <a:xfrm>
            <a:off x="5289008" y="3485141"/>
            <a:ext cx="657506" cy="877141"/>
          </a:xfrm>
          <a:prstGeom prst="rect">
            <a:avLst/>
          </a:prstGeom>
          <a:noFill/>
        </p:spPr>
        <p:txBody>
          <a:bodyPr wrap="none" lIns="91417" tIns="45709" rIns="91417" bIns="45709" rtlCol="0">
            <a:spAutoFit/>
          </a:bodyPr>
          <a:lstStyle/>
          <a:p>
            <a:r>
              <a:rPr lang="en-US" altLang="zh-CN" sz="5100" b="1" dirty="0">
                <a:solidFill>
                  <a:schemeClr val="accent2"/>
                </a:solidFill>
                <a:latin typeface="Arial"/>
                <a:ea typeface="微软雅黑"/>
                <a:sym typeface="Arial"/>
              </a:rPr>
              <a:t>B</a:t>
            </a:r>
            <a:endParaRPr lang="zh-CN" altLang="en-US" sz="5100" b="1" dirty="0">
              <a:solidFill>
                <a:schemeClr val="accent2"/>
              </a:solidFill>
              <a:latin typeface="Arial"/>
              <a:ea typeface="微软雅黑"/>
              <a:sym typeface="Arial"/>
            </a:endParaRPr>
          </a:p>
        </p:txBody>
      </p:sp>
      <p:sp>
        <p:nvSpPr>
          <p:cNvPr id="60" name="TextBox 59"/>
          <p:cNvSpPr txBox="1"/>
          <p:nvPr/>
        </p:nvSpPr>
        <p:spPr>
          <a:xfrm>
            <a:off x="5857561" y="4627276"/>
            <a:ext cx="657506" cy="877141"/>
          </a:xfrm>
          <a:prstGeom prst="rect">
            <a:avLst/>
          </a:prstGeom>
          <a:noFill/>
        </p:spPr>
        <p:txBody>
          <a:bodyPr wrap="none" lIns="91417" tIns="45709" rIns="91417" bIns="45709" rtlCol="0">
            <a:spAutoFit/>
          </a:bodyPr>
          <a:lstStyle/>
          <a:p>
            <a:r>
              <a:rPr lang="en-US" altLang="zh-CN" sz="5100" b="1" dirty="0">
                <a:solidFill>
                  <a:schemeClr val="accent3"/>
                </a:solidFill>
                <a:latin typeface="Arial"/>
                <a:ea typeface="微软雅黑"/>
                <a:sym typeface="Arial"/>
              </a:rPr>
              <a:t>C</a:t>
            </a:r>
            <a:endParaRPr lang="zh-CN" altLang="en-US" sz="5100" b="1" dirty="0">
              <a:solidFill>
                <a:schemeClr val="accent3"/>
              </a:solidFill>
              <a:latin typeface="Arial"/>
              <a:ea typeface="微软雅黑"/>
              <a:sym typeface="Arial"/>
            </a:endParaRPr>
          </a:p>
        </p:txBody>
      </p:sp>
      <p:sp>
        <p:nvSpPr>
          <p:cNvPr id="2" name="标题 1"/>
          <p:cNvSpPr>
            <a:spLocks noGrp="1"/>
          </p:cNvSpPr>
          <p:nvPr>
            <p:ph type="title"/>
          </p:nvPr>
        </p:nvSpPr>
        <p:spPr/>
        <p:txBody>
          <a:bodyPr vert="horz" lIns="91440" tIns="45720" rIns="91440" bIns="45720" rtlCol="0" anchor="ctr">
            <a:normAutofit/>
          </a:bodyPr>
          <a:lstStyle/>
          <a:p>
            <a:r>
              <a:rPr lang="en-US" altLang="zh-CN" sz="3200" b="1" dirty="0">
                <a:latin typeface="Arial"/>
                <a:ea typeface="微软雅黑"/>
                <a:sym typeface="Arial"/>
              </a:rPr>
              <a:t>Add title text</a:t>
            </a:r>
            <a:endParaRPr lang="zh-CN" altLang="en-US" sz="3200" b="1" dirty="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down)">
                                      <p:cBhvr>
                                        <p:cTn id="7" dur="350"/>
                                        <p:tgtEl>
                                          <p:spTgt spid="5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600"/>
                                        <p:tgtEl>
                                          <p:spTgt spid="5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26" presetClass="emph" presetSubtype="0" fill="hold" grpId="1" nodeType="withEffect">
                                  <p:stCondLst>
                                    <p:cond delay="0"/>
                                  </p:stCondLst>
                                  <p:childTnLst>
                                    <p:animEffect transition="out" filter="fade">
                                      <p:cBhvr>
                                        <p:cTn id="20" dur="500" tmFilter="0, 0; .2, .5; .8, .5; 1, 0"/>
                                        <p:tgtEl>
                                          <p:spTgt spid="35"/>
                                        </p:tgtEl>
                                      </p:cBhvr>
                                    </p:animEffect>
                                    <p:animScale>
                                      <p:cBhvr>
                                        <p:cTn id="21" dur="250" autoRev="1" fill="hold"/>
                                        <p:tgtEl>
                                          <p:spTgt spid="35"/>
                                        </p:tgtEl>
                                      </p:cBhvr>
                                      <p:by x="105000" y="105000"/>
                                    </p:animScale>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up)">
                                      <p:cBhvr>
                                        <p:cTn id="32" dur="750"/>
                                        <p:tgtEl>
                                          <p:spTgt spid="41"/>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fade">
                                      <p:cBhvr>
                                        <p:cTn id="36" dur="500"/>
                                        <p:tgtEl>
                                          <p:spTgt spid="59"/>
                                        </p:tgtEl>
                                      </p:cBhvr>
                                    </p:animEffect>
                                  </p:childTnLst>
                                </p:cTn>
                              </p:par>
                            </p:childTnLst>
                          </p:cTn>
                        </p:par>
                        <p:par>
                          <p:cTn id="37" fill="hold">
                            <p:stCondLst>
                              <p:cond delay="4000"/>
                            </p:stCondLst>
                            <p:childTnLst>
                              <p:par>
                                <p:cTn id="38" presetID="1" presetClass="entr" presetSubtype="0"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childTnLst>
                                </p:cTn>
                              </p:par>
                              <p:par>
                                <p:cTn id="40" presetID="26" presetClass="emph" presetSubtype="0" fill="hold" grpId="1" nodeType="withEffect">
                                  <p:stCondLst>
                                    <p:cond delay="0"/>
                                  </p:stCondLst>
                                  <p:childTnLst>
                                    <p:animEffect transition="out" filter="fade">
                                      <p:cBhvr>
                                        <p:cTn id="41" dur="500" tmFilter="0, 0; .2, .5; .8, .5; 1, 0"/>
                                        <p:tgtEl>
                                          <p:spTgt spid="39"/>
                                        </p:tgtEl>
                                      </p:cBhvr>
                                    </p:animEffect>
                                    <p:animScale>
                                      <p:cBhvr>
                                        <p:cTn id="42" dur="250" autoRev="1" fill="hold"/>
                                        <p:tgtEl>
                                          <p:spTgt spid="39"/>
                                        </p:tgtEl>
                                      </p:cBhvr>
                                      <p:by x="105000" y="105000"/>
                                    </p:animScale>
                                  </p:childTnLst>
                                </p:cTn>
                              </p:par>
                            </p:childTnLst>
                          </p:cTn>
                        </p:par>
                        <p:par>
                          <p:cTn id="43" fill="hold">
                            <p:stCondLst>
                              <p:cond delay="4000"/>
                            </p:stCondLst>
                            <p:childTnLst>
                              <p:par>
                                <p:cTn id="44" presetID="22" presetClass="entr" presetSubtype="2" fill="hold" grpId="0"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right)">
                                      <p:cBhvr>
                                        <p:cTn id="46" dur="500"/>
                                        <p:tgtEl>
                                          <p:spTgt spid="34"/>
                                        </p:tgtEl>
                                      </p:cBhvr>
                                    </p:animEffect>
                                  </p:childTnLst>
                                </p:cTn>
                              </p:par>
                            </p:childTnLst>
                          </p:cTn>
                        </p:par>
                        <p:par>
                          <p:cTn id="47" fill="hold">
                            <p:stCondLst>
                              <p:cond delay="4500"/>
                            </p:stCondLst>
                            <p:childTnLst>
                              <p:par>
                                <p:cTn id="48" presetID="22" presetClass="entr" presetSubtype="2" fill="hold" grpId="0" nodeType="after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right)">
                                      <p:cBhvr>
                                        <p:cTn id="50" dur="500"/>
                                        <p:tgtEl>
                                          <p:spTgt spid="40"/>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wipe(left)">
                                      <p:cBhvr>
                                        <p:cTn id="54" dur="250"/>
                                        <p:tgtEl>
                                          <p:spTgt spid="42"/>
                                        </p:tgtEl>
                                      </p:cBhvr>
                                    </p:animEffect>
                                  </p:childTnLst>
                                </p:cTn>
                              </p:par>
                            </p:childTnLst>
                          </p:cTn>
                        </p:par>
                        <p:par>
                          <p:cTn id="55" fill="hold">
                            <p:stCondLst>
                              <p:cond delay="5500"/>
                            </p:stCondLst>
                            <p:childTnLst>
                              <p:par>
                                <p:cTn id="56" presetID="21" presetClass="entr" presetSubtype="1" fill="hold" nodeType="after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wheel(1)">
                                      <p:cBhvr>
                                        <p:cTn id="58" dur="1000"/>
                                        <p:tgtEl>
                                          <p:spTgt spid="55"/>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fade">
                                      <p:cBhvr>
                                        <p:cTn id="62" dur="500"/>
                                        <p:tgtEl>
                                          <p:spTgt spid="60"/>
                                        </p:tgtEl>
                                      </p:cBhvr>
                                    </p:animEffect>
                                  </p:childTnLst>
                                </p:cTn>
                              </p:par>
                            </p:childTnLst>
                          </p:cTn>
                        </p:par>
                        <p:par>
                          <p:cTn id="63" fill="hold">
                            <p:stCondLst>
                              <p:cond delay="7000"/>
                            </p:stCondLst>
                            <p:childTnLst>
                              <p:par>
                                <p:cTn id="64" presetID="1" presetClass="entr" presetSubtype="0" fill="hold" grpId="0" nodeType="afterEffect">
                                  <p:stCondLst>
                                    <p:cond delay="0"/>
                                  </p:stCondLst>
                                  <p:childTnLst>
                                    <p:set>
                                      <p:cBhvr>
                                        <p:cTn id="65" dur="1" fill="hold">
                                          <p:stCondLst>
                                            <p:cond delay="0"/>
                                          </p:stCondLst>
                                        </p:cTn>
                                        <p:tgtEl>
                                          <p:spTgt spid="37"/>
                                        </p:tgtEl>
                                        <p:attrNameLst>
                                          <p:attrName>style.visibility</p:attrName>
                                        </p:attrNameLst>
                                      </p:cBhvr>
                                      <p:to>
                                        <p:strVal val="visible"/>
                                      </p:to>
                                    </p:set>
                                  </p:childTnLst>
                                </p:cTn>
                              </p:par>
                              <p:par>
                                <p:cTn id="66" presetID="26" presetClass="emph" presetSubtype="0" fill="hold" grpId="1" nodeType="withEffect">
                                  <p:stCondLst>
                                    <p:cond delay="0"/>
                                  </p:stCondLst>
                                  <p:childTnLst>
                                    <p:animEffect transition="out" filter="fade">
                                      <p:cBhvr>
                                        <p:cTn id="67" dur="500" tmFilter="0, 0; .2, .5; .8, .5; 1, 0"/>
                                        <p:tgtEl>
                                          <p:spTgt spid="37"/>
                                        </p:tgtEl>
                                      </p:cBhvr>
                                    </p:animEffect>
                                    <p:animScale>
                                      <p:cBhvr>
                                        <p:cTn id="68" dur="250" autoRev="1" fill="hold"/>
                                        <p:tgtEl>
                                          <p:spTgt spid="37"/>
                                        </p:tgtEl>
                                      </p:cBhvr>
                                      <p:by x="105000" y="105000"/>
                                    </p:animScale>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left)">
                                      <p:cBhvr>
                                        <p:cTn id="72" dur="500"/>
                                        <p:tgtEl>
                                          <p:spTgt spid="33"/>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left)">
                                      <p:cBhvr>
                                        <p:cTn id="7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animBg="1"/>
      <p:bldP spid="35" grpId="1" animBg="1"/>
      <p:bldP spid="36" grpId="0"/>
      <p:bldP spid="37" grpId="0" animBg="1"/>
      <p:bldP spid="37" grpId="1" animBg="1"/>
      <p:bldP spid="38" grpId="0"/>
      <p:bldP spid="39" grpId="0" animBg="1"/>
      <p:bldP spid="39" grpId="1" animBg="1"/>
      <p:bldP spid="40" grpId="0"/>
      <p:bldP spid="56" grpId="0" animBg="1"/>
      <p:bldP spid="57" grpId="0" animBg="1"/>
      <p:bldP spid="58" grpId="0"/>
      <p:bldP spid="59" grpId="0"/>
      <p:bldP spid="6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1" name="直接连接符 500"/>
          <p:cNvCxnSpPr/>
          <p:nvPr/>
        </p:nvCxnSpPr>
        <p:spPr>
          <a:xfrm flipH="1">
            <a:off x="8001150" y="4700778"/>
            <a:ext cx="61192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2" name="直接连接符 501"/>
          <p:cNvCxnSpPr/>
          <p:nvPr/>
        </p:nvCxnSpPr>
        <p:spPr>
          <a:xfrm>
            <a:off x="6439452" y="5923980"/>
            <a:ext cx="129124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3" name="直接连接符 502"/>
          <p:cNvCxnSpPr/>
          <p:nvPr/>
        </p:nvCxnSpPr>
        <p:spPr>
          <a:xfrm flipH="1">
            <a:off x="3565081" y="4718510"/>
            <a:ext cx="61192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4" name="直接连接符 503"/>
          <p:cNvCxnSpPr/>
          <p:nvPr/>
        </p:nvCxnSpPr>
        <p:spPr>
          <a:xfrm flipH="1">
            <a:off x="3565082" y="3346276"/>
            <a:ext cx="61192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05" name="组合 504"/>
          <p:cNvGrpSpPr/>
          <p:nvPr/>
        </p:nvGrpSpPr>
        <p:grpSpPr>
          <a:xfrm>
            <a:off x="4720971" y="1811852"/>
            <a:ext cx="1041439" cy="262891"/>
            <a:chOff x="4470269" y="1661160"/>
            <a:chExt cx="1290451" cy="262890"/>
          </a:xfrm>
        </p:grpSpPr>
        <p:cxnSp>
          <p:nvCxnSpPr>
            <p:cNvPr id="506" name="直接连接符 505"/>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7" name="直接连接符 506"/>
            <p:cNvCxnSpPr/>
            <p:nvPr/>
          </p:nvCxnSpPr>
          <p:spPr>
            <a:xfrm flipH="1">
              <a:off x="4470269" y="1663541"/>
              <a:ext cx="9423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08" name="组合 507"/>
          <p:cNvGrpSpPr/>
          <p:nvPr/>
        </p:nvGrpSpPr>
        <p:grpSpPr>
          <a:xfrm>
            <a:off x="6813179" y="2819230"/>
            <a:ext cx="1203803" cy="1051561"/>
            <a:chOff x="6842760" y="2637270"/>
            <a:chExt cx="1203960" cy="1051560"/>
          </a:xfrm>
          <a:solidFill>
            <a:schemeClr val="accent2">
              <a:lumMod val="75000"/>
            </a:schemeClr>
          </a:solidFill>
        </p:grpSpPr>
        <p:sp>
          <p:nvSpPr>
            <p:cNvPr id="509" name="六边形 508"/>
            <p:cNvSpPr/>
            <p:nvPr/>
          </p:nvSpPr>
          <p:spPr>
            <a:xfrm>
              <a:off x="6842760" y="2637270"/>
              <a:ext cx="1203960" cy="105156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Arial"/>
                <a:ea typeface="微软雅黑"/>
                <a:cs typeface="Arial" panose="020B0604020202020204" pitchFamily="34" charset="0"/>
                <a:sym typeface="Arial"/>
              </a:endParaRPr>
            </a:p>
          </p:txBody>
        </p:sp>
        <p:sp>
          <p:nvSpPr>
            <p:cNvPr id="510" name="文本框 61"/>
            <p:cNvSpPr txBox="1"/>
            <p:nvPr/>
          </p:nvSpPr>
          <p:spPr>
            <a:xfrm>
              <a:off x="7024263" y="2809108"/>
              <a:ext cx="820724" cy="707885"/>
            </a:xfrm>
            <a:prstGeom prst="rect">
              <a:avLst/>
            </a:prstGeom>
            <a:noFill/>
          </p:spPr>
          <p:txBody>
            <a:bodyPr wrap="square" rtlCol="0">
              <a:spAutoFit/>
            </a:bodyPr>
            <a:lstStyle/>
            <a:p>
              <a:pPr algn="ctr"/>
              <a:r>
                <a:rPr lang="en-US" altLang="zh-CN" sz="4000" dirty="0">
                  <a:solidFill>
                    <a:srgbClr val="E7E7E7"/>
                  </a:solidFill>
                  <a:latin typeface="Arial"/>
                  <a:ea typeface="微软雅黑"/>
                  <a:cs typeface="Arial" panose="020B0604020202020204" pitchFamily="34" charset="0"/>
                  <a:sym typeface="Arial"/>
                </a:rPr>
                <a:t>02</a:t>
              </a:r>
              <a:endParaRPr lang="zh-CN" altLang="en-US" sz="4000" baseline="-3000" dirty="0">
                <a:solidFill>
                  <a:srgbClr val="E7E7E7"/>
                </a:solidFill>
                <a:latin typeface="Arial"/>
                <a:ea typeface="微软雅黑"/>
                <a:cs typeface="Arial" panose="020B0604020202020204" pitchFamily="34" charset="0"/>
                <a:sym typeface="Arial"/>
              </a:endParaRPr>
            </a:p>
          </p:txBody>
        </p:sp>
      </p:grpSp>
      <p:grpSp>
        <p:nvGrpSpPr>
          <p:cNvPr id="511" name="组合 510"/>
          <p:cNvGrpSpPr/>
          <p:nvPr/>
        </p:nvGrpSpPr>
        <p:grpSpPr>
          <a:xfrm>
            <a:off x="5496442" y="2061040"/>
            <a:ext cx="1203803" cy="1051563"/>
            <a:chOff x="5525852" y="1879080"/>
            <a:chExt cx="1203960" cy="1051560"/>
          </a:xfrm>
          <a:solidFill>
            <a:schemeClr val="accent2">
              <a:lumMod val="75000"/>
            </a:schemeClr>
          </a:solidFill>
        </p:grpSpPr>
        <p:sp>
          <p:nvSpPr>
            <p:cNvPr id="512" name="六边形 511"/>
            <p:cNvSpPr/>
            <p:nvPr/>
          </p:nvSpPr>
          <p:spPr>
            <a:xfrm>
              <a:off x="5525852" y="187908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Arial"/>
                <a:ea typeface="微软雅黑"/>
                <a:cs typeface="Arial" panose="020B0604020202020204" pitchFamily="34" charset="0"/>
                <a:sym typeface="Arial"/>
              </a:endParaRPr>
            </a:p>
          </p:txBody>
        </p:sp>
        <p:sp>
          <p:nvSpPr>
            <p:cNvPr id="513" name="文本框 64"/>
            <p:cNvSpPr txBox="1"/>
            <p:nvPr/>
          </p:nvSpPr>
          <p:spPr>
            <a:xfrm>
              <a:off x="5686669" y="1989362"/>
              <a:ext cx="882327" cy="763092"/>
            </a:xfrm>
            <a:prstGeom prst="rect">
              <a:avLst/>
            </a:prstGeom>
            <a:noFill/>
          </p:spPr>
          <p:txBody>
            <a:bodyPr wrap="square" rtlCol="0">
              <a:spAutoFit/>
            </a:bodyPr>
            <a:lstStyle/>
            <a:p>
              <a:pPr algn="ctr">
                <a:lnSpc>
                  <a:spcPct val="120000"/>
                </a:lnSpc>
              </a:pPr>
              <a:r>
                <a:rPr lang="en-US" altLang="zh-CN" sz="4000" dirty="0">
                  <a:solidFill>
                    <a:schemeClr val="bg1">
                      <a:lumMod val="95000"/>
                    </a:schemeClr>
                  </a:solidFill>
                  <a:latin typeface="Arial"/>
                  <a:ea typeface="微软雅黑"/>
                  <a:cs typeface="Arial" panose="020B0604020202020204" pitchFamily="34" charset="0"/>
                  <a:sym typeface="Arial"/>
                </a:rPr>
                <a:t>01</a:t>
              </a:r>
              <a:endParaRPr lang="zh-CN" altLang="en-US" sz="4000" baseline="-3000" dirty="0">
                <a:solidFill>
                  <a:schemeClr val="bg1">
                    <a:lumMod val="95000"/>
                  </a:schemeClr>
                </a:solidFill>
                <a:latin typeface="Arial"/>
                <a:ea typeface="微软雅黑"/>
                <a:cs typeface="Arial" panose="020B0604020202020204" pitchFamily="34" charset="0"/>
                <a:sym typeface="Arial"/>
              </a:endParaRPr>
            </a:p>
          </p:txBody>
        </p:sp>
      </p:grpSp>
      <p:grpSp>
        <p:nvGrpSpPr>
          <p:cNvPr id="514" name="组合 513"/>
          <p:cNvGrpSpPr/>
          <p:nvPr/>
        </p:nvGrpSpPr>
        <p:grpSpPr>
          <a:xfrm>
            <a:off x="6797349" y="4174999"/>
            <a:ext cx="1203803" cy="1051563"/>
            <a:chOff x="6842760" y="4008870"/>
            <a:chExt cx="1203960" cy="1051560"/>
          </a:xfrm>
          <a:solidFill>
            <a:schemeClr val="accent2">
              <a:lumMod val="75000"/>
            </a:schemeClr>
          </a:solidFill>
        </p:grpSpPr>
        <p:sp>
          <p:nvSpPr>
            <p:cNvPr id="515" name="六边形 514"/>
            <p:cNvSpPr/>
            <p:nvPr/>
          </p:nvSpPr>
          <p:spPr>
            <a:xfrm>
              <a:off x="6842760" y="4008870"/>
              <a:ext cx="1203960" cy="1051560"/>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Arial"/>
                <a:ea typeface="微软雅黑"/>
                <a:cs typeface="Arial" panose="020B0604020202020204" pitchFamily="34" charset="0"/>
                <a:sym typeface="Arial"/>
              </a:endParaRPr>
            </a:p>
          </p:txBody>
        </p:sp>
        <p:sp>
          <p:nvSpPr>
            <p:cNvPr id="516" name="文本框 67"/>
            <p:cNvSpPr txBox="1"/>
            <p:nvPr/>
          </p:nvSpPr>
          <p:spPr>
            <a:xfrm>
              <a:off x="6981635" y="4119152"/>
              <a:ext cx="926211" cy="763092"/>
            </a:xfrm>
            <a:prstGeom prst="rect">
              <a:avLst/>
            </a:prstGeom>
            <a:noFill/>
          </p:spPr>
          <p:txBody>
            <a:bodyPr wrap="square" rtlCol="0">
              <a:spAutoFit/>
            </a:bodyPr>
            <a:lstStyle/>
            <a:p>
              <a:pPr algn="ctr">
                <a:lnSpc>
                  <a:spcPct val="120000"/>
                </a:lnSpc>
              </a:pPr>
              <a:r>
                <a:rPr lang="en-US" altLang="zh-CN" sz="4000" dirty="0">
                  <a:solidFill>
                    <a:schemeClr val="bg1">
                      <a:lumMod val="95000"/>
                    </a:schemeClr>
                  </a:solidFill>
                  <a:latin typeface="Arial"/>
                  <a:ea typeface="微软雅黑"/>
                  <a:cs typeface="Arial" panose="020B0604020202020204" pitchFamily="34" charset="0"/>
                  <a:sym typeface="Arial"/>
                </a:rPr>
                <a:t>03</a:t>
              </a:r>
              <a:endParaRPr lang="zh-CN" altLang="en-US" sz="4000" baseline="-3000" dirty="0">
                <a:solidFill>
                  <a:schemeClr val="bg1">
                    <a:lumMod val="95000"/>
                  </a:schemeClr>
                </a:solidFill>
                <a:latin typeface="Arial"/>
                <a:ea typeface="微软雅黑"/>
                <a:cs typeface="Arial" panose="020B0604020202020204" pitchFamily="34" charset="0"/>
                <a:sym typeface="Arial"/>
              </a:endParaRPr>
            </a:p>
          </p:txBody>
        </p:sp>
      </p:grpSp>
      <p:grpSp>
        <p:nvGrpSpPr>
          <p:cNvPr id="517" name="组合 516"/>
          <p:cNvGrpSpPr/>
          <p:nvPr/>
        </p:nvGrpSpPr>
        <p:grpSpPr>
          <a:xfrm>
            <a:off x="4176999" y="4190833"/>
            <a:ext cx="1203803" cy="1051563"/>
            <a:chOff x="4206240" y="4008870"/>
            <a:chExt cx="1203960" cy="1051560"/>
          </a:xfrm>
          <a:solidFill>
            <a:schemeClr val="accent2">
              <a:lumMod val="75000"/>
            </a:schemeClr>
          </a:solidFill>
        </p:grpSpPr>
        <p:sp>
          <p:nvSpPr>
            <p:cNvPr id="518" name="六边形 517"/>
            <p:cNvSpPr/>
            <p:nvPr/>
          </p:nvSpPr>
          <p:spPr>
            <a:xfrm>
              <a:off x="4206240" y="40088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Arial"/>
                <a:ea typeface="微软雅黑"/>
                <a:cs typeface="Arial" panose="020B0604020202020204" pitchFamily="34" charset="0"/>
                <a:sym typeface="Arial"/>
              </a:endParaRPr>
            </a:p>
          </p:txBody>
        </p:sp>
        <p:sp>
          <p:nvSpPr>
            <p:cNvPr id="519" name="文本框 70"/>
            <p:cNvSpPr txBox="1"/>
            <p:nvPr/>
          </p:nvSpPr>
          <p:spPr>
            <a:xfrm>
              <a:off x="4397857" y="4119152"/>
              <a:ext cx="820725" cy="763092"/>
            </a:xfrm>
            <a:prstGeom prst="rect">
              <a:avLst/>
            </a:prstGeom>
            <a:noFill/>
          </p:spPr>
          <p:txBody>
            <a:bodyPr wrap="square" rtlCol="0">
              <a:spAutoFit/>
            </a:bodyPr>
            <a:lstStyle/>
            <a:p>
              <a:pPr algn="ctr">
                <a:lnSpc>
                  <a:spcPct val="120000"/>
                </a:lnSpc>
              </a:pPr>
              <a:r>
                <a:rPr lang="en-US" altLang="zh-CN" sz="4000" dirty="0">
                  <a:solidFill>
                    <a:schemeClr val="bg1">
                      <a:lumMod val="95000"/>
                    </a:schemeClr>
                  </a:solidFill>
                  <a:latin typeface="Arial"/>
                  <a:ea typeface="微软雅黑"/>
                  <a:cs typeface="Arial" panose="020B0604020202020204" pitchFamily="34" charset="0"/>
                  <a:sym typeface="Arial"/>
                </a:rPr>
                <a:t>05</a:t>
              </a:r>
              <a:endParaRPr lang="zh-CN" altLang="en-US" sz="4000" baseline="-3000" dirty="0">
                <a:solidFill>
                  <a:schemeClr val="bg1">
                    <a:lumMod val="95000"/>
                  </a:schemeClr>
                </a:solidFill>
                <a:latin typeface="Arial"/>
                <a:ea typeface="微软雅黑"/>
                <a:cs typeface="Arial" panose="020B0604020202020204" pitchFamily="34" charset="0"/>
                <a:sym typeface="Arial"/>
              </a:endParaRPr>
            </a:p>
          </p:txBody>
        </p:sp>
      </p:grpSp>
      <p:grpSp>
        <p:nvGrpSpPr>
          <p:cNvPr id="520" name="组合 519"/>
          <p:cNvGrpSpPr/>
          <p:nvPr/>
        </p:nvGrpSpPr>
        <p:grpSpPr>
          <a:xfrm>
            <a:off x="4176999" y="2819230"/>
            <a:ext cx="1203803" cy="1051561"/>
            <a:chOff x="4206240" y="2637270"/>
            <a:chExt cx="1203960" cy="1051560"/>
          </a:xfrm>
          <a:solidFill>
            <a:schemeClr val="accent2">
              <a:lumMod val="75000"/>
            </a:schemeClr>
          </a:solidFill>
        </p:grpSpPr>
        <p:sp>
          <p:nvSpPr>
            <p:cNvPr id="521" name="六边形 520"/>
            <p:cNvSpPr/>
            <p:nvPr/>
          </p:nvSpPr>
          <p:spPr>
            <a:xfrm>
              <a:off x="4206240" y="2637270"/>
              <a:ext cx="1203960" cy="105156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Arial"/>
                <a:ea typeface="微软雅黑"/>
                <a:cs typeface="Arial" panose="020B0604020202020204" pitchFamily="34" charset="0"/>
                <a:sym typeface="Arial"/>
              </a:endParaRPr>
            </a:p>
          </p:txBody>
        </p:sp>
        <p:sp>
          <p:nvSpPr>
            <p:cNvPr id="522" name="文本框 73"/>
            <p:cNvSpPr txBox="1"/>
            <p:nvPr/>
          </p:nvSpPr>
          <p:spPr>
            <a:xfrm>
              <a:off x="4387743" y="2809108"/>
              <a:ext cx="820724" cy="707885"/>
            </a:xfrm>
            <a:prstGeom prst="rect">
              <a:avLst/>
            </a:prstGeom>
            <a:noFill/>
          </p:spPr>
          <p:txBody>
            <a:bodyPr wrap="square" rtlCol="0">
              <a:spAutoFit/>
            </a:bodyPr>
            <a:lstStyle/>
            <a:p>
              <a:pPr algn="ctr"/>
              <a:r>
                <a:rPr lang="en-US" altLang="zh-CN" sz="4000" dirty="0">
                  <a:solidFill>
                    <a:srgbClr val="E7E7E7"/>
                  </a:solidFill>
                  <a:latin typeface="Arial"/>
                  <a:ea typeface="微软雅黑"/>
                  <a:cs typeface="Arial" panose="020B0604020202020204" pitchFamily="34" charset="0"/>
                  <a:sym typeface="Arial"/>
                </a:rPr>
                <a:t>06</a:t>
              </a:r>
              <a:endParaRPr lang="zh-CN" altLang="en-US" sz="4000" baseline="-3000" dirty="0">
                <a:solidFill>
                  <a:srgbClr val="E7E7E7"/>
                </a:solidFill>
                <a:latin typeface="Arial"/>
                <a:ea typeface="微软雅黑"/>
                <a:cs typeface="Arial" panose="020B0604020202020204" pitchFamily="34" charset="0"/>
                <a:sym typeface="Arial"/>
              </a:endParaRPr>
            </a:p>
          </p:txBody>
        </p:sp>
      </p:grpSp>
      <p:grpSp>
        <p:nvGrpSpPr>
          <p:cNvPr id="523" name="组合 522"/>
          <p:cNvGrpSpPr/>
          <p:nvPr/>
        </p:nvGrpSpPr>
        <p:grpSpPr>
          <a:xfrm>
            <a:off x="5496442" y="4881035"/>
            <a:ext cx="1203803" cy="1051561"/>
            <a:chOff x="5525852" y="4683240"/>
            <a:chExt cx="1203960" cy="1051560"/>
          </a:xfrm>
          <a:solidFill>
            <a:schemeClr val="accent2">
              <a:lumMod val="75000"/>
            </a:schemeClr>
          </a:solidFill>
        </p:grpSpPr>
        <p:sp>
          <p:nvSpPr>
            <p:cNvPr id="524" name="六边形 523"/>
            <p:cNvSpPr/>
            <p:nvPr/>
          </p:nvSpPr>
          <p:spPr>
            <a:xfrm>
              <a:off x="5525852" y="4683240"/>
              <a:ext cx="1203960" cy="105156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Arial"/>
                <a:ea typeface="微软雅黑"/>
                <a:cs typeface="Arial" panose="020B0604020202020204" pitchFamily="34" charset="0"/>
                <a:sym typeface="Arial"/>
              </a:endParaRPr>
            </a:p>
          </p:txBody>
        </p:sp>
        <p:sp>
          <p:nvSpPr>
            <p:cNvPr id="525" name="文本框 76"/>
            <p:cNvSpPr txBox="1"/>
            <p:nvPr/>
          </p:nvSpPr>
          <p:spPr>
            <a:xfrm>
              <a:off x="5693281" y="4855078"/>
              <a:ext cx="820724" cy="707885"/>
            </a:xfrm>
            <a:prstGeom prst="rect">
              <a:avLst/>
            </a:prstGeom>
            <a:noFill/>
          </p:spPr>
          <p:txBody>
            <a:bodyPr wrap="square" rtlCol="0">
              <a:spAutoFit/>
            </a:bodyPr>
            <a:lstStyle/>
            <a:p>
              <a:pPr algn="ctr"/>
              <a:r>
                <a:rPr lang="en-US" altLang="zh-CN" sz="4000" dirty="0">
                  <a:solidFill>
                    <a:srgbClr val="E7E7E7"/>
                  </a:solidFill>
                  <a:latin typeface="Arial"/>
                  <a:ea typeface="微软雅黑"/>
                  <a:cs typeface="Arial" panose="020B0604020202020204" pitchFamily="34" charset="0"/>
                  <a:sym typeface="Arial"/>
                </a:rPr>
                <a:t>04</a:t>
              </a:r>
              <a:endParaRPr lang="zh-CN" altLang="en-US" sz="4000" baseline="-3000" dirty="0">
                <a:solidFill>
                  <a:srgbClr val="E7E7E7"/>
                </a:solidFill>
                <a:latin typeface="Arial"/>
                <a:ea typeface="微软雅黑"/>
                <a:cs typeface="Arial" panose="020B0604020202020204" pitchFamily="34" charset="0"/>
                <a:sym typeface="Arial"/>
              </a:endParaRPr>
            </a:p>
          </p:txBody>
        </p:sp>
      </p:grpSp>
      <p:sp>
        <p:nvSpPr>
          <p:cNvPr id="526" name="矩形 525"/>
          <p:cNvSpPr/>
          <p:nvPr/>
        </p:nvSpPr>
        <p:spPr>
          <a:xfrm>
            <a:off x="3251553" y="1578351"/>
            <a:ext cx="1430134" cy="338524"/>
          </a:xfrm>
          <a:prstGeom prst="rect">
            <a:avLst/>
          </a:prstGeom>
        </p:spPr>
        <p:txBody>
          <a:bodyPr wrap="none" lIns="91408" tIns="45705" rIns="91408" bIns="45705">
            <a:spAutoFit/>
          </a:bodyPr>
          <a:lstStyle/>
          <a:p>
            <a:pPr algn="r"/>
            <a:r>
              <a:rPr lang="en-US" altLang="zh-CN" sz="1600" b="1" dirty="0">
                <a:solidFill>
                  <a:schemeClr val="tx1">
                    <a:lumMod val="50000"/>
                    <a:lumOff val="50000"/>
                  </a:schemeClr>
                </a:solidFill>
                <a:latin typeface="Arial"/>
                <a:ea typeface="微软雅黑"/>
                <a:sym typeface="Arial"/>
              </a:rPr>
              <a:t>Add title text</a:t>
            </a:r>
          </a:p>
        </p:txBody>
      </p:sp>
      <p:sp>
        <p:nvSpPr>
          <p:cNvPr id="527" name="矩形 47"/>
          <p:cNvSpPr>
            <a:spLocks noChangeArrowheads="1"/>
          </p:cNvSpPr>
          <p:nvPr/>
        </p:nvSpPr>
        <p:spPr bwMode="auto">
          <a:xfrm>
            <a:off x="1392092" y="1943299"/>
            <a:ext cx="3289597" cy="585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5" rIns="91408" bIns="45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en-US" altLang="zh-CN" sz="1400" dirty="0">
                <a:solidFill>
                  <a:schemeClr val="tx1">
                    <a:lumMod val="50000"/>
                    <a:lumOff val="50000"/>
                  </a:schemeClr>
                </a:solidFill>
                <a:latin typeface="Arial"/>
                <a:ea typeface="微软雅黑"/>
                <a:sym typeface="Arial"/>
              </a:rPr>
              <a:t>Click here to add content, content to match the title. </a:t>
            </a:r>
            <a:endParaRPr lang="zh-CN" altLang="en-US" sz="1400" dirty="0">
              <a:solidFill>
                <a:schemeClr val="tx1">
                  <a:lumMod val="50000"/>
                  <a:lumOff val="50000"/>
                </a:schemeClr>
              </a:solidFill>
              <a:latin typeface="Arial"/>
              <a:ea typeface="微软雅黑"/>
              <a:sym typeface="Arial"/>
            </a:endParaRPr>
          </a:p>
        </p:txBody>
      </p:sp>
      <p:sp>
        <p:nvSpPr>
          <p:cNvPr id="528" name="矩形 527"/>
          <p:cNvSpPr/>
          <p:nvPr/>
        </p:nvSpPr>
        <p:spPr>
          <a:xfrm>
            <a:off x="2056391" y="2934201"/>
            <a:ext cx="1430134" cy="338524"/>
          </a:xfrm>
          <a:prstGeom prst="rect">
            <a:avLst/>
          </a:prstGeom>
        </p:spPr>
        <p:txBody>
          <a:bodyPr wrap="none" lIns="91408" tIns="45705" rIns="91408" bIns="45705">
            <a:spAutoFit/>
          </a:bodyPr>
          <a:lstStyle/>
          <a:p>
            <a:pPr algn="r"/>
            <a:r>
              <a:rPr lang="en-US" altLang="zh-CN" sz="1600" b="1" dirty="0">
                <a:solidFill>
                  <a:schemeClr val="tx1">
                    <a:lumMod val="50000"/>
                    <a:lumOff val="50000"/>
                  </a:schemeClr>
                </a:solidFill>
                <a:latin typeface="Arial"/>
                <a:ea typeface="微软雅黑"/>
                <a:sym typeface="Arial"/>
              </a:rPr>
              <a:t>Add title text</a:t>
            </a:r>
          </a:p>
        </p:txBody>
      </p:sp>
      <p:sp>
        <p:nvSpPr>
          <p:cNvPr id="529" name="矩形 47"/>
          <p:cNvSpPr>
            <a:spLocks noChangeArrowheads="1"/>
          </p:cNvSpPr>
          <p:nvPr/>
        </p:nvSpPr>
        <p:spPr bwMode="auto">
          <a:xfrm>
            <a:off x="1489440" y="3299148"/>
            <a:ext cx="1997087" cy="86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5" rIns="91408" bIns="45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en-US" altLang="zh-CN" sz="1400" dirty="0">
                <a:solidFill>
                  <a:schemeClr val="tx1">
                    <a:lumMod val="50000"/>
                    <a:lumOff val="50000"/>
                  </a:schemeClr>
                </a:solidFill>
                <a:latin typeface="Arial"/>
                <a:ea typeface="微软雅黑"/>
                <a:sym typeface="Arial"/>
              </a:rPr>
              <a:t>Click here to add content, content to match the title. </a:t>
            </a:r>
            <a:endParaRPr lang="zh-CN" altLang="en-US" sz="1400" dirty="0">
              <a:solidFill>
                <a:schemeClr val="tx1">
                  <a:lumMod val="50000"/>
                  <a:lumOff val="50000"/>
                </a:schemeClr>
              </a:solidFill>
              <a:latin typeface="Arial"/>
              <a:ea typeface="微软雅黑"/>
              <a:sym typeface="Arial"/>
            </a:endParaRPr>
          </a:p>
        </p:txBody>
      </p:sp>
      <p:sp>
        <p:nvSpPr>
          <p:cNvPr id="530" name="矩形 529"/>
          <p:cNvSpPr/>
          <p:nvPr/>
        </p:nvSpPr>
        <p:spPr>
          <a:xfrm>
            <a:off x="2056391" y="4353567"/>
            <a:ext cx="1430134" cy="338524"/>
          </a:xfrm>
          <a:prstGeom prst="rect">
            <a:avLst/>
          </a:prstGeom>
        </p:spPr>
        <p:txBody>
          <a:bodyPr wrap="none" lIns="91408" tIns="45705" rIns="91408" bIns="45705">
            <a:spAutoFit/>
          </a:bodyPr>
          <a:lstStyle/>
          <a:p>
            <a:pPr algn="r"/>
            <a:r>
              <a:rPr lang="en-US" altLang="zh-CN" sz="1600" b="1" dirty="0">
                <a:solidFill>
                  <a:schemeClr val="tx1">
                    <a:lumMod val="50000"/>
                    <a:lumOff val="50000"/>
                  </a:schemeClr>
                </a:solidFill>
                <a:latin typeface="Arial"/>
                <a:ea typeface="微软雅黑"/>
                <a:sym typeface="Arial"/>
              </a:rPr>
              <a:t>Add title text</a:t>
            </a:r>
          </a:p>
        </p:txBody>
      </p:sp>
      <p:sp>
        <p:nvSpPr>
          <p:cNvPr id="531" name="矩形 47"/>
          <p:cNvSpPr>
            <a:spLocks noChangeArrowheads="1"/>
          </p:cNvSpPr>
          <p:nvPr/>
        </p:nvSpPr>
        <p:spPr bwMode="auto">
          <a:xfrm>
            <a:off x="1489441" y="4718510"/>
            <a:ext cx="1997085" cy="86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5" rIns="91408" bIns="45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en-US" altLang="zh-CN" sz="1400" dirty="0">
                <a:solidFill>
                  <a:schemeClr val="tx1">
                    <a:lumMod val="50000"/>
                    <a:lumOff val="50000"/>
                  </a:schemeClr>
                </a:solidFill>
                <a:latin typeface="Arial"/>
                <a:ea typeface="微软雅黑"/>
                <a:sym typeface="Arial"/>
              </a:rPr>
              <a:t>Click here to add content, content to match the title. </a:t>
            </a:r>
            <a:endParaRPr lang="zh-CN" altLang="en-US" sz="1400" dirty="0">
              <a:solidFill>
                <a:schemeClr val="tx1">
                  <a:lumMod val="50000"/>
                  <a:lumOff val="50000"/>
                </a:schemeClr>
              </a:solidFill>
              <a:latin typeface="Arial"/>
              <a:ea typeface="微软雅黑"/>
              <a:sym typeface="Arial"/>
            </a:endParaRPr>
          </a:p>
        </p:txBody>
      </p:sp>
      <p:sp>
        <p:nvSpPr>
          <p:cNvPr id="532" name="矩形 531"/>
          <p:cNvSpPr/>
          <p:nvPr/>
        </p:nvSpPr>
        <p:spPr>
          <a:xfrm>
            <a:off x="8647841" y="2342719"/>
            <a:ext cx="1430134" cy="338524"/>
          </a:xfrm>
          <a:prstGeom prst="rect">
            <a:avLst/>
          </a:prstGeom>
        </p:spPr>
        <p:txBody>
          <a:bodyPr wrap="none" lIns="91408" tIns="45705" rIns="91408" bIns="45705">
            <a:spAutoFit/>
          </a:bodyPr>
          <a:lstStyle/>
          <a:p>
            <a:pPr algn="r"/>
            <a:r>
              <a:rPr lang="en-US" altLang="zh-CN" sz="1600" b="1" dirty="0">
                <a:solidFill>
                  <a:schemeClr val="tx1">
                    <a:lumMod val="50000"/>
                    <a:lumOff val="50000"/>
                  </a:schemeClr>
                </a:solidFill>
                <a:latin typeface="Arial"/>
                <a:ea typeface="微软雅黑"/>
                <a:sym typeface="Arial"/>
              </a:rPr>
              <a:t>Add title text</a:t>
            </a:r>
          </a:p>
        </p:txBody>
      </p:sp>
      <p:sp>
        <p:nvSpPr>
          <p:cNvPr id="533" name="矩形 47"/>
          <p:cNvSpPr>
            <a:spLocks noChangeArrowheads="1"/>
          </p:cNvSpPr>
          <p:nvPr/>
        </p:nvSpPr>
        <p:spPr bwMode="auto">
          <a:xfrm>
            <a:off x="8676193" y="2723432"/>
            <a:ext cx="2140429" cy="86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5" rIns="91408" bIns="45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a:ea typeface="微软雅黑"/>
                <a:sym typeface="Arial"/>
              </a:rPr>
              <a:t>Click here to add content, content to match the title. </a:t>
            </a:r>
            <a:endParaRPr lang="zh-CN" altLang="en-US" sz="1400" dirty="0">
              <a:solidFill>
                <a:schemeClr val="tx1">
                  <a:lumMod val="50000"/>
                  <a:lumOff val="50000"/>
                </a:schemeClr>
              </a:solidFill>
              <a:latin typeface="Arial"/>
              <a:ea typeface="微软雅黑"/>
              <a:sym typeface="Arial"/>
            </a:endParaRPr>
          </a:p>
        </p:txBody>
      </p:sp>
      <p:sp>
        <p:nvSpPr>
          <p:cNvPr id="534" name="矩形 533"/>
          <p:cNvSpPr/>
          <p:nvPr/>
        </p:nvSpPr>
        <p:spPr>
          <a:xfrm>
            <a:off x="8676222" y="4025912"/>
            <a:ext cx="1430134" cy="338524"/>
          </a:xfrm>
          <a:prstGeom prst="rect">
            <a:avLst/>
          </a:prstGeom>
        </p:spPr>
        <p:txBody>
          <a:bodyPr wrap="none" lIns="91408" tIns="45705" rIns="91408" bIns="45705">
            <a:spAutoFit/>
          </a:bodyPr>
          <a:lstStyle/>
          <a:p>
            <a:pPr algn="r"/>
            <a:r>
              <a:rPr lang="en-US" altLang="zh-CN" sz="1600" b="1" dirty="0">
                <a:solidFill>
                  <a:schemeClr val="tx1">
                    <a:lumMod val="50000"/>
                    <a:lumOff val="50000"/>
                  </a:schemeClr>
                </a:solidFill>
                <a:latin typeface="Arial"/>
                <a:ea typeface="微软雅黑"/>
                <a:sym typeface="Arial"/>
              </a:rPr>
              <a:t>Add title text</a:t>
            </a:r>
          </a:p>
        </p:txBody>
      </p:sp>
      <p:sp>
        <p:nvSpPr>
          <p:cNvPr id="535" name="矩形 47"/>
          <p:cNvSpPr>
            <a:spLocks noChangeArrowheads="1"/>
          </p:cNvSpPr>
          <p:nvPr/>
        </p:nvSpPr>
        <p:spPr bwMode="auto">
          <a:xfrm>
            <a:off x="8693944" y="4406624"/>
            <a:ext cx="2140429" cy="86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5" rIns="91408" bIns="45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a:ea typeface="微软雅黑"/>
                <a:sym typeface="Arial"/>
              </a:rPr>
              <a:t>Click here to add content, content to match the title. </a:t>
            </a:r>
            <a:endParaRPr lang="zh-CN" altLang="en-US" sz="1400" dirty="0">
              <a:solidFill>
                <a:schemeClr val="tx1">
                  <a:lumMod val="50000"/>
                  <a:lumOff val="50000"/>
                </a:schemeClr>
              </a:solidFill>
              <a:latin typeface="Arial"/>
              <a:ea typeface="微软雅黑"/>
              <a:sym typeface="Arial"/>
            </a:endParaRPr>
          </a:p>
        </p:txBody>
      </p:sp>
      <p:sp>
        <p:nvSpPr>
          <p:cNvPr id="536" name="矩形 535"/>
          <p:cNvSpPr/>
          <p:nvPr/>
        </p:nvSpPr>
        <p:spPr>
          <a:xfrm>
            <a:off x="7791417" y="5408074"/>
            <a:ext cx="1430134" cy="338524"/>
          </a:xfrm>
          <a:prstGeom prst="rect">
            <a:avLst/>
          </a:prstGeom>
        </p:spPr>
        <p:txBody>
          <a:bodyPr wrap="none" lIns="91408" tIns="45705" rIns="91408" bIns="45705">
            <a:spAutoFit/>
          </a:bodyPr>
          <a:lstStyle/>
          <a:p>
            <a:pPr algn="r"/>
            <a:r>
              <a:rPr lang="en-US" altLang="zh-CN" sz="1600" b="1" dirty="0">
                <a:solidFill>
                  <a:schemeClr val="tx1">
                    <a:lumMod val="50000"/>
                    <a:lumOff val="50000"/>
                  </a:schemeClr>
                </a:solidFill>
                <a:latin typeface="Arial"/>
                <a:ea typeface="微软雅黑"/>
                <a:sym typeface="Arial"/>
              </a:rPr>
              <a:t>Add title text</a:t>
            </a:r>
          </a:p>
        </p:txBody>
      </p:sp>
      <p:sp>
        <p:nvSpPr>
          <p:cNvPr id="537" name="矩形 47"/>
          <p:cNvSpPr>
            <a:spLocks noChangeArrowheads="1"/>
          </p:cNvSpPr>
          <p:nvPr/>
        </p:nvSpPr>
        <p:spPr bwMode="auto">
          <a:xfrm>
            <a:off x="7819771" y="5788789"/>
            <a:ext cx="2852710" cy="585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5" rIns="91408" bIns="45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a:ea typeface="微软雅黑"/>
                <a:sym typeface="Arial"/>
              </a:rPr>
              <a:t>Click here to add content, content to match the title. </a:t>
            </a:r>
            <a:endParaRPr lang="zh-CN" altLang="en-US" sz="1400" dirty="0">
              <a:solidFill>
                <a:schemeClr val="tx1">
                  <a:lumMod val="50000"/>
                  <a:lumOff val="50000"/>
                </a:schemeClr>
              </a:solidFill>
              <a:latin typeface="Arial"/>
              <a:ea typeface="微软雅黑"/>
              <a:sym typeface="Arial"/>
            </a:endParaRPr>
          </a:p>
        </p:txBody>
      </p:sp>
      <p:grpSp>
        <p:nvGrpSpPr>
          <p:cNvPr id="538" name="组合 537"/>
          <p:cNvGrpSpPr/>
          <p:nvPr/>
        </p:nvGrpSpPr>
        <p:grpSpPr>
          <a:xfrm flipH="1">
            <a:off x="7744901" y="2570251"/>
            <a:ext cx="883997" cy="262891"/>
            <a:chOff x="4255294" y="1661160"/>
            <a:chExt cx="1505426" cy="262890"/>
          </a:xfrm>
        </p:grpSpPr>
        <p:cxnSp>
          <p:nvCxnSpPr>
            <p:cNvPr id="539" name="直接连接符 538"/>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0" name="直接连接符 539"/>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41" name="组合 540"/>
          <p:cNvGrpSpPr/>
          <p:nvPr/>
        </p:nvGrpSpPr>
        <p:grpSpPr>
          <a:xfrm>
            <a:off x="5154946" y="3207123"/>
            <a:ext cx="1886809" cy="1592580"/>
            <a:chOff x="5927099" y="3207123"/>
            <a:chExt cx="1887055" cy="1592580"/>
          </a:xfrm>
          <a:solidFill>
            <a:schemeClr val="accent3">
              <a:lumMod val="75000"/>
            </a:schemeClr>
          </a:solidFill>
        </p:grpSpPr>
        <p:sp>
          <p:nvSpPr>
            <p:cNvPr id="542" name="六边形 541"/>
            <p:cNvSpPr/>
            <p:nvPr/>
          </p:nvSpPr>
          <p:spPr>
            <a:xfrm>
              <a:off x="5927099" y="3207123"/>
              <a:ext cx="1887055" cy="159258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Arial"/>
                <a:ea typeface="微软雅黑"/>
                <a:cs typeface="Arial" panose="020B0604020202020204" pitchFamily="34" charset="0"/>
                <a:sym typeface="Arial"/>
              </a:endParaRPr>
            </a:p>
          </p:txBody>
        </p:sp>
        <p:sp>
          <p:nvSpPr>
            <p:cNvPr id="543" name="文本框 1"/>
            <p:cNvSpPr txBox="1"/>
            <p:nvPr/>
          </p:nvSpPr>
          <p:spPr>
            <a:xfrm>
              <a:off x="6291627" y="3451750"/>
              <a:ext cx="1157999" cy="1077218"/>
            </a:xfrm>
            <a:prstGeom prst="rect">
              <a:avLst/>
            </a:prstGeom>
            <a:noFill/>
          </p:spPr>
          <p:txBody>
            <a:bodyPr wrap="square" rtlCol="0">
              <a:spAutoFit/>
            </a:bodyPr>
            <a:lstStyle/>
            <a:p>
              <a:pPr algn="ctr"/>
              <a:r>
                <a:rPr lang="en-US" altLang="zh-CN" sz="3200" b="1" dirty="0">
                  <a:solidFill>
                    <a:schemeClr val="bg1"/>
                  </a:solidFill>
                  <a:latin typeface="Arial"/>
                  <a:ea typeface="微软雅黑"/>
                  <a:sym typeface="Arial"/>
                </a:rPr>
                <a:t>Add text</a:t>
              </a:r>
              <a:endParaRPr lang="zh-CN" altLang="en-US" sz="3200" b="1" dirty="0">
                <a:solidFill>
                  <a:schemeClr val="bg1"/>
                </a:solidFill>
                <a:latin typeface="Arial"/>
                <a:ea typeface="微软雅黑"/>
                <a:sym typeface="Arial"/>
              </a:endParaRPr>
            </a:p>
          </p:txBody>
        </p:sp>
      </p:grpSp>
      <p:sp>
        <p:nvSpPr>
          <p:cNvPr id="2" name="标题 1"/>
          <p:cNvSpPr>
            <a:spLocks noGrp="1"/>
          </p:cNvSpPr>
          <p:nvPr>
            <p:ph type="title"/>
          </p:nvPr>
        </p:nvSpPr>
        <p:spPr/>
        <p:txBody>
          <a:bodyPr vert="horz" lIns="91440" tIns="45720" rIns="91440" bIns="45720" rtlCol="0" anchor="ctr">
            <a:normAutofit/>
          </a:bodyPr>
          <a:lstStyle/>
          <a:p>
            <a:r>
              <a:rPr lang="en-US" altLang="zh-CN" sz="3200" b="1" dirty="0">
                <a:latin typeface="Arial"/>
                <a:ea typeface="微软雅黑"/>
                <a:sym typeface="Arial"/>
              </a:rPr>
              <a:t>Add title text</a:t>
            </a:r>
            <a:endParaRPr lang="zh-CN" altLang="en-US" sz="3200" b="1" dirty="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541"/>
                                        </p:tgtEl>
                                        <p:attrNameLst>
                                          <p:attrName>style.visibility</p:attrName>
                                        </p:attrNameLst>
                                      </p:cBhvr>
                                      <p:to>
                                        <p:strVal val="visible"/>
                                      </p:to>
                                    </p:set>
                                    <p:anim calcmode="lin" valueType="num">
                                      <p:cBhvr>
                                        <p:cTn id="7" dur="350" fill="hold"/>
                                        <p:tgtEl>
                                          <p:spTgt spid="541"/>
                                        </p:tgtEl>
                                        <p:attrNameLst>
                                          <p:attrName>ppt_w</p:attrName>
                                        </p:attrNameLst>
                                      </p:cBhvr>
                                      <p:tavLst>
                                        <p:tav tm="0">
                                          <p:val>
                                            <p:fltVal val="0"/>
                                          </p:val>
                                        </p:tav>
                                        <p:tav tm="100000">
                                          <p:val>
                                            <p:strVal val="#ppt_w"/>
                                          </p:val>
                                        </p:tav>
                                      </p:tavLst>
                                    </p:anim>
                                    <p:anim calcmode="lin" valueType="num">
                                      <p:cBhvr>
                                        <p:cTn id="8" dur="350" fill="hold"/>
                                        <p:tgtEl>
                                          <p:spTgt spid="541"/>
                                        </p:tgtEl>
                                        <p:attrNameLst>
                                          <p:attrName>ppt_h</p:attrName>
                                        </p:attrNameLst>
                                      </p:cBhvr>
                                      <p:tavLst>
                                        <p:tav tm="0">
                                          <p:val>
                                            <p:fltVal val="0"/>
                                          </p:val>
                                        </p:tav>
                                        <p:tav tm="100000">
                                          <p:val>
                                            <p:strVal val="#ppt_h"/>
                                          </p:val>
                                        </p:tav>
                                      </p:tavLst>
                                    </p:anim>
                                    <p:anim calcmode="lin" valueType="num">
                                      <p:cBhvr>
                                        <p:cTn id="9" dur="350" fill="hold"/>
                                        <p:tgtEl>
                                          <p:spTgt spid="541"/>
                                        </p:tgtEl>
                                        <p:attrNameLst>
                                          <p:attrName>ppt_x</p:attrName>
                                        </p:attrNameLst>
                                      </p:cBhvr>
                                      <p:tavLst>
                                        <p:tav tm="0">
                                          <p:val>
                                            <p:fltVal val="0.5"/>
                                          </p:val>
                                        </p:tav>
                                        <p:tav tm="100000">
                                          <p:val>
                                            <p:strVal val="#ppt_x"/>
                                          </p:val>
                                        </p:tav>
                                      </p:tavLst>
                                    </p:anim>
                                    <p:anim calcmode="lin" valueType="num">
                                      <p:cBhvr>
                                        <p:cTn id="10" dur="350" fill="hold"/>
                                        <p:tgtEl>
                                          <p:spTgt spid="541"/>
                                        </p:tgtEl>
                                        <p:attrNameLst>
                                          <p:attrName>ppt_y</p:attrName>
                                        </p:attrNameLst>
                                      </p:cBhvr>
                                      <p:tavLst>
                                        <p:tav tm="0">
                                          <p:val>
                                            <p:fltVal val="0.5"/>
                                          </p:val>
                                        </p:tav>
                                        <p:tav tm="100000">
                                          <p:val>
                                            <p:strVal val="#ppt_y"/>
                                          </p:val>
                                        </p:tav>
                                      </p:tavLst>
                                    </p:anim>
                                  </p:childTnLst>
                                </p:cTn>
                              </p:par>
                              <p:par>
                                <p:cTn id="11" presetID="2" presetClass="entr" presetSubtype="1" fill="hold" nodeType="withEffect">
                                  <p:stCondLst>
                                    <p:cond delay="750"/>
                                  </p:stCondLst>
                                  <p:childTnLst>
                                    <p:set>
                                      <p:cBhvr>
                                        <p:cTn id="12" dur="1" fill="hold">
                                          <p:stCondLst>
                                            <p:cond delay="0"/>
                                          </p:stCondLst>
                                        </p:cTn>
                                        <p:tgtEl>
                                          <p:spTgt spid="511"/>
                                        </p:tgtEl>
                                        <p:attrNameLst>
                                          <p:attrName>style.visibility</p:attrName>
                                        </p:attrNameLst>
                                      </p:cBhvr>
                                      <p:to>
                                        <p:strVal val="visible"/>
                                      </p:to>
                                    </p:set>
                                    <p:anim calcmode="lin" valueType="num">
                                      <p:cBhvr additive="base">
                                        <p:cTn id="13" dur="250" fill="hold"/>
                                        <p:tgtEl>
                                          <p:spTgt spid="511"/>
                                        </p:tgtEl>
                                        <p:attrNameLst>
                                          <p:attrName>ppt_x</p:attrName>
                                        </p:attrNameLst>
                                      </p:cBhvr>
                                      <p:tavLst>
                                        <p:tav tm="0">
                                          <p:val>
                                            <p:strVal val="#ppt_x"/>
                                          </p:val>
                                        </p:tav>
                                        <p:tav tm="100000">
                                          <p:val>
                                            <p:strVal val="#ppt_x"/>
                                          </p:val>
                                        </p:tav>
                                      </p:tavLst>
                                    </p:anim>
                                    <p:anim calcmode="lin" valueType="num">
                                      <p:cBhvr additive="base">
                                        <p:cTn id="14" dur="250" fill="hold"/>
                                        <p:tgtEl>
                                          <p:spTgt spid="511"/>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250"/>
                                  </p:stCondLst>
                                  <p:childTnLst>
                                    <p:set>
                                      <p:cBhvr>
                                        <p:cTn id="17" dur="1" fill="hold">
                                          <p:stCondLst>
                                            <p:cond delay="0"/>
                                          </p:stCondLst>
                                        </p:cTn>
                                        <p:tgtEl>
                                          <p:spTgt spid="505"/>
                                        </p:tgtEl>
                                        <p:attrNameLst>
                                          <p:attrName>style.visibility</p:attrName>
                                        </p:attrNameLst>
                                      </p:cBhvr>
                                      <p:to>
                                        <p:strVal val="visible"/>
                                      </p:to>
                                    </p:set>
                                    <p:animEffect transition="in" filter="wipe(right)">
                                      <p:cBhvr>
                                        <p:cTn id="18" dur="500"/>
                                        <p:tgtEl>
                                          <p:spTgt spid="505"/>
                                        </p:tgtEl>
                                      </p:cBhvr>
                                    </p:animEffect>
                                  </p:childTnLst>
                                </p:cTn>
                              </p:par>
                            </p:childTnLst>
                          </p:cTn>
                        </p:par>
                        <p:par>
                          <p:cTn id="19" fill="hold">
                            <p:stCondLst>
                              <p:cond delay="1250"/>
                            </p:stCondLst>
                            <p:childTnLst>
                              <p:par>
                                <p:cTn id="20" presetID="22" presetClass="entr" presetSubtype="2" fill="hold" grpId="0" nodeType="afterEffect">
                                  <p:stCondLst>
                                    <p:cond delay="0"/>
                                  </p:stCondLst>
                                  <p:childTnLst>
                                    <p:set>
                                      <p:cBhvr>
                                        <p:cTn id="21" dur="1" fill="hold">
                                          <p:stCondLst>
                                            <p:cond delay="0"/>
                                          </p:stCondLst>
                                        </p:cTn>
                                        <p:tgtEl>
                                          <p:spTgt spid="526"/>
                                        </p:tgtEl>
                                        <p:attrNameLst>
                                          <p:attrName>style.visibility</p:attrName>
                                        </p:attrNameLst>
                                      </p:cBhvr>
                                      <p:to>
                                        <p:strVal val="visible"/>
                                      </p:to>
                                    </p:set>
                                    <p:animEffect transition="in" filter="wipe(right)">
                                      <p:cBhvr>
                                        <p:cTn id="22" dur="500"/>
                                        <p:tgtEl>
                                          <p:spTgt spid="526"/>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527"/>
                                        </p:tgtEl>
                                        <p:attrNameLst>
                                          <p:attrName>style.visibility</p:attrName>
                                        </p:attrNameLst>
                                      </p:cBhvr>
                                      <p:to>
                                        <p:strVal val="visible"/>
                                      </p:to>
                                    </p:set>
                                    <p:animEffect transition="in" filter="wipe(right)">
                                      <p:cBhvr>
                                        <p:cTn id="25" dur="500"/>
                                        <p:tgtEl>
                                          <p:spTgt spid="527"/>
                                        </p:tgtEl>
                                      </p:cBhvr>
                                    </p:animEffect>
                                  </p:childTnLst>
                                </p:cTn>
                              </p:par>
                            </p:childTnLst>
                          </p:cTn>
                        </p:par>
                        <p:par>
                          <p:cTn id="26" fill="hold">
                            <p:stCondLst>
                              <p:cond delay="1750"/>
                            </p:stCondLst>
                            <p:childTnLst>
                              <p:par>
                                <p:cTn id="27" presetID="2" presetClass="entr" presetSubtype="2" fill="hold" nodeType="afterEffect">
                                  <p:stCondLst>
                                    <p:cond delay="250"/>
                                  </p:stCondLst>
                                  <p:childTnLst>
                                    <p:set>
                                      <p:cBhvr>
                                        <p:cTn id="28" dur="1" fill="hold">
                                          <p:stCondLst>
                                            <p:cond delay="0"/>
                                          </p:stCondLst>
                                        </p:cTn>
                                        <p:tgtEl>
                                          <p:spTgt spid="508"/>
                                        </p:tgtEl>
                                        <p:attrNameLst>
                                          <p:attrName>style.visibility</p:attrName>
                                        </p:attrNameLst>
                                      </p:cBhvr>
                                      <p:to>
                                        <p:strVal val="visible"/>
                                      </p:to>
                                    </p:set>
                                    <p:anim calcmode="lin" valueType="num">
                                      <p:cBhvr additive="base">
                                        <p:cTn id="29" dur="250" fill="hold"/>
                                        <p:tgtEl>
                                          <p:spTgt spid="508"/>
                                        </p:tgtEl>
                                        <p:attrNameLst>
                                          <p:attrName>ppt_x</p:attrName>
                                        </p:attrNameLst>
                                      </p:cBhvr>
                                      <p:tavLst>
                                        <p:tav tm="0">
                                          <p:val>
                                            <p:strVal val="1+#ppt_w/2"/>
                                          </p:val>
                                        </p:tav>
                                        <p:tav tm="100000">
                                          <p:val>
                                            <p:strVal val="#ppt_x"/>
                                          </p:val>
                                        </p:tav>
                                      </p:tavLst>
                                    </p:anim>
                                    <p:anim calcmode="lin" valueType="num">
                                      <p:cBhvr additive="base">
                                        <p:cTn id="30" dur="250" fill="hold"/>
                                        <p:tgtEl>
                                          <p:spTgt spid="508"/>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38"/>
                                        </p:tgtEl>
                                        <p:attrNameLst>
                                          <p:attrName>style.visibility</p:attrName>
                                        </p:attrNameLst>
                                      </p:cBhvr>
                                      <p:to>
                                        <p:strVal val="visible"/>
                                      </p:to>
                                    </p:set>
                                    <p:animEffect transition="in" filter="wipe(left)">
                                      <p:cBhvr>
                                        <p:cTn id="34" dur="500"/>
                                        <p:tgtEl>
                                          <p:spTgt spid="538"/>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32"/>
                                        </p:tgtEl>
                                        <p:attrNameLst>
                                          <p:attrName>style.visibility</p:attrName>
                                        </p:attrNameLst>
                                      </p:cBhvr>
                                      <p:to>
                                        <p:strVal val="visible"/>
                                      </p:to>
                                    </p:set>
                                    <p:animEffect transition="in" filter="wipe(left)">
                                      <p:cBhvr>
                                        <p:cTn id="38" dur="500"/>
                                        <p:tgtEl>
                                          <p:spTgt spid="532"/>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533"/>
                                        </p:tgtEl>
                                        <p:attrNameLst>
                                          <p:attrName>style.visibility</p:attrName>
                                        </p:attrNameLst>
                                      </p:cBhvr>
                                      <p:to>
                                        <p:strVal val="visible"/>
                                      </p:to>
                                    </p:set>
                                    <p:animEffect transition="in" filter="wipe(left)">
                                      <p:cBhvr>
                                        <p:cTn id="41" dur="500"/>
                                        <p:tgtEl>
                                          <p:spTgt spid="533"/>
                                        </p:tgtEl>
                                      </p:cBhvr>
                                    </p:animEffect>
                                  </p:childTnLst>
                                </p:cTn>
                              </p:par>
                            </p:childTnLst>
                          </p:cTn>
                        </p:par>
                        <p:par>
                          <p:cTn id="42" fill="hold">
                            <p:stCondLst>
                              <p:cond delay="3500"/>
                            </p:stCondLst>
                            <p:childTnLst>
                              <p:par>
                                <p:cTn id="43" presetID="2" presetClass="entr" presetSubtype="2" fill="hold" nodeType="afterEffect">
                                  <p:stCondLst>
                                    <p:cond delay="250"/>
                                  </p:stCondLst>
                                  <p:childTnLst>
                                    <p:set>
                                      <p:cBhvr>
                                        <p:cTn id="44" dur="1" fill="hold">
                                          <p:stCondLst>
                                            <p:cond delay="0"/>
                                          </p:stCondLst>
                                        </p:cTn>
                                        <p:tgtEl>
                                          <p:spTgt spid="514"/>
                                        </p:tgtEl>
                                        <p:attrNameLst>
                                          <p:attrName>style.visibility</p:attrName>
                                        </p:attrNameLst>
                                      </p:cBhvr>
                                      <p:to>
                                        <p:strVal val="visible"/>
                                      </p:to>
                                    </p:set>
                                    <p:anim calcmode="lin" valueType="num">
                                      <p:cBhvr additive="base">
                                        <p:cTn id="45" dur="250" fill="hold"/>
                                        <p:tgtEl>
                                          <p:spTgt spid="514"/>
                                        </p:tgtEl>
                                        <p:attrNameLst>
                                          <p:attrName>ppt_x</p:attrName>
                                        </p:attrNameLst>
                                      </p:cBhvr>
                                      <p:tavLst>
                                        <p:tav tm="0">
                                          <p:val>
                                            <p:strVal val="1+#ppt_w/2"/>
                                          </p:val>
                                        </p:tav>
                                        <p:tav tm="100000">
                                          <p:val>
                                            <p:strVal val="#ppt_x"/>
                                          </p:val>
                                        </p:tav>
                                      </p:tavLst>
                                    </p:anim>
                                    <p:anim calcmode="lin" valueType="num">
                                      <p:cBhvr additive="base">
                                        <p:cTn id="46" dur="250" fill="hold"/>
                                        <p:tgtEl>
                                          <p:spTgt spid="514"/>
                                        </p:tgtEl>
                                        <p:attrNameLst>
                                          <p:attrName>ppt_y</p:attrName>
                                        </p:attrNameLst>
                                      </p:cBhvr>
                                      <p:tavLst>
                                        <p:tav tm="0">
                                          <p:val>
                                            <p:strVal val="#ppt_y"/>
                                          </p:val>
                                        </p:tav>
                                        <p:tav tm="100000">
                                          <p:val>
                                            <p:strVal val="#ppt_y"/>
                                          </p:val>
                                        </p:tav>
                                      </p:tavLst>
                                    </p:anim>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501"/>
                                        </p:tgtEl>
                                        <p:attrNameLst>
                                          <p:attrName>style.visibility</p:attrName>
                                        </p:attrNameLst>
                                      </p:cBhvr>
                                      <p:to>
                                        <p:strVal val="visible"/>
                                      </p:to>
                                    </p:set>
                                    <p:animEffect transition="in" filter="wipe(left)">
                                      <p:cBhvr>
                                        <p:cTn id="50" dur="500"/>
                                        <p:tgtEl>
                                          <p:spTgt spid="501"/>
                                        </p:tgtEl>
                                      </p:cBhvr>
                                    </p:animEffect>
                                  </p:childTnLst>
                                </p:cTn>
                              </p:par>
                            </p:childTnLst>
                          </p:cTn>
                        </p:par>
                        <p:par>
                          <p:cTn id="51" fill="hold">
                            <p:stCondLst>
                              <p:cond delay="4750"/>
                            </p:stCondLst>
                            <p:childTnLst>
                              <p:par>
                                <p:cTn id="52" presetID="22" presetClass="entr" presetSubtype="8" fill="hold" grpId="0" nodeType="afterEffect">
                                  <p:stCondLst>
                                    <p:cond delay="0"/>
                                  </p:stCondLst>
                                  <p:childTnLst>
                                    <p:set>
                                      <p:cBhvr>
                                        <p:cTn id="53" dur="1" fill="hold">
                                          <p:stCondLst>
                                            <p:cond delay="0"/>
                                          </p:stCondLst>
                                        </p:cTn>
                                        <p:tgtEl>
                                          <p:spTgt spid="534"/>
                                        </p:tgtEl>
                                        <p:attrNameLst>
                                          <p:attrName>style.visibility</p:attrName>
                                        </p:attrNameLst>
                                      </p:cBhvr>
                                      <p:to>
                                        <p:strVal val="visible"/>
                                      </p:to>
                                    </p:set>
                                    <p:animEffect transition="in" filter="wipe(left)">
                                      <p:cBhvr>
                                        <p:cTn id="54" dur="500"/>
                                        <p:tgtEl>
                                          <p:spTgt spid="534"/>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535"/>
                                        </p:tgtEl>
                                        <p:attrNameLst>
                                          <p:attrName>style.visibility</p:attrName>
                                        </p:attrNameLst>
                                      </p:cBhvr>
                                      <p:to>
                                        <p:strVal val="visible"/>
                                      </p:to>
                                    </p:set>
                                    <p:animEffect transition="in" filter="wipe(left)">
                                      <p:cBhvr>
                                        <p:cTn id="57" dur="500"/>
                                        <p:tgtEl>
                                          <p:spTgt spid="535"/>
                                        </p:tgtEl>
                                      </p:cBhvr>
                                    </p:animEffect>
                                  </p:childTnLst>
                                </p:cTn>
                              </p:par>
                            </p:childTnLst>
                          </p:cTn>
                        </p:par>
                        <p:par>
                          <p:cTn id="58" fill="hold">
                            <p:stCondLst>
                              <p:cond delay="5250"/>
                            </p:stCondLst>
                            <p:childTnLst>
                              <p:par>
                                <p:cTn id="59" presetID="2" presetClass="entr" presetSubtype="4" fill="hold" nodeType="afterEffect">
                                  <p:stCondLst>
                                    <p:cond delay="250"/>
                                  </p:stCondLst>
                                  <p:childTnLst>
                                    <p:set>
                                      <p:cBhvr>
                                        <p:cTn id="60" dur="1" fill="hold">
                                          <p:stCondLst>
                                            <p:cond delay="0"/>
                                          </p:stCondLst>
                                        </p:cTn>
                                        <p:tgtEl>
                                          <p:spTgt spid="523"/>
                                        </p:tgtEl>
                                        <p:attrNameLst>
                                          <p:attrName>style.visibility</p:attrName>
                                        </p:attrNameLst>
                                      </p:cBhvr>
                                      <p:to>
                                        <p:strVal val="visible"/>
                                      </p:to>
                                    </p:set>
                                    <p:anim calcmode="lin" valueType="num">
                                      <p:cBhvr additive="base">
                                        <p:cTn id="61" dur="250" fill="hold"/>
                                        <p:tgtEl>
                                          <p:spTgt spid="523"/>
                                        </p:tgtEl>
                                        <p:attrNameLst>
                                          <p:attrName>ppt_x</p:attrName>
                                        </p:attrNameLst>
                                      </p:cBhvr>
                                      <p:tavLst>
                                        <p:tav tm="0">
                                          <p:val>
                                            <p:strVal val="#ppt_x"/>
                                          </p:val>
                                        </p:tav>
                                        <p:tav tm="100000">
                                          <p:val>
                                            <p:strVal val="#ppt_x"/>
                                          </p:val>
                                        </p:tav>
                                      </p:tavLst>
                                    </p:anim>
                                    <p:anim calcmode="lin" valueType="num">
                                      <p:cBhvr additive="base">
                                        <p:cTn id="62" dur="250" fill="hold"/>
                                        <p:tgtEl>
                                          <p:spTgt spid="523"/>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502"/>
                                        </p:tgtEl>
                                        <p:attrNameLst>
                                          <p:attrName>style.visibility</p:attrName>
                                        </p:attrNameLst>
                                      </p:cBhvr>
                                      <p:to>
                                        <p:strVal val="visible"/>
                                      </p:to>
                                    </p:set>
                                    <p:animEffect transition="in" filter="wipe(left)">
                                      <p:cBhvr>
                                        <p:cTn id="66" dur="500"/>
                                        <p:tgtEl>
                                          <p:spTgt spid="502"/>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536"/>
                                        </p:tgtEl>
                                        <p:attrNameLst>
                                          <p:attrName>style.visibility</p:attrName>
                                        </p:attrNameLst>
                                      </p:cBhvr>
                                      <p:to>
                                        <p:strVal val="visible"/>
                                      </p:to>
                                    </p:set>
                                    <p:animEffect transition="in" filter="wipe(left)">
                                      <p:cBhvr>
                                        <p:cTn id="70" dur="500"/>
                                        <p:tgtEl>
                                          <p:spTgt spid="536"/>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537"/>
                                        </p:tgtEl>
                                        <p:attrNameLst>
                                          <p:attrName>style.visibility</p:attrName>
                                        </p:attrNameLst>
                                      </p:cBhvr>
                                      <p:to>
                                        <p:strVal val="visible"/>
                                      </p:to>
                                    </p:set>
                                    <p:animEffect transition="in" filter="wipe(left)">
                                      <p:cBhvr>
                                        <p:cTn id="73" dur="500"/>
                                        <p:tgtEl>
                                          <p:spTgt spid="537"/>
                                        </p:tgtEl>
                                      </p:cBhvr>
                                    </p:animEffect>
                                  </p:childTnLst>
                                </p:cTn>
                              </p:par>
                            </p:childTnLst>
                          </p:cTn>
                        </p:par>
                        <p:par>
                          <p:cTn id="74" fill="hold">
                            <p:stCondLst>
                              <p:cond delay="7000"/>
                            </p:stCondLst>
                            <p:childTnLst>
                              <p:par>
                                <p:cTn id="75" presetID="2" presetClass="entr" presetSubtype="8" fill="hold" nodeType="afterEffect">
                                  <p:stCondLst>
                                    <p:cond delay="250"/>
                                  </p:stCondLst>
                                  <p:childTnLst>
                                    <p:set>
                                      <p:cBhvr>
                                        <p:cTn id="76" dur="1" fill="hold">
                                          <p:stCondLst>
                                            <p:cond delay="0"/>
                                          </p:stCondLst>
                                        </p:cTn>
                                        <p:tgtEl>
                                          <p:spTgt spid="517"/>
                                        </p:tgtEl>
                                        <p:attrNameLst>
                                          <p:attrName>style.visibility</p:attrName>
                                        </p:attrNameLst>
                                      </p:cBhvr>
                                      <p:to>
                                        <p:strVal val="visible"/>
                                      </p:to>
                                    </p:set>
                                    <p:anim calcmode="lin" valueType="num">
                                      <p:cBhvr additive="base">
                                        <p:cTn id="77" dur="250" fill="hold"/>
                                        <p:tgtEl>
                                          <p:spTgt spid="517"/>
                                        </p:tgtEl>
                                        <p:attrNameLst>
                                          <p:attrName>ppt_x</p:attrName>
                                        </p:attrNameLst>
                                      </p:cBhvr>
                                      <p:tavLst>
                                        <p:tav tm="0">
                                          <p:val>
                                            <p:strVal val="0-#ppt_w/2"/>
                                          </p:val>
                                        </p:tav>
                                        <p:tav tm="100000">
                                          <p:val>
                                            <p:strVal val="#ppt_x"/>
                                          </p:val>
                                        </p:tav>
                                      </p:tavLst>
                                    </p:anim>
                                    <p:anim calcmode="lin" valueType="num">
                                      <p:cBhvr additive="base">
                                        <p:cTn id="78" dur="250" fill="hold"/>
                                        <p:tgtEl>
                                          <p:spTgt spid="517"/>
                                        </p:tgtEl>
                                        <p:attrNameLst>
                                          <p:attrName>ppt_y</p:attrName>
                                        </p:attrNameLst>
                                      </p:cBhvr>
                                      <p:tavLst>
                                        <p:tav tm="0">
                                          <p:val>
                                            <p:strVal val="#ppt_y"/>
                                          </p:val>
                                        </p:tav>
                                        <p:tav tm="100000">
                                          <p:val>
                                            <p:strVal val="#ppt_y"/>
                                          </p:val>
                                        </p:tav>
                                      </p:tavLst>
                                    </p:anim>
                                  </p:childTnLst>
                                </p:cTn>
                              </p:par>
                            </p:childTnLst>
                          </p:cTn>
                        </p:par>
                        <p:par>
                          <p:cTn id="79" fill="hold">
                            <p:stCondLst>
                              <p:cond delay="7750"/>
                            </p:stCondLst>
                            <p:childTnLst>
                              <p:par>
                                <p:cTn id="80" presetID="22" presetClass="entr" presetSubtype="2" fill="hold" nodeType="afterEffect">
                                  <p:stCondLst>
                                    <p:cond delay="0"/>
                                  </p:stCondLst>
                                  <p:childTnLst>
                                    <p:set>
                                      <p:cBhvr>
                                        <p:cTn id="81" dur="1" fill="hold">
                                          <p:stCondLst>
                                            <p:cond delay="0"/>
                                          </p:stCondLst>
                                        </p:cTn>
                                        <p:tgtEl>
                                          <p:spTgt spid="503"/>
                                        </p:tgtEl>
                                        <p:attrNameLst>
                                          <p:attrName>style.visibility</p:attrName>
                                        </p:attrNameLst>
                                      </p:cBhvr>
                                      <p:to>
                                        <p:strVal val="visible"/>
                                      </p:to>
                                    </p:set>
                                    <p:animEffect transition="in" filter="wipe(right)">
                                      <p:cBhvr>
                                        <p:cTn id="82" dur="250"/>
                                        <p:tgtEl>
                                          <p:spTgt spid="503"/>
                                        </p:tgtEl>
                                      </p:cBhvr>
                                    </p:animEffect>
                                  </p:childTnLst>
                                </p:cTn>
                              </p:par>
                            </p:childTnLst>
                          </p:cTn>
                        </p:par>
                        <p:par>
                          <p:cTn id="83" fill="hold">
                            <p:stCondLst>
                              <p:cond delay="8250"/>
                            </p:stCondLst>
                            <p:childTnLst>
                              <p:par>
                                <p:cTn id="84" presetID="22" presetClass="entr" presetSubtype="2" fill="hold" grpId="0" nodeType="afterEffect">
                                  <p:stCondLst>
                                    <p:cond delay="0"/>
                                  </p:stCondLst>
                                  <p:childTnLst>
                                    <p:set>
                                      <p:cBhvr>
                                        <p:cTn id="85" dur="1" fill="hold">
                                          <p:stCondLst>
                                            <p:cond delay="0"/>
                                          </p:stCondLst>
                                        </p:cTn>
                                        <p:tgtEl>
                                          <p:spTgt spid="530"/>
                                        </p:tgtEl>
                                        <p:attrNameLst>
                                          <p:attrName>style.visibility</p:attrName>
                                        </p:attrNameLst>
                                      </p:cBhvr>
                                      <p:to>
                                        <p:strVal val="visible"/>
                                      </p:to>
                                    </p:set>
                                    <p:animEffect transition="in" filter="wipe(right)">
                                      <p:cBhvr>
                                        <p:cTn id="86" dur="500"/>
                                        <p:tgtEl>
                                          <p:spTgt spid="530"/>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531"/>
                                        </p:tgtEl>
                                        <p:attrNameLst>
                                          <p:attrName>style.visibility</p:attrName>
                                        </p:attrNameLst>
                                      </p:cBhvr>
                                      <p:to>
                                        <p:strVal val="visible"/>
                                      </p:to>
                                    </p:set>
                                    <p:animEffect transition="in" filter="wipe(right)">
                                      <p:cBhvr>
                                        <p:cTn id="89" dur="500"/>
                                        <p:tgtEl>
                                          <p:spTgt spid="531"/>
                                        </p:tgtEl>
                                      </p:cBhvr>
                                    </p:animEffect>
                                  </p:childTnLst>
                                </p:cTn>
                              </p:par>
                            </p:childTnLst>
                          </p:cTn>
                        </p:par>
                        <p:par>
                          <p:cTn id="90" fill="hold">
                            <p:stCondLst>
                              <p:cond delay="8750"/>
                            </p:stCondLst>
                            <p:childTnLst>
                              <p:par>
                                <p:cTn id="91" presetID="2" presetClass="entr" presetSubtype="8" fill="hold" nodeType="afterEffect">
                                  <p:stCondLst>
                                    <p:cond delay="250"/>
                                  </p:stCondLst>
                                  <p:childTnLst>
                                    <p:set>
                                      <p:cBhvr>
                                        <p:cTn id="92" dur="1" fill="hold">
                                          <p:stCondLst>
                                            <p:cond delay="0"/>
                                          </p:stCondLst>
                                        </p:cTn>
                                        <p:tgtEl>
                                          <p:spTgt spid="520"/>
                                        </p:tgtEl>
                                        <p:attrNameLst>
                                          <p:attrName>style.visibility</p:attrName>
                                        </p:attrNameLst>
                                      </p:cBhvr>
                                      <p:to>
                                        <p:strVal val="visible"/>
                                      </p:to>
                                    </p:set>
                                    <p:anim calcmode="lin" valueType="num">
                                      <p:cBhvr additive="base">
                                        <p:cTn id="93" dur="250" fill="hold"/>
                                        <p:tgtEl>
                                          <p:spTgt spid="520"/>
                                        </p:tgtEl>
                                        <p:attrNameLst>
                                          <p:attrName>ppt_x</p:attrName>
                                        </p:attrNameLst>
                                      </p:cBhvr>
                                      <p:tavLst>
                                        <p:tav tm="0">
                                          <p:val>
                                            <p:strVal val="0-#ppt_w/2"/>
                                          </p:val>
                                        </p:tav>
                                        <p:tav tm="100000">
                                          <p:val>
                                            <p:strVal val="#ppt_x"/>
                                          </p:val>
                                        </p:tav>
                                      </p:tavLst>
                                    </p:anim>
                                    <p:anim calcmode="lin" valueType="num">
                                      <p:cBhvr additive="base">
                                        <p:cTn id="94" dur="250" fill="hold"/>
                                        <p:tgtEl>
                                          <p:spTgt spid="520"/>
                                        </p:tgtEl>
                                        <p:attrNameLst>
                                          <p:attrName>ppt_y</p:attrName>
                                        </p:attrNameLst>
                                      </p:cBhvr>
                                      <p:tavLst>
                                        <p:tav tm="0">
                                          <p:val>
                                            <p:strVal val="#ppt_y"/>
                                          </p:val>
                                        </p:tav>
                                        <p:tav tm="100000">
                                          <p:val>
                                            <p:strVal val="#ppt_y"/>
                                          </p:val>
                                        </p:tav>
                                      </p:tavLst>
                                    </p:anim>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504"/>
                                        </p:tgtEl>
                                        <p:attrNameLst>
                                          <p:attrName>style.visibility</p:attrName>
                                        </p:attrNameLst>
                                      </p:cBhvr>
                                      <p:to>
                                        <p:strVal val="visible"/>
                                      </p:to>
                                    </p:set>
                                    <p:animEffect transition="in" filter="wipe(right)">
                                      <p:cBhvr>
                                        <p:cTn id="98" dur="250"/>
                                        <p:tgtEl>
                                          <p:spTgt spid="504"/>
                                        </p:tgtEl>
                                      </p:cBhvr>
                                    </p:animEffect>
                                  </p:childTnLst>
                                </p:cTn>
                              </p:par>
                            </p:childTnLst>
                          </p:cTn>
                        </p:par>
                        <p:par>
                          <p:cTn id="99" fill="hold">
                            <p:stCondLst>
                              <p:cond delay="10000"/>
                            </p:stCondLst>
                            <p:childTnLst>
                              <p:par>
                                <p:cTn id="100" presetID="22" presetClass="entr" presetSubtype="2" fill="hold" grpId="0" nodeType="afterEffect">
                                  <p:stCondLst>
                                    <p:cond delay="0"/>
                                  </p:stCondLst>
                                  <p:childTnLst>
                                    <p:set>
                                      <p:cBhvr>
                                        <p:cTn id="101" dur="1" fill="hold">
                                          <p:stCondLst>
                                            <p:cond delay="0"/>
                                          </p:stCondLst>
                                        </p:cTn>
                                        <p:tgtEl>
                                          <p:spTgt spid="528"/>
                                        </p:tgtEl>
                                        <p:attrNameLst>
                                          <p:attrName>style.visibility</p:attrName>
                                        </p:attrNameLst>
                                      </p:cBhvr>
                                      <p:to>
                                        <p:strVal val="visible"/>
                                      </p:to>
                                    </p:set>
                                    <p:animEffect transition="in" filter="wipe(right)">
                                      <p:cBhvr>
                                        <p:cTn id="102" dur="500"/>
                                        <p:tgtEl>
                                          <p:spTgt spid="528"/>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529"/>
                                        </p:tgtEl>
                                        <p:attrNameLst>
                                          <p:attrName>style.visibility</p:attrName>
                                        </p:attrNameLst>
                                      </p:cBhvr>
                                      <p:to>
                                        <p:strVal val="visible"/>
                                      </p:to>
                                    </p:set>
                                    <p:animEffect transition="in" filter="wipe(right)">
                                      <p:cBhvr>
                                        <p:cTn id="105" dur="500"/>
                                        <p:tgtEl>
                                          <p:spTgt spid="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 grpId="0"/>
      <p:bldP spid="527" grpId="0"/>
      <p:bldP spid="528" grpId="0"/>
      <p:bldP spid="529" grpId="0"/>
      <p:bldP spid="530" grpId="0"/>
      <p:bldP spid="531" grpId="0"/>
      <p:bldP spid="532" grpId="0"/>
      <p:bldP spid="533" grpId="0"/>
      <p:bldP spid="534" grpId="0"/>
      <p:bldP spid="535" grpId="0"/>
      <p:bldP spid="536" grpId="0"/>
      <p:bldP spid="53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3"/>
          <p:cNvSpPr>
            <a:spLocks noChangeArrowheads="1"/>
          </p:cNvSpPr>
          <p:nvPr/>
        </p:nvSpPr>
        <p:spPr bwMode="auto">
          <a:xfrm>
            <a:off x="5487622" y="2932906"/>
            <a:ext cx="1474803" cy="1338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7" tIns="45709" rIns="91417" bIns="45709">
            <a:spAutoFit/>
          </a:bodyPr>
          <a:lstStyle/>
          <a:p>
            <a:pPr algn="ctr"/>
            <a:r>
              <a:rPr lang="en-US" altLang="zh-CN" sz="2700" b="1" dirty="0">
                <a:solidFill>
                  <a:srgbClr val="7D7D7D"/>
                </a:solidFill>
                <a:latin typeface="Arial"/>
                <a:ea typeface="微软雅黑"/>
                <a:sym typeface="Arial"/>
              </a:rPr>
              <a:t>Add title text</a:t>
            </a:r>
          </a:p>
        </p:txBody>
      </p:sp>
      <p:grpSp>
        <p:nvGrpSpPr>
          <p:cNvPr id="3" name="组合 2"/>
          <p:cNvGrpSpPr/>
          <p:nvPr/>
        </p:nvGrpSpPr>
        <p:grpSpPr>
          <a:xfrm>
            <a:off x="3948816" y="1719963"/>
            <a:ext cx="4305869" cy="4038377"/>
            <a:chOff x="2584069" y="1592195"/>
            <a:chExt cx="3763541" cy="3478292"/>
          </a:xfrm>
        </p:grpSpPr>
        <p:sp>
          <p:nvSpPr>
            <p:cNvPr id="4" name="AutoShape 4"/>
            <p:cNvSpPr>
              <a:spLocks noChangeArrowheads="1"/>
            </p:cNvSpPr>
            <p:nvPr/>
          </p:nvSpPr>
          <p:spPr bwMode="gray">
            <a:xfrm rot="19367479">
              <a:off x="2584069" y="1592195"/>
              <a:ext cx="3763541" cy="3478292"/>
            </a:xfrm>
            <a:custGeom>
              <a:avLst/>
              <a:gdLst>
                <a:gd name="G0" fmla="+- 2978742 0 0"/>
                <a:gd name="G1" fmla="+- -2701147 0 0"/>
                <a:gd name="G2" fmla="+- 2978742 0 -2701147"/>
                <a:gd name="G3" fmla="+- 10800 0 0"/>
                <a:gd name="G4" fmla="+- 0 0 2978742"/>
                <a:gd name="T0" fmla="*/ 360 256 1"/>
                <a:gd name="T1" fmla="*/ 0 256 1"/>
                <a:gd name="G5" fmla="+- G2 T0 T1"/>
                <a:gd name="G6" fmla="?: G2 G2 G5"/>
                <a:gd name="G7" fmla="+- 0 0 G6"/>
                <a:gd name="G8" fmla="+- 7349 0 0"/>
                <a:gd name="G9" fmla="+- 0 0 -2701147"/>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147"/>
                <a:gd name="G36" fmla="sin G34 -2701147"/>
                <a:gd name="G37" fmla="+/ -2701147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9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8" y="5957"/>
                  </a:cubicBezTo>
                  <a:lnTo>
                    <a:pt x="18924" y="3683"/>
                  </a:lnTo>
                  <a:cubicBezTo>
                    <a:pt x="20649" y="5653"/>
                    <a:pt x="21600" y="8182"/>
                    <a:pt x="21600" y="10800"/>
                  </a:cubicBezTo>
                  <a:cubicBezTo>
                    <a:pt x="21600" y="13693"/>
                    <a:pt x="20438" y="16466"/>
                    <a:pt x="18376" y="18496"/>
                  </a:cubicBezTo>
                  <a:lnTo>
                    <a:pt x="20270" y="20420"/>
                  </a:lnTo>
                  <a:lnTo>
                    <a:pt x="14012" y="20372"/>
                  </a:lnTo>
                  <a:lnTo>
                    <a:pt x="14061" y="14113"/>
                  </a:lnTo>
                  <a:lnTo>
                    <a:pt x="15955" y="16037"/>
                  </a:lnTo>
                  <a:close/>
                </a:path>
              </a:pathLst>
            </a:custGeom>
            <a:solidFill>
              <a:schemeClr val="accent2"/>
            </a:solidFill>
            <a:ln w="3175" cap="flat" cmpd="sng" algn="ctr">
              <a:noFill/>
              <a:prstDash val="solid"/>
            </a:ln>
            <a:effectLst/>
          </p:spPr>
          <p:txBody>
            <a:bodyPr lIns="0" rIns="0" anchor="ctr"/>
            <a:lstStyle/>
            <a:p>
              <a:pPr algn="ctr" defTabSz="914400" fontAlgn="base">
                <a:lnSpc>
                  <a:spcPct val="120000"/>
                </a:lnSpc>
                <a:spcBef>
                  <a:spcPts val="600"/>
                </a:spcBef>
                <a:spcAft>
                  <a:spcPts val="600"/>
                </a:spcAft>
                <a:defRPr/>
              </a:pPr>
              <a:endParaRPr lang="zh-CN" altLang="en-US" sz="2800" kern="0">
                <a:solidFill>
                  <a:sysClr val="window" lastClr="FFFFFF"/>
                </a:solidFill>
                <a:latin typeface="Arial"/>
                <a:ea typeface="微软雅黑"/>
                <a:sym typeface="Arial"/>
              </a:endParaRPr>
            </a:p>
          </p:txBody>
        </p:sp>
        <p:sp>
          <p:nvSpPr>
            <p:cNvPr id="5" name="WordArt 7"/>
            <p:cNvSpPr>
              <a:spLocks noChangeArrowheads="1" noChangeShapeType="1" noTextEdit="1"/>
            </p:cNvSpPr>
            <p:nvPr/>
          </p:nvSpPr>
          <p:spPr bwMode="gray">
            <a:xfrm rot="3394332">
              <a:off x="3957639" y="2074625"/>
              <a:ext cx="2105025" cy="177165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808676"/>
                </a:avLst>
              </a:prstTxWarp>
            </a:bodyPr>
            <a:lstStyle/>
            <a:p>
              <a:pPr algn="ctr" defTabSz="914400">
                <a:defRPr/>
              </a:pPr>
              <a:r>
                <a:rPr lang="en-US" altLang="zh-CN" sz="2000" kern="10" dirty="0">
                  <a:ln w="6350">
                    <a:noFill/>
                    <a:round/>
                  </a:ln>
                  <a:solidFill>
                    <a:srgbClr val="FFFFFF"/>
                  </a:solidFill>
                  <a:latin typeface="Arial"/>
                  <a:ea typeface="微软雅黑"/>
                  <a:cs typeface="Arial" panose="020B0604020202020204"/>
                  <a:sym typeface="Arial"/>
                </a:rPr>
                <a:t>Fill in the description</a:t>
              </a:r>
              <a:endParaRPr lang="zh-CN" altLang="en-US" sz="2000" kern="10" dirty="0">
                <a:ln w="6350">
                  <a:noFill/>
                  <a:round/>
                </a:ln>
                <a:solidFill>
                  <a:srgbClr val="FFFFFF"/>
                </a:solidFill>
                <a:latin typeface="Arial"/>
                <a:ea typeface="微软雅黑"/>
                <a:cs typeface="Arial" panose="020B0604020202020204"/>
                <a:sym typeface="Arial"/>
              </a:endParaRPr>
            </a:p>
          </p:txBody>
        </p:sp>
      </p:grpSp>
      <p:grpSp>
        <p:nvGrpSpPr>
          <p:cNvPr id="10" name="组合 1"/>
          <p:cNvGrpSpPr/>
          <p:nvPr/>
        </p:nvGrpSpPr>
        <p:grpSpPr>
          <a:xfrm>
            <a:off x="4252723" y="1678738"/>
            <a:ext cx="4307061" cy="4037260"/>
            <a:chOff x="2849700" y="1556687"/>
            <a:chExt cx="3764584" cy="3477329"/>
          </a:xfrm>
          <a:effectLst/>
        </p:grpSpPr>
        <p:sp>
          <p:nvSpPr>
            <p:cNvPr id="11" name="AutoShape 6"/>
            <p:cNvSpPr>
              <a:spLocks noChangeArrowheads="1"/>
            </p:cNvSpPr>
            <p:nvPr/>
          </p:nvSpPr>
          <p:spPr bwMode="gray">
            <a:xfrm rot="12146960">
              <a:off x="2849700" y="1556687"/>
              <a:ext cx="3764584" cy="3477329"/>
            </a:xfrm>
            <a:custGeom>
              <a:avLst/>
              <a:gdLst>
                <a:gd name="G0" fmla="+- 2978742 0 0"/>
                <a:gd name="G1" fmla="+- -2534030 0 0"/>
                <a:gd name="G2" fmla="+- 2978742 0 -2534030"/>
                <a:gd name="G3" fmla="+- 10800 0 0"/>
                <a:gd name="G4" fmla="+- 0 0 2978742"/>
                <a:gd name="T0" fmla="*/ 360 256 1"/>
                <a:gd name="T1" fmla="*/ 0 256 1"/>
                <a:gd name="G5" fmla="+- G2 T0 T1"/>
                <a:gd name="G6" fmla="?: G2 G2 G5"/>
                <a:gd name="G7" fmla="+- 0 0 G6"/>
                <a:gd name="G8" fmla="+- 7349 0 0"/>
                <a:gd name="G9" fmla="+- 0 0 -2534030"/>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534030"/>
                <a:gd name="G36" fmla="sin G34 -2534030"/>
                <a:gd name="G37" fmla="+/ -2534030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81 w 21600"/>
                <a:gd name="T5" fmla="*/ 11439 h 21600"/>
                <a:gd name="T6" fmla="*/ 17885 w 21600"/>
                <a:gd name="T7" fmla="*/ 5130 h 21600"/>
                <a:gd name="T8" fmla="*/ 18136 w 21600"/>
                <a:gd name="T9" fmla="*/ 11234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130"/>
                    <a:pt x="17580" y="7511"/>
                    <a:pt x="16538" y="6208"/>
                  </a:cubicBezTo>
                  <a:lnTo>
                    <a:pt x="19232" y="4052"/>
                  </a:lnTo>
                  <a:cubicBezTo>
                    <a:pt x="20765" y="5967"/>
                    <a:pt x="21600" y="8347"/>
                    <a:pt x="21600" y="10800"/>
                  </a:cubicBezTo>
                  <a:cubicBezTo>
                    <a:pt x="21600" y="13693"/>
                    <a:pt x="20438" y="16466"/>
                    <a:pt x="18376" y="18496"/>
                  </a:cubicBezTo>
                  <a:lnTo>
                    <a:pt x="20270" y="20420"/>
                  </a:lnTo>
                  <a:lnTo>
                    <a:pt x="14012" y="20372"/>
                  </a:lnTo>
                  <a:lnTo>
                    <a:pt x="14061" y="14113"/>
                  </a:lnTo>
                  <a:lnTo>
                    <a:pt x="15955" y="16037"/>
                  </a:lnTo>
                  <a:close/>
                </a:path>
              </a:pathLst>
            </a:custGeom>
            <a:solidFill>
              <a:schemeClr val="accent1"/>
            </a:solidFill>
            <a:ln w="3175" cap="flat" cmpd="sng" algn="ctr">
              <a:solidFill>
                <a:srgbClr val="EAEAEA"/>
              </a:solidFill>
              <a:prstDash val="solid"/>
            </a:ln>
            <a:effectLst/>
          </p:spPr>
          <p:txBody>
            <a:bodyPr anchor="ctr"/>
            <a:lstStyle/>
            <a:p>
              <a:pPr algn="ctr" defTabSz="914400" fontAlgn="base">
                <a:lnSpc>
                  <a:spcPct val="120000"/>
                </a:lnSpc>
                <a:spcBef>
                  <a:spcPct val="0"/>
                </a:spcBef>
                <a:spcAft>
                  <a:spcPct val="0"/>
                </a:spcAft>
                <a:defRPr/>
              </a:pPr>
              <a:endParaRPr lang="zh-CN" altLang="en-US" sz="1200" kern="0">
                <a:solidFill>
                  <a:srgbClr val="4D4D4D"/>
                </a:solidFill>
                <a:latin typeface="Arial"/>
                <a:ea typeface="微软雅黑"/>
                <a:sym typeface="Arial"/>
              </a:endParaRPr>
            </a:p>
          </p:txBody>
        </p:sp>
        <p:sp>
          <p:nvSpPr>
            <p:cNvPr id="12" name="WordArt 9"/>
            <p:cNvSpPr>
              <a:spLocks noChangeArrowheads="1" noChangeShapeType="1" noTextEdit="1"/>
            </p:cNvSpPr>
            <p:nvPr/>
          </p:nvSpPr>
          <p:spPr bwMode="gray">
            <a:xfrm rot="17984564">
              <a:off x="3069432" y="2134156"/>
              <a:ext cx="2105025" cy="1770063"/>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807259"/>
                </a:avLst>
              </a:prstTxWarp>
            </a:bodyPr>
            <a:lstStyle/>
            <a:p>
              <a:pPr algn="ctr" defTabSz="914400">
                <a:defRPr/>
              </a:pPr>
              <a:r>
                <a:rPr lang="en-US" altLang="zh-CN" sz="2000" kern="10" dirty="0">
                  <a:ln w="6350">
                    <a:noFill/>
                    <a:round/>
                  </a:ln>
                  <a:solidFill>
                    <a:schemeClr val="bg1"/>
                  </a:solidFill>
                  <a:latin typeface="Arial"/>
                  <a:ea typeface="微软雅黑"/>
                  <a:cs typeface="Arial" panose="020B0604020202020204"/>
                  <a:sym typeface="Arial"/>
                </a:rPr>
                <a:t>Fill in the description</a:t>
              </a:r>
              <a:endParaRPr lang="zh-CN" altLang="en-US" sz="2000" kern="10" dirty="0">
                <a:ln w="6350">
                  <a:noFill/>
                  <a:round/>
                </a:ln>
                <a:solidFill>
                  <a:schemeClr val="bg1"/>
                </a:solidFill>
                <a:latin typeface="Arial"/>
                <a:ea typeface="微软雅黑"/>
                <a:cs typeface="Arial" panose="020B0604020202020204"/>
                <a:sym typeface="Arial"/>
              </a:endParaRPr>
            </a:p>
          </p:txBody>
        </p:sp>
      </p:grpSp>
      <p:grpSp>
        <p:nvGrpSpPr>
          <p:cNvPr id="17" name="组合 3"/>
          <p:cNvGrpSpPr/>
          <p:nvPr/>
        </p:nvGrpSpPr>
        <p:grpSpPr>
          <a:xfrm>
            <a:off x="4232216" y="1274470"/>
            <a:ext cx="3978413" cy="4370771"/>
            <a:chOff x="2831777" y="1208487"/>
            <a:chExt cx="3477329" cy="3764584"/>
          </a:xfrm>
        </p:grpSpPr>
        <p:sp>
          <p:nvSpPr>
            <p:cNvPr id="18" name="AutoShape 5"/>
            <p:cNvSpPr>
              <a:spLocks noChangeArrowheads="1"/>
            </p:cNvSpPr>
            <p:nvPr/>
          </p:nvSpPr>
          <p:spPr bwMode="gray">
            <a:xfrm rot="5078397">
              <a:off x="2688150" y="1352114"/>
              <a:ext cx="3764584" cy="3477329"/>
            </a:xfrm>
            <a:custGeom>
              <a:avLst/>
              <a:gdLst>
                <a:gd name="G0" fmla="+- 2978742 0 0"/>
                <a:gd name="G1" fmla="+- -2701274 0 0"/>
                <a:gd name="G2" fmla="+- 2978742 0 -2701274"/>
                <a:gd name="G3" fmla="+- 10800 0 0"/>
                <a:gd name="G4" fmla="+- 0 0 2978742"/>
                <a:gd name="T0" fmla="*/ 360 256 1"/>
                <a:gd name="T1" fmla="*/ 0 256 1"/>
                <a:gd name="G5" fmla="+- G2 T0 T1"/>
                <a:gd name="G6" fmla="?: G2 G2 G5"/>
                <a:gd name="G7" fmla="+- 0 0 G6"/>
                <a:gd name="G8" fmla="+- 7349 0 0"/>
                <a:gd name="G9" fmla="+- 0 0 -2701274"/>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274"/>
                <a:gd name="G36" fmla="sin G34 -2701274"/>
                <a:gd name="G37" fmla="+/ -2701274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8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7" y="5957"/>
                  </a:cubicBezTo>
                  <a:lnTo>
                    <a:pt x="18923" y="3683"/>
                  </a:lnTo>
                  <a:cubicBezTo>
                    <a:pt x="20648" y="5652"/>
                    <a:pt x="21600" y="8181"/>
                    <a:pt x="21600" y="10800"/>
                  </a:cubicBezTo>
                  <a:cubicBezTo>
                    <a:pt x="21600" y="13693"/>
                    <a:pt x="20438" y="16466"/>
                    <a:pt x="18376" y="18496"/>
                  </a:cubicBezTo>
                  <a:lnTo>
                    <a:pt x="20270" y="20420"/>
                  </a:lnTo>
                  <a:lnTo>
                    <a:pt x="14012" y="20372"/>
                  </a:lnTo>
                  <a:lnTo>
                    <a:pt x="14061" y="14113"/>
                  </a:lnTo>
                  <a:lnTo>
                    <a:pt x="15955" y="16037"/>
                  </a:lnTo>
                  <a:close/>
                </a:path>
              </a:pathLst>
            </a:custGeom>
            <a:solidFill>
              <a:schemeClr val="accent3"/>
            </a:solidFill>
            <a:ln w="3175" cap="flat" cmpd="sng" algn="ctr">
              <a:solidFill>
                <a:srgbClr val="2676FF">
                  <a:lumMod val="20000"/>
                  <a:lumOff val="80000"/>
                </a:srgbClr>
              </a:solidFill>
              <a:prstDash val="solid"/>
            </a:ln>
            <a:effectLst/>
          </p:spPr>
          <p:txBody>
            <a:bodyPr lIns="0" rIns="0" anchor="ctr"/>
            <a:lstStyle/>
            <a:p>
              <a:pPr marL="182245" indent="-182245" defTabSz="914400" fontAlgn="base">
                <a:lnSpc>
                  <a:spcPct val="120000"/>
                </a:lnSpc>
                <a:spcBef>
                  <a:spcPts val="600"/>
                </a:spcBef>
                <a:spcAft>
                  <a:spcPts val="600"/>
                </a:spcAft>
                <a:buFont typeface="Arial" panose="020B0604020202020204" pitchFamily="34" charset="0"/>
                <a:buChar char="•"/>
                <a:defRPr/>
              </a:pPr>
              <a:endParaRPr lang="zh-CN" altLang="en-US" sz="1500" kern="0">
                <a:solidFill>
                  <a:prstClr val="white"/>
                </a:solidFill>
                <a:latin typeface="Arial"/>
                <a:ea typeface="微软雅黑"/>
                <a:sym typeface="Arial"/>
              </a:endParaRPr>
            </a:p>
          </p:txBody>
        </p:sp>
        <p:sp>
          <p:nvSpPr>
            <p:cNvPr id="19" name="WordArt 8"/>
            <p:cNvSpPr>
              <a:spLocks noChangeArrowheads="1" noChangeShapeType="1" noTextEdit="1"/>
            </p:cNvSpPr>
            <p:nvPr/>
          </p:nvSpPr>
          <p:spPr bwMode="gray">
            <a:xfrm rot="79672">
              <a:off x="3330576" y="2847737"/>
              <a:ext cx="2474912" cy="177165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Down">
                <a:avLst>
                  <a:gd name="adj" fmla="val 2320405"/>
                </a:avLst>
              </a:prstTxWarp>
            </a:bodyPr>
            <a:lstStyle/>
            <a:p>
              <a:pPr algn="ctr" defTabSz="914400">
                <a:defRPr/>
              </a:pPr>
              <a:r>
                <a:rPr lang="en-US" altLang="zh-CN" sz="2000" kern="10" dirty="0">
                  <a:ln w="6350">
                    <a:noFill/>
                    <a:round/>
                  </a:ln>
                  <a:solidFill>
                    <a:schemeClr val="bg1"/>
                  </a:solidFill>
                  <a:latin typeface="Arial"/>
                  <a:ea typeface="微软雅黑"/>
                  <a:cs typeface="Arial" panose="020B0604020202020204"/>
                  <a:sym typeface="Arial"/>
                </a:rPr>
                <a:t>Fill in the description</a:t>
              </a:r>
              <a:endParaRPr lang="zh-CN" altLang="en-US" sz="2000" kern="10" dirty="0">
                <a:ln w="6350">
                  <a:noFill/>
                  <a:round/>
                </a:ln>
                <a:solidFill>
                  <a:schemeClr val="bg1"/>
                </a:solidFill>
                <a:latin typeface="Arial"/>
                <a:ea typeface="微软雅黑"/>
                <a:cs typeface="Arial" panose="020B0604020202020204"/>
                <a:sym typeface="Arial"/>
              </a:endParaRPr>
            </a:p>
          </p:txBody>
        </p:sp>
      </p:grpSp>
      <p:sp>
        <p:nvSpPr>
          <p:cNvPr id="31" name="Oval 28"/>
          <p:cNvSpPr>
            <a:spLocks noChangeArrowheads="1"/>
          </p:cNvSpPr>
          <p:nvPr/>
        </p:nvSpPr>
        <p:spPr bwMode="auto">
          <a:xfrm>
            <a:off x="4920015" y="1738146"/>
            <a:ext cx="274603" cy="27463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17" tIns="45709" rIns="91417" bIns="45709"/>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latin typeface="Arial"/>
              <a:ea typeface="微软雅黑"/>
              <a:sym typeface="Arial"/>
            </a:endParaRPr>
          </a:p>
        </p:txBody>
      </p:sp>
      <p:cxnSp>
        <p:nvCxnSpPr>
          <p:cNvPr id="32" name="Straight Connector 29"/>
          <p:cNvCxnSpPr/>
          <p:nvPr/>
        </p:nvCxnSpPr>
        <p:spPr>
          <a:xfrm>
            <a:off x="3550183" y="1873083"/>
            <a:ext cx="1495231" cy="1588"/>
          </a:xfrm>
          <a:prstGeom prst="line">
            <a:avLst/>
          </a:prstGeom>
          <a:ln w="12700">
            <a:solidFill>
              <a:schemeClr val="tx1">
                <a:lumMod val="75000"/>
                <a:lumOff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3" name="Group 72"/>
          <p:cNvGrpSpPr/>
          <p:nvPr/>
        </p:nvGrpSpPr>
        <p:grpSpPr bwMode="auto">
          <a:xfrm>
            <a:off x="912101" y="1569873"/>
            <a:ext cx="2426971" cy="707471"/>
            <a:chOff x="1494367" y="2220559"/>
            <a:chExt cx="2427694" cy="708340"/>
          </a:xfrm>
        </p:grpSpPr>
        <p:sp>
          <p:nvSpPr>
            <p:cNvPr id="34" name="Text Placeholder 2"/>
            <p:cNvSpPr txBox="1"/>
            <p:nvPr/>
          </p:nvSpPr>
          <p:spPr>
            <a:xfrm>
              <a:off x="1908773" y="2220559"/>
              <a:ext cx="2013288" cy="262260"/>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altLang="zh-CN" dirty="0">
                  <a:solidFill>
                    <a:schemeClr val="tx1">
                      <a:lumMod val="65000"/>
                      <a:lumOff val="35000"/>
                    </a:schemeClr>
                  </a:solidFill>
                  <a:latin typeface="Arial"/>
                  <a:ea typeface="微软雅黑"/>
                  <a:cs typeface="Clear Sans" panose="020B0503030202020304" pitchFamily="34" charset="0"/>
                  <a:sym typeface="Arial"/>
                </a:rPr>
                <a:t>Add title text</a:t>
              </a:r>
              <a:endParaRPr lang="en-US" dirty="0">
                <a:solidFill>
                  <a:schemeClr val="tx1">
                    <a:lumMod val="65000"/>
                    <a:lumOff val="35000"/>
                  </a:schemeClr>
                </a:solidFill>
                <a:latin typeface="Arial"/>
                <a:ea typeface="微软雅黑"/>
                <a:cs typeface="Clear Sans" panose="020B0503030202020304" pitchFamily="34" charset="0"/>
                <a:sym typeface="Arial"/>
              </a:endParaRPr>
            </a:p>
          </p:txBody>
        </p:sp>
        <p:sp>
          <p:nvSpPr>
            <p:cNvPr id="35" name="TextBox 34"/>
            <p:cNvSpPr txBox="1"/>
            <p:nvPr/>
          </p:nvSpPr>
          <p:spPr>
            <a:xfrm>
              <a:off x="1494367" y="2559113"/>
              <a:ext cx="2324490" cy="369786"/>
            </a:xfrm>
            <a:prstGeom prst="rect">
              <a:avLst/>
            </a:prstGeom>
            <a:noFill/>
          </p:spPr>
          <p:txBody>
            <a:bodyPr lIns="0" tIns="0" rIns="0" bIns="0">
              <a:spAutoFit/>
            </a:bodyPr>
            <a:lstStyle/>
            <a:p>
              <a:r>
                <a:rPr lang="en-US" altLang="zh-CN" sz="1200" dirty="0">
                  <a:solidFill>
                    <a:schemeClr val="tx1">
                      <a:lumMod val="50000"/>
                      <a:lumOff val="50000"/>
                    </a:schemeClr>
                  </a:solidFill>
                  <a:latin typeface="Arial"/>
                  <a:ea typeface="微软雅黑"/>
                  <a:sym typeface="Arial"/>
                </a:rPr>
                <a:t>Click here to add content, content to match the title. </a:t>
              </a:r>
              <a:endParaRPr lang="zh-CN" altLang="en-US" sz="1200" dirty="0">
                <a:solidFill>
                  <a:schemeClr val="tx1">
                    <a:lumMod val="50000"/>
                    <a:lumOff val="50000"/>
                  </a:schemeClr>
                </a:solidFill>
                <a:latin typeface="Arial"/>
                <a:ea typeface="微软雅黑"/>
                <a:sym typeface="Arial"/>
              </a:endParaRPr>
            </a:p>
          </p:txBody>
        </p:sp>
      </p:grpSp>
      <p:sp>
        <p:nvSpPr>
          <p:cNvPr id="36" name="Oval 22"/>
          <p:cNvSpPr>
            <a:spLocks noChangeArrowheads="1"/>
          </p:cNvSpPr>
          <p:nvPr/>
        </p:nvSpPr>
        <p:spPr bwMode="auto">
          <a:xfrm>
            <a:off x="7511469" y="1795131"/>
            <a:ext cx="274602" cy="27463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17" tIns="45709" rIns="91417" bIns="45709"/>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latin typeface="Arial"/>
              <a:ea typeface="微软雅黑"/>
              <a:sym typeface="Arial"/>
            </a:endParaRPr>
          </a:p>
        </p:txBody>
      </p:sp>
      <p:cxnSp>
        <p:nvCxnSpPr>
          <p:cNvPr id="37" name="Straight Connector 26"/>
          <p:cNvCxnSpPr/>
          <p:nvPr/>
        </p:nvCxnSpPr>
        <p:spPr>
          <a:xfrm>
            <a:off x="7649565" y="1930069"/>
            <a:ext cx="1495231" cy="1588"/>
          </a:xfrm>
          <a:prstGeom prst="line">
            <a:avLst/>
          </a:prstGeom>
          <a:ln w="12700">
            <a:solidFill>
              <a:schemeClr val="tx1">
                <a:lumMod val="75000"/>
                <a:lumOff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8" name="Group 68"/>
          <p:cNvGrpSpPr/>
          <p:nvPr/>
        </p:nvGrpSpPr>
        <p:grpSpPr bwMode="auto">
          <a:xfrm>
            <a:off x="9422571" y="1509380"/>
            <a:ext cx="2433321" cy="709057"/>
            <a:chOff x="1603804" y="2220559"/>
            <a:chExt cx="2433815" cy="708668"/>
          </a:xfrm>
        </p:grpSpPr>
        <p:sp>
          <p:nvSpPr>
            <p:cNvPr id="39" name="Text Placeholder 2"/>
            <p:cNvSpPr txBox="1"/>
            <p:nvPr/>
          </p:nvSpPr>
          <p:spPr>
            <a:xfrm>
              <a:off x="1603804" y="2220559"/>
              <a:ext cx="2013097" cy="261794"/>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altLang="zh-CN" dirty="0">
                  <a:solidFill>
                    <a:schemeClr val="tx1">
                      <a:lumMod val="65000"/>
                      <a:lumOff val="35000"/>
                    </a:schemeClr>
                  </a:solidFill>
                  <a:latin typeface="Arial"/>
                  <a:ea typeface="微软雅黑"/>
                  <a:cs typeface="Clear Sans" panose="020B0503030202020304" pitchFamily="34" charset="0"/>
                  <a:sym typeface="Arial"/>
                </a:rPr>
                <a:t>Add title text</a:t>
              </a:r>
            </a:p>
          </p:txBody>
        </p:sp>
        <p:sp>
          <p:nvSpPr>
            <p:cNvPr id="40" name="TextBox 39"/>
            <p:cNvSpPr txBox="1"/>
            <p:nvPr/>
          </p:nvSpPr>
          <p:spPr>
            <a:xfrm>
              <a:off x="1680010" y="2560097"/>
              <a:ext cx="2357609" cy="369130"/>
            </a:xfrm>
            <a:prstGeom prst="rect">
              <a:avLst/>
            </a:prstGeom>
            <a:noFill/>
          </p:spPr>
          <p:txBody>
            <a:bodyPr lIns="0" tIns="0" rIns="0" bIns="0">
              <a:spAutoFit/>
            </a:bodyPr>
            <a:lstStyle/>
            <a:p>
              <a:r>
                <a:rPr lang="en-US" altLang="zh-CN" sz="1200" dirty="0">
                  <a:solidFill>
                    <a:schemeClr val="tx1">
                      <a:lumMod val="50000"/>
                      <a:lumOff val="50000"/>
                    </a:schemeClr>
                  </a:solidFill>
                  <a:latin typeface="Arial"/>
                  <a:ea typeface="微软雅黑"/>
                  <a:sym typeface="Arial"/>
                </a:rPr>
                <a:t>Click here to add content, content to match the title. </a:t>
              </a:r>
              <a:endParaRPr lang="zh-CN" altLang="en-US" sz="1200" dirty="0">
                <a:solidFill>
                  <a:schemeClr val="tx1">
                    <a:lumMod val="50000"/>
                    <a:lumOff val="50000"/>
                  </a:schemeClr>
                </a:solidFill>
                <a:latin typeface="Arial"/>
                <a:ea typeface="微软雅黑"/>
                <a:sym typeface="Arial"/>
              </a:endParaRPr>
            </a:p>
          </p:txBody>
        </p:sp>
      </p:grpSp>
      <p:cxnSp>
        <p:nvCxnSpPr>
          <p:cNvPr id="41" name="Straight Connector 29"/>
          <p:cNvCxnSpPr/>
          <p:nvPr/>
        </p:nvCxnSpPr>
        <p:spPr>
          <a:xfrm>
            <a:off x="3550183" y="5819884"/>
            <a:ext cx="1495231" cy="1588"/>
          </a:xfrm>
          <a:prstGeom prst="line">
            <a:avLst/>
          </a:prstGeom>
          <a:ln w="12700">
            <a:solidFill>
              <a:schemeClr val="tx1">
                <a:lumMod val="75000"/>
                <a:lumOff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2" name="Group 72"/>
          <p:cNvGrpSpPr/>
          <p:nvPr/>
        </p:nvGrpSpPr>
        <p:grpSpPr bwMode="auto">
          <a:xfrm>
            <a:off x="912101" y="5079212"/>
            <a:ext cx="2426971" cy="707471"/>
            <a:chOff x="1494367" y="2220559"/>
            <a:chExt cx="2427694" cy="708340"/>
          </a:xfrm>
        </p:grpSpPr>
        <p:sp>
          <p:nvSpPr>
            <p:cNvPr id="43" name="Text Placeholder 2"/>
            <p:cNvSpPr txBox="1"/>
            <p:nvPr/>
          </p:nvSpPr>
          <p:spPr>
            <a:xfrm>
              <a:off x="1908773" y="2220559"/>
              <a:ext cx="2013288" cy="262260"/>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altLang="zh-CN" dirty="0">
                  <a:solidFill>
                    <a:schemeClr val="tx1">
                      <a:lumMod val="65000"/>
                      <a:lumOff val="35000"/>
                    </a:schemeClr>
                  </a:solidFill>
                  <a:latin typeface="Arial"/>
                  <a:ea typeface="微软雅黑"/>
                  <a:cs typeface="Clear Sans" panose="020B0503030202020304" pitchFamily="34" charset="0"/>
                  <a:sym typeface="Arial"/>
                </a:rPr>
                <a:t>Add title text</a:t>
              </a:r>
            </a:p>
          </p:txBody>
        </p:sp>
        <p:sp>
          <p:nvSpPr>
            <p:cNvPr id="44" name="TextBox 43"/>
            <p:cNvSpPr txBox="1"/>
            <p:nvPr/>
          </p:nvSpPr>
          <p:spPr>
            <a:xfrm>
              <a:off x="1494367" y="2559113"/>
              <a:ext cx="2324490" cy="369786"/>
            </a:xfrm>
            <a:prstGeom prst="rect">
              <a:avLst/>
            </a:prstGeom>
            <a:noFill/>
          </p:spPr>
          <p:txBody>
            <a:bodyPr lIns="0" tIns="0" rIns="0" bIns="0">
              <a:spAutoFit/>
            </a:bodyPr>
            <a:lstStyle/>
            <a:p>
              <a:r>
                <a:rPr lang="en-US" altLang="zh-CN" sz="1200" dirty="0">
                  <a:solidFill>
                    <a:schemeClr val="tx1">
                      <a:lumMod val="50000"/>
                      <a:lumOff val="50000"/>
                    </a:schemeClr>
                  </a:solidFill>
                  <a:latin typeface="Arial"/>
                  <a:ea typeface="微软雅黑"/>
                  <a:sym typeface="Arial"/>
                </a:rPr>
                <a:t>Click here to add content, content to match the title. </a:t>
              </a:r>
              <a:endParaRPr lang="zh-CN" altLang="en-US" sz="1200" dirty="0">
                <a:solidFill>
                  <a:schemeClr val="tx1">
                    <a:lumMod val="50000"/>
                    <a:lumOff val="50000"/>
                  </a:schemeClr>
                </a:solidFill>
                <a:latin typeface="Arial"/>
                <a:ea typeface="微软雅黑"/>
                <a:sym typeface="Arial"/>
              </a:endParaRPr>
            </a:p>
          </p:txBody>
        </p:sp>
      </p:grpSp>
      <p:sp>
        <p:nvSpPr>
          <p:cNvPr id="6" name="标题 5"/>
          <p:cNvSpPr>
            <a:spLocks noGrp="1"/>
          </p:cNvSpPr>
          <p:nvPr>
            <p:ph type="title"/>
          </p:nvPr>
        </p:nvSpPr>
        <p:spPr/>
        <p:txBody>
          <a:bodyPr vert="horz" lIns="91440" tIns="45720" rIns="91440" bIns="45720" rtlCol="0" anchor="ctr">
            <a:normAutofit/>
          </a:bodyPr>
          <a:lstStyle/>
          <a:p>
            <a:r>
              <a:rPr lang="en-US" altLang="zh-CN" sz="3200" b="1" dirty="0">
                <a:latin typeface="Arial"/>
                <a:ea typeface="微软雅黑"/>
                <a:sym typeface="Arial"/>
              </a:rPr>
              <a:t>Add title text</a:t>
            </a:r>
            <a:endParaRPr lang="zh-CN" altLang="en-US" sz="3200" b="1" dirty="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par>
                          <p:cTn id="22" fill="hold">
                            <p:stCondLst>
                              <p:cond delay="1500"/>
                            </p:stCondLst>
                            <p:childTnLst>
                              <p:par>
                                <p:cTn id="23" presetID="22" presetClass="entr" presetSubtype="2"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right)">
                                      <p:cBhvr>
                                        <p:cTn id="25" dur="500"/>
                                        <p:tgtEl>
                                          <p:spTgt spid="32"/>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left)">
                                      <p:cBhvr>
                                        <p:cTn id="37" dur="500"/>
                                        <p:tgtEl>
                                          <p:spTgt spid="37"/>
                                        </p:tgtEl>
                                      </p:cBhvr>
                                    </p:animEffect>
                                  </p:childTnLst>
                                </p:cTn>
                              </p:par>
                            </p:childTnLst>
                          </p:cTn>
                        </p:par>
                        <p:par>
                          <p:cTn id="38" fill="hold">
                            <p:stCondLst>
                              <p:cond delay="3500"/>
                            </p:stCondLst>
                            <p:childTnLst>
                              <p:par>
                                <p:cTn id="39" presetID="10" presetClass="entr" presetSubtype="0"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par>
                          <p:cTn id="42" fill="hold">
                            <p:stCondLst>
                              <p:cond delay="4000"/>
                            </p:stCondLst>
                            <p:childTnLst>
                              <p:par>
                                <p:cTn id="43" presetID="22" presetClass="entr" presetSubtype="2" fill="hold"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right)">
                                      <p:cBhvr>
                                        <p:cTn id="45" dur="500"/>
                                        <p:tgtEl>
                                          <p:spTgt spid="41"/>
                                        </p:tgtEl>
                                      </p:cBhvr>
                                    </p:animEffect>
                                  </p:childTnLst>
                                </p:cTn>
                              </p:par>
                            </p:childTnLst>
                          </p:cTn>
                        </p:par>
                        <p:par>
                          <p:cTn id="46" fill="hold">
                            <p:stCondLst>
                              <p:cond delay="4500"/>
                            </p:stCondLst>
                            <p:childTnLst>
                              <p:par>
                                <p:cTn id="47" presetID="10"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animBg="1"/>
      <p:bldP spid="3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_图片 4"/>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285998" y="0"/>
            <a:ext cx="7620004" cy="6858000"/>
          </a:xfrm>
          <a:prstGeom prst="rect">
            <a:avLst/>
          </a:prstGeom>
        </p:spPr>
      </p:pic>
      <p:pic>
        <p:nvPicPr>
          <p:cNvPr id="6" name="PA_图片 5"/>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0580438" y="-240239"/>
            <a:ext cx="1611562" cy="2293377"/>
          </a:xfrm>
          <a:prstGeom prst="rect">
            <a:avLst/>
          </a:prstGeom>
        </p:spPr>
      </p:pic>
      <p:sp>
        <p:nvSpPr>
          <p:cNvPr id="4" name="TextBox 2"/>
          <p:cNvSpPr txBox="1"/>
          <p:nvPr/>
        </p:nvSpPr>
        <p:spPr>
          <a:xfrm>
            <a:off x="3537447" y="2569194"/>
            <a:ext cx="5117106" cy="144655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dirty="0">
                <a:ln>
                  <a:noFill/>
                </a:ln>
                <a:solidFill>
                  <a:srgbClr val="2395AD"/>
                </a:solidFill>
                <a:effectLst/>
                <a:uLnTx/>
                <a:uFillTx/>
                <a:latin typeface="印品黑体" panose="00000500000000000000" pitchFamily="2" charset="-122"/>
                <a:ea typeface="印品黑体" panose="00000500000000000000" pitchFamily="2" charset="-122"/>
                <a:cs typeface="+mn-cs"/>
                <a:sym typeface="Arial"/>
              </a:rPr>
              <a:t>THANKS </a:t>
            </a:r>
            <a:endParaRPr kumimoji="0" lang="zh-CN" altLang="en-US" sz="8800" b="0" i="0" u="none" strike="noStrike" kern="1200" cap="none" spc="0" normalizeH="0" baseline="0" noProof="0" dirty="0">
              <a:ln>
                <a:noFill/>
              </a:ln>
              <a:solidFill>
                <a:srgbClr val="2395AD"/>
              </a:solidFill>
              <a:effectLst/>
              <a:uLnTx/>
              <a:uFillTx/>
              <a:latin typeface="印品黑体" panose="00000500000000000000" pitchFamily="2" charset="-122"/>
              <a:ea typeface="印品黑体" panose="00000500000000000000" pitchFamily="2" charset="-122"/>
              <a:cs typeface="+mn-cs"/>
              <a:sym typeface="Arial"/>
            </a:endParaRPr>
          </a:p>
        </p:txBody>
      </p:sp>
      <p:cxnSp>
        <p:nvCxnSpPr>
          <p:cNvPr id="8" name="直接连接符 7"/>
          <p:cNvCxnSpPr/>
          <p:nvPr/>
        </p:nvCxnSpPr>
        <p:spPr>
          <a:xfrm>
            <a:off x="3697754" y="3830244"/>
            <a:ext cx="4509103" cy="0"/>
          </a:xfrm>
          <a:prstGeom prst="line">
            <a:avLst/>
          </a:prstGeom>
          <a:ln>
            <a:solidFill>
              <a:srgbClr val="2395AD"/>
            </a:solidFill>
          </a:ln>
        </p:spPr>
        <p:style>
          <a:lnRef idx="1">
            <a:schemeClr val="accent1"/>
          </a:lnRef>
          <a:fillRef idx="0">
            <a:schemeClr val="accent1"/>
          </a:fillRef>
          <a:effectRef idx="0">
            <a:schemeClr val="accent1"/>
          </a:effectRef>
          <a:fontRef idx="minor">
            <a:schemeClr val="tx1"/>
          </a:fontRef>
        </p:style>
      </p:cxnSp>
      <p:pic>
        <p:nvPicPr>
          <p:cNvPr id="2" name="图片 1" descr="图片1">
            <a:extLst>
              <a:ext uri="{FF2B5EF4-FFF2-40B4-BE49-F238E27FC236}">
                <a16:creationId xmlns:a16="http://schemas.microsoft.com/office/drawing/2014/main" id="{E1F54466-77F8-ADED-DFE0-D89775298393}"/>
              </a:ext>
            </a:extLst>
          </p:cNvPr>
          <p:cNvPicPr>
            <a:picLocks noChangeAspect="1"/>
          </p:cNvPicPr>
          <p:nvPr>
            <p:custDataLst>
              <p:tags r:id="rId3"/>
            </p:custDataLst>
          </p:nvPr>
        </p:nvPicPr>
        <p:blipFill>
          <a:blip r:embed="rId8">
            <a:duotone>
              <a:prstClr val="black"/>
              <a:schemeClr val="accent6">
                <a:tint val="45000"/>
                <a:satMod val="400000"/>
              </a:schemeClr>
            </a:duotone>
          </a:blip>
          <a:stretch>
            <a:fillRect/>
          </a:stretch>
        </p:blipFill>
        <p:spPr>
          <a:xfrm>
            <a:off x="5455920" y="1131028"/>
            <a:ext cx="1280160" cy="426720"/>
          </a:xfrm>
          <a:prstGeom prst="rect">
            <a:avLst/>
          </a:prstGeom>
        </p:spPr>
      </p:pic>
      <p:grpSp>
        <p:nvGrpSpPr>
          <p:cNvPr id="3" name="组合 2">
            <a:extLst>
              <a:ext uri="{FF2B5EF4-FFF2-40B4-BE49-F238E27FC236}">
                <a16:creationId xmlns:a16="http://schemas.microsoft.com/office/drawing/2014/main" id="{A2ECABD1-2F94-3FBB-7A13-8067DD5E79D9}"/>
              </a:ext>
            </a:extLst>
          </p:cNvPr>
          <p:cNvGrpSpPr/>
          <p:nvPr/>
        </p:nvGrpSpPr>
        <p:grpSpPr>
          <a:xfrm>
            <a:off x="4229961" y="4649351"/>
            <a:ext cx="3857112" cy="318653"/>
            <a:chOff x="4414802" y="4741055"/>
            <a:chExt cx="3857112" cy="318653"/>
          </a:xfrm>
        </p:grpSpPr>
        <p:grpSp>
          <p:nvGrpSpPr>
            <p:cNvPr id="10" name="组合 9">
              <a:extLst>
                <a:ext uri="{FF2B5EF4-FFF2-40B4-BE49-F238E27FC236}">
                  <a16:creationId xmlns:a16="http://schemas.microsoft.com/office/drawing/2014/main" id="{B3440982-40A4-3A4F-28EC-7CF23A2BA45C}"/>
                </a:ext>
              </a:extLst>
            </p:cNvPr>
            <p:cNvGrpSpPr/>
            <p:nvPr/>
          </p:nvGrpSpPr>
          <p:grpSpPr>
            <a:xfrm>
              <a:off x="6816060" y="4763888"/>
              <a:ext cx="290407" cy="290407"/>
              <a:chOff x="2794389" y="5543873"/>
              <a:chExt cx="290407" cy="290407"/>
            </a:xfrm>
            <a:solidFill>
              <a:schemeClr val="bg1"/>
            </a:solidFill>
          </p:grpSpPr>
          <p:sp>
            <p:nvSpPr>
              <p:cNvPr id="18" name="Oval 15">
                <a:extLst>
                  <a:ext uri="{FF2B5EF4-FFF2-40B4-BE49-F238E27FC236}">
                    <a16:creationId xmlns:a16="http://schemas.microsoft.com/office/drawing/2014/main" id="{4B61D632-373D-2EBE-F97F-524991305BC4}"/>
                  </a:ext>
                </a:extLst>
              </p:cNvPr>
              <p:cNvSpPr>
                <a:spLocks/>
              </p:cNvSpPr>
              <p:nvPr/>
            </p:nvSpPr>
            <p:spPr bwMode="auto">
              <a:xfrm>
                <a:off x="2794389" y="5543873"/>
                <a:ext cx="290407" cy="290407"/>
              </a:xfrm>
              <a:prstGeom prst="ellipse">
                <a:avLst/>
              </a:prstGeom>
              <a:solidFill>
                <a:srgbClr val="B8D9D2"/>
              </a:solidFill>
              <a:ln>
                <a:noFill/>
              </a:ln>
              <a:effectLst/>
            </p:spPr>
            <p:txBody>
              <a:bodyPr wrap="none" anchor="ctr"/>
              <a:lstStyle/>
              <a:p>
                <a:pPr algn="ctr" fontAlgn="base">
                  <a:spcBef>
                    <a:spcPct val="0"/>
                  </a:spcBef>
                  <a:spcAft>
                    <a:spcPct val="0"/>
                  </a:spcAft>
                </a:pPr>
                <a:endParaRPr lang="zh-CN" altLang="en-US" sz="800">
                  <a:solidFill>
                    <a:schemeClr val="bg1"/>
                  </a:solidFill>
                  <a:cs typeface="+mn-ea"/>
                  <a:sym typeface="+mn-lt"/>
                </a:endParaRPr>
              </a:p>
            </p:txBody>
          </p:sp>
          <p:grpSp>
            <p:nvGrpSpPr>
              <p:cNvPr id="19" name="Group 16">
                <a:extLst>
                  <a:ext uri="{FF2B5EF4-FFF2-40B4-BE49-F238E27FC236}">
                    <a16:creationId xmlns:a16="http://schemas.microsoft.com/office/drawing/2014/main" id="{B86F259B-34BC-7606-277C-8246F537D244}"/>
                  </a:ext>
                </a:extLst>
              </p:cNvPr>
              <p:cNvGrpSpPr>
                <a:grpSpLocks/>
              </p:cNvGrpSpPr>
              <p:nvPr/>
            </p:nvGrpSpPr>
            <p:grpSpPr bwMode="auto">
              <a:xfrm>
                <a:off x="2889067" y="5602052"/>
                <a:ext cx="104062" cy="167263"/>
                <a:chOff x="4777" y="3144"/>
                <a:chExt cx="215" cy="345"/>
              </a:xfrm>
              <a:grpFill/>
            </p:grpSpPr>
            <p:sp>
              <p:nvSpPr>
                <p:cNvPr id="20" name="Freeform 17">
                  <a:extLst>
                    <a:ext uri="{FF2B5EF4-FFF2-40B4-BE49-F238E27FC236}">
                      <a16:creationId xmlns:a16="http://schemas.microsoft.com/office/drawing/2014/main" id="{55D21D09-1C7D-9184-1D0C-D29CAED77023}"/>
                    </a:ext>
                  </a:extLst>
                </p:cNvPr>
                <p:cNvSpPr>
                  <a:spLocks/>
                </p:cNvSpPr>
                <p:nvPr/>
              </p:nvSpPr>
              <p:spPr bwMode="auto">
                <a:xfrm>
                  <a:off x="4810"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21" name="Freeform 18">
                  <a:extLst>
                    <a:ext uri="{FF2B5EF4-FFF2-40B4-BE49-F238E27FC236}">
                      <a16:creationId xmlns:a16="http://schemas.microsoft.com/office/drawing/2014/main" id="{F7073861-55DA-F4BF-900A-7B382560C592}"/>
                    </a:ext>
                  </a:extLst>
                </p:cNvPr>
                <p:cNvSpPr>
                  <a:spLocks/>
                </p:cNvSpPr>
                <p:nvPr/>
              </p:nvSpPr>
              <p:spPr bwMode="auto">
                <a:xfrm>
                  <a:off x="4777"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grpSp>
          <p:nvGrpSpPr>
            <p:cNvPr id="11" name="组合 10">
              <a:extLst>
                <a:ext uri="{FF2B5EF4-FFF2-40B4-BE49-F238E27FC236}">
                  <a16:creationId xmlns:a16="http://schemas.microsoft.com/office/drawing/2014/main" id="{DC72B6B4-FCE6-6418-9C75-5B8F9B76BDB9}"/>
                </a:ext>
              </a:extLst>
            </p:cNvPr>
            <p:cNvGrpSpPr/>
            <p:nvPr/>
          </p:nvGrpSpPr>
          <p:grpSpPr>
            <a:xfrm>
              <a:off x="4414802" y="4745227"/>
              <a:ext cx="290407" cy="290407"/>
              <a:chOff x="732769" y="5535598"/>
              <a:chExt cx="290407" cy="290407"/>
            </a:xfrm>
            <a:solidFill>
              <a:schemeClr val="bg1"/>
            </a:solidFill>
          </p:grpSpPr>
          <p:sp>
            <p:nvSpPr>
              <p:cNvPr id="14" name="Oval 10">
                <a:extLst>
                  <a:ext uri="{FF2B5EF4-FFF2-40B4-BE49-F238E27FC236}">
                    <a16:creationId xmlns:a16="http://schemas.microsoft.com/office/drawing/2014/main" id="{233DAA59-AA2E-6D98-2180-EBC310F0152E}"/>
                  </a:ext>
                </a:extLst>
              </p:cNvPr>
              <p:cNvSpPr>
                <a:spLocks/>
              </p:cNvSpPr>
              <p:nvPr/>
            </p:nvSpPr>
            <p:spPr bwMode="auto">
              <a:xfrm>
                <a:off x="732769" y="5535598"/>
                <a:ext cx="290407" cy="290407"/>
              </a:xfrm>
              <a:prstGeom prst="ellipse">
                <a:avLst/>
              </a:prstGeom>
              <a:solidFill>
                <a:srgbClr val="B8D9D2"/>
              </a:solidFill>
              <a:ln>
                <a:noFill/>
              </a:ln>
              <a:effectLst/>
            </p:spPr>
            <p:txBody>
              <a:bodyPr wrap="none" anchor="ctr"/>
              <a:lstStyle/>
              <a:p>
                <a:pPr algn="ctr" fontAlgn="base">
                  <a:spcBef>
                    <a:spcPct val="0"/>
                  </a:spcBef>
                  <a:spcAft>
                    <a:spcPct val="0"/>
                  </a:spcAft>
                </a:pPr>
                <a:endParaRPr lang="zh-CN" altLang="en-US" sz="800" dirty="0">
                  <a:solidFill>
                    <a:schemeClr val="bg1"/>
                  </a:solidFill>
                  <a:cs typeface="+mn-ea"/>
                  <a:sym typeface="+mn-lt"/>
                </a:endParaRPr>
              </a:p>
            </p:txBody>
          </p:sp>
          <p:grpSp>
            <p:nvGrpSpPr>
              <p:cNvPr id="15" name="组合 14">
                <a:extLst>
                  <a:ext uri="{FF2B5EF4-FFF2-40B4-BE49-F238E27FC236}">
                    <a16:creationId xmlns:a16="http://schemas.microsoft.com/office/drawing/2014/main" id="{98C30525-AF33-B734-1D80-952F55BDBBE6}"/>
                  </a:ext>
                </a:extLst>
              </p:cNvPr>
              <p:cNvGrpSpPr/>
              <p:nvPr/>
            </p:nvGrpSpPr>
            <p:grpSpPr>
              <a:xfrm>
                <a:off x="811795" y="5598991"/>
                <a:ext cx="132841" cy="151011"/>
                <a:chOff x="860980" y="3583766"/>
                <a:chExt cx="100336" cy="114060"/>
              </a:xfrm>
              <a:grpFill/>
            </p:grpSpPr>
            <p:sp>
              <p:nvSpPr>
                <p:cNvPr id="16" name="Freeform 12">
                  <a:extLst>
                    <a:ext uri="{FF2B5EF4-FFF2-40B4-BE49-F238E27FC236}">
                      <a16:creationId xmlns:a16="http://schemas.microsoft.com/office/drawing/2014/main" id="{4D477E89-C57B-0C7F-1642-35C020121228}"/>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17" name="Freeform 13">
                  <a:extLst>
                    <a:ext uri="{FF2B5EF4-FFF2-40B4-BE49-F238E27FC236}">
                      <a16:creationId xmlns:a16="http://schemas.microsoft.com/office/drawing/2014/main" id="{8AFA4851-5DC2-AD6E-2505-9EF243E9DD83}"/>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sp>
          <p:nvSpPr>
            <p:cNvPr id="12" name="Text Box 20">
              <a:extLst>
                <a:ext uri="{FF2B5EF4-FFF2-40B4-BE49-F238E27FC236}">
                  <a16:creationId xmlns:a16="http://schemas.microsoft.com/office/drawing/2014/main" id="{99615938-BB28-D899-8B1D-92EC23EF64A5}"/>
                </a:ext>
              </a:extLst>
            </p:cNvPr>
            <p:cNvSpPr txBox="1">
              <a:spLocks/>
            </p:cNvSpPr>
            <p:nvPr/>
          </p:nvSpPr>
          <p:spPr bwMode="auto">
            <a:xfrm>
              <a:off x="7067738" y="4751931"/>
              <a:ext cx="12041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rgbClr val="2395AD"/>
                  </a:solidFill>
                  <a:cs typeface="+mn-ea"/>
                  <a:sym typeface="+mn-lt"/>
                </a:rPr>
                <a:t>XX.XX.20XX</a:t>
              </a:r>
              <a:endParaRPr lang="zh-CN" altLang="en-US" sz="1400" dirty="0">
                <a:solidFill>
                  <a:srgbClr val="2395AD"/>
                </a:solidFill>
                <a:cs typeface="+mn-ea"/>
                <a:sym typeface="+mn-lt"/>
              </a:endParaRPr>
            </a:p>
          </p:txBody>
        </p:sp>
        <p:sp>
          <p:nvSpPr>
            <p:cNvPr id="13" name="矩形 12">
              <a:extLst>
                <a:ext uri="{FF2B5EF4-FFF2-40B4-BE49-F238E27FC236}">
                  <a16:creationId xmlns:a16="http://schemas.microsoft.com/office/drawing/2014/main" id="{793D9D1D-1447-6320-8B07-337C567A2560}"/>
                </a:ext>
              </a:extLst>
            </p:cNvPr>
            <p:cNvSpPr/>
            <p:nvPr/>
          </p:nvSpPr>
          <p:spPr>
            <a:xfrm>
              <a:off x="4680881" y="4741055"/>
              <a:ext cx="199445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rgbClr val="2395AD"/>
                  </a:solidFill>
                  <a:cs typeface="+mn-ea"/>
                  <a:sym typeface="+mn-lt"/>
                </a:rPr>
                <a:t>Report </a:t>
              </a:r>
              <a:r>
                <a:rPr lang="zh-CN" altLang="en-US" sz="1400" dirty="0">
                  <a:solidFill>
                    <a:srgbClr val="2395AD"/>
                  </a:solidFill>
                  <a:cs typeface="+mn-ea"/>
                  <a:sym typeface="+mn-lt"/>
                </a:rPr>
                <a:t>：</a:t>
              </a:r>
              <a:r>
                <a:rPr lang="en-US" altLang="zh-CN" sz="1400" dirty="0">
                  <a:solidFill>
                    <a:srgbClr val="2395AD"/>
                  </a:solidFill>
                  <a:cs typeface="+mn-ea"/>
                  <a:sym typeface="+mn-lt"/>
                </a:rPr>
                <a:t>freeppt7.com</a:t>
              </a:r>
              <a:endParaRPr lang="zh-CN" altLang="en-US" sz="1400" dirty="0">
                <a:solidFill>
                  <a:srgbClr val="2395AD"/>
                </a:solidFill>
                <a:cs typeface="+mn-ea"/>
                <a:sym typeface="+mn-lt"/>
              </a:endParaRPr>
            </a:p>
          </p:txBody>
        </p:sp>
      </p:grpSp>
    </p:spTree>
    <p:extLst>
      <p:ext uri="{BB962C8B-B14F-4D97-AF65-F5344CB8AC3E}">
        <p14:creationId xmlns:p14="http://schemas.microsoft.com/office/powerpoint/2010/main" val="40227945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60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par>
                          <p:cTn id="13" fill="hold">
                            <p:stCondLst>
                              <p:cond delay="2600"/>
                            </p:stCondLst>
                            <p:childTnLst>
                              <p:par>
                                <p:cTn id="14" presetID="38" presetClass="entr" presetSubtype="0" accel="50000" fill="hold" grpId="0" nodeType="afterEffect">
                                  <p:stCondLst>
                                    <p:cond delay="0"/>
                                  </p:stCondLst>
                                  <p:iterate type="lt">
                                    <p:tmPct val="13333"/>
                                  </p:iterate>
                                  <p:childTnLst>
                                    <p:set>
                                      <p:cBhvr>
                                        <p:cTn id="15" dur="1" fill="hold">
                                          <p:stCondLst>
                                            <p:cond delay="0"/>
                                          </p:stCondLst>
                                        </p:cTn>
                                        <p:tgtEl>
                                          <p:spTgt spid="4"/>
                                        </p:tgtEl>
                                        <p:attrNameLst>
                                          <p:attrName>style.visibility</p:attrName>
                                        </p:attrNameLst>
                                      </p:cBhvr>
                                      <p:to>
                                        <p:strVal val="visible"/>
                                      </p:to>
                                    </p:set>
                                    <p:set>
                                      <p:cBhvr>
                                        <p:cTn id="16" dur="455" fill="hold">
                                          <p:stCondLst>
                                            <p:cond delay="0"/>
                                          </p:stCondLst>
                                        </p:cTn>
                                        <p:tgtEl>
                                          <p:spTgt spid="4"/>
                                        </p:tgtEl>
                                        <p:attrNameLst>
                                          <p:attrName>style.rotation</p:attrName>
                                        </p:attrNameLst>
                                      </p:cBhvr>
                                      <p:to>
                                        <p:strVal val="-45.0"/>
                                      </p:to>
                                    </p:set>
                                    <p:anim calcmode="lin" valueType="num">
                                      <p:cBhvr>
                                        <p:cTn id="17"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21" fill="hold">
                            <p:stCondLst>
                              <p:cond delay="4267"/>
                            </p:stCondLst>
                            <p:childTnLst>
                              <p:par>
                                <p:cTn id="22" presetID="16" presetClass="entr" presetSubtype="21"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285998" y="0"/>
            <a:ext cx="7620004" cy="6858000"/>
          </a:xfrm>
          <a:prstGeom prst="rect">
            <a:avLst/>
          </a:prstGeom>
        </p:spPr>
      </p:pic>
      <p:sp>
        <p:nvSpPr>
          <p:cNvPr id="3" name="TextBox 2"/>
          <p:cNvSpPr txBox="1"/>
          <p:nvPr/>
        </p:nvSpPr>
        <p:spPr>
          <a:xfrm>
            <a:off x="5047353" y="1556793"/>
            <a:ext cx="2153155" cy="2215991"/>
          </a:xfrm>
          <a:prstGeom prst="rect">
            <a:avLst/>
          </a:prstGeom>
          <a:noFill/>
        </p:spPr>
        <p:txBody>
          <a:bodyPr wrap="none" rtlCol="0">
            <a:spAutoFit/>
          </a:bodyPr>
          <a:lstStyle/>
          <a:p>
            <a:pPr algn="ctr"/>
            <a:r>
              <a:rPr lang="en-US" altLang="zh-CN" sz="13800" dirty="0">
                <a:solidFill>
                  <a:srgbClr val="2395AD"/>
                </a:solidFill>
                <a:latin typeface="Arial"/>
                <a:ea typeface="微软雅黑"/>
                <a:sym typeface="Arial"/>
              </a:rPr>
              <a:t>01</a:t>
            </a:r>
            <a:endParaRPr lang="zh-CN" altLang="en-US" sz="13800" dirty="0">
              <a:solidFill>
                <a:srgbClr val="2395AD"/>
              </a:solidFill>
              <a:latin typeface="Arial"/>
              <a:ea typeface="微软雅黑"/>
              <a:sym typeface="Arial"/>
            </a:endParaRPr>
          </a:p>
        </p:txBody>
      </p:sp>
      <p:sp>
        <p:nvSpPr>
          <p:cNvPr id="4" name="TextBox 4"/>
          <p:cNvSpPr txBox="1"/>
          <p:nvPr/>
        </p:nvSpPr>
        <p:spPr>
          <a:xfrm>
            <a:off x="4164900" y="3750132"/>
            <a:ext cx="3918060" cy="830997"/>
          </a:xfrm>
          <a:prstGeom prst="rect">
            <a:avLst/>
          </a:prstGeom>
          <a:noFill/>
        </p:spPr>
        <p:txBody>
          <a:bodyPr wrap="none" rtlCol="0">
            <a:spAutoFit/>
          </a:bodyPr>
          <a:lstStyle/>
          <a:p>
            <a:pPr algn="ctr"/>
            <a:r>
              <a:rPr lang="en-US" altLang="zh-CN" sz="4800" b="1" dirty="0">
                <a:ln w="12700">
                  <a:noFill/>
                  <a:prstDash val="solid"/>
                </a:ln>
                <a:solidFill>
                  <a:srgbClr val="2395AD"/>
                </a:solidFill>
                <a:latin typeface="Arial"/>
                <a:ea typeface="微软雅黑"/>
                <a:sym typeface="Arial"/>
              </a:rPr>
              <a:t>Add title text</a:t>
            </a:r>
            <a:endParaRPr lang="zh-CN" altLang="en-US" sz="4800" dirty="0">
              <a:ln w="12700">
                <a:noFill/>
                <a:prstDash val="solid"/>
              </a:ln>
              <a:solidFill>
                <a:srgbClr val="2395AD"/>
              </a:solidFill>
              <a:latin typeface="Arial"/>
              <a:ea typeface="微软雅黑"/>
              <a:sym typeface="Arial"/>
            </a:endParaRPr>
          </a:p>
        </p:txBody>
      </p:sp>
      <p:cxnSp>
        <p:nvCxnSpPr>
          <p:cNvPr id="5" name="直接连接符 4"/>
          <p:cNvCxnSpPr/>
          <p:nvPr/>
        </p:nvCxnSpPr>
        <p:spPr>
          <a:xfrm>
            <a:off x="3869378" y="3717032"/>
            <a:ext cx="4509103" cy="0"/>
          </a:xfrm>
          <a:prstGeom prst="line">
            <a:avLst/>
          </a:prstGeom>
          <a:ln>
            <a:solidFill>
              <a:srgbClr val="2395AD"/>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3939843" y="4531186"/>
            <a:ext cx="4368172" cy="553998"/>
          </a:xfrm>
          <a:prstGeom prst="rect">
            <a:avLst/>
          </a:prstGeom>
        </p:spPr>
        <p:txBody>
          <a:bodyPr wrap="square">
            <a:spAutoFit/>
          </a:bodyPr>
          <a:lstStyle/>
          <a:p>
            <a:pPr algn="ctr"/>
            <a:r>
              <a:rPr lang="en-US" altLang="zh-CN" sz="1000" dirty="0">
                <a:solidFill>
                  <a:srgbClr val="2395AD"/>
                </a:solidFill>
                <a:latin typeface="Arial"/>
                <a:ea typeface="微软雅黑"/>
                <a:sym typeface="Arial"/>
              </a:rPr>
              <a:t>Your content to play here, or through your copy, paste in this box, and select only the text. Your content to play here, or through your copy, paste in this box, and select only the text.</a:t>
            </a:r>
          </a:p>
        </p:txBody>
      </p:sp>
      <p:pic>
        <p:nvPicPr>
          <p:cNvPr id="7" name="PA_图片 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0580438" y="-240239"/>
            <a:ext cx="1611562" cy="22933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6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600"/>
                            </p:stCondLst>
                            <p:childTnLst>
                              <p:par>
                                <p:cTn id="9" presetID="38" presetClass="entr" presetSubtype="0" accel="50000" fill="hold" grpId="0" nodeType="afterEffect">
                                  <p:stCondLst>
                                    <p:cond delay="0"/>
                                  </p:stCondLst>
                                  <p:iterate type="lt">
                                    <p:tmPct val="13333"/>
                                  </p:iterate>
                                  <p:childTnLst>
                                    <p:set>
                                      <p:cBhvr>
                                        <p:cTn id="10" dur="1" fill="hold">
                                          <p:stCondLst>
                                            <p:cond delay="0"/>
                                          </p:stCondLst>
                                        </p:cTn>
                                        <p:tgtEl>
                                          <p:spTgt spid="3"/>
                                        </p:tgtEl>
                                        <p:attrNameLst>
                                          <p:attrName>style.visibility</p:attrName>
                                        </p:attrNameLst>
                                      </p:cBhvr>
                                      <p:to>
                                        <p:strVal val="visible"/>
                                      </p:to>
                                    </p:set>
                                    <p:set>
                                      <p:cBhvr>
                                        <p:cTn id="11" dur="455" fill="hold">
                                          <p:stCondLst>
                                            <p:cond delay="0"/>
                                          </p:stCondLst>
                                        </p:cTn>
                                        <p:tgtEl>
                                          <p:spTgt spid="3"/>
                                        </p:tgtEl>
                                        <p:attrNameLst>
                                          <p:attrName>style.rotation</p:attrName>
                                        </p:attrNameLst>
                                      </p:cBhvr>
                                      <p:to>
                                        <p:strVal val="-45.0"/>
                                      </p:to>
                                    </p:set>
                                    <p:anim calcmode="lin" valueType="num">
                                      <p:cBhvr>
                                        <p:cTn id="12"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par>
                          <p:cTn id="16" fill="hold">
                            <p:stCondLst>
                              <p:cond delay="1133"/>
                            </p:stCondLst>
                            <p:childTnLst>
                              <p:par>
                                <p:cTn id="17" presetID="16" presetClass="entr" presetSubtype="2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1000"/>
                                        <p:tgtEl>
                                          <p:spTgt spid="5"/>
                                        </p:tgtEl>
                                      </p:cBhvr>
                                    </p:animEffect>
                                  </p:childTnLst>
                                </p:cTn>
                              </p:par>
                            </p:childTnLst>
                          </p:cTn>
                        </p:par>
                        <p:par>
                          <p:cTn id="20" fill="hold">
                            <p:stCondLst>
                              <p:cond delay="2133"/>
                            </p:stCondLst>
                            <p:childTnLst>
                              <p:par>
                                <p:cTn id="21" presetID="53" presetClass="entr" presetSubtype="528" fill="hold" grpId="0" nodeType="afterEffect">
                                  <p:stCondLst>
                                    <p:cond delay="0"/>
                                  </p:stCondLst>
                                  <p:iterate type="lt">
                                    <p:tmPct val="10000"/>
                                  </p:iterate>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fltVal val="0.5"/>
                                          </p:val>
                                        </p:tav>
                                        <p:tav tm="100000">
                                          <p:val>
                                            <p:strVal val="#ppt_x"/>
                                          </p:val>
                                        </p:tav>
                                      </p:tavLst>
                                    </p:anim>
                                    <p:anim calcmode="lin" valueType="num">
                                      <p:cBhvr>
                                        <p:cTn id="27" dur="1000" fill="hold"/>
                                        <p:tgtEl>
                                          <p:spTgt spid="4"/>
                                        </p:tgtEl>
                                        <p:attrNameLst>
                                          <p:attrName>ppt_y</p:attrName>
                                        </p:attrNameLst>
                                      </p:cBhvr>
                                      <p:tavLst>
                                        <p:tav tm="0">
                                          <p:val>
                                            <p:fltVal val="0.5"/>
                                          </p:val>
                                        </p:tav>
                                        <p:tav tm="100000">
                                          <p:val>
                                            <p:strVal val="#ppt_y"/>
                                          </p:val>
                                        </p:tav>
                                      </p:tavLst>
                                    </p:anim>
                                  </p:childTnLst>
                                </p:cTn>
                              </p:par>
                            </p:childTnLst>
                          </p:cTn>
                        </p:par>
                        <p:par>
                          <p:cTn id="28" fill="hold">
                            <p:stCondLst>
                              <p:cond delay="4233"/>
                            </p:stCondLst>
                            <p:childTnLst>
                              <p:par>
                                <p:cTn id="29" presetID="16" presetClass="entr" presetSubtype="21"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12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AutoShape 4"/>
          <p:cNvSpPr/>
          <p:nvPr/>
        </p:nvSpPr>
        <p:spPr bwMode="auto">
          <a:xfrm>
            <a:off x="1798522" y="3917451"/>
            <a:ext cx="4366644" cy="20320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en-US" altLang="zh-CN" sz="1400" dirty="0">
                <a:solidFill>
                  <a:schemeClr val="tx1">
                    <a:lumMod val="50000"/>
                    <a:lumOff val="50000"/>
                  </a:schemeClr>
                </a:solidFill>
                <a:latin typeface="Arial"/>
                <a:ea typeface="微软雅黑"/>
                <a:sym typeface="Arial"/>
              </a:rPr>
              <a:t>Click here to add text content, such as keywords, some brief introductions, etc.</a:t>
            </a:r>
            <a:endParaRPr lang="zh-CN" altLang="en-US" sz="1400" dirty="0">
              <a:solidFill>
                <a:schemeClr val="tx1">
                  <a:lumMod val="50000"/>
                  <a:lumOff val="50000"/>
                </a:schemeClr>
              </a:solidFill>
              <a:latin typeface="Arial"/>
              <a:ea typeface="微软雅黑"/>
              <a:sym typeface="Arial"/>
            </a:endParaRPr>
          </a:p>
          <a:p>
            <a:pPr>
              <a:lnSpc>
                <a:spcPct val="130000"/>
              </a:lnSpc>
              <a:spcAft>
                <a:spcPts val="800"/>
              </a:spcAft>
            </a:pPr>
            <a:r>
              <a:rPr lang="en-US" altLang="zh-CN" sz="1400" dirty="0">
                <a:solidFill>
                  <a:schemeClr val="tx1">
                    <a:lumMod val="50000"/>
                    <a:lumOff val="50000"/>
                  </a:schemeClr>
                </a:solidFill>
                <a:latin typeface="Arial"/>
                <a:ea typeface="微软雅黑"/>
                <a:sym typeface="Arial"/>
              </a:rPr>
              <a:t>Click here to add text content, such as keywords, some brief introductions, etc.</a:t>
            </a:r>
            <a:endParaRPr lang="zh-CN" altLang="en-US" sz="1400" dirty="0">
              <a:solidFill>
                <a:schemeClr val="tx1">
                  <a:lumMod val="50000"/>
                  <a:lumOff val="50000"/>
                </a:schemeClr>
              </a:solidFill>
              <a:latin typeface="Arial"/>
              <a:ea typeface="微软雅黑"/>
              <a:sym typeface="Arial"/>
            </a:endParaRPr>
          </a:p>
          <a:p>
            <a:pPr>
              <a:lnSpc>
                <a:spcPct val="130000"/>
              </a:lnSpc>
              <a:spcAft>
                <a:spcPts val="800"/>
              </a:spcAft>
            </a:pPr>
            <a:r>
              <a:rPr lang="en-US" altLang="zh-CN" sz="1400" dirty="0">
                <a:solidFill>
                  <a:schemeClr val="tx1">
                    <a:lumMod val="50000"/>
                    <a:lumOff val="50000"/>
                  </a:schemeClr>
                </a:solidFill>
                <a:latin typeface="Arial"/>
                <a:ea typeface="微软雅黑"/>
                <a:sym typeface="Arial"/>
              </a:rPr>
              <a:t>Click here to add text content, such as keywords, some brief introductions, etc.</a:t>
            </a:r>
            <a:endParaRPr lang="zh-CN" altLang="en-US" sz="1400" dirty="0">
              <a:solidFill>
                <a:schemeClr val="tx1">
                  <a:lumMod val="50000"/>
                  <a:lumOff val="50000"/>
                </a:schemeClr>
              </a:solidFill>
              <a:latin typeface="Arial"/>
              <a:ea typeface="微软雅黑"/>
              <a:sym typeface="Arial"/>
            </a:endParaRPr>
          </a:p>
          <a:p>
            <a:pPr>
              <a:lnSpc>
                <a:spcPct val="130000"/>
              </a:lnSpc>
              <a:spcAft>
                <a:spcPts val="800"/>
              </a:spcAft>
            </a:pPr>
            <a:endParaRPr lang="zh-CN" altLang="en-US" sz="1400" dirty="0">
              <a:solidFill>
                <a:schemeClr val="tx1">
                  <a:lumMod val="50000"/>
                  <a:lumOff val="50000"/>
                </a:schemeClr>
              </a:solidFill>
              <a:latin typeface="Arial"/>
              <a:ea typeface="微软雅黑"/>
              <a:sym typeface="Arial"/>
            </a:endParaRPr>
          </a:p>
          <a:p>
            <a:pPr>
              <a:lnSpc>
                <a:spcPct val="130000"/>
              </a:lnSpc>
              <a:spcAft>
                <a:spcPts val="800"/>
              </a:spcAft>
            </a:pPr>
            <a:endParaRPr lang="zh-CN" altLang="en-US" sz="1400" dirty="0">
              <a:solidFill>
                <a:schemeClr val="tx1">
                  <a:lumMod val="50000"/>
                  <a:lumOff val="50000"/>
                </a:schemeClr>
              </a:solidFill>
              <a:latin typeface="Arial"/>
              <a:ea typeface="微软雅黑"/>
              <a:sym typeface="Arial"/>
            </a:endParaRPr>
          </a:p>
        </p:txBody>
      </p:sp>
      <p:sp>
        <p:nvSpPr>
          <p:cNvPr id="39941" name="Line 5"/>
          <p:cNvSpPr>
            <a:spLocks noChangeShapeType="1"/>
          </p:cNvSpPr>
          <p:nvPr/>
        </p:nvSpPr>
        <p:spPr bwMode="auto">
          <a:xfrm>
            <a:off x="1821537" y="3806325"/>
            <a:ext cx="2669034"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effectLst>
                <a:outerShdw blurRad="38100" dist="38100" dir="2700000" algn="tl">
                  <a:srgbClr val="DDDDDD"/>
                </a:outerShdw>
              </a:effectLst>
              <a:latin typeface="Arial"/>
              <a:ea typeface="微软雅黑"/>
              <a:sym typeface="Arial"/>
            </a:endParaRPr>
          </a:p>
        </p:txBody>
      </p:sp>
      <p:sp>
        <p:nvSpPr>
          <p:cNvPr id="39942" name="AutoShape 6"/>
          <p:cNvSpPr/>
          <p:nvPr/>
        </p:nvSpPr>
        <p:spPr bwMode="auto">
          <a:xfrm>
            <a:off x="8291346" y="1797343"/>
            <a:ext cx="1253169" cy="1320800"/>
          </a:xfrm>
          <a:custGeom>
            <a:avLst/>
            <a:gdLst>
              <a:gd name="T0" fmla="*/ 1253332 w 21600"/>
              <a:gd name="T1" fmla="*/ 1320800 h 21600"/>
              <a:gd name="T2" fmla="*/ 1253332 w 21600"/>
              <a:gd name="T3" fmla="*/ 1320800 h 21600"/>
              <a:gd name="T4" fmla="*/ 1253332 w 21600"/>
              <a:gd name="T5" fmla="*/ 1320800 h 21600"/>
              <a:gd name="T6" fmla="*/ 1253332 w 21600"/>
              <a:gd name="T7" fmla="*/ 13208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599"/>
                </a:lnTo>
                <a:lnTo>
                  <a:pt x="0" y="21599"/>
                </a:lnTo>
                <a:lnTo>
                  <a:pt x="10800" y="0"/>
                </a:lnTo>
                <a:close/>
              </a:path>
            </a:pathLst>
          </a:custGeom>
          <a:solidFill>
            <a:schemeClr val="accent1"/>
          </a:solidFill>
          <a:ln>
            <a:noFill/>
          </a:ln>
          <a:effectLst/>
        </p:spPr>
        <p:txBody>
          <a:bodyPr lIns="22854" tIns="22854" rIns="22854" bIns="22854" anchor="ctr"/>
          <a:lstStyle/>
          <a:p>
            <a:endParaRPr lang="zh-CN" altLang="en-US">
              <a:latin typeface="Arial"/>
              <a:ea typeface="微软雅黑"/>
              <a:sym typeface="Arial"/>
            </a:endParaRPr>
          </a:p>
        </p:txBody>
      </p:sp>
      <p:sp>
        <p:nvSpPr>
          <p:cNvPr id="39943" name="AutoShape 7"/>
          <p:cNvSpPr/>
          <p:nvPr/>
        </p:nvSpPr>
        <p:spPr bwMode="auto">
          <a:xfrm>
            <a:off x="7992935" y="3118144"/>
            <a:ext cx="1849197" cy="660400"/>
          </a:xfrm>
          <a:custGeom>
            <a:avLst/>
            <a:gdLst>
              <a:gd name="T0" fmla="*/ 1849438 w 21600"/>
              <a:gd name="T1" fmla="*/ 660400 h 21600"/>
              <a:gd name="T2" fmla="*/ 1849438 w 21600"/>
              <a:gd name="T3" fmla="*/ 660400 h 21600"/>
              <a:gd name="T4" fmla="*/ 1849438 w 21600"/>
              <a:gd name="T5" fmla="*/ 660400 h 21600"/>
              <a:gd name="T6" fmla="*/ 1849438 w 21600"/>
              <a:gd name="T7" fmla="*/ 6604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000" y="0"/>
                </a:moveTo>
                <a:lnTo>
                  <a:pt x="21600" y="21599"/>
                </a:lnTo>
                <a:lnTo>
                  <a:pt x="0" y="21599"/>
                </a:lnTo>
                <a:lnTo>
                  <a:pt x="3600" y="0"/>
                </a:lnTo>
                <a:lnTo>
                  <a:pt x="18000" y="0"/>
                </a:lnTo>
                <a:close/>
              </a:path>
            </a:pathLst>
          </a:custGeom>
          <a:solidFill>
            <a:schemeClr val="accent2"/>
          </a:solidFill>
          <a:ln>
            <a:noFill/>
          </a:ln>
          <a:effectLst/>
        </p:spPr>
        <p:txBody>
          <a:bodyPr lIns="22854" tIns="22854" rIns="22854" bIns="22854" anchor="ctr"/>
          <a:lstStyle/>
          <a:p>
            <a:endParaRPr lang="zh-CN" altLang="en-US">
              <a:latin typeface="Arial"/>
              <a:ea typeface="微软雅黑"/>
              <a:sym typeface="Arial"/>
            </a:endParaRPr>
          </a:p>
        </p:txBody>
      </p:sp>
      <p:sp>
        <p:nvSpPr>
          <p:cNvPr id="39944" name="AutoShape 8"/>
          <p:cNvSpPr/>
          <p:nvPr/>
        </p:nvSpPr>
        <p:spPr bwMode="auto">
          <a:xfrm>
            <a:off x="7698492" y="3778544"/>
            <a:ext cx="2438083" cy="660400"/>
          </a:xfrm>
          <a:custGeom>
            <a:avLst/>
            <a:gdLst>
              <a:gd name="T0" fmla="*/ 2438400 w 21600"/>
              <a:gd name="T1" fmla="*/ 660400 h 21600"/>
              <a:gd name="T2" fmla="*/ 2438400 w 21600"/>
              <a:gd name="T3" fmla="*/ 660400 h 21600"/>
              <a:gd name="T4" fmla="*/ 2438400 w 21600"/>
              <a:gd name="T5" fmla="*/ 660400 h 21600"/>
              <a:gd name="T6" fmla="*/ 2438400 w 21600"/>
              <a:gd name="T7" fmla="*/ 6604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899" y="0"/>
                </a:moveTo>
                <a:lnTo>
                  <a:pt x="21599" y="21599"/>
                </a:lnTo>
                <a:lnTo>
                  <a:pt x="0" y="21599"/>
                </a:lnTo>
                <a:lnTo>
                  <a:pt x="2700" y="0"/>
                </a:lnTo>
                <a:lnTo>
                  <a:pt x="18899" y="0"/>
                </a:lnTo>
                <a:close/>
              </a:path>
            </a:pathLst>
          </a:custGeom>
          <a:solidFill>
            <a:schemeClr val="accent3"/>
          </a:solidFill>
          <a:ln>
            <a:noFill/>
          </a:ln>
          <a:effectLst/>
        </p:spPr>
        <p:txBody>
          <a:bodyPr lIns="22854" tIns="22854" rIns="22854" bIns="22854" anchor="ctr"/>
          <a:lstStyle/>
          <a:p>
            <a:endParaRPr lang="zh-CN" altLang="en-US">
              <a:latin typeface="Arial"/>
              <a:ea typeface="微软雅黑"/>
              <a:sym typeface="Arial"/>
            </a:endParaRPr>
          </a:p>
        </p:txBody>
      </p:sp>
      <p:sp>
        <p:nvSpPr>
          <p:cNvPr id="39945" name="AutoShape 9"/>
          <p:cNvSpPr/>
          <p:nvPr/>
        </p:nvSpPr>
        <p:spPr bwMode="auto">
          <a:xfrm>
            <a:off x="7392145" y="4438944"/>
            <a:ext cx="3051571" cy="660400"/>
          </a:xfrm>
          <a:custGeom>
            <a:avLst/>
            <a:gdLst>
              <a:gd name="T0" fmla="*/ 3051969 w 21600"/>
              <a:gd name="T1" fmla="*/ 660400 h 21600"/>
              <a:gd name="T2" fmla="*/ 3051969 w 21600"/>
              <a:gd name="T3" fmla="*/ 660400 h 21600"/>
              <a:gd name="T4" fmla="*/ 3051969 w 21600"/>
              <a:gd name="T5" fmla="*/ 660400 h 21600"/>
              <a:gd name="T6" fmla="*/ 3051969 w 21600"/>
              <a:gd name="T7" fmla="*/ 6604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440" y="0"/>
                </a:moveTo>
                <a:lnTo>
                  <a:pt x="21600" y="21599"/>
                </a:lnTo>
                <a:lnTo>
                  <a:pt x="0" y="21599"/>
                </a:lnTo>
                <a:lnTo>
                  <a:pt x="2159" y="0"/>
                </a:lnTo>
                <a:lnTo>
                  <a:pt x="19440" y="0"/>
                </a:lnTo>
                <a:close/>
              </a:path>
            </a:pathLst>
          </a:custGeom>
          <a:solidFill>
            <a:schemeClr val="accent4"/>
          </a:solidFill>
          <a:ln>
            <a:noFill/>
          </a:ln>
          <a:effectLst/>
        </p:spPr>
        <p:txBody>
          <a:bodyPr lIns="22854" tIns="22854" rIns="22854" bIns="22854" anchor="ctr"/>
          <a:lstStyle/>
          <a:p>
            <a:endParaRPr lang="zh-CN" altLang="en-US">
              <a:latin typeface="Arial"/>
              <a:ea typeface="微软雅黑"/>
              <a:sym typeface="Arial"/>
            </a:endParaRPr>
          </a:p>
        </p:txBody>
      </p:sp>
      <p:sp>
        <p:nvSpPr>
          <p:cNvPr id="39946" name="AutoShape 10"/>
          <p:cNvSpPr/>
          <p:nvPr/>
        </p:nvSpPr>
        <p:spPr bwMode="auto">
          <a:xfrm>
            <a:off x="7085795" y="5099344"/>
            <a:ext cx="3663474" cy="660400"/>
          </a:xfrm>
          <a:custGeom>
            <a:avLst/>
            <a:gdLst>
              <a:gd name="T0" fmla="*/ 3663950 w 21600"/>
              <a:gd name="T1" fmla="*/ 660400 h 21600"/>
              <a:gd name="T2" fmla="*/ 3663950 w 21600"/>
              <a:gd name="T3" fmla="*/ 660400 h 21600"/>
              <a:gd name="T4" fmla="*/ 3663950 w 21600"/>
              <a:gd name="T5" fmla="*/ 660400 h 21600"/>
              <a:gd name="T6" fmla="*/ 3663950 w 21600"/>
              <a:gd name="T7" fmla="*/ 6604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798" y="0"/>
                </a:moveTo>
                <a:lnTo>
                  <a:pt x="21600" y="21599"/>
                </a:lnTo>
                <a:lnTo>
                  <a:pt x="0" y="21599"/>
                </a:lnTo>
                <a:lnTo>
                  <a:pt x="1800" y="0"/>
                </a:lnTo>
                <a:lnTo>
                  <a:pt x="19798" y="0"/>
                </a:lnTo>
                <a:close/>
              </a:path>
            </a:pathLst>
          </a:custGeom>
          <a:solidFill>
            <a:schemeClr val="accent5"/>
          </a:solidFill>
          <a:ln>
            <a:noFill/>
          </a:ln>
          <a:effectLst/>
        </p:spPr>
        <p:txBody>
          <a:bodyPr lIns="22854" tIns="22854" rIns="22854" bIns="22854" anchor="ctr"/>
          <a:lstStyle/>
          <a:p>
            <a:endParaRPr lang="zh-CN" altLang="en-US">
              <a:latin typeface="Arial"/>
              <a:ea typeface="微软雅黑"/>
              <a:sym typeface="Arial"/>
            </a:endParaRPr>
          </a:p>
        </p:txBody>
      </p:sp>
      <p:sp>
        <p:nvSpPr>
          <p:cNvPr id="39947" name="AutoShape 11"/>
          <p:cNvSpPr/>
          <p:nvPr/>
        </p:nvSpPr>
        <p:spPr bwMode="auto">
          <a:xfrm>
            <a:off x="8724676" y="2522037"/>
            <a:ext cx="380950" cy="377032"/>
          </a:xfrm>
          <a:custGeom>
            <a:avLst/>
            <a:gdLst>
              <a:gd name="T0" fmla="*/ 381000 w 21600"/>
              <a:gd name="T1" fmla="*/ 377031 h 21600"/>
              <a:gd name="T2" fmla="*/ 381000 w 21600"/>
              <a:gd name="T3" fmla="*/ 377031 h 21600"/>
              <a:gd name="T4" fmla="*/ 381000 w 21600"/>
              <a:gd name="T5" fmla="*/ 377031 h 21600"/>
              <a:gd name="T6" fmla="*/ 381000 w 21600"/>
              <a:gd name="T7" fmla="*/ 3770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cubicBezTo>
                  <a:pt x="4859" y="0"/>
                  <a:pt x="0" y="4859"/>
                  <a:pt x="0" y="10800"/>
                </a:cubicBezTo>
                <a:cubicBezTo>
                  <a:pt x="0" y="16739"/>
                  <a:pt x="4859" y="21599"/>
                  <a:pt x="10800" y="21599"/>
                </a:cubicBezTo>
                <a:cubicBezTo>
                  <a:pt x="16739" y="21599"/>
                  <a:pt x="21600" y="16739"/>
                  <a:pt x="21600" y="10800"/>
                </a:cubicBezTo>
                <a:cubicBezTo>
                  <a:pt x="21600" y="4859"/>
                  <a:pt x="16739" y="0"/>
                  <a:pt x="10800" y="0"/>
                </a:cubicBezTo>
                <a:close/>
                <a:moveTo>
                  <a:pt x="14940" y="4319"/>
                </a:moveTo>
                <a:cubicBezTo>
                  <a:pt x="15659" y="3779"/>
                  <a:pt x="15659" y="3779"/>
                  <a:pt x="15659" y="3779"/>
                </a:cubicBezTo>
                <a:cubicBezTo>
                  <a:pt x="15659" y="3779"/>
                  <a:pt x="15299" y="3059"/>
                  <a:pt x="15479" y="2519"/>
                </a:cubicBezTo>
                <a:cubicBezTo>
                  <a:pt x="15659" y="2519"/>
                  <a:pt x="16379" y="2879"/>
                  <a:pt x="16919" y="3599"/>
                </a:cubicBezTo>
                <a:cubicBezTo>
                  <a:pt x="16559" y="5219"/>
                  <a:pt x="15479" y="5039"/>
                  <a:pt x="15479" y="5039"/>
                </a:cubicBezTo>
                <a:cubicBezTo>
                  <a:pt x="15479" y="5039"/>
                  <a:pt x="14760" y="5039"/>
                  <a:pt x="14940" y="4319"/>
                </a:cubicBezTo>
                <a:close/>
                <a:moveTo>
                  <a:pt x="8459" y="13859"/>
                </a:moveTo>
                <a:cubicBezTo>
                  <a:pt x="8279" y="14039"/>
                  <a:pt x="8100" y="14579"/>
                  <a:pt x="7919" y="15119"/>
                </a:cubicBezTo>
                <a:cubicBezTo>
                  <a:pt x="7739" y="15479"/>
                  <a:pt x="7559" y="15660"/>
                  <a:pt x="7380" y="15839"/>
                </a:cubicBezTo>
                <a:cubicBezTo>
                  <a:pt x="7019" y="16019"/>
                  <a:pt x="7019" y="16379"/>
                  <a:pt x="7019" y="16379"/>
                </a:cubicBezTo>
                <a:cubicBezTo>
                  <a:pt x="6840" y="17099"/>
                  <a:pt x="6840" y="17099"/>
                  <a:pt x="6840" y="17099"/>
                </a:cubicBezTo>
                <a:cubicBezTo>
                  <a:pt x="6840" y="17099"/>
                  <a:pt x="7019" y="17819"/>
                  <a:pt x="7200" y="17999"/>
                </a:cubicBezTo>
                <a:cubicBezTo>
                  <a:pt x="7200" y="18359"/>
                  <a:pt x="6659" y="19799"/>
                  <a:pt x="6659" y="19799"/>
                </a:cubicBezTo>
                <a:cubicBezTo>
                  <a:pt x="6120" y="19620"/>
                  <a:pt x="5939" y="19079"/>
                  <a:pt x="5760" y="18719"/>
                </a:cubicBezTo>
                <a:cubicBezTo>
                  <a:pt x="5760" y="18359"/>
                  <a:pt x="5400" y="18179"/>
                  <a:pt x="5579" y="17819"/>
                </a:cubicBezTo>
                <a:cubicBezTo>
                  <a:pt x="5579" y="17279"/>
                  <a:pt x="5219" y="17099"/>
                  <a:pt x="5039" y="16919"/>
                </a:cubicBezTo>
                <a:cubicBezTo>
                  <a:pt x="4859" y="16559"/>
                  <a:pt x="4679" y="16199"/>
                  <a:pt x="4679" y="16019"/>
                </a:cubicBezTo>
                <a:cubicBezTo>
                  <a:pt x="4679" y="15839"/>
                  <a:pt x="4139" y="15479"/>
                  <a:pt x="4139" y="15479"/>
                </a:cubicBezTo>
                <a:cubicBezTo>
                  <a:pt x="4139" y="15479"/>
                  <a:pt x="3240" y="14939"/>
                  <a:pt x="3060" y="14759"/>
                </a:cubicBezTo>
                <a:cubicBezTo>
                  <a:pt x="2880" y="14579"/>
                  <a:pt x="2700" y="13859"/>
                  <a:pt x="2700" y="13499"/>
                </a:cubicBezTo>
                <a:cubicBezTo>
                  <a:pt x="2700" y="13139"/>
                  <a:pt x="2880" y="12239"/>
                  <a:pt x="2880" y="12239"/>
                </a:cubicBezTo>
                <a:cubicBezTo>
                  <a:pt x="2880" y="12239"/>
                  <a:pt x="3240" y="11879"/>
                  <a:pt x="3060" y="11699"/>
                </a:cubicBezTo>
                <a:cubicBezTo>
                  <a:pt x="2700" y="11519"/>
                  <a:pt x="2700" y="10800"/>
                  <a:pt x="2700" y="10800"/>
                </a:cubicBezTo>
                <a:cubicBezTo>
                  <a:pt x="2339" y="10439"/>
                  <a:pt x="2339" y="10439"/>
                  <a:pt x="2339" y="10439"/>
                </a:cubicBezTo>
                <a:cubicBezTo>
                  <a:pt x="2339" y="10439"/>
                  <a:pt x="1979" y="9899"/>
                  <a:pt x="1800" y="9719"/>
                </a:cubicBezTo>
                <a:cubicBezTo>
                  <a:pt x="1800" y="9359"/>
                  <a:pt x="1800" y="9179"/>
                  <a:pt x="1979" y="8999"/>
                </a:cubicBezTo>
                <a:cubicBezTo>
                  <a:pt x="1979" y="8819"/>
                  <a:pt x="1800" y="8279"/>
                  <a:pt x="1800" y="8099"/>
                </a:cubicBezTo>
                <a:cubicBezTo>
                  <a:pt x="3600" y="3599"/>
                  <a:pt x="6659" y="2700"/>
                  <a:pt x="6659" y="2700"/>
                </a:cubicBezTo>
                <a:cubicBezTo>
                  <a:pt x="6840" y="3599"/>
                  <a:pt x="6840" y="3599"/>
                  <a:pt x="6840" y="3599"/>
                </a:cubicBezTo>
                <a:cubicBezTo>
                  <a:pt x="6840" y="3599"/>
                  <a:pt x="6299" y="3779"/>
                  <a:pt x="6120" y="3779"/>
                </a:cubicBezTo>
                <a:cubicBezTo>
                  <a:pt x="5760" y="3599"/>
                  <a:pt x="5579" y="3599"/>
                  <a:pt x="5579" y="3599"/>
                </a:cubicBezTo>
                <a:cubicBezTo>
                  <a:pt x="5219" y="4139"/>
                  <a:pt x="5219" y="4139"/>
                  <a:pt x="5219" y="4139"/>
                </a:cubicBezTo>
                <a:cubicBezTo>
                  <a:pt x="5219" y="4139"/>
                  <a:pt x="5039" y="4499"/>
                  <a:pt x="5039" y="4679"/>
                </a:cubicBezTo>
                <a:cubicBezTo>
                  <a:pt x="5039" y="4859"/>
                  <a:pt x="5219" y="5219"/>
                  <a:pt x="5219" y="5219"/>
                </a:cubicBezTo>
                <a:cubicBezTo>
                  <a:pt x="5219" y="5219"/>
                  <a:pt x="5760" y="5219"/>
                  <a:pt x="5760" y="5039"/>
                </a:cubicBezTo>
                <a:cubicBezTo>
                  <a:pt x="5760" y="4859"/>
                  <a:pt x="5760" y="4679"/>
                  <a:pt x="5760" y="4679"/>
                </a:cubicBezTo>
                <a:cubicBezTo>
                  <a:pt x="5579" y="4319"/>
                  <a:pt x="5579" y="4319"/>
                  <a:pt x="5579" y="4319"/>
                </a:cubicBezTo>
                <a:cubicBezTo>
                  <a:pt x="5579" y="4319"/>
                  <a:pt x="6120" y="4139"/>
                  <a:pt x="7200" y="4319"/>
                </a:cubicBezTo>
                <a:cubicBezTo>
                  <a:pt x="8459" y="4319"/>
                  <a:pt x="7919" y="5219"/>
                  <a:pt x="8459" y="5400"/>
                </a:cubicBezTo>
                <a:cubicBezTo>
                  <a:pt x="8999" y="5580"/>
                  <a:pt x="8100" y="6299"/>
                  <a:pt x="7919" y="6659"/>
                </a:cubicBezTo>
                <a:cubicBezTo>
                  <a:pt x="7739" y="7019"/>
                  <a:pt x="7380" y="6119"/>
                  <a:pt x="7380" y="6119"/>
                </a:cubicBezTo>
                <a:cubicBezTo>
                  <a:pt x="7380" y="6119"/>
                  <a:pt x="7739" y="5759"/>
                  <a:pt x="7200" y="5759"/>
                </a:cubicBezTo>
                <a:cubicBezTo>
                  <a:pt x="6659" y="5580"/>
                  <a:pt x="6299" y="6480"/>
                  <a:pt x="6659" y="6480"/>
                </a:cubicBezTo>
                <a:cubicBezTo>
                  <a:pt x="6840" y="6480"/>
                  <a:pt x="7200" y="6839"/>
                  <a:pt x="7019" y="7019"/>
                </a:cubicBezTo>
                <a:cubicBezTo>
                  <a:pt x="7019" y="7199"/>
                  <a:pt x="7019" y="7199"/>
                  <a:pt x="6840" y="7739"/>
                </a:cubicBezTo>
                <a:cubicBezTo>
                  <a:pt x="6480" y="8279"/>
                  <a:pt x="6120" y="8639"/>
                  <a:pt x="6120" y="8639"/>
                </a:cubicBezTo>
                <a:cubicBezTo>
                  <a:pt x="6120" y="8639"/>
                  <a:pt x="5760" y="8459"/>
                  <a:pt x="5939" y="8819"/>
                </a:cubicBezTo>
                <a:cubicBezTo>
                  <a:pt x="6120" y="9179"/>
                  <a:pt x="5939" y="9719"/>
                  <a:pt x="5939" y="9899"/>
                </a:cubicBezTo>
                <a:cubicBezTo>
                  <a:pt x="5939" y="10259"/>
                  <a:pt x="5219" y="9719"/>
                  <a:pt x="5219" y="9179"/>
                </a:cubicBezTo>
                <a:cubicBezTo>
                  <a:pt x="5039" y="8639"/>
                  <a:pt x="4499" y="9179"/>
                  <a:pt x="4319" y="9179"/>
                </a:cubicBezTo>
                <a:cubicBezTo>
                  <a:pt x="4139" y="9179"/>
                  <a:pt x="3779" y="8999"/>
                  <a:pt x="3779" y="8819"/>
                </a:cubicBezTo>
                <a:cubicBezTo>
                  <a:pt x="3600" y="8639"/>
                  <a:pt x="2700" y="9359"/>
                  <a:pt x="2519" y="9359"/>
                </a:cubicBezTo>
                <a:cubicBezTo>
                  <a:pt x="2339" y="9539"/>
                  <a:pt x="2339" y="9899"/>
                  <a:pt x="2700" y="9719"/>
                </a:cubicBezTo>
                <a:cubicBezTo>
                  <a:pt x="3060" y="9539"/>
                  <a:pt x="3420" y="9719"/>
                  <a:pt x="3420" y="10079"/>
                </a:cubicBezTo>
                <a:cubicBezTo>
                  <a:pt x="3240" y="10439"/>
                  <a:pt x="2880" y="10259"/>
                  <a:pt x="2880" y="10439"/>
                </a:cubicBezTo>
                <a:cubicBezTo>
                  <a:pt x="3060" y="10800"/>
                  <a:pt x="3420" y="10979"/>
                  <a:pt x="3420" y="11339"/>
                </a:cubicBezTo>
                <a:cubicBezTo>
                  <a:pt x="3600" y="11699"/>
                  <a:pt x="4499" y="11339"/>
                  <a:pt x="4859" y="11160"/>
                </a:cubicBezTo>
                <a:cubicBezTo>
                  <a:pt x="5039" y="11160"/>
                  <a:pt x="5939" y="10979"/>
                  <a:pt x="5939" y="11339"/>
                </a:cubicBezTo>
                <a:cubicBezTo>
                  <a:pt x="6120" y="11699"/>
                  <a:pt x="7019" y="11879"/>
                  <a:pt x="7380" y="11879"/>
                </a:cubicBezTo>
                <a:cubicBezTo>
                  <a:pt x="7739" y="12059"/>
                  <a:pt x="8279" y="12059"/>
                  <a:pt x="8820" y="12419"/>
                </a:cubicBezTo>
                <a:cubicBezTo>
                  <a:pt x="9179" y="12960"/>
                  <a:pt x="8459" y="13679"/>
                  <a:pt x="8459" y="13859"/>
                </a:cubicBezTo>
                <a:close/>
                <a:moveTo>
                  <a:pt x="10619" y="2519"/>
                </a:moveTo>
                <a:cubicBezTo>
                  <a:pt x="10439" y="3059"/>
                  <a:pt x="9719" y="3599"/>
                  <a:pt x="9899" y="3779"/>
                </a:cubicBezTo>
                <a:cubicBezTo>
                  <a:pt x="9899" y="3959"/>
                  <a:pt x="9899" y="4859"/>
                  <a:pt x="9179" y="4139"/>
                </a:cubicBezTo>
                <a:cubicBezTo>
                  <a:pt x="8459" y="3419"/>
                  <a:pt x="7739" y="3240"/>
                  <a:pt x="7919" y="2700"/>
                </a:cubicBezTo>
                <a:cubicBezTo>
                  <a:pt x="7919" y="2519"/>
                  <a:pt x="8639" y="2519"/>
                  <a:pt x="8639" y="2339"/>
                </a:cubicBezTo>
                <a:cubicBezTo>
                  <a:pt x="9540" y="1259"/>
                  <a:pt x="11159" y="1439"/>
                  <a:pt x="11339" y="1799"/>
                </a:cubicBezTo>
                <a:cubicBezTo>
                  <a:pt x="10979" y="2159"/>
                  <a:pt x="10619" y="1979"/>
                  <a:pt x="10619" y="2519"/>
                </a:cubicBezTo>
                <a:close/>
                <a:moveTo>
                  <a:pt x="19259" y="11160"/>
                </a:moveTo>
                <a:cubicBezTo>
                  <a:pt x="19259" y="11160"/>
                  <a:pt x="19619" y="11699"/>
                  <a:pt x="20159" y="11699"/>
                </a:cubicBezTo>
                <a:cubicBezTo>
                  <a:pt x="19799" y="15660"/>
                  <a:pt x="16559" y="18359"/>
                  <a:pt x="16559" y="18359"/>
                </a:cubicBezTo>
                <a:cubicBezTo>
                  <a:pt x="16019" y="17819"/>
                  <a:pt x="16200" y="17279"/>
                  <a:pt x="16200" y="17279"/>
                </a:cubicBezTo>
                <a:cubicBezTo>
                  <a:pt x="16379" y="16559"/>
                  <a:pt x="16379" y="16559"/>
                  <a:pt x="16379" y="16559"/>
                </a:cubicBezTo>
                <a:cubicBezTo>
                  <a:pt x="16379" y="15299"/>
                  <a:pt x="16379" y="15299"/>
                  <a:pt x="16379" y="15299"/>
                </a:cubicBezTo>
                <a:cubicBezTo>
                  <a:pt x="16379" y="15299"/>
                  <a:pt x="16379" y="13859"/>
                  <a:pt x="15119" y="14579"/>
                </a:cubicBezTo>
                <a:cubicBezTo>
                  <a:pt x="13859" y="14939"/>
                  <a:pt x="14400" y="14939"/>
                  <a:pt x="12960" y="14939"/>
                </a:cubicBezTo>
                <a:cubicBezTo>
                  <a:pt x="11520" y="15119"/>
                  <a:pt x="11879" y="12059"/>
                  <a:pt x="11879" y="12059"/>
                </a:cubicBezTo>
                <a:cubicBezTo>
                  <a:pt x="11879" y="7739"/>
                  <a:pt x="15119" y="10979"/>
                  <a:pt x="15119" y="10979"/>
                </a:cubicBezTo>
                <a:cubicBezTo>
                  <a:pt x="17100" y="12419"/>
                  <a:pt x="17459" y="10079"/>
                  <a:pt x="17459" y="10079"/>
                </a:cubicBezTo>
                <a:cubicBezTo>
                  <a:pt x="18719" y="9539"/>
                  <a:pt x="18719" y="9539"/>
                  <a:pt x="18719" y="9539"/>
                </a:cubicBezTo>
                <a:cubicBezTo>
                  <a:pt x="18899" y="8819"/>
                  <a:pt x="18899" y="8819"/>
                  <a:pt x="18899" y="8819"/>
                </a:cubicBezTo>
                <a:cubicBezTo>
                  <a:pt x="18719" y="7919"/>
                  <a:pt x="18719" y="7919"/>
                  <a:pt x="18719" y="7919"/>
                </a:cubicBezTo>
                <a:cubicBezTo>
                  <a:pt x="16739" y="7019"/>
                  <a:pt x="16739" y="7019"/>
                  <a:pt x="16739" y="7019"/>
                </a:cubicBezTo>
                <a:cubicBezTo>
                  <a:pt x="16739" y="7019"/>
                  <a:pt x="16379" y="7739"/>
                  <a:pt x="16919" y="8639"/>
                </a:cubicBezTo>
                <a:cubicBezTo>
                  <a:pt x="16919" y="8639"/>
                  <a:pt x="16739" y="9539"/>
                  <a:pt x="16379" y="9359"/>
                </a:cubicBezTo>
                <a:cubicBezTo>
                  <a:pt x="15119" y="8639"/>
                  <a:pt x="15119" y="8639"/>
                  <a:pt x="15119" y="8639"/>
                </a:cubicBezTo>
                <a:cubicBezTo>
                  <a:pt x="15119" y="8639"/>
                  <a:pt x="14760" y="8459"/>
                  <a:pt x="14220" y="8819"/>
                </a:cubicBezTo>
                <a:cubicBezTo>
                  <a:pt x="13500" y="9359"/>
                  <a:pt x="12420" y="8819"/>
                  <a:pt x="12420" y="8819"/>
                </a:cubicBezTo>
                <a:cubicBezTo>
                  <a:pt x="12420" y="8819"/>
                  <a:pt x="12420" y="8279"/>
                  <a:pt x="13140" y="7919"/>
                </a:cubicBezTo>
                <a:cubicBezTo>
                  <a:pt x="13680" y="7559"/>
                  <a:pt x="13680" y="7559"/>
                  <a:pt x="13680" y="7559"/>
                </a:cubicBezTo>
                <a:cubicBezTo>
                  <a:pt x="13680" y="7559"/>
                  <a:pt x="13500" y="6839"/>
                  <a:pt x="13680" y="6299"/>
                </a:cubicBezTo>
                <a:cubicBezTo>
                  <a:pt x="13859" y="5759"/>
                  <a:pt x="14039" y="6299"/>
                  <a:pt x="14579" y="5939"/>
                </a:cubicBezTo>
                <a:cubicBezTo>
                  <a:pt x="15119" y="5580"/>
                  <a:pt x="15479" y="6659"/>
                  <a:pt x="16200" y="6480"/>
                </a:cubicBezTo>
                <a:cubicBezTo>
                  <a:pt x="16919" y="6480"/>
                  <a:pt x="16559" y="6299"/>
                  <a:pt x="17100" y="5939"/>
                </a:cubicBezTo>
                <a:cubicBezTo>
                  <a:pt x="17640" y="5759"/>
                  <a:pt x="17999" y="6480"/>
                  <a:pt x="17999" y="6480"/>
                </a:cubicBezTo>
                <a:cubicBezTo>
                  <a:pt x="19080" y="6659"/>
                  <a:pt x="19080" y="6659"/>
                  <a:pt x="19080" y="6659"/>
                </a:cubicBezTo>
                <a:cubicBezTo>
                  <a:pt x="19080" y="6659"/>
                  <a:pt x="18899" y="5400"/>
                  <a:pt x="18899" y="5759"/>
                </a:cubicBezTo>
                <a:cubicBezTo>
                  <a:pt x="19619" y="6839"/>
                  <a:pt x="20520" y="9899"/>
                  <a:pt x="20159" y="10439"/>
                </a:cubicBezTo>
                <a:cubicBezTo>
                  <a:pt x="19979" y="10259"/>
                  <a:pt x="19799" y="10259"/>
                  <a:pt x="19799" y="10259"/>
                </a:cubicBezTo>
                <a:cubicBezTo>
                  <a:pt x="18539" y="10259"/>
                  <a:pt x="18539" y="10259"/>
                  <a:pt x="18539" y="10259"/>
                </a:cubicBezTo>
                <a:lnTo>
                  <a:pt x="19259" y="11160"/>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4" tIns="22854" rIns="22854" bIns="22854"/>
          <a:lstStyle/>
          <a:p>
            <a:endParaRPr lang="zh-CN" altLang="en-US">
              <a:latin typeface="Arial"/>
              <a:ea typeface="微软雅黑"/>
              <a:sym typeface="Arial"/>
            </a:endParaRPr>
          </a:p>
        </p:txBody>
      </p:sp>
      <p:grpSp>
        <p:nvGrpSpPr>
          <p:cNvPr id="51212" name="Group 12"/>
          <p:cNvGrpSpPr/>
          <p:nvPr/>
        </p:nvGrpSpPr>
        <p:grpSpPr bwMode="auto">
          <a:xfrm>
            <a:off x="8727057" y="4588167"/>
            <a:ext cx="380950" cy="368300"/>
            <a:chOff x="0" y="0"/>
            <a:chExt cx="762001" cy="736023"/>
          </a:xfrm>
        </p:grpSpPr>
        <p:sp>
          <p:nvSpPr>
            <p:cNvPr id="39949" name="AutoShape 13"/>
            <p:cNvSpPr/>
            <p:nvPr/>
          </p:nvSpPr>
          <p:spPr bwMode="auto">
            <a:xfrm>
              <a:off x="0" y="0"/>
              <a:ext cx="762001" cy="736023"/>
            </a:xfrm>
            <a:custGeom>
              <a:avLst/>
              <a:gdLst>
                <a:gd name="T0" fmla="*/ 381001 w 21600"/>
                <a:gd name="T1" fmla="*/ 368012 h 21600"/>
                <a:gd name="T2" fmla="*/ 381001 w 21600"/>
                <a:gd name="T3" fmla="*/ 368012 h 21600"/>
                <a:gd name="T4" fmla="*/ 381001 w 21600"/>
                <a:gd name="T5" fmla="*/ 368012 h 21600"/>
                <a:gd name="T6" fmla="*/ 381001 w 21600"/>
                <a:gd name="T7" fmla="*/ 36801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138" y="0"/>
                  </a:moveTo>
                  <a:cubicBezTo>
                    <a:pt x="1461" y="0"/>
                    <a:pt x="1461" y="0"/>
                    <a:pt x="1461" y="0"/>
                  </a:cubicBezTo>
                  <a:cubicBezTo>
                    <a:pt x="649" y="0"/>
                    <a:pt x="0" y="680"/>
                    <a:pt x="0" y="1530"/>
                  </a:cubicBezTo>
                  <a:cubicBezTo>
                    <a:pt x="0" y="15477"/>
                    <a:pt x="0" y="15477"/>
                    <a:pt x="0" y="15477"/>
                  </a:cubicBezTo>
                  <a:cubicBezTo>
                    <a:pt x="0" y="16327"/>
                    <a:pt x="649" y="17007"/>
                    <a:pt x="1461" y="17007"/>
                  </a:cubicBezTo>
                  <a:cubicBezTo>
                    <a:pt x="8607" y="17007"/>
                    <a:pt x="8607" y="17007"/>
                    <a:pt x="8607" y="17007"/>
                  </a:cubicBezTo>
                  <a:cubicBezTo>
                    <a:pt x="8607" y="17007"/>
                    <a:pt x="8932" y="20069"/>
                    <a:pt x="6333" y="20069"/>
                  </a:cubicBezTo>
                  <a:cubicBezTo>
                    <a:pt x="6333" y="21599"/>
                    <a:pt x="6333" y="21599"/>
                    <a:pt x="6333" y="21599"/>
                  </a:cubicBezTo>
                  <a:cubicBezTo>
                    <a:pt x="8607" y="21599"/>
                    <a:pt x="8607" y="21599"/>
                    <a:pt x="8607" y="21599"/>
                  </a:cubicBezTo>
                  <a:cubicBezTo>
                    <a:pt x="12992" y="21599"/>
                    <a:pt x="12992" y="21599"/>
                    <a:pt x="12992" y="21599"/>
                  </a:cubicBezTo>
                  <a:cubicBezTo>
                    <a:pt x="15103" y="21599"/>
                    <a:pt x="15103" y="21599"/>
                    <a:pt x="15103" y="21599"/>
                  </a:cubicBezTo>
                  <a:cubicBezTo>
                    <a:pt x="15103" y="20069"/>
                    <a:pt x="15103" y="20069"/>
                    <a:pt x="15103" y="20069"/>
                  </a:cubicBezTo>
                  <a:cubicBezTo>
                    <a:pt x="12505" y="20069"/>
                    <a:pt x="12992" y="17007"/>
                    <a:pt x="12992" y="17007"/>
                  </a:cubicBezTo>
                  <a:cubicBezTo>
                    <a:pt x="20138" y="17007"/>
                    <a:pt x="20138" y="17007"/>
                    <a:pt x="20138" y="17007"/>
                  </a:cubicBezTo>
                  <a:cubicBezTo>
                    <a:pt x="20950" y="17007"/>
                    <a:pt x="21599" y="16327"/>
                    <a:pt x="21599" y="15477"/>
                  </a:cubicBezTo>
                  <a:cubicBezTo>
                    <a:pt x="21599" y="1530"/>
                    <a:pt x="21599" y="1530"/>
                    <a:pt x="21599" y="1530"/>
                  </a:cubicBezTo>
                  <a:cubicBezTo>
                    <a:pt x="21599" y="680"/>
                    <a:pt x="20950" y="0"/>
                    <a:pt x="20138" y="0"/>
                  </a:cubicBezTo>
                  <a:close/>
                  <a:moveTo>
                    <a:pt x="9581" y="15136"/>
                  </a:moveTo>
                  <a:cubicBezTo>
                    <a:pt x="9581" y="14456"/>
                    <a:pt x="10231" y="13946"/>
                    <a:pt x="10881" y="13946"/>
                  </a:cubicBezTo>
                  <a:cubicBezTo>
                    <a:pt x="11530" y="13946"/>
                    <a:pt x="12180" y="14456"/>
                    <a:pt x="12180" y="15136"/>
                  </a:cubicBezTo>
                  <a:cubicBezTo>
                    <a:pt x="12180" y="15817"/>
                    <a:pt x="11530" y="16497"/>
                    <a:pt x="10881" y="16497"/>
                  </a:cubicBezTo>
                  <a:cubicBezTo>
                    <a:pt x="10231" y="16497"/>
                    <a:pt x="9581" y="15817"/>
                    <a:pt x="9581" y="15136"/>
                  </a:cubicBezTo>
                  <a:close/>
                  <a:moveTo>
                    <a:pt x="19975" y="13436"/>
                  </a:moveTo>
                  <a:cubicBezTo>
                    <a:pt x="1461" y="13436"/>
                    <a:pt x="1461" y="13436"/>
                    <a:pt x="1461" y="13436"/>
                  </a:cubicBezTo>
                  <a:cubicBezTo>
                    <a:pt x="1461" y="1700"/>
                    <a:pt x="1461" y="1700"/>
                    <a:pt x="1461" y="1700"/>
                  </a:cubicBezTo>
                  <a:cubicBezTo>
                    <a:pt x="19975" y="1700"/>
                    <a:pt x="19975" y="1700"/>
                    <a:pt x="19975" y="1700"/>
                  </a:cubicBezTo>
                  <a:lnTo>
                    <a:pt x="19975" y="13436"/>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lstStyle/>
            <a:p>
              <a:endParaRPr lang="zh-CN" altLang="en-US">
                <a:latin typeface="Arial"/>
                <a:ea typeface="微软雅黑"/>
                <a:sym typeface="Arial"/>
              </a:endParaRPr>
            </a:p>
          </p:txBody>
        </p:sp>
        <p:sp>
          <p:nvSpPr>
            <p:cNvPr id="39950" name="AutoShape 14"/>
            <p:cNvSpPr/>
            <p:nvPr/>
          </p:nvSpPr>
          <p:spPr bwMode="auto">
            <a:xfrm>
              <a:off x="358775" y="483809"/>
              <a:ext cx="55562" cy="61864"/>
            </a:xfrm>
            <a:custGeom>
              <a:avLst/>
              <a:gdLst>
                <a:gd name="T0" fmla="*/ 27780 w 19679"/>
                <a:gd name="T1" fmla="*/ 33951 h 19679"/>
                <a:gd name="T2" fmla="*/ 27780 w 19679"/>
                <a:gd name="T3" fmla="*/ 33951 h 19679"/>
                <a:gd name="T4" fmla="*/ 27780 w 19679"/>
                <a:gd name="T5" fmla="*/ 33951 h 19679"/>
                <a:gd name="T6" fmla="*/ 27780 w 19679"/>
                <a:gd name="T7" fmla="*/ 3395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lstStyle/>
            <a:p>
              <a:endParaRPr lang="zh-CN" altLang="en-US">
                <a:latin typeface="Arial"/>
                <a:ea typeface="微软雅黑"/>
                <a:sym typeface="Arial"/>
              </a:endParaRPr>
            </a:p>
          </p:txBody>
        </p:sp>
      </p:grpSp>
      <p:sp>
        <p:nvSpPr>
          <p:cNvPr id="39951" name="AutoShape 15"/>
          <p:cNvSpPr/>
          <p:nvPr/>
        </p:nvSpPr>
        <p:spPr bwMode="auto">
          <a:xfrm>
            <a:off x="8721501" y="3336425"/>
            <a:ext cx="380950" cy="259556"/>
          </a:xfrm>
          <a:custGeom>
            <a:avLst/>
            <a:gdLst>
              <a:gd name="T0" fmla="*/ 381000 w 21600"/>
              <a:gd name="T1" fmla="*/ 259556 h 21600"/>
              <a:gd name="T2" fmla="*/ 381000 w 21600"/>
              <a:gd name="T3" fmla="*/ 259556 h 21600"/>
              <a:gd name="T4" fmla="*/ 381000 w 21600"/>
              <a:gd name="T5" fmla="*/ 259556 h 21600"/>
              <a:gd name="T6" fmla="*/ 381000 w 21600"/>
              <a:gd name="T7" fmla="*/ 2595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573" y="9487"/>
                </a:moveTo>
                <a:cubicBezTo>
                  <a:pt x="18710" y="8882"/>
                  <a:pt x="18848" y="8074"/>
                  <a:pt x="18848" y="7469"/>
                </a:cubicBezTo>
                <a:cubicBezTo>
                  <a:pt x="18848" y="3431"/>
                  <a:pt x="16509" y="0"/>
                  <a:pt x="13757" y="0"/>
                </a:cubicBezTo>
                <a:cubicBezTo>
                  <a:pt x="10456" y="0"/>
                  <a:pt x="10043" y="3633"/>
                  <a:pt x="10043" y="3633"/>
                </a:cubicBezTo>
                <a:cubicBezTo>
                  <a:pt x="10043" y="3633"/>
                  <a:pt x="8667" y="1211"/>
                  <a:pt x="6328" y="1614"/>
                </a:cubicBezTo>
                <a:cubicBezTo>
                  <a:pt x="4127" y="2220"/>
                  <a:pt x="2751" y="5046"/>
                  <a:pt x="2751" y="8074"/>
                </a:cubicBezTo>
                <a:cubicBezTo>
                  <a:pt x="2751" y="8478"/>
                  <a:pt x="2751" y="9084"/>
                  <a:pt x="2889" y="9487"/>
                </a:cubicBezTo>
                <a:cubicBezTo>
                  <a:pt x="1238" y="10295"/>
                  <a:pt x="0" y="12717"/>
                  <a:pt x="0" y="15342"/>
                </a:cubicBezTo>
                <a:cubicBezTo>
                  <a:pt x="0" y="18773"/>
                  <a:pt x="1926" y="21600"/>
                  <a:pt x="4264" y="21600"/>
                </a:cubicBezTo>
                <a:cubicBezTo>
                  <a:pt x="17335" y="21600"/>
                  <a:pt x="17335" y="21600"/>
                  <a:pt x="17335" y="21600"/>
                </a:cubicBezTo>
                <a:cubicBezTo>
                  <a:pt x="19673" y="21600"/>
                  <a:pt x="21600" y="18773"/>
                  <a:pt x="21600" y="15342"/>
                </a:cubicBezTo>
                <a:cubicBezTo>
                  <a:pt x="21600" y="12515"/>
                  <a:pt x="20361" y="10295"/>
                  <a:pt x="18573" y="9487"/>
                </a:cubicBezTo>
                <a:close/>
                <a:moveTo>
                  <a:pt x="16509" y="20388"/>
                </a:moveTo>
                <a:cubicBezTo>
                  <a:pt x="10868" y="20388"/>
                  <a:pt x="10868" y="20388"/>
                  <a:pt x="10868" y="20388"/>
                </a:cubicBezTo>
                <a:cubicBezTo>
                  <a:pt x="11281" y="19581"/>
                  <a:pt x="14308" y="15342"/>
                  <a:pt x="14308" y="15342"/>
                </a:cubicBezTo>
                <a:cubicBezTo>
                  <a:pt x="14308" y="15342"/>
                  <a:pt x="14721" y="14736"/>
                  <a:pt x="14170" y="14736"/>
                </a:cubicBezTo>
                <a:cubicBezTo>
                  <a:pt x="13620" y="14736"/>
                  <a:pt x="12657" y="14736"/>
                  <a:pt x="12657" y="14736"/>
                </a:cubicBezTo>
                <a:cubicBezTo>
                  <a:pt x="12657" y="14736"/>
                  <a:pt x="12657" y="14332"/>
                  <a:pt x="12657" y="13727"/>
                </a:cubicBezTo>
                <a:cubicBezTo>
                  <a:pt x="12657" y="12112"/>
                  <a:pt x="12657" y="8882"/>
                  <a:pt x="12657" y="7469"/>
                </a:cubicBezTo>
                <a:cubicBezTo>
                  <a:pt x="12657" y="7469"/>
                  <a:pt x="12657" y="7267"/>
                  <a:pt x="12382" y="7267"/>
                </a:cubicBezTo>
                <a:cubicBezTo>
                  <a:pt x="12107" y="7267"/>
                  <a:pt x="9217" y="7267"/>
                  <a:pt x="8805" y="7267"/>
                </a:cubicBezTo>
                <a:cubicBezTo>
                  <a:pt x="8529" y="7267"/>
                  <a:pt x="8529" y="7671"/>
                  <a:pt x="8529" y="7671"/>
                </a:cubicBezTo>
                <a:cubicBezTo>
                  <a:pt x="8529" y="8882"/>
                  <a:pt x="8529" y="12112"/>
                  <a:pt x="8529" y="13727"/>
                </a:cubicBezTo>
                <a:cubicBezTo>
                  <a:pt x="8529" y="14332"/>
                  <a:pt x="8529" y="14736"/>
                  <a:pt x="8529" y="14736"/>
                </a:cubicBezTo>
                <a:cubicBezTo>
                  <a:pt x="8529" y="14736"/>
                  <a:pt x="7429" y="14736"/>
                  <a:pt x="7016" y="14736"/>
                </a:cubicBezTo>
                <a:cubicBezTo>
                  <a:pt x="6603" y="14736"/>
                  <a:pt x="7016" y="15342"/>
                  <a:pt x="7016" y="15342"/>
                </a:cubicBezTo>
                <a:cubicBezTo>
                  <a:pt x="10456" y="20388"/>
                  <a:pt x="10456" y="20388"/>
                  <a:pt x="10456" y="20388"/>
                </a:cubicBezTo>
                <a:cubicBezTo>
                  <a:pt x="5228" y="20388"/>
                  <a:pt x="5228" y="20388"/>
                  <a:pt x="5228" y="20388"/>
                </a:cubicBezTo>
                <a:cubicBezTo>
                  <a:pt x="3164" y="20388"/>
                  <a:pt x="1513" y="17966"/>
                  <a:pt x="1513" y="15140"/>
                </a:cubicBezTo>
                <a:cubicBezTo>
                  <a:pt x="1513" y="12717"/>
                  <a:pt x="2614" y="10900"/>
                  <a:pt x="3989" y="10093"/>
                </a:cubicBezTo>
                <a:cubicBezTo>
                  <a:pt x="3852" y="9689"/>
                  <a:pt x="3852" y="9285"/>
                  <a:pt x="3852" y="8882"/>
                </a:cubicBezTo>
                <a:cubicBezTo>
                  <a:pt x="3852" y="6459"/>
                  <a:pt x="5090" y="4037"/>
                  <a:pt x="7016" y="3431"/>
                </a:cubicBezTo>
                <a:cubicBezTo>
                  <a:pt x="9080" y="3229"/>
                  <a:pt x="10318" y="6056"/>
                  <a:pt x="10318" y="6056"/>
                </a:cubicBezTo>
                <a:cubicBezTo>
                  <a:pt x="10318" y="6056"/>
                  <a:pt x="10593" y="2220"/>
                  <a:pt x="13482" y="2220"/>
                </a:cubicBezTo>
                <a:cubicBezTo>
                  <a:pt x="15821" y="2220"/>
                  <a:pt x="17610" y="5046"/>
                  <a:pt x="17610" y="8478"/>
                </a:cubicBezTo>
                <a:cubicBezTo>
                  <a:pt x="17610" y="9084"/>
                  <a:pt x="17610" y="9689"/>
                  <a:pt x="17472" y="10093"/>
                </a:cubicBezTo>
                <a:cubicBezTo>
                  <a:pt x="18985" y="10699"/>
                  <a:pt x="20224" y="12717"/>
                  <a:pt x="20224" y="15140"/>
                </a:cubicBezTo>
                <a:cubicBezTo>
                  <a:pt x="20224" y="17966"/>
                  <a:pt x="18573" y="20388"/>
                  <a:pt x="16509" y="20388"/>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4" tIns="22854" rIns="22854" bIns="22854"/>
          <a:lstStyle/>
          <a:p>
            <a:endParaRPr lang="zh-CN" altLang="en-US">
              <a:latin typeface="Arial"/>
              <a:ea typeface="微软雅黑"/>
              <a:sym typeface="Arial"/>
            </a:endParaRPr>
          </a:p>
        </p:txBody>
      </p:sp>
      <p:sp>
        <p:nvSpPr>
          <p:cNvPr id="39952" name="AutoShape 16"/>
          <p:cNvSpPr/>
          <p:nvPr/>
        </p:nvSpPr>
        <p:spPr bwMode="auto">
          <a:xfrm>
            <a:off x="8727057" y="3973805"/>
            <a:ext cx="380950" cy="337344"/>
          </a:xfrm>
          <a:custGeom>
            <a:avLst/>
            <a:gdLst>
              <a:gd name="T0" fmla="*/ 381000 w 21600"/>
              <a:gd name="T1" fmla="*/ 337344 h 21600"/>
              <a:gd name="T2" fmla="*/ 381000 w 21600"/>
              <a:gd name="T3" fmla="*/ 337344 h 21600"/>
              <a:gd name="T4" fmla="*/ 381000 w 21600"/>
              <a:gd name="T5" fmla="*/ 337344 h 21600"/>
              <a:gd name="T6" fmla="*/ 381000 w 21600"/>
              <a:gd name="T7" fmla="*/ 3373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8639"/>
                </a:moveTo>
                <a:cubicBezTo>
                  <a:pt x="21600" y="3959"/>
                  <a:pt x="16676" y="0"/>
                  <a:pt x="10800" y="0"/>
                </a:cubicBezTo>
                <a:cubicBezTo>
                  <a:pt x="4764" y="0"/>
                  <a:pt x="0" y="3959"/>
                  <a:pt x="0" y="8639"/>
                </a:cubicBezTo>
                <a:cubicBezTo>
                  <a:pt x="0" y="12059"/>
                  <a:pt x="2382" y="14939"/>
                  <a:pt x="5876" y="16379"/>
                </a:cubicBezTo>
                <a:cubicBezTo>
                  <a:pt x="6035" y="17279"/>
                  <a:pt x="5717" y="19079"/>
                  <a:pt x="3335" y="21600"/>
                </a:cubicBezTo>
                <a:cubicBezTo>
                  <a:pt x="3335" y="21600"/>
                  <a:pt x="8576" y="19979"/>
                  <a:pt x="11435" y="17279"/>
                </a:cubicBezTo>
                <a:cubicBezTo>
                  <a:pt x="17152" y="16919"/>
                  <a:pt x="21600" y="13139"/>
                  <a:pt x="21600" y="8639"/>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4" tIns="22854" rIns="22854" bIns="22854"/>
          <a:lstStyle/>
          <a:p>
            <a:endParaRPr lang="zh-CN" altLang="en-US">
              <a:latin typeface="Arial"/>
              <a:ea typeface="微软雅黑"/>
              <a:sym typeface="Arial"/>
            </a:endParaRPr>
          </a:p>
        </p:txBody>
      </p:sp>
      <p:sp>
        <p:nvSpPr>
          <p:cNvPr id="39953" name="AutoShape 17"/>
          <p:cNvSpPr/>
          <p:nvPr/>
        </p:nvSpPr>
        <p:spPr bwMode="auto">
          <a:xfrm>
            <a:off x="8707216" y="5204914"/>
            <a:ext cx="450792" cy="376237"/>
          </a:xfrm>
          <a:custGeom>
            <a:avLst/>
            <a:gdLst>
              <a:gd name="T0" fmla="*/ 450850 w 21600"/>
              <a:gd name="T1" fmla="*/ 376220 h 21579"/>
              <a:gd name="T2" fmla="*/ 450850 w 21600"/>
              <a:gd name="T3" fmla="*/ 376220 h 21579"/>
              <a:gd name="T4" fmla="*/ 450850 w 21600"/>
              <a:gd name="T5" fmla="*/ 376220 h 21579"/>
              <a:gd name="T6" fmla="*/ 450850 w 21600"/>
              <a:gd name="T7" fmla="*/ 376220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600"/>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6" tIns="19046" rIns="19046" bIns="19046" anchor="ctr"/>
          <a:lstStyle/>
          <a:p>
            <a:endParaRPr lang="zh-CN" altLang="en-US">
              <a:latin typeface="Arial"/>
              <a:ea typeface="微软雅黑"/>
              <a:sym typeface="Arial"/>
            </a:endParaRPr>
          </a:p>
        </p:txBody>
      </p:sp>
      <p:sp>
        <p:nvSpPr>
          <p:cNvPr id="19" name="Text Box 552"/>
          <p:cNvSpPr txBox="1">
            <a:spLocks noChangeArrowheads="1"/>
          </p:cNvSpPr>
          <p:nvPr/>
        </p:nvSpPr>
        <p:spPr bwMode="auto">
          <a:xfrm>
            <a:off x="1701063" y="1556793"/>
            <a:ext cx="4931965" cy="115413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0" tIns="60945" rIns="121890" bIns="60945">
            <a:spAutoFit/>
          </a:bodyPr>
          <a:lstStyle/>
          <a:p>
            <a:pPr algn="l">
              <a:spcBef>
                <a:spcPct val="50000"/>
              </a:spcBef>
            </a:pPr>
            <a:r>
              <a:rPr lang="en-US" altLang="zh-CN" sz="6700" dirty="0">
                <a:solidFill>
                  <a:srgbClr val="4D4D4D"/>
                </a:solidFill>
                <a:latin typeface="Arial"/>
                <a:ea typeface="微软雅黑"/>
                <a:sym typeface="Arial"/>
              </a:rPr>
              <a:t>COMPANY</a:t>
            </a:r>
          </a:p>
        </p:txBody>
      </p:sp>
      <p:sp>
        <p:nvSpPr>
          <p:cNvPr id="20" name="Text Box 552"/>
          <p:cNvSpPr txBox="1">
            <a:spLocks noChangeArrowheads="1"/>
          </p:cNvSpPr>
          <p:nvPr/>
        </p:nvSpPr>
        <p:spPr bwMode="auto">
          <a:xfrm>
            <a:off x="1662935" y="2167803"/>
            <a:ext cx="5166490" cy="192813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0" tIns="60945" rIns="121890" bIns="60945">
            <a:spAutoFit/>
          </a:bodyPr>
          <a:lstStyle/>
          <a:p>
            <a:pPr algn="l">
              <a:spcBef>
                <a:spcPct val="50000"/>
              </a:spcBef>
            </a:pPr>
            <a:r>
              <a:rPr lang="en-US" altLang="zh-CN" sz="11700" dirty="0">
                <a:solidFill>
                  <a:srgbClr val="4D4D4D"/>
                </a:solidFill>
                <a:latin typeface="Arial"/>
                <a:ea typeface="微软雅黑"/>
                <a:sym typeface="Arial"/>
              </a:rPr>
              <a:t>NAME</a:t>
            </a:r>
          </a:p>
        </p:txBody>
      </p:sp>
      <p:sp>
        <p:nvSpPr>
          <p:cNvPr id="2" name="标题 1"/>
          <p:cNvSpPr>
            <a:spLocks noGrp="1"/>
          </p:cNvSpPr>
          <p:nvPr>
            <p:ph type="title"/>
          </p:nvPr>
        </p:nvSpPr>
        <p:spPr/>
        <p:txBody>
          <a:bodyPr vert="horz" lIns="91440" tIns="45720" rIns="91440" bIns="45720" rtlCol="0" anchor="ctr">
            <a:normAutofit/>
          </a:bodyPr>
          <a:lstStyle/>
          <a:p>
            <a:r>
              <a:rPr lang="en-US" altLang="zh-CN" sz="3200" b="1" dirty="0">
                <a:latin typeface="Arial"/>
                <a:ea typeface="微软雅黑"/>
                <a:sym typeface="Arial"/>
              </a:rPr>
              <a:t>Add title text</a:t>
            </a:r>
            <a:endParaRPr lang="zh-CN" altLang="en-US" sz="3200" b="1" dirty="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wipe(left)">
                                      <p:cBhvr>
                                        <p:cTn id="7" dur="500"/>
                                        <p:tgtEl>
                                          <p:spTgt spid="39941"/>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940"/>
                                        </p:tgtEl>
                                        <p:attrNameLst>
                                          <p:attrName>style.visibility</p:attrName>
                                        </p:attrNameLst>
                                      </p:cBhvr>
                                      <p:to>
                                        <p:strVal val="visible"/>
                                      </p:to>
                                    </p:set>
                                    <p:anim calcmode="lin" valueType="num">
                                      <p:cBhvr additive="base">
                                        <p:cTn id="11" dur="500" fill="hold"/>
                                        <p:tgtEl>
                                          <p:spTgt spid="39940"/>
                                        </p:tgtEl>
                                        <p:attrNameLst>
                                          <p:attrName>ppt_x</p:attrName>
                                        </p:attrNameLst>
                                      </p:cBhvr>
                                      <p:tavLst>
                                        <p:tav tm="0">
                                          <p:val>
                                            <p:strVal val="1+#ppt_w/2"/>
                                          </p:val>
                                        </p:tav>
                                        <p:tav tm="100000">
                                          <p:val>
                                            <p:strVal val="#ppt_x"/>
                                          </p:val>
                                        </p:tav>
                                      </p:tavLst>
                                    </p:anim>
                                    <p:anim calcmode="lin" valueType="num">
                                      <p:cBhvr additive="base">
                                        <p:cTn id="12" dur="500" fill="hold"/>
                                        <p:tgtEl>
                                          <p:spTgt spid="39940"/>
                                        </p:tgtEl>
                                        <p:attrNameLst>
                                          <p:attrName>ppt_y</p:attrName>
                                        </p:attrNameLst>
                                      </p:cBhvr>
                                      <p:tavLst>
                                        <p:tav tm="0">
                                          <p:val>
                                            <p:strVal val="#ppt_y"/>
                                          </p:val>
                                        </p:tav>
                                        <p:tav tm="100000">
                                          <p:val>
                                            <p:strVal val="#ppt_y"/>
                                          </p:val>
                                        </p:tav>
                                      </p:tavLst>
                                    </p:anim>
                                  </p:childTnLst>
                                </p:cTn>
                              </p:par>
                              <p:par>
                                <p:cTn id="13" presetID="41" presetClass="entr" presetSubtype="0" fill="hold" nodeType="withEffect">
                                  <p:stCondLst>
                                    <p:cond delay="200"/>
                                  </p:stCondLst>
                                  <p:iterate type="lt">
                                    <p:tmPct val="10000"/>
                                  </p:iterate>
                                  <p:childTnLst>
                                    <p:set>
                                      <p:cBhvr>
                                        <p:cTn id="14" dur="1" fill="hold">
                                          <p:stCondLst>
                                            <p:cond delay="0"/>
                                          </p:stCondLst>
                                        </p:cTn>
                                        <p:tgtEl>
                                          <p:spTgt spid="19"/>
                                        </p:tgtEl>
                                        <p:attrNameLst>
                                          <p:attrName>style.visibility</p:attrName>
                                        </p:attrNameLst>
                                      </p:cBhvr>
                                      <p:to>
                                        <p:strVal val="visible"/>
                                      </p:to>
                                    </p:set>
                                    <p:anim calcmode="lin" valueType="num">
                                      <p:cBhvr>
                                        <p:cTn id="15" dur="10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19"/>
                                        </p:tgtEl>
                                        <p:attrNameLst>
                                          <p:attrName>ppt_y</p:attrName>
                                        </p:attrNameLst>
                                      </p:cBhvr>
                                      <p:tavLst>
                                        <p:tav tm="0">
                                          <p:val>
                                            <p:strVal val="#ppt_y"/>
                                          </p:val>
                                        </p:tav>
                                        <p:tav tm="100000">
                                          <p:val>
                                            <p:strVal val="#ppt_y"/>
                                          </p:val>
                                        </p:tav>
                                      </p:tavLst>
                                    </p:anim>
                                    <p:anim calcmode="lin" valueType="num">
                                      <p:cBhvr>
                                        <p:cTn id="17" dur="10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19"/>
                                        </p:tgtEl>
                                      </p:cBhvr>
                                    </p:animEffect>
                                  </p:childTnLst>
                                </p:cTn>
                              </p:par>
                              <p:par>
                                <p:cTn id="20" presetID="41" presetClass="entr" presetSubtype="0" fill="hold" nodeType="withEffect">
                                  <p:stCondLst>
                                    <p:cond delay="200"/>
                                  </p:stCondLst>
                                  <p:iterate type="lt">
                                    <p:tmPct val="10000"/>
                                  </p:iterate>
                                  <p:childTnLst>
                                    <p:set>
                                      <p:cBhvr>
                                        <p:cTn id="21" dur="1" fill="hold">
                                          <p:stCondLst>
                                            <p:cond delay="0"/>
                                          </p:stCondLst>
                                        </p:cTn>
                                        <p:tgtEl>
                                          <p:spTgt spid="20"/>
                                        </p:tgtEl>
                                        <p:attrNameLst>
                                          <p:attrName>style.visibility</p:attrName>
                                        </p:attrNameLst>
                                      </p:cBhvr>
                                      <p:to>
                                        <p:strVal val="visible"/>
                                      </p:to>
                                    </p:set>
                                    <p:anim calcmode="lin" valueType="num">
                                      <p:cBhvr>
                                        <p:cTn id="22" dur="10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23" dur="1000" fill="hold"/>
                                        <p:tgtEl>
                                          <p:spTgt spid="20"/>
                                        </p:tgtEl>
                                        <p:attrNameLst>
                                          <p:attrName>ppt_y</p:attrName>
                                        </p:attrNameLst>
                                      </p:cBhvr>
                                      <p:tavLst>
                                        <p:tav tm="0">
                                          <p:val>
                                            <p:strVal val="#ppt_y"/>
                                          </p:val>
                                        </p:tav>
                                        <p:tav tm="100000">
                                          <p:val>
                                            <p:strVal val="#ppt_y"/>
                                          </p:val>
                                        </p:tav>
                                      </p:tavLst>
                                    </p:anim>
                                    <p:anim calcmode="lin" valueType="num">
                                      <p:cBhvr>
                                        <p:cTn id="24" dur="10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5" dur="10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6" dur="1000" tmFilter="0,0; .5, 1; 1, 1"/>
                                        <p:tgtEl>
                                          <p:spTgt spid="20"/>
                                        </p:tgtEl>
                                      </p:cBhvr>
                                    </p:animEffect>
                                  </p:childTnLst>
                                </p:cTn>
                              </p:par>
                            </p:childTnLst>
                          </p:cTn>
                        </p:par>
                        <p:par>
                          <p:cTn id="27" fill="hold">
                            <p:stCondLst>
                              <p:cond delay="1700"/>
                            </p:stCondLst>
                            <p:childTnLst>
                              <p:par>
                                <p:cTn id="28" presetID="10" presetClass="entr" presetSubtype="0" fill="hold" grpId="0" nodeType="afterEffect">
                                  <p:stCondLst>
                                    <p:cond delay="0"/>
                                  </p:stCondLst>
                                  <p:childTnLst>
                                    <p:set>
                                      <p:cBhvr>
                                        <p:cTn id="29" dur="1" fill="hold">
                                          <p:stCondLst>
                                            <p:cond delay="0"/>
                                          </p:stCondLst>
                                        </p:cTn>
                                        <p:tgtEl>
                                          <p:spTgt spid="39942"/>
                                        </p:tgtEl>
                                        <p:attrNameLst>
                                          <p:attrName>style.visibility</p:attrName>
                                        </p:attrNameLst>
                                      </p:cBhvr>
                                      <p:to>
                                        <p:strVal val="visible"/>
                                      </p:to>
                                    </p:set>
                                    <p:animEffect transition="in" filter="fade">
                                      <p:cBhvr>
                                        <p:cTn id="30" dur="750"/>
                                        <p:tgtEl>
                                          <p:spTgt spid="3994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9943"/>
                                        </p:tgtEl>
                                        <p:attrNameLst>
                                          <p:attrName>style.visibility</p:attrName>
                                        </p:attrNameLst>
                                      </p:cBhvr>
                                      <p:to>
                                        <p:strVal val="visible"/>
                                      </p:to>
                                    </p:set>
                                    <p:animEffect transition="in" filter="fade">
                                      <p:cBhvr>
                                        <p:cTn id="33" dur="500"/>
                                        <p:tgtEl>
                                          <p:spTgt spid="3994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9944"/>
                                        </p:tgtEl>
                                        <p:attrNameLst>
                                          <p:attrName>style.visibility</p:attrName>
                                        </p:attrNameLst>
                                      </p:cBhvr>
                                      <p:to>
                                        <p:strVal val="visible"/>
                                      </p:to>
                                    </p:set>
                                    <p:animEffect transition="in" filter="fade">
                                      <p:cBhvr>
                                        <p:cTn id="36" dur="500"/>
                                        <p:tgtEl>
                                          <p:spTgt spid="3994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9945"/>
                                        </p:tgtEl>
                                        <p:attrNameLst>
                                          <p:attrName>style.visibility</p:attrName>
                                        </p:attrNameLst>
                                      </p:cBhvr>
                                      <p:to>
                                        <p:strVal val="visible"/>
                                      </p:to>
                                    </p:set>
                                    <p:animEffect transition="in" filter="fade">
                                      <p:cBhvr>
                                        <p:cTn id="39" dur="500"/>
                                        <p:tgtEl>
                                          <p:spTgt spid="3994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9947"/>
                                        </p:tgtEl>
                                        <p:attrNameLst>
                                          <p:attrName>style.visibility</p:attrName>
                                        </p:attrNameLst>
                                      </p:cBhvr>
                                      <p:to>
                                        <p:strVal val="visible"/>
                                      </p:to>
                                    </p:set>
                                    <p:animEffect transition="in" filter="fade">
                                      <p:cBhvr>
                                        <p:cTn id="42" dur="500"/>
                                        <p:tgtEl>
                                          <p:spTgt spid="39947"/>
                                        </p:tgtEl>
                                      </p:cBhvr>
                                    </p:animEffect>
                                  </p:childTnLst>
                                </p:cTn>
                              </p:par>
                              <p:par>
                                <p:cTn id="43" presetID="10" presetClass="entr" presetSubtype="0" fill="hold" nodeType="withEffect">
                                  <p:stCondLst>
                                    <p:cond delay="0"/>
                                  </p:stCondLst>
                                  <p:childTnLst>
                                    <p:set>
                                      <p:cBhvr>
                                        <p:cTn id="44" dur="1" fill="hold">
                                          <p:stCondLst>
                                            <p:cond delay="0"/>
                                          </p:stCondLst>
                                        </p:cTn>
                                        <p:tgtEl>
                                          <p:spTgt spid="51212"/>
                                        </p:tgtEl>
                                        <p:attrNameLst>
                                          <p:attrName>style.visibility</p:attrName>
                                        </p:attrNameLst>
                                      </p:cBhvr>
                                      <p:to>
                                        <p:strVal val="visible"/>
                                      </p:to>
                                    </p:set>
                                    <p:animEffect transition="in" filter="fade">
                                      <p:cBhvr>
                                        <p:cTn id="45" dur="500"/>
                                        <p:tgtEl>
                                          <p:spTgt spid="512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9951"/>
                                        </p:tgtEl>
                                        <p:attrNameLst>
                                          <p:attrName>style.visibility</p:attrName>
                                        </p:attrNameLst>
                                      </p:cBhvr>
                                      <p:to>
                                        <p:strVal val="visible"/>
                                      </p:to>
                                    </p:set>
                                    <p:animEffect transition="in" filter="fade">
                                      <p:cBhvr>
                                        <p:cTn id="48" dur="500"/>
                                        <p:tgtEl>
                                          <p:spTgt spid="3995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9952"/>
                                        </p:tgtEl>
                                        <p:attrNameLst>
                                          <p:attrName>style.visibility</p:attrName>
                                        </p:attrNameLst>
                                      </p:cBhvr>
                                      <p:to>
                                        <p:strVal val="visible"/>
                                      </p:to>
                                    </p:set>
                                    <p:animEffect transition="in" filter="fade">
                                      <p:cBhvr>
                                        <p:cTn id="51" dur="500"/>
                                        <p:tgtEl>
                                          <p:spTgt spid="3995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9953"/>
                                        </p:tgtEl>
                                        <p:attrNameLst>
                                          <p:attrName>style.visibility</p:attrName>
                                        </p:attrNameLst>
                                      </p:cBhvr>
                                      <p:to>
                                        <p:strVal val="visible"/>
                                      </p:to>
                                    </p:set>
                                    <p:animEffect transition="in" filter="fade">
                                      <p:cBhvr>
                                        <p:cTn id="54" dur="500"/>
                                        <p:tgtEl>
                                          <p:spTgt spid="3995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9946"/>
                                        </p:tgtEl>
                                        <p:attrNameLst>
                                          <p:attrName>style.visibility</p:attrName>
                                        </p:attrNameLst>
                                      </p:cBhvr>
                                      <p:to>
                                        <p:strVal val="visible"/>
                                      </p:to>
                                    </p:set>
                                    <p:animEffect transition="in" filter="fade">
                                      <p:cBhvr>
                                        <p:cTn id="57" dur="500"/>
                                        <p:tgtEl>
                                          <p:spTgt spid="39946"/>
                                        </p:tgtEl>
                                      </p:cBhvr>
                                    </p:animEffect>
                                  </p:childTnLst>
                                </p:cTn>
                              </p:par>
                            </p:childTnLst>
                          </p:cTn>
                        </p:par>
                        <p:par>
                          <p:cTn id="58" fill="hold">
                            <p:stCondLst>
                              <p:cond delay="2700"/>
                            </p:stCondLst>
                            <p:childTnLst>
                              <p:par>
                                <p:cTn id="59" presetID="26" presetClass="emph" presetSubtype="0" fill="hold" grpId="1" nodeType="afterEffect">
                                  <p:stCondLst>
                                    <p:cond delay="0"/>
                                  </p:stCondLst>
                                  <p:childTnLst>
                                    <p:animEffect transition="out" filter="fade">
                                      <p:cBhvr>
                                        <p:cTn id="60" dur="250" tmFilter="0, 0; .2, .5; .8, .5; 1, 0"/>
                                        <p:tgtEl>
                                          <p:spTgt spid="39942"/>
                                        </p:tgtEl>
                                      </p:cBhvr>
                                    </p:animEffect>
                                    <p:animScale>
                                      <p:cBhvr>
                                        <p:cTn id="61" dur="125" autoRev="1" fill="hold"/>
                                        <p:tgtEl>
                                          <p:spTgt spid="39942"/>
                                        </p:tgtEl>
                                      </p:cBhvr>
                                      <p:by x="105000" y="105000"/>
                                    </p:animScale>
                                  </p:childTnLst>
                                </p:cTn>
                              </p:par>
                            </p:childTnLst>
                          </p:cTn>
                        </p:par>
                        <p:par>
                          <p:cTn id="62" fill="hold">
                            <p:stCondLst>
                              <p:cond delay="3200"/>
                            </p:stCondLst>
                            <p:childTnLst>
                              <p:par>
                                <p:cTn id="63" presetID="26" presetClass="emph" presetSubtype="0" fill="hold" grpId="1" nodeType="afterEffect">
                                  <p:stCondLst>
                                    <p:cond delay="0"/>
                                  </p:stCondLst>
                                  <p:childTnLst>
                                    <p:animEffect transition="out" filter="fade">
                                      <p:cBhvr>
                                        <p:cTn id="64" dur="250" tmFilter="0, 0; .2, .5; .8, .5; 1, 0"/>
                                        <p:tgtEl>
                                          <p:spTgt spid="39943"/>
                                        </p:tgtEl>
                                      </p:cBhvr>
                                    </p:animEffect>
                                    <p:animScale>
                                      <p:cBhvr>
                                        <p:cTn id="65" dur="125" autoRev="1" fill="hold"/>
                                        <p:tgtEl>
                                          <p:spTgt spid="39943"/>
                                        </p:tgtEl>
                                      </p:cBhvr>
                                      <p:by x="105000" y="105000"/>
                                    </p:animScale>
                                  </p:childTnLst>
                                </p:cTn>
                              </p:par>
                            </p:childTnLst>
                          </p:cTn>
                        </p:par>
                        <p:par>
                          <p:cTn id="66" fill="hold">
                            <p:stCondLst>
                              <p:cond delay="3700"/>
                            </p:stCondLst>
                            <p:childTnLst>
                              <p:par>
                                <p:cTn id="67" presetID="26" presetClass="emph" presetSubtype="0" fill="hold" grpId="1" nodeType="afterEffect">
                                  <p:stCondLst>
                                    <p:cond delay="0"/>
                                  </p:stCondLst>
                                  <p:childTnLst>
                                    <p:animEffect transition="out" filter="fade">
                                      <p:cBhvr>
                                        <p:cTn id="68" dur="250" tmFilter="0, 0; .2, .5; .8, .5; 1, 0"/>
                                        <p:tgtEl>
                                          <p:spTgt spid="39944"/>
                                        </p:tgtEl>
                                      </p:cBhvr>
                                    </p:animEffect>
                                    <p:animScale>
                                      <p:cBhvr>
                                        <p:cTn id="69" dur="125" autoRev="1" fill="hold"/>
                                        <p:tgtEl>
                                          <p:spTgt spid="39944"/>
                                        </p:tgtEl>
                                      </p:cBhvr>
                                      <p:by x="105000" y="105000"/>
                                    </p:animScale>
                                  </p:childTnLst>
                                </p:cTn>
                              </p:par>
                            </p:childTnLst>
                          </p:cTn>
                        </p:par>
                        <p:par>
                          <p:cTn id="70" fill="hold">
                            <p:stCondLst>
                              <p:cond delay="4200"/>
                            </p:stCondLst>
                            <p:childTnLst>
                              <p:par>
                                <p:cTn id="71" presetID="26" presetClass="emph" presetSubtype="0" fill="hold" grpId="1" nodeType="afterEffect">
                                  <p:stCondLst>
                                    <p:cond delay="0"/>
                                  </p:stCondLst>
                                  <p:childTnLst>
                                    <p:animEffect transition="out" filter="fade">
                                      <p:cBhvr>
                                        <p:cTn id="72" dur="250" tmFilter="0, 0; .2, .5; .8, .5; 1, 0"/>
                                        <p:tgtEl>
                                          <p:spTgt spid="39945"/>
                                        </p:tgtEl>
                                      </p:cBhvr>
                                    </p:animEffect>
                                    <p:animScale>
                                      <p:cBhvr>
                                        <p:cTn id="73" dur="125" autoRev="1" fill="hold"/>
                                        <p:tgtEl>
                                          <p:spTgt spid="39945"/>
                                        </p:tgtEl>
                                      </p:cBhvr>
                                      <p:by x="105000" y="105000"/>
                                    </p:animScale>
                                  </p:childTnLst>
                                </p:cTn>
                              </p:par>
                            </p:childTnLst>
                          </p:cTn>
                        </p:par>
                        <p:par>
                          <p:cTn id="74" fill="hold">
                            <p:stCondLst>
                              <p:cond delay="4700"/>
                            </p:stCondLst>
                            <p:childTnLst>
                              <p:par>
                                <p:cTn id="75" presetID="26" presetClass="emph" presetSubtype="0" fill="hold" grpId="1" nodeType="afterEffect">
                                  <p:stCondLst>
                                    <p:cond delay="0"/>
                                  </p:stCondLst>
                                  <p:childTnLst>
                                    <p:animEffect transition="out" filter="fade">
                                      <p:cBhvr>
                                        <p:cTn id="76" dur="250" tmFilter="0, 0; .2, .5; .8, .5; 1, 0"/>
                                        <p:tgtEl>
                                          <p:spTgt spid="39946"/>
                                        </p:tgtEl>
                                      </p:cBhvr>
                                    </p:animEffect>
                                    <p:animScale>
                                      <p:cBhvr>
                                        <p:cTn id="77" dur="125" autoRev="1" fill="hold"/>
                                        <p:tgtEl>
                                          <p:spTgt spid="399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utoUpdateAnimBg="0"/>
      <p:bldP spid="39942" grpId="0" animBg="1"/>
      <p:bldP spid="39942" grpId="1" animBg="1"/>
      <p:bldP spid="39943" grpId="0" animBg="1"/>
      <p:bldP spid="39943" grpId="1" animBg="1"/>
      <p:bldP spid="39944" grpId="0" animBg="1"/>
      <p:bldP spid="39944" grpId="1" animBg="1"/>
      <p:bldP spid="39945" grpId="0" animBg="1"/>
      <p:bldP spid="39945" grpId="1" animBg="1"/>
      <p:bldP spid="39946" grpId="0" animBg="1"/>
      <p:bldP spid="39946" grpId="1" animBg="1"/>
      <p:bldP spid="39947" grpId="0" animBg="1"/>
      <p:bldP spid="39951" grpId="0" animBg="1"/>
      <p:bldP spid="39952" grpId="0" animBg="1"/>
      <p:bldP spid="399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Freeform 79"/>
          <p:cNvSpPr/>
          <p:nvPr/>
        </p:nvSpPr>
        <p:spPr bwMode="auto">
          <a:xfrm>
            <a:off x="6856315" y="2975745"/>
            <a:ext cx="638092" cy="928688"/>
          </a:xfrm>
          <a:custGeom>
            <a:avLst/>
            <a:gdLst>
              <a:gd name="T0" fmla="*/ 639249 w 476"/>
              <a:gd name="T1" fmla="*/ 0 h 692"/>
              <a:gd name="T2" fmla="*/ 0 w 476"/>
              <a:gd name="T3" fmla="*/ 750714 h 692"/>
              <a:gd name="T4" fmla="*/ 104751 w 476"/>
              <a:gd name="T5" fmla="*/ 929328 h 692"/>
              <a:gd name="T6" fmla="*/ 639249 w 476"/>
              <a:gd name="T7" fmla="*/ 0 h 6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6" h="692">
                <a:moveTo>
                  <a:pt x="476" y="0"/>
                </a:moveTo>
                <a:lnTo>
                  <a:pt x="0" y="559"/>
                </a:lnTo>
                <a:lnTo>
                  <a:pt x="78" y="692"/>
                </a:lnTo>
                <a:lnTo>
                  <a:pt x="4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17" tIns="45709" rIns="91417" bIns="45709"/>
          <a:lstStyle/>
          <a:p>
            <a:endParaRPr lang="zh-CN" altLang="en-US">
              <a:solidFill>
                <a:schemeClr val="tx1">
                  <a:lumMod val="50000"/>
                  <a:lumOff val="50000"/>
                </a:schemeClr>
              </a:solidFill>
              <a:latin typeface="Arial"/>
              <a:ea typeface="微软雅黑"/>
              <a:sym typeface="Arial"/>
            </a:endParaRPr>
          </a:p>
        </p:txBody>
      </p:sp>
      <p:sp>
        <p:nvSpPr>
          <p:cNvPr id="124930" name="Freeform 81"/>
          <p:cNvSpPr/>
          <p:nvPr/>
        </p:nvSpPr>
        <p:spPr bwMode="auto">
          <a:xfrm>
            <a:off x="6527746" y="4474347"/>
            <a:ext cx="103175" cy="180975"/>
          </a:xfrm>
          <a:custGeom>
            <a:avLst/>
            <a:gdLst>
              <a:gd name="T0" fmla="*/ 102065 w 76"/>
              <a:gd name="T1" fmla="*/ 0 h 135"/>
              <a:gd name="T2" fmla="*/ 0 w 76"/>
              <a:gd name="T3" fmla="*/ 181300 h 135"/>
              <a:gd name="T4" fmla="*/ 102065 w 76"/>
              <a:gd name="T5" fmla="*/ 0 h 135"/>
              <a:gd name="T6" fmla="*/ 102065 w 76"/>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135">
                <a:moveTo>
                  <a:pt x="76" y="0"/>
                </a:moveTo>
                <a:lnTo>
                  <a:pt x="0" y="135"/>
                </a:lnTo>
                <a:lnTo>
                  <a:pt x="76"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lIns="91417" tIns="45709" rIns="91417" bIns="45709"/>
          <a:lstStyle/>
          <a:p>
            <a:endParaRPr lang="zh-CN" altLang="en-US">
              <a:solidFill>
                <a:schemeClr val="tx1">
                  <a:lumMod val="50000"/>
                  <a:lumOff val="50000"/>
                </a:schemeClr>
              </a:solidFill>
              <a:latin typeface="Arial"/>
              <a:ea typeface="微软雅黑"/>
              <a:sym typeface="Arial"/>
            </a:endParaRPr>
          </a:p>
        </p:txBody>
      </p:sp>
      <p:sp>
        <p:nvSpPr>
          <p:cNvPr id="124931" name="Freeform 82"/>
          <p:cNvSpPr/>
          <p:nvPr/>
        </p:nvSpPr>
        <p:spPr bwMode="auto">
          <a:xfrm>
            <a:off x="6527746" y="4474347"/>
            <a:ext cx="103175" cy="180975"/>
          </a:xfrm>
          <a:custGeom>
            <a:avLst/>
            <a:gdLst>
              <a:gd name="T0" fmla="*/ 102065 w 76"/>
              <a:gd name="T1" fmla="*/ 0 h 135"/>
              <a:gd name="T2" fmla="*/ 0 w 76"/>
              <a:gd name="T3" fmla="*/ 181300 h 135"/>
              <a:gd name="T4" fmla="*/ 102065 w 76"/>
              <a:gd name="T5" fmla="*/ 0 h 135"/>
              <a:gd name="T6" fmla="*/ 102065 w 76"/>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135">
                <a:moveTo>
                  <a:pt x="76" y="0"/>
                </a:moveTo>
                <a:lnTo>
                  <a:pt x="0" y="135"/>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17" tIns="45709" rIns="91417" bIns="45709"/>
          <a:lstStyle/>
          <a:p>
            <a:endParaRPr lang="zh-CN" altLang="en-US">
              <a:solidFill>
                <a:schemeClr val="tx1">
                  <a:lumMod val="50000"/>
                  <a:lumOff val="50000"/>
                </a:schemeClr>
              </a:solidFill>
              <a:latin typeface="Arial"/>
              <a:ea typeface="微软雅黑"/>
              <a:sym typeface="Arial"/>
            </a:endParaRPr>
          </a:p>
        </p:txBody>
      </p:sp>
      <p:sp>
        <p:nvSpPr>
          <p:cNvPr id="124932" name="Freeform 84"/>
          <p:cNvSpPr/>
          <p:nvPr/>
        </p:nvSpPr>
        <p:spPr bwMode="auto">
          <a:xfrm>
            <a:off x="6527747" y="4474347"/>
            <a:ext cx="1071423" cy="180975"/>
          </a:xfrm>
          <a:custGeom>
            <a:avLst/>
            <a:gdLst>
              <a:gd name="T0" fmla="*/ 102065 w 798"/>
              <a:gd name="T1" fmla="*/ 0 h 135"/>
              <a:gd name="T2" fmla="*/ 0 w 798"/>
              <a:gd name="T3" fmla="*/ 181300 h 135"/>
              <a:gd name="T4" fmla="*/ 1071682 w 798"/>
              <a:gd name="T5" fmla="*/ 181300 h 135"/>
              <a:gd name="T6" fmla="*/ 102065 w 798"/>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8" h="135">
                <a:moveTo>
                  <a:pt x="76" y="0"/>
                </a:moveTo>
                <a:lnTo>
                  <a:pt x="0" y="135"/>
                </a:lnTo>
                <a:lnTo>
                  <a:pt x="798" y="135"/>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17" tIns="45709" rIns="91417" bIns="45709"/>
          <a:lstStyle/>
          <a:p>
            <a:endParaRPr lang="zh-CN" altLang="en-US">
              <a:solidFill>
                <a:schemeClr val="tx1">
                  <a:lumMod val="50000"/>
                  <a:lumOff val="50000"/>
                </a:schemeClr>
              </a:solidFill>
              <a:latin typeface="Arial"/>
              <a:ea typeface="微软雅黑"/>
              <a:sym typeface="Arial"/>
            </a:endParaRPr>
          </a:p>
        </p:txBody>
      </p:sp>
      <p:sp>
        <p:nvSpPr>
          <p:cNvPr id="124933" name="Freeform 86"/>
          <p:cNvSpPr/>
          <p:nvPr/>
        </p:nvSpPr>
        <p:spPr bwMode="auto">
          <a:xfrm>
            <a:off x="5664259" y="4655320"/>
            <a:ext cx="206348" cy="0"/>
          </a:xfrm>
          <a:custGeom>
            <a:avLst/>
            <a:gdLst>
              <a:gd name="T0" fmla="*/ 206816 w 154"/>
              <a:gd name="T1" fmla="*/ 0 w 154"/>
              <a:gd name="T2" fmla="*/ 206816 w 154"/>
              <a:gd name="T3" fmla="*/ 206816 w 15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54">
                <a:moveTo>
                  <a:pt x="154" y="0"/>
                </a:moveTo>
                <a:lnTo>
                  <a:pt x="0" y="0"/>
                </a:lnTo>
                <a:lnTo>
                  <a:pt x="154"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lIns="91417" tIns="45709" rIns="91417" bIns="45709"/>
          <a:lstStyle/>
          <a:p>
            <a:endParaRPr lang="zh-CN" altLang="en-US">
              <a:solidFill>
                <a:schemeClr val="tx1">
                  <a:lumMod val="50000"/>
                  <a:lumOff val="50000"/>
                </a:schemeClr>
              </a:solidFill>
              <a:latin typeface="Arial"/>
              <a:ea typeface="微软雅黑"/>
              <a:sym typeface="Arial"/>
            </a:endParaRPr>
          </a:p>
        </p:txBody>
      </p:sp>
      <p:sp>
        <p:nvSpPr>
          <p:cNvPr id="124934" name="Freeform 87"/>
          <p:cNvSpPr/>
          <p:nvPr/>
        </p:nvSpPr>
        <p:spPr bwMode="auto">
          <a:xfrm>
            <a:off x="5664259" y="4655320"/>
            <a:ext cx="206348" cy="0"/>
          </a:xfrm>
          <a:custGeom>
            <a:avLst/>
            <a:gdLst>
              <a:gd name="T0" fmla="*/ 206816 w 154"/>
              <a:gd name="T1" fmla="*/ 0 w 154"/>
              <a:gd name="T2" fmla="*/ 206816 w 154"/>
              <a:gd name="T3" fmla="*/ 206816 w 15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54">
                <a:moveTo>
                  <a:pt x="154" y="0"/>
                </a:moveTo>
                <a:lnTo>
                  <a:pt x="0" y="0"/>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17" tIns="45709" rIns="91417" bIns="45709"/>
          <a:lstStyle/>
          <a:p>
            <a:endParaRPr lang="zh-CN" altLang="en-US">
              <a:solidFill>
                <a:schemeClr val="tx1">
                  <a:lumMod val="50000"/>
                  <a:lumOff val="50000"/>
                </a:schemeClr>
              </a:solidFill>
              <a:latin typeface="Arial"/>
              <a:ea typeface="微软雅黑"/>
              <a:sym typeface="Arial"/>
            </a:endParaRPr>
          </a:p>
        </p:txBody>
      </p:sp>
      <p:sp>
        <p:nvSpPr>
          <p:cNvPr id="124935" name="Freeform 89"/>
          <p:cNvSpPr/>
          <p:nvPr/>
        </p:nvSpPr>
        <p:spPr bwMode="auto">
          <a:xfrm>
            <a:off x="5664257" y="4655321"/>
            <a:ext cx="533331" cy="928688"/>
          </a:xfrm>
          <a:custGeom>
            <a:avLst/>
            <a:gdLst>
              <a:gd name="T0" fmla="*/ 0 w 398"/>
              <a:gd name="T1" fmla="*/ 0 h 691"/>
              <a:gd name="T2" fmla="*/ 6715 w 398"/>
              <a:gd name="T3" fmla="*/ 9401 h 691"/>
              <a:gd name="T4" fmla="*/ 534498 w 398"/>
              <a:gd name="T5" fmla="*/ 927986 h 691"/>
              <a:gd name="T6" fmla="*/ 206816 w 398"/>
              <a:gd name="T7" fmla="*/ 0 h 691"/>
              <a:gd name="T8" fmla="*/ 0 w 398"/>
              <a:gd name="T9" fmla="*/ 0 h 6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8" h="691">
                <a:moveTo>
                  <a:pt x="0" y="0"/>
                </a:moveTo>
                <a:lnTo>
                  <a:pt x="5" y="7"/>
                </a:lnTo>
                <a:lnTo>
                  <a:pt x="398" y="691"/>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17" tIns="45709" rIns="91417" bIns="45709"/>
          <a:lstStyle/>
          <a:p>
            <a:endParaRPr lang="zh-CN" altLang="en-US">
              <a:solidFill>
                <a:schemeClr val="tx1">
                  <a:lumMod val="50000"/>
                  <a:lumOff val="50000"/>
                </a:schemeClr>
              </a:solidFill>
              <a:latin typeface="Arial"/>
              <a:ea typeface="微软雅黑"/>
              <a:sym typeface="Arial"/>
            </a:endParaRPr>
          </a:p>
        </p:txBody>
      </p:sp>
      <p:sp>
        <p:nvSpPr>
          <p:cNvPr id="124936" name="Freeform 91"/>
          <p:cNvSpPr/>
          <p:nvPr/>
        </p:nvSpPr>
        <p:spPr bwMode="auto">
          <a:xfrm>
            <a:off x="4694422" y="3904434"/>
            <a:ext cx="638092" cy="928687"/>
          </a:xfrm>
          <a:custGeom>
            <a:avLst/>
            <a:gdLst>
              <a:gd name="T0" fmla="*/ 537184 w 476"/>
              <a:gd name="T1" fmla="*/ 0 h 691"/>
              <a:gd name="T2" fmla="*/ 0 w 476"/>
              <a:gd name="T3" fmla="*/ 927986 h 691"/>
              <a:gd name="T4" fmla="*/ 537184 w 476"/>
              <a:gd name="T5" fmla="*/ 0 h 691"/>
              <a:gd name="T6" fmla="*/ 639249 w 476"/>
              <a:gd name="T7" fmla="*/ 177271 h 691"/>
              <a:gd name="T8" fmla="*/ 639249 w 476"/>
              <a:gd name="T9" fmla="*/ 177271 h 691"/>
              <a:gd name="T10" fmla="*/ 537184 w 476"/>
              <a:gd name="T11" fmla="*/ 0 h 6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6" h="691">
                <a:moveTo>
                  <a:pt x="400" y="0"/>
                </a:moveTo>
                <a:lnTo>
                  <a:pt x="0" y="691"/>
                </a:lnTo>
                <a:lnTo>
                  <a:pt x="400" y="0"/>
                </a:lnTo>
                <a:lnTo>
                  <a:pt x="476" y="132"/>
                </a:lnTo>
                <a:lnTo>
                  <a:pt x="40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lIns="91417" tIns="45709" rIns="91417" bIns="45709"/>
          <a:lstStyle/>
          <a:p>
            <a:endParaRPr lang="zh-CN" altLang="en-US">
              <a:solidFill>
                <a:schemeClr val="tx1">
                  <a:lumMod val="50000"/>
                  <a:lumOff val="50000"/>
                </a:schemeClr>
              </a:solidFill>
              <a:latin typeface="Arial"/>
              <a:ea typeface="微软雅黑"/>
              <a:sym typeface="Arial"/>
            </a:endParaRPr>
          </a:p>
        </p:txBody>
      </p:sp>
      <p:sp>
        <p:nvSpPr>
          <p:cNvPr id="124937" name="Freeform 92"/>
          <p:cNvSpPr/>
          <p:nvPr/>
        </p:nvSpPr>
        <p:spPr bwMode="auto">
          <a:xfrm>
            <a:off x="4694422" y="3904434"/>
            <a:ext cx="638092" cy="928687"/>
          </a:xfrm>
          <a:custGeom>
            <a:avLst/>
            <a:gdLst>
              <a:gd name="T0" fmla="*/ 537184 w 476"/>
              <a:gd name="T1" fmla="*/ 0 h 691"/>
              <a:gd name="T2" fmla="*/ 0 w 476"/>
              <a:gd name="T3" fmla="*/ 927986 h 691"/>
              <a:gd name="T4" fmla="*/ 537184 w 476"/>
              <a:gd name="T5" fmla="*/ 0 h 691"/>
              <a:gd name="T6" fmla="*/ 639249 w 476"/>
              <a:gd name="T7" fmla="*/ 177271 h 691"/>
              <a:gd name="T8" fmla="*/ 639249 w 476"/>
              <a:gd name="T9" fmla="*/ 177271 h 691"/>
              <a:gd name="T10" fmla="*/ 537184 w 476"/>
              <a:gd name="T11" fmla="*/ 0 h 6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6" h="691">
                <a:moveTo>
                  <a:pt x="400" y="0"/>
                </a:moveTo>
                <a:lnTo>
                  <a:pt x="0" y="691"/>
                </a:lnTo>
                <a:lnTo>
                  <a:pt x="400" y="0"/>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17" tIns="45709" rIns="91417" bIns="45709"/>
          <a:lstStyle/>
          <a:p>
            <a:endParaRPr lang="zh-CN" altLang="en-US">
              <a:solidFill>
                <a:schemeClr val="tx1">
                  <a:lumMod val="50000"/>
                  <a:lumOff val="50000"/>
                </a:schemeClr>
              </a:solidFill>
              <a:latin typeface="Arial"/>
              <a:ea typeface="微软雅黑"/>
              <a:sym typeface="Arial"/>
            </a:endParaRPr>
          </a:p>
        </p:txBody>
      </p:sp>
      <p:sp>
        <p:nvSpPr>
          <p:cNvPr id="124938" name="Freeform 94"/>
          <p:cNvSpPr/>
          <p:nvPr/>
        </p:nvSpPr>
        <p:spPr bwMode="auto">
          <a:xfrm>
            <a:off x="4694422" y="3904434"/>
            <a:ext cx="638092" cy="928687"/>
          </a:xfrm>
          <a:custGeom>
            <a:avLst/>
            <a:gdLst>
              <a:gd name="T0" fmla="*/ 537184 w 476"/>
              <a:gd name="T1" fmla="*/ 0 h 691"/>
              <a:gd name="T2" fmla="*/ 0 w 476"/>
              <a:gd name="T3" fmla="*/ 927986 h 691"/>
              <a:gd name="T4" fmla="*/ 639249 w 476"/>
              <a:gd name="T5" fmla="*/ 177271 h 691"/>
              <a:gd name="T6" fmla="*/ 537184 w 476"/>
              <a:gd name="T7" fmla="*/ 0 h 6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6" h="691">
                <a:moveTo>
                  <a:pt x="400" y="0"/>
                </a:moveTo>
                <a:lnTo>
                  <a:pt x="0" y="691"/>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17" tIns="45709" rIns="91417" bIns="45709"/>
          <a:lstStyle/>
          <a:p>
            <a:endParaRPr lang="zh-CN" altLang="en-US">
              <a:solidFill>
                <a:schemeClr val="tx1">
                  <a:lumMod val="50000"/>
                  <a:lumOff val="50000"/>
                </a:schemeClr>
              </a:solidFill>
              <a:latin typeface="Arial"/>
              <a:ea typeface="微软雅黑"/>
              <a:sym typeface="Arial"/>
            </a:endParaRPr>
          </a:p>
        </p:txBody>
      </p:sp>
      <p:sp>
        <p:nvSpPr>
          <p:cNvPr id="124939" name="Freeform 96"/>
          <p:cNvSpPr/>
          <p:nvPr/>
        </p:nvSpPr>
        <p:spPr bwMode="auto">
          <a:xfrm>
            <a:off x="5559497" y="3156721"/>
            <a:ext cx="104761" cy="177800"/>
          </a:xfrm>
          <a:custGeom>
            <a:avLst/>
            <a:gdLst>
              <a:gd name="T0" fmla="*/ 104751 w 78"/>
              <a:gd name="T1" fmla="*/ 0 h 133"/>
              <a:gd name="T2" fmla="*/ 0 w 78"/>
              <a:gd name="T3" fmla="*/ 178614 h 133"/>
              <a:gd name="T4" fmla="*/ 0 w 78"/>
              <a:gd name="T5" fmla="*/ 178614 h 133"/>
              <a:gd name="T6" fmla="*/ 104751 w 78"/>
              <a:gd name="T7" fmla="*/ 0 h 1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133">
                <a:moveTo>
                  <a:pt x="78" y="0"/>
                </a:moveTo>
                <a:lnTo>
                  <a:pt x="0" y="133"/>
                </a:lnTo>
                <a:lnTo>
                  <a:pt x="78"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lIns="91417" tIns="45709" rIns="91417" bIns="45709"/>
          <a:lstStyle/>
          <a:p>
            <a:endParaRPr lang="zh-CN" altLang="en-US">
              <a:solidFill>
                <a:schemeClr val="tx1">
                  <a:lumMod val="50000"/>
                  <a:lumOff val="50000"/>
                </a:schemeClr>
              </a:solidFill>
              <a:latin typeface="Arial"/>
              <a:ea typeface="微软雅黑"/>
              <a:sym typeface="Arial"/>
            </a:endParaRPr>
          </a:p>
        </p:txBody>
      </p:sp>
      <p:sp>
        <p:nvSpPr>
          <p:cNvPr id="124940" name="Freeform 97"/>
          <p:cNvSpPr/>
          <p:nvPr/>
        </p:nvSpPr>
        <p:spPr bwMode="auto">
          <a:xfrm>
            <a:off x="5559497" y="3156721"/>
            <a:ext cx="104761" cy="177800"/>
          </a:xfrm>
          <a:custGeom>
            <a:avLst/>
            <a:gdLst>
              <a:gd name="T0" fmla="*/ 104751 w 78"/>
              <a:gd name="T1" fmla="*/ 0 h 133"/>
              <a:gd name="T2" fmla="*/ 0 w 78"/>
              <a:gd name="T3" fmla="*/ 178614 h 133"/>
              <a:gd name="T4" fmla="*/ 0 w 78"/>
              <a:gd name="T5" fmla="*/ 178614 h 133"/>
              <a:gd name="T6" fmla="*/ 104751 w 78"/>
              <a:gd name="T7" fmla="*/ 0 h 1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133">
                <a:moveTo>
                  <a:pt x="78" y="0"/>
                </a:moveTo>
                <a:lnTo>
                  <a:pt x="0" y="133"/>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17" tIns="45709" rIns="91417" bIns="45709"/>
          <a:lstStyle/>
          <a:p>
            <a:endParaRPr lang="zh-CN" altLang="en-US">
              <a:solidFill>
                <a:schemeClr val="tx1">
                  <a:lumMod val="50000"/>
                  <a:lumOff val="50000"/>
                </a:schemeClr>
              </a:solidFill>
              <a:latin typeface="Arial"/>
              <a:ea typeface="微软雅黑"/>
              <a:sym typeface="Arial"/>
            </a:endParaRPr>
          </a:p>
        </p:txBody>
      </p:sp>
      <p:sp>
        <p:nvSpPr>
          <p:cNvPr id="124941" name="Freeform 99"/>
          <p:cNvSpPr/>
          <p:nvPr/>
        </p:nvSpPr>
        <p:spPr bwMode="auto">
          <a:xfrm>
            <a:off x="4589662" y="3156721"/>
            <a:ext cx="1074597" cy="177800"/>
          </a:xfrm>
          <a:custGeom>
            <a:avLst/>
            <a:gdLst>
              <a:gd name="T0" fmla="*/ 1074368 w 800"/>
              <a:gd name="T1" fmla="*/ 0 h 133"/>
              <a:gd name="T2" fmla="*/ 0 w 800"/>
              <a:gd name="T3" fmla="*/ 0 h 133"/>
              <a:gd name="T4" fmla="*/ 969617 w 800"/>
              <a:gd name="T5" fmla="*/ 178614 h 133"/>
              <a:gd name="T6" fmla="*/ 1074368 w 800"/>
              <a:gd name="T7" fmla="*/ 0 h 1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0" h="133">
                <a:moveTo>
                  <a:pt x="800" y="0"/>
                </a:moveTo>
                <a:lnTo>
                  <a:pt x="0" y="0"/>
                </a:lnTo>
                <a:lnTo>
                  <a:pt x="722" y="133"/>
                </a:lnTo>
                <a:lnTo>
                  <a:pt x="8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17" tIns="45709" rIns="91417" bIns="45709"/>
          <a:lstStyle/>
          <a:p>
            <a:endParaRPr lang="zh-CN" altLang="en-US">
              <a:solidFill>
                <a:schemeClr val="tx1">
                  <a:lumMod val="50000"/>
                  <a:lumOff val="50000"/>
                </a:schemeClr>
              </a:solidFill>
              <a:latin typeface="Arial"/>
              <a:ea typeface="微软雅黑"/>
              <a:sym typeface="Arial"/>
            </a:endParaRPr>
          </a:p>
        </p:txBody>
      </p:sp>
      <p:sp>
        <p:nvSpPr>
          <p:cNvPr id="124942" name="Freeform 101"/>
          <p:cNvSpPr/>
          <p:nvPr/>
        </p:nvSpPr>
        <p:spPr bwMode="auto">
          <a:xfrm>
            <a:off x="6321397" y="3156720"/>
            <a:ext cx="206348" cy="0"/>
          </a:xfrm>
          <a:custGeom>
            <a:avLst/>
            <a:gdLst>
              <a:gd name="T0" fmla="*/ 0 w 154"/>
              <a:gd name="T1" fmla="*/ 0 w 154"/>
              <a:gd name="T2" fmla="*/ 206816 w 154"/>
              <a:gd name="T3" fmla="*/ 0 w 15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54">
                <a:moveTo>
                  <a:pt x="0" y="0"/>
                </a:moveTo>
                <a:lnTo>
                  <a:pt x="0" y="0"/>
                </a:lnTo>
                <a:lnTo>
                  <a:pt x="154"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lIns="91417" tIns="45709" rIns="91417" bIns="45709"/>
          <a:lstStyle/>
          <a:p>
            <a:endParaRPr lang="zh-CN" altLang="en-US">
              <a:solidFill>
                <a:schemeClr val="tx1">
                  <a:lumMod val="50000"/>
                  <a:lumOff val="50000"/>
                </a:schemeClr>
              </a:solidFill>
              <a:latin typeface="Arial"/>
              <a:ea typeface="微软雅黑"/>
              <a:sym typeface="Arial"/>
            </a:endParaRPr>
          </a:p>
        </p:txBody>
      </p:sp>
      <p:sp>
        <p:nvSpPr>
          <p:cNvPr id="124943" name="Freeform 102"/>
          <p:cNvSpPr/>
          <p:nvPr/>
        </p:nvSpPr>
        <p:spPr bwMode="auto">
          <a:xfrm>
            <a:off x="6321397" y="3156720"/>
            <a:ext cx="206348" cy="0"/>
          </a:xfrm>
          <a:custGeom>
            <a:avLst/>
            <a:gdLst>
              <a:gd name="T0" fmla="*/ 0 w 154"/>
              <a:gd name="T1" fmla="*/ 0 w 154"/>
              <a:gd name="T2" fmla="*/ 206816 w 154"/>
              <a:gd name="T3" fmla="*/ 0 w 15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54">
                <a:moveTo>
                  <a:pt x="0" y="0"/>
                </a:moveTo>
                <a:lnTo>
                  <a:pt x="0" y="0"/>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17" tIns="45709" rIns="91417" bIns="45709"/>
          <a:lstStyle/>
          <a:p>
            <a:endParaRPr lang="zh-CN" altLang="en-US">
              <a:solidFill>
                <a:schemeClr val="tx1">
                  <a:lumMod val="50000"/>
                  <a:lumOff val="50000"/>
                </a:schemeClr>
              </a:solidFill>
              <a:latin typeface="Arial"/>
              <a:ea typeface="微软雅黑"/>
              <a:sym typeface="Arial"/>
            </a:endParaRPr>
          </a:p>
        </p:txBody>
      </p:sp>
      <p:sp>
        <p:nvSpPr>
          <p:cNvPr id="124944" name="Freeform 104"/>
          <p:cNvSpPr/>
          <p:nvPr/>
        </p:nvSpPr>
        <p:spPr bwMode="auto">
          <a:xfrm>
            <a:off x="5991241" y="2228034"/>
            <a:ext cx="536505" cy="928687"/>
          </a:xfrm>
          <a:custGeom>
            <a:avLst/>
            <a:gdLst>
              <a:gd name="T0" fmla="*/ 0 w 400"/>
              <a:gd name="T1" fmla="*/ 0 h 691"/>
              <a:gd name="T2" fmla="*/ 330368 w 400"/>
              <a:gd name="T3" fmla="*/ 927986 h 691"/>
              <a:gd name="T4" fmla="*/ 537184 w 400"/>
              <a:gd name="T5" fmla="*/ 927986 h 691"/>
              <a:gd name="T6" fmla="*/ 244419 w 400"/>
              <a:gd name="T7" fmla="*/ 423033 h 691"/>
              <a:gd name="T8" fmla="*/ 0 w 400"/>
              <a:gd name="T9" fmla="*/ 0 h 6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0" h="691">
                <a:moveTo>
                  <a:pt x="0" y="0"/>
                </a:moveTo>
                <a:lnTo>
                  <a:pt x="246" y="691"/>
                </a:lnTo>
                <a:lnTo>
                  <a:pt x="400" y="691"/>
                </a:lnTo>
                <a:lnTo>
                  <a:pt x="182" y="3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17" tIns="45709" rIns="91417" bIns="45709"/>
          <a:lstStyle/>
          <a:p>
            <a:endParaRPr lang="zh-CN" altLang="en-US">
              <a:solidFill>
                <a:schemeClr val="tx1">
                  <a:lumMod val="50000"/>
                  <a:lumOff val="50000"/>
                </a:schemeClr>
              </a:solidFill>
              <a:latin typeface="Arial"/>
              <a:ea typeface="微软雅黑"/>
              <a:sym typeface="Arial"/>
            </a:endParaRPr>
          </a:p>
        </p:txBody>
      </p:sp>
      <p:grpSp>
        <p:nvGrpSpPr>
          <p:cNvPr id="64" name="Group 63"/>
          <p:cNvGrpSpPr/>
          <p:nvPr/>
        </p:nvGrpSpPr>
        <p:grpSpPr bwMode="auto">
          <a:xfrm>
            <a:off x="1029364" y="1786710"/>
            <a:ext cx="2366652" cy="971549"/>
            <a:chOff x="1029260" y="1725137"/>
            <a:chExt cx="2366562" cy="971351"/>
          </a:xfrm>
        </p:grpSpPr>
        <p:sp>
          <p:nvSpPr>
            <p:cNvPr id="124987" name="TextBox 64"/>
            <p:cNvSpPr txBox="1">
              <a:spLocks noChangeArrowheads="1"/>
            </p:cNvSpPr>
            <p:nvPr/>
          </p:nvSpPr>
          <p:spPr bwMode="auto">
            <a:xfrm>
              <a:off x="1029260" y="1725137"/>
              <a:ext cx="184724" cy="52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a:endParaRPr lang="en-AU" altLang="zh-CN" sz="2800">
                <a:solidFill>
                  <a:schemeClr val="tx1">
                    <a:lumMod val="50000"/>
                    <a:lumOff val="50000"/>
                  </a:schemeClr>
                </a:solidFill>
                <a:latin typeface="Arial"/>
                <a:ea typeface="微软雅黑"/>
                <a:sym typeface="Arial"/>
              </a:endParaRPr>
            </a:p>
          </p:txBody>
        </p:sp>
        <p:sp>
          <p:nvSpPr>
            <p:cNvPr id="124988" name="Text Placeholder 32"/>
            <p:cNvSpPr txBox="1"/>
            <p:nvPr/>
          </p:nvSpPr>
          <p:spPr bwMode="auto">
            <a:xfrm>
              <a:off x="1516110" y="2167755"/>
              <a:ext cx="1879712" cy="52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nSpc>
                  <a:spcPct val="150000"/>
                </a:lnSpc>
                <a:defRPr/>
              </a:pPr>
              <a:endParaRPr lang="en-US" altLang="zh-CN" sz="1200" dirty="0">
                <a:solidFill>
                  <a:schemeClr val="tx1">
                    <a:lumMod val="50000"/>
                    <a:lumOff val="50000"/>
                  </a:schemeClr>
                </a:solidFill>
                <a:latin typeface="Arial"/>
                <a:ea typeface="微软雅黑"/>
                <a:sym typeface="Arial"/>
              </a:endParaRPr>
            </a:p>
            <a:p>
              <a:pPr>
                <a:lnSpc>
                  <a:spcPct val="150000"/>
                </a:lnSpc>
                <a:defRPr/>
              </a:pPr>
              <a:r>
                <a:rPr lang="en-US" altLang="zh-CN" sz="1200" dirty="0">
                  <a:solidFill>
                    <a:schemeClr val="tx1">
                      <a:lumMod val="50000"/>
                      <a:lumOff val="50000"/>
                    </a:schemeClr>
                  </a:solidFill>
                  <a:latin typeface="Arial"/>
                  <a:ea typeface="微软雅黑"/>
                  <a:sym typeface="Arial"/>
                </a:rPr>
                <a:t>Click here to add content, content to match the title. </a:t>
              </a:r>
            </a:p>
          </p:txBody>
        </p:sp>
        <p:sp>
          <p:nvSpPr>
            <p:cNvPr id="124989" name="Text Placeholder 33"/>
            <p:cNvSpPr txBox="1"/>
            <p:nvPr/>
          </p:nvSpPr>
          <p:spPr bwMode="auto">
            <a:xfrm>
              <a:off x="1501824" y="1887578"/>
              <a:ext cx="1893998" cy="27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08330">
                <a:defRPr>
                  <a:solidFill>
                    <a:schemeClr val="tx1"/>
                  </a:solidFill>
                  <a:latin typeface="Calibri" panose="020F0502020204030204" pitchFamily="34" charset="0"/>
                  <a:ea typeface="MS PGothic" panose="020B0600070205080204" charset="-128"/>
                </a:defRPr>
              </a:lvl1pPr>
              <a:lvl2pPr marL="742950" indent="-285750" defTabSz="608330">
                <a:defRPr>
                  <a:solidFill>
                    <a:schemeClr val="tx1"/>
                  </a:solidFill>
                  <a:latin typeface="Calibri" panose="020F0502020204030204" pitchFamily="34" charset="0"/>
                  <a:ea typeface="MS PGothic" panose="020B0600070205080204" charset="-128"/>
                </a:defRPr>
              </a:lvl2pPr>
              <a:lvl3pPr marL="1143000" indent="-228600" defTabSz="608330">
                <a:defRPr>
                  <a:solidFill>
                    <a:schemeClr val="tx1"/>
                  </a:solidFill>
                  <a:latin typeface="Calibri" panose="020F0502020204030204" pitchFamily="34" charset="0"/>
                  <a:ea typeface="MS PGothic" panose="020B0600070205080204" charset="-128"/>
                </a:defRPr>
              </a:lvl3pPr>
              <a:lvl4pPr marL="1600200" indent="-228600" defTabSz="608330">
                <a:defRPr>
                  <a:solidFill>
                    <a:schemeClr val="tx1"/>
                  </a:solidFill>
                  <a:latin typeface="Calibri" panose="020F0502020204030204" pitchFamily="34" charset="0"/>
                  <a:ea typeface="MS PGothic" panose="020B0600070205080204" charset="-128"/>
                </a:defRPr>
              </a:lvl4pPr>
              <a:lvl5pPr marL="2057400" indent="-228600" defTabSz="608330">
                <a:defRPr>
                  <a:solidFill>
                    <a:schemeClr val="tx1"/>
                  </a:solidFill>
                  <a:latin typeface="Calibri" panose="020F0502020204030204" pitchFamily="34" charset="0"/>
                  <a:ea typeface="MS PGothic" panose="020B0600070205080204" charset="-128"/>
                </a:defRPr>
              </a:lvl5pPr>
              <a:lvl6pPr marL="2514600" indent="-228600" defTabSz="60833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defTabSz="60833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defTabSz="60833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defTabSz="60833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609600">
                <a:defRPr/>
              </a:pPr>
              <a:r>
                <a:rPr lang="en-US" altLang="zh-CN" dirty="0">
                  <a:solidFill>
                    <a:schemeClr val="tx1">
                      <a:lumMod val="50000"/>
                      <a:lumOff val="50000"/>
                    </a:schemeClr>
                  </a:solidFill>
                  <a:latin typeface="Arial"/>
                  <a:ea typeface="微软雅黑"/>
                  <a:sym typeface="Arial"/>
                </a:rPr>
                <a:t>Add title text</a:t>
              </a:r>
              <a:endParaRPr lang="en-AU" altLang="zh-CN" dirty="0">
                <a:solidFill>
                  <a:schemeClr val="tx1">
                    <a:lumMod val="50000"/>
                    <a:lumOff val="50000"/>
                  </a:schemeClr>
                </a:solidFill>
                <a:latin typeface="Arial"/>
                <a:ea typeface="微软雅黑"/>
                <a:cs typeface="Arial" panose="020B0604020202020204"/>
                <a:sym typeface="Arial"/>
              </a:endParaRPr>
            </a:p>
          </p:txBody>
        </p:sp>
      </p:grpSp>
      <p:grpSp>
        <p:nvGrpSpPr>
          <p:cNvPr id="68" name="Group 67"/>
          <p:cNvGrpSpPr/>
          <p:nvPr/>
        </p:nvGrpSpPr>
        <p:grpSpPr bwMode="auto">
          <a:xfrm>
            <a:off x="1029061" y="3302772"/>
            <a:ext cx="2628923" cy="1014413"/>
            <a:chOff x="1028955" y="3241456"/>
            <a:chExt cx="2628822" cy="1014209"/>
          </a:xfrm>
        </p:grpSpPr>
        <p:sp>
          <p:nvSpPr>
            <p:cNvPr id="69" name="TextBox 68"/>
            <p:cNvSpPr txBox="1"/>
            <p:nvPr/>
          </p:nvSpPr>
          <p:spPr>
            <a:xfrm>
              <a:off x="1028955" y="3241456"/>
              <a:ext cx="184724" cy="523115"/>
            </a:xfrm>
            <a:prstGeom prst="rect">
              <a:avLst/>
            </a:prstGeom>
            <a:noFill/>
          </p:spPr>
          <p:txBody>
            <a:bodyPr wrap="none">
              <a:spAutoFit/>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a:endParaRPr lang="en-AU" altLang="zh-CN" sz="2800">
                <a:solidFill>
                  <a:schemeClr val="tx1">
                    <a:lumMod val="50000"/>
                    <a:lumOff val="50000"/>
                  </a:schemeClr>
                </a:solidFill>
                <a:latin typeface="Arial"/>
                <a:ea typeface="微软雅黑"/>
                <a:sym typeface="Arial"/>
              </a:endParaRPr>
            </a:p>
          </p:txBody>
        </p:sp>
        <p:sp>
          <p:nvSpPr>
            <p:cNvPr id="124985" name="Text Placeholder 32"/>
            <p:cNvSpPr txBox="1"/>
            <p:nvPr/>
          </p:nvSpPr>
          <p:spPr bwMode="auto">
            <a:xfrm>
              <a:off x="1516110" y="3726932"/>
              <a:ext cx="1879712" cy="52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nSpc>
                  <a:spcPct val="150000"/>
                </a:lnSpc>
                <a:defRPr/>
              </a:pPr>
              <a:endParaRPr lang="en-US" altLang="zh-CN" sz="1200" dirty="0">
                <a:solidFill>
                  <a:schemeClr val="tx1">
                    <a:lumMod val="50000"/>
                    <a:lumOff val="50000"/>
                  </a:schemeClr>
                </a:solidFill>
                <a:latin typeface="Arial"/>
                <a:ea typeface="微软雅黑"/>
                <a:sym typeface="Arial"/>
              </a:endParaRPr>
            </a:p>
            <a:p>
              <a:pPr>
                <a:lnSpc>
                  <a:spcPct val="150000"/>
                </a:lnSpc>
                <a:defRPr/>
              </a:pPr>
              <a:r>
                <a:rPr lang="en-US" altLang="zh-CN" sz="1200" dirty="0">
                  <a:solidFill>
                    <a:schemeClr val="tx1">
                      <a:lumMod val="50000"/>
                      <a:lumOff val="50000"/>
                    </a:schemeClr>
                  </a:solidFill>
                  <a:latin typeface="Arial"/>
                  <a:ea typeface="微软雅黑"/>
                  <a:sym typeface="Arial"/>
                </a:rPr>
                <a:t>Click here to add content, content to match the title. </a:t>
              </a:r>
            </a:p>
          </p:txBody>
        </p:sp>
        <p:sp>
          <p:nvSpPr>
            <p:cNvPr id="71" name="Text Placeholder 33"/>
            <p:cNvSpPr txBox="1"/>
            <p:nvPr/>
          </p:nvSpPr>
          <p:spPr>
            <a:xfrm>
              <a:off x="1767382" y="3446203"/>
              <a:ext cx="1890395" cy="23014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09600">
                <a:buNone/>
                <a:defRPr/>
              </a:pPr>
              <a:r>
                <a:rPr lang="en-US" altLang="zh-CN" sz="1900" dirty="0">
                  <a:solidFill>
                    <a:schemeClr val="tx1">
                      <a:lumMod val="50000"/>
                      <a:lumOff val="50000"/>
                    </a:schemeClr>
                  </a:solidFill>
                  <a:latin typeface="Arial"/>
                  <a:ea typeface="微软雅黑"/>
                  <a:sym typeface="Arial"/>
                </a:rPr>
                <a:t>Add title text</a:t>
              </a:r>
              <a:endParaRPr lang="en-AU" altLang="zh-CN" sz="1900" dirty="0">
                <a:solidFill>
                  <a:schemeClr val="tx1">
                    <a:lumMod val="50000"/>
                    <a:lumOff val="50000"/>
                  </a:schemeClr>
                </a:solidFill>
                <a:latin typeface="Arial"/>
                <a:ea typeface="微软雅黑"/>
                <a:cs typeface="Arial" panose="020B0604020202020204"/>
                <a:sym typeface="Arial"/>
              </a:endParaRPr>
            </a:p>
          </p:txBody>
        </p:sp>
      </p:grpSp>
      <p:grpSp>
        <p:nvGrpSpPr>
          <p:cNvPr id="72" name="Group 71"/>
          <p:cNvGrpSpPr/>
          <p:nvPr/>
        </p:nvGrpSpPr>
        <p:grpSpPr bwMode="auto">
          <a:xfrm>
            <a:off x="806520" y="4852172"/>
            <a:ext cx="2851463" cy="1014413"/>
            <a:chOff x="806148" y="4790749"/>
            <a:chExt cx="2851659" cy="1014209"/>
          </a:xfrm>
        </p:grpSpPr>
        <p:sp>
          <p:nvSpPr>
            <p:cNvPr id="124981" name="TextBox 72"/>
            <p:cNvSpPr txBox="1">
              <a:spLocks noChangeArrowheads="1"/>
            </p:cNvSpPr>
            <p:nvPr/>
          </p:nvSpPr>
          <p:spPr bwMode="auto">
            <a:xfrm>
              <a:off x="806148" y="4790749"/>
              <a:ext cx="184744" cy="52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endParaRPr lang="en-AU" altLang="zh-CN" sz="2800">
                <a:solidFill>
                  <a:schemeClr val="tx1">
                    <a:lumMod val="50000"/>
                    <a:lumOff val="50000"/>
                  </a:schemeClr>
                </a:solidFill>
                <a:latin typeface="Arial"/>
                <a:ea typeface="微软雅黑"/>
                <a:sym typeface="Arial"/>
              </a:endParaRPr>
            </a:p>
          </p:txBody>
        </p:sp>
        <p:sp>
          <p:nvSpPr>
            <p:cNvPr id="124982" name="Text Placeholder 32"/>
            <p:cNvSpPr txBox="1"/>
            <p:nvPr/>
          </p:nvSpPr>
          <p:spPr bwMode="auto">
            <a:xfrm>
              <a:off x="1516110" y="5276225"/>
              <a:ext cx="1879712" cy="52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nSpc>
                  <a:spcPct val="150000"/>
                </a:lnSpc>
                <a:defRPr/>
              </a:pPr>
              <a:endParaRPr lang="en-US" altLang="zh-CN" sz="1200" dirty="0">
                <a:solidFill>
                  <a:schemeClr val="tx1">
                    <a:lumMod val="50000"/>
                    <a:lumOff val="50000"/>
                  </a:schemeClr>
                </a:solidFill>
                <a:latin typeface="Arial"/>
                <a:ea typeface="微软雅黑"/>
                <a:sym typeface="Arial"/>
              </a:endParaRPr>
            </a:p>
            <a:p>
              <a:pPr>
                <a:lnSpc>
                  <a:spcPct val="150000"/>
                </a:lnSpc>
                <a:defRPr/>
              </a:pPr>
              <a:r>
                <a:rPr lang="en-US" altLang="zh-CN" sz="1200" dirty="0">
                  <a:solidFill>
                    <a:schemeClr val="tx1">
                      <a:lumMod val="50000"/>
                      <a:lumOff val="50000"/>
                    </a:schemeClr>
                  </a:solidFill>
                  <a:latin typeface="Arial"/>
                  <a:ea typeface="微软雅黑"/>
                  <a:sym typeface="Arial"/>
                </a:rPr>
                <a:t>Click here to add content, content to match the title. </a:t>
              </a:r>
            </a:p>
          </p:txBody>
        </p:sp>
        <p:sp>
          <p:nvSpPr>
            <p:cNvPr id="75" name="Text Placeholder 33"/>
            <p:cNvSpPr txBox="1"/>
            <p:nvPr/>
          </p:nvSpPr>
          <p:spPr>
            <a:xfrm>
              <a:off x="1767210" y="4995496"/>
              <a:ext cx="1890597" cy="21426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09600">
                <a:buNone/>
                <a:defRPr/>
              </a:pPr>
              <a:r>
                <a:rPr lang="en-US" altLang="zh-CN" sz="1900" dirty="0">
                  <a:solidFill>
                    <a:schemeClr val="tx1">
                      <a:lumMod val="50000"/>
                      <a:lumOff val="50000"/>
                    </a:schemeClr>
                  </a:solidFill>
                  <a:latin typeface="Arial"/>
                  <a:ea typeface="微软雅黑"/>
                  <a:sym typeface="Arial"/>
                </a:rPr>
                <a:t>Add title text</a:t>
              </a:r>
              <a:endParaRPr lang="en-AU" altLang="zh-CN" sz="1900" dirty="0">
                <a:solidFill>
                  <a:schemeClr val="tx1">
                    <a:lumMod val="50000"/>
                    <a:lumOff val="50000"/>
                  </a:schemeClr>
                </a:solidFill>
                <a:latin typeface="Arial"/>
                <a:ea typeface="微软雅黑"/>
                <a:cs typeface="Arial" panose="020B0604020202020204"/>
                <a:sym typeface="Arial"/>
              </a:endParaRPr>
            </a:p>
          </p:txBody>
        </p:sp>
      </p:grpSp>
      <p:grpSp>
        <p:nvGrpSpPr>
          <p:cNvPr id="76" name="Group 75"/>
          <p:cNvGrpSpPr/>
          <p:nvPr/>
        </p:nvGrpSpPr>
        <p:grpSpPr bwMode="auto">
          <a:xfrm>
            <a:off x="8655236" y="1743846"/>
            <a:ext cx="2352376" cy="1014413"/>
            <a:chOff x="8970525" y="1682279"/>
            <a:chExt cx="2352547" cy="1014209"/>
          </a:xfrm>
        </p:grpSpPr>
        <p:sp>
          <p:nvSpPr>
            <p:cNvPr id="124978" name="TextBox 76"/>
            <p:cNvSpPr txBox="1">
              <a:spLocks noChangeArrowheads="1"/>
            </p:cNvSpPr>
            <p:nvPr/>
          </p:nvSpPr>
          <p:spPr bwMode="auto">
            <a:xfrm>
              <a:off x="8970525" y="1682279"/>
              <a:ext cx="184744" cy="52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a:endParaRPr lang="en-AU" altLang="zh-CN" sz="2800">
                <a:solidFill>
                  <a:schemeClr val="tx1">
                    <a:lumMod val="50000"/>
                    <a:lumOff val="50000"/>
                  </a:schemeClr>
                </a:solidFill>
                <a:latin typeface="Arial"/>
                <a:ea typeface="微软雅黑"/>
                <a:sym typeface="Arial"/>
              </a:endParaRPr>
            </a:p>
          </p:txBody>
        </p:sp>
        <p:sp>
          <p:nvSpPr>
            <p:cNvPr id="124979" name="Text Placeholder 32"/>
            <p:cNvSpPr txBox="1"/>
            <p:nvPr/>
          </p:nvSpPr>
          <p:spPr bwMode="auto">
            <a:xfrm>
              <a:off x="9443360" y="2167755"/>
              <a:ext cx="1879712" cy="52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defRPr/>
              </a:pPr>
              <a:endParaRPr lang="en-US" altLang="zh-CN" sz="1200" dirty="0">
                <a:solidFill>
                  <a:schemeClr val="tx1">
                    <a:lumMod val="50000"/>
                    <a:lumOff val="50000"/>
                  </a:schemeClr>
                </a:solidFill>
                <a:latin typeface="Arial"/>
                <a:ea typeface="微软雅黑"/>
                <a:sym typeface="Arial"/>
              </a:endParaRPr>
            </a:p>
            <a:p>
              <a:pPr>
                <a:lnSpc>
                  <a:spcPct val="150000"/>
                </a:lnSpc>
                <a:defRPr/>
              </a:pPr>
              <a:r>
                <a:rPr lang="en-US" altLang="zh-CN" sz="1200" dirty="0">
                  <a:solidFill>
                    <a:schemeClr val="tx1">
                      <a:lumMod val="50000"/>
                      <a:lumOff val="50000"/>
                    </a:schemeClr>
                  </a:solidFill>
                  <a:latin typeface="Arial"/>
                  <a:ea typeface="微软雅黑"/>
                  <a:sym typeface="Arial"/>
                </a:rPr>
                <a:t>Click here to add content, content to match the title. </a:t>
              </a:r>
            </a:p>
          </p:txBody>
        </p:sp>
        <p:sp>
          <p:nvSpPr>
            <p:cNvPr id="124980" name="Text Placeholder 33"/>
            <p:cNvSpPr txBox="1"/>
            <p:nvPr/>
          </p:nvSpPr>
          <p:spPr bwMode="auto">
            <a:xfrm>
              <a:off x="9429074" y="1887578"/>
              <a:ext cx="1893998" cy="27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08330">
                <a:defRPr>
                  <a:solidFill>
                    <a:schemeClr val="tx1"/>
                  </a:solidFill>
                  <a:latin typeface="Calibri" panose="020F0502020204030204" pitchFamily="34" charset="0"/>
                  <a:ea typeface="MS PGothic" panose="020B0600070205080204" charset="-128"/>
                </a:defRPr>
              </a:lvl1pPr>
              <a:lvl2pPr marL="742950" indent="-285750" defTabSz="608330">
                <a:defRPr>
                  <a:solidFill>
                    <a:schemeClr val="tx1"/>
                  </a:solidFill>
                  <a:latin typeface="Calibri" panose="020F0502020204030204" pitchFamily="34" charset="0"/>
                  <a:ea typeface="MS PGothic" panose="020B0600070205080204" charset="-128"/>
                </a:defRPr>
              </a:lvl2pPr>
              <a:lvl3pPr marL="1143000" indent="-228600" defTabSz="608330">
                <a:defRPr>
                  <a:solidFill>
                    <a:schemeClr val="tx1"/>
                  </a:solidFill>
                  <a:latin typeface="Calibri" panose="020F0502020204030204" pitchFamily="34" charset="0"/>
                  <a:ea typeface="MS PGothic" panose="020B0600070205080204" charset="-128"/>
                </a:defRPr>
              </a:lvl3pPr>
              <a:lvl4pPr marL="1600200" indent="-228600" defTabSz="608330">
                <a:defRPr>
                  <a:solidFill>
                    <a:schemeClr val="tx1"/>
                  </a:solidFill>
                  <a:latin typeface="Calibri" panose="020F0502020204030204" pitchFamily="34" charset="0"/>
                  <a:ea typeface="MS PGothic" panose="020B0600070205080204" charset="-128"/>
                </a:defRPr>
              </a:lvl4pPr>
              <a:lvl5pPr marL="2057400" indent="-228600" defTabSz="608330">
                <a:defRPr>
                  <a:solidFill>
                    <a:schemeClr val="tx1"/>
                  </a:solidFill>
                  <a:latin typeface="Calibri" panose="020F0502020204030204" pitchFamily="34" charset="0"/>
                  <a:ea typeface="MS PGothic" panose="020B0600070205080204" charset="-128"/>
                </a:defRPr>
              </a:lvl5pPr>
              <a:lvl6pPr marL="2514600" indent="-228600" defTabSz="60833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defTabSz="60833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defTabSz="60833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defTabSz="60833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609600">
                <a:defRPr/>
              </a:pPr>
              <a:r>
                <a:rPr lang="en-US" altLang="zh-CN" dirty="0">
                  <a:solidFill>
                    <a:schemeClr val="tx1">
                      <a:lumMod val="50000"/>
                      <a:lumOff val="50000"/>
                    </a:schemeClr>
                  </a:solidFill>
                  <a:latin typeface="Arial"/>
                  <a:ea typeface="微软雅黑"/>
                  <a:sym typeface="Arial"/>
                </a:rPr>
                <a:t>Add title text</a:t>
              </a:r>
              <a:endParaRPr lang="en-AU" altLang="zh-CN" dirty="0">
                <a:solidFill>
                  <a:schemeClr val="tx1">
                    <a:lumMod val="50000"/>
                    <a:lumOff val="50000"/>
                  </a:schemeClr>
                </a:solidFill>
                <a:latin typeface="Arial"/>
                <a:ea typeface="微软雅黑"/>
                <a:cs typeface="Arial" panose="020B0604020202020204"/>
                <a:sym typeface="Arial"/>
              </a:endParaRPr>
            </a:p>
          </p:txBody>
        </p:sp>
      </p:grpSp>
      <p:grpSp>
        <p:nvGrpSpPr>
          <p:cNvPr id="121" name="Group 120"/>
          <p:cNvGrpSpPr/>
          <p:nvPr/>
        </p:nvGrpSpPr>
        <p:grpSpPr bwMode="auto">
          <a:xfrm>
            <a:off x="8655236" y="3302772"/>
            <a:ext cx="2621552" cy="1014413"/>
            <a:chOff x="8970525" y="3241456"/>
            <a:chExt cx="2621742" cy="1014209"/>
          </a:xfrm>
        </p:grpSpPr>
        <p:sp>
          <p:nvSpPr>
            <p:cNvPr id="124975" name="TextBox 124"/>
            <p:cNvSpPr txBox="1">
              <a:spLocks noChangeArrowheads="1"/>
            </p:cNvSpPr>
            <p:nvPr/>
          </p:nvSpPr>
          <p:spPr bwMode="auto">
            <a:xfrm>
              <a:off x="8970525" y="3241456"/>
              <a:ext cx="184744" cy="52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a:endParaRPr lang="en-AU" altLang="zh-CN" sz="2800">
                <a:solidFill>
                  <a:schemeClr val="tx1">
                    <a:lumMod val="50000"/>
                    <a:lumOff val="50000"/>
                  </a:schemeClr>
                </a:solidFill>
                <a:latin typeface="Arial"/>
                <a:ea typeface="微软雅黑"/>
                <a:sym typeface="Arial"/>
              </a:endParaRPr>
            </a:p>
          </p:txBody>
        </p:sp>
        <p:sp>
          <p:nvSpPr>
            <p:cNvPr id="124976" name="Text Placeholder 32"/>
            <p:cNvSpPr txBox="1"/>
            <p:nvPr/>
          </p:nvSpPr>
          <p:spPr bwMode="auto">
            <a:xfrm>
              <a:off x="9443360" y="3726932"/>
              <a:ext cx="1879712" cy="52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nSpc>
                  <a:spcPct val="150000"/>
                </a:lnSpc>
                <a:defRPr/>
              </a:pPr>
              <a:endParaRPr lang="en-US" altLang="zh-CN" sz="1200" dirty="0">
                <a:solidFill>
                  <a:schemeClr val="tx1">
                    <a:lumMod val="50000"/>
                    <a:lumOff val="50000"/>
                  </a:schemeClr>
                </a:solidFill>
                <a:latin typeface="Arial"/>
                <a:ea typeface="微软雅黑"/>
                <a:sym typeface="Arial"/>
              </a:endParaRPr>
            </a:p>
            <a:p>
              <a:pPr>
                <a:lnSpc>
                  <a:spcPct val="150000"/>
                </a:lnSpc>
                <a:defRPr/>
              </a:pPr>
              <a:r>
                <a:rPr lang="en-US" altLang="zh-CN" sz="1200" dirty="0">
                  <a:solidFill>
                    <a:schemeClr val="tx1">
                      <a:lumMod val="50000"/>
                      <a:lumOff val="50000"/>
                    </a:schemeClr>
                  </a:solidFill>
                  <a:latin typeface="Arial"/>
                  <a:ea typeface="微软雅黑"/>
                  <a:sym typeface="Arial"/>
                </a:rPr>
                <a:t>Click here to add content, content to match the title. </a:t>
              </a:r>
            </a:p>
          </p:txBody>
        </p:sp>
        <p:sp>
          <p:nvSpPr>
            <p:cNvPr id="133" name="Text Placeholder 33"/>
            <p:cNvSpPr txBox="1"/>
            <p:nvPr/>
          </p:nvSpPr>
          <p:spPr>
            <a:xfrm>
              <a:off x="9701663" y="3446203"/>
              <a:ext cx="1890604" cy="23014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09600">
                <a:buNone/>
                <a:defRPr/>
              </a:pPr>
              <a:r>
                <a:rPr lang="en-US" altLang="zh-CN" sz="1900" dirty="0">
                  <a:solidFill>
                    <a:schemeClr val="tx1">
                      <a:lumMod val="50000"/>
                      <a:lumOff val="50000"/>
                    </a:schemeClr>
                  </a:solidFill>
                  <a:latin typeface="Arial"/>
                  <a:ea typeface="微软雅黑"/>
                  <a:sym typeface="Arial"/>
                </a:rPr>
                <a:t>Add title text</a:t>
              </a:r>
              <a:endParaRPr lang="en-AU" altLang="zh-CN" sz="1900" dirty="0">
                <a:solidFill>
                  <a:schemeClr val="tx1">
                    <a:lumMod val="50000"/>
                    <a:lumOff val="50000"/>
                  </a:schemeClr>
                </a:solidFill>
                <a:latin typeface="Arial"/>
                <a:ea typeface="微软雅黑"/>
                <a:cs typeface="Arial" panose="020B0604020202020204"/>
                <a:sym typeface="Arial"/>
              </a:endParaRPr>
            </a:p>
          </p:txBody>
        </p:sp>
      </p:grpSp>
      <p:grpSp>
        <p:nvGrpSpPr>
          <p:cNvPr id="137" name="Group 136"/>
          <p:cNvGrpSpPr/>
          <p:nvPr/>
        </p:nvGrpSpPr>
        <p:grpSpPr bwMode="auto">
          <a:xfrm>
            <a:off x="8534021" y="4852172"/>
            <a:ext cx="2742770" cy="1014413"/>
            <a:chOff x="8850054" y="4790749"/>
            <a:chExt cx="2742129" cy="1014209"/>
          </a:xfrm>
        </p:grpSpPr>
        <p:sp>
          <p:nvSpPr>
            <p:cNvPr id="124972" name="TextBox 137"/>
            <p:cNvSpPr txBox="1">
              <a:spLocks noChangeArrowheads="1"/>
            </p:cNvSpPr>
            <p:nvPr/>
          </p:nvSpPr>
          <p:spPr bwMode="auto">
            <a:xfrm>
              <a:off x="8850054" y="4790749"/>
              <a:ext cx="184688" cy="52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endParaRPr lang="en-AU" altLang="zh-CN" sz="2800">
                <a:solidFill>
                  <a:schemeClr val="tx1">
                    <a:lumMod val="50000"/>
                    <a:lumOff val="50000"/>
                  </a:schemeClr>
                </a:solidFill>
                <a:latin typeface="Arial"/>
                <a:ea typeface="微软雅黑"/>
                <a:sym typeface="Arial"/>
              </a:endParaRPr>
            </a:p>
          </p:txBody>
        </p:sp>
        <p:sp>
          <p:nvSpPr>
            <p:cNvPr id="124973" name="Text Placeholder 32"/>
            <p:cNvSpPr txBox="1"/>
            <p:nvPr/>
          </p:nvSpPr>
          <p:spPr bwMode="auto">
            <a:xfrm>
              <a:off x="9443360" y="5276225"/>
              <a:ext cx="1879712" cy="52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nSpc>
                  <a:spcPct val="150000"/>
                </a:lnSpc>
                <a:defRPr/>
              </a:pPr>
              <a:endParaRPr lang="en-US" altLang="zh-CN" sz="1200" dirty="0">
                <a:solidFill>
                  <a:schemeClr val="tx1">
                    <a:lumMod val="50000"/>
                    <a:lumOff val="50000"/>
                  </a:schemeClr>
                </a:solidFill>
                <a:latin typeface="Arial"/>
                <a:ea typeface="微软雅黑"/>
                <a:sym typeface="Arial"/>
              </a:endParaRPr>
            </a:p>
            <a:p>
              <a:pPr>
                <a:lnSpc>
                  <a:spcPct val="150000"/>
                </a:lnSpc>
                <a:defRPr/>
              </a:pPr>
              <a:r>
                <a:rPr lang="en-US" altLang="zh-CN" sz="1200" dirty="0">
                  <a:solidFill>
                    <a:schemeClr val="tx1">
                      <a:lumMod val="50000"/>
                      <a:lumOff val="50000"/>
                    </a:schemeClr>
                  </a:solidFill>
                  <a:latin typeface="Arial"/>
                  <a:ea typeface="微软雅黑"/>
                  <a:sym typeface="Arial"/>
                </a:rPr>
                <a:t>Click here to add content, content to match the title. </a:t>
              </a:r>
            </a:p>
          </p:txBody>
        </p:sp>
        <p:sp>
          <p:nvSpPr>
            <p:cNvPr id="140" name="Text Placeholder 33"/>
            <p:cNvSpPr txBox="1"/>
            <p:nvPr/>
          </p:nvSpPr>
          <p:spPr>
            <a:xfrm>
              <a:off x="9700571" y="4995496"/>
              <a:ext cx="1891612" cy="21426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09600">
                <a:buNone/>
                <a:defRPr/>
              </a:pPr>
              <a:r>
                <a:rPr lang="en-US" altLang="zh-CN" sz="1900" dirty="0">
                  <a:solidFill>
                    <a:schemeClr val="tx1">
                      <a:lumMod val="50000"/>
                      <a:lumOff val="50000"/>
                    </a:schemeClr>
                  </a:solidFill>
                  <a:latin typeface="Arial"/>
                  <a:ea typeface="微软雅黑"/>
                  <a:sym typeface="Arial"/>
                </a:rPr>
                <a:t>Add title text</a:t>
              </a:r>
              <a:endParaRPr lang="en-AU" altLang="zh-CN" sz="1900" dirty="0">
                <a:solidFill>
                  <a:schemeClr val="tx1">
                    <a:lumMod val="50000"/>
                    <a:lumOff val="50000"/>
                  </a:schemeClr>
                </a:solidFill>
                <a:latin typeface="Arial"/>
                <a:ea typeface="微软雅黑"/>
                <a:cs typeface="Arial" panose="020B0604020202020204"/>
                <a:sym typeface="Arial"/>
              </a:endParaRPr>
            </a:p>
          </p:txBody>
        </p:sp>
      </p:grpSp>
      <p:grpSp>
        <p:nvGrpSpPr>
          <p:cNvPr id="11" name="Group 10"/>
          <p:cNvGrpSpPr/>
          <p:nvPr/>
        </p:nvGrpSpPr>
        <p:grpSpPr bwMode="auto">
          <a:xfrm>
            <a:off x="4183314" y="1996259"/>
            <a:ext cx="2344432" cy="1404937"/>
            <a:chOff x="4182282" y="1935228"/>
            <a:chExt cx="2346151" cy="1404736"/>
          </a:xfrm>
          <a:solidFill>
            <a:schemeClr val="accent1"/>
          </a:solidFill>
        </p:grpSpPr>
        <p:grpSp>
          <p:nvGrpSpPr>
            <p:cNvPr id="2" name="Group 1"/>
            <p:cNvGrpSpPr/>
            <p:nvPr/>
          </p:nvGrpSpPr>
          <p:grpSpPr>
            <a:xfrm>
              <a:off x="4182282" y="1935228"/>
              <a:ext cx="2346151" cy="1404736"/>
              <a:chOff x="4182282" y="1935228"/>
              <a:chExt cx="2346151" cy="1404736"/>
            </a:xfrm>
            <a:grpFill/>
          </p:grpSpPr>
          <p:sp>
            <p:nvSpPr>
              <p:cNvPr id="101" name="Freeform 100"/>
              <p:cNvSpPr/>
              <p:nvPr/>
            </p:nvSpPr>
            <p:spPr bwMode="auto">
              <a:xfrm>
                <a:off x="4182282" y="1935228"/>
                <a:ext cx="2346151" cy="1404736"/>
              </a:xfrm>
              <a:custGeom>
                <a:avLst/>
                <a:gdLst>
                  <a:gd name="T0" fmla="*/ 569 w 738"/>
                  <a:gd name="T1" fmla="*/ 73 h 442"/>
                  <a:gd name="T2" fmla="*/ 438 w 738"/>
                  <a:gd name="T3" fmla="*/ 0 h 442"/>
                  <a:gd name="T4" fmla="*/ 335 w 738"/>
                  <a:gd name="T5" fmla="*/ 0 h 442"/>
                  <a:gd name="T6" fmla="*/ 215 w 738"/>
                  <a:gd name="T7" fmla="*/ 69 h 442"/>
                  <a:gd name="T8" fmla="*/ 0 w 738"/>
                  <a:gd name="T9" fmla="*/ 442 h 442"/>
                  <a:gd name="T10" fmla="*/ 128 w 738"/>
                  <a:gd name="T11" fmla="*/ 365 h 442"/>
                  <a:gd name="T12" fmla="*/ 738 w 738"/>
                  <a:gd name="T13" fmla="*/ 365 h 442"/>
                  <a:gd name="T14" fmla="*/ 569 w 738"/>
                  <a:gd name="T15" fmla="*/ 73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569" y="73"/>
                    </a:moveTo>
                    <a:cubicBezTo>
                      <a:pt x="542" y="29"/>
                      <a:pt x="493" y="0"/>
                      <a:pt x="438" y="0"/>
                    </a:cubicBezTo>
                    <a:cubicBezTo>
                      <a:pt x="335" y="0"/>
                      <a:pt x="335" y="0"/>
                      <a:pt x="335" y="0"/>
                    </a:cubicBezTo>
                    <a:cubicBezTo>
                      <a:pt x="291" y="0"/>
                      <a:pt x="237" y="31"/>
                      <a:pt x="215" y="69"/>
                    </a:cubicBezTo>
                    <a:cubicBezTo>
                      <a:pt x="0" y="442"/>
                      <a:pt x="0" y="442"/>
                      <a:pt x="0" y="442"/>
                    </a:cubicBezTo>
                    <a:cubicBezTo>
                      <a:pt x="28" y="394"/>
                      <a:pt x="77" y="367"/>
                      <a:pt x="128" y="365"/>
                    </a:cubicBezTo>
                    <a:cubicBezTo>
                      <a:pt x="738" y="365"/>
                      <a:pt x="738" y="365"/>
                      <a:pt x="738" y="365"/>
                    </a:cubicBezTo>
                    <a:cubicBezTo>
                      <a:pt x="569" y="73"/>
                      <a:pt x="569" y="73"/>
                      <a:pt x="569" y="7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solidFill>
                    <a:schemeClr val="tx1">
                      <a:lumMod val="50000"/>
                      <a:lumOff val="50000"/>
                    </a:schemeClr>
                  </a:solidFill>
                  <a:latin typeface="Arial"/>
                  <a:ea typeface="微软雅黑"/>
                  <a:sym typeface="Arial"/>
                </a:endParaRPr>
              </a:p>
            </p:txBody>
          </p:sp>
          <p:sp>
            <p:nvSpPr>
              <p:cNvPr id="104" name="Freeform 103"/>
              <p:cNvSpPr/>
              <p:nvPr/>
            </p:nvSpPr>
            <p:spPr bwMode="auto">
              <a:xfrm>
                <a:off x="5991249" y="2167560"/>
                <a:ext cx="537184" cy="927986"/>
              </a:xfrm>
              <a:custGeom>
                <a:avLst/>
                <a:gdLst>
                  <a:gd name="T0" fmla="*/ 0 w 400"/>
                  <a:gd name="T1" fmla="*/ 0 h 691"/>
                  <a:gd name="T2" fmla="*/ 246 w 400"/>
                  <a:gd name="T3" fmla="*/ 691 h 691"/>
                  <a:gd name="T4" fmla="*/ 400 w 400"/>
                  <a:gd name="T5" fmla="*/ 691 h 691"/>
                  <a:gd name="T6" fmla="*/ 182 w 400"/>
                  <a:gd name="T7" fmla="*/ 315 h 691"/>
                  <a:gd name="T8" fmla="*/ 0 w 400"/>
                  <a:gd name="T9" fmla="*/ 0 h 691"/>
                </a:gdLst>
                <a:ahLst/>
                <a:cxnLst>
                  <a:cxn ang="0">
                    <a:pos x="T0" y="T1"/>
                  </a:cxn>
                  <a:cxn ang="0">
                    <a:pos x="T2" y="T3"/>
                  </a:cxn>
                  <a:cxn ang="0">
                    <a:pos x="T4" y="T5"/>
                  </a:cxn>
                  <a:cxn ang="0">
                    <a:pos x="T6" y="T7"/>
                  </a:cxn>
                  <a:cxn ang="0">
                    <a:pos x="T8" y="T9"/>
                  </a:cxn>
                </a:cxnLst>
                <a:rect l="0" t="0" r="r" b="b"/>
                <a:pathLst>
                  <a:path w="400" h="691">
                    <a:moveTo>
                      <a:pt x="0" y="0"/>
                    </a:moveTo>
                    <a:lnTo>
                      <a:pt x="246" y="691"/>
                    </a:lnTo>
                    <a:lnTo>
                      <a:pt x="400" y="691"/>
                    </a:lnTo>
                    <a:lnTo>
                      <a:pt x="182" y="315"/>
                    </a:lnTo>
                    <a:lnTo>
                      <a:pt x="0" y="0"/>
                    </a:lnTo>
                    <a:close/>
                  </a:path>
                </a:pathLst>
              </a:custGeom>
              <a:grpFill/>
              <a:ln>
                <a:noFill/>
              </a:ln>
            </p:spPr>
            <p:txBody>
              <a:bodyPr/>
              <a:lstStyle/>
              <a:p>
                <a:pPr>
                  <a:defRPr/>
                </a:pPr>
                <a:endParaRPr lang="en-US" dirty="0">
                  <a:solidFill>
                    <a:schemeClr val="tx1">
                      <a:lumMod val="50000"/>
                      <a:lumOff val="50000"/>
                    </a:schemeClr>
                  </a:solidFill>
                  <a:latin typeface="Arial"/>
                  <a:ea typeface="微软雅黑"/>
                  <a:sym typeface="Arial"/>
                </a:endParaRPr>
              </a:p>
            </p:txBody>
          </p:sp>
        </p:grpSp>
        <p:sp>
          <p:nvSpPr>
            <p:cNvPr id="63" name="Freeform 119"/>
            <p:cNvSpPr>
              <a:spLocks noChangeArrowheads="1"/>
            </p:cNvSpPr>
            <p:nvPr/>
          </p:nvSpPr>
          <p:spPr bwMode="auto">
            <a:xfrm>
              <a:off x="5170268" y="2279797"/>
              <a:ext cx="516775" cy="461896"/>
            </a:xfrm>
            <a:custGeom>
              <a:avLst/>
              <a:gdLst>
                <a:gd name="T0" fmla="*/ 460626 w 497"/>
                <a:gd name="T1" fmla="*/ 72821 h 444"/>
                <a:gd name="T2" fmla="*/ 460626 w 497"/>
                <a:gd name="T3" fmla="*/ 72821 h 444"/>
                <a:gd name="T4" fmla="*/ 442950 w 497"/>
                <a:gd name="T5" fmla="*/ 72821 h 444"/>
                <a:gd name="T6" fmla="*/ 442950 w 497"/>
                <a:gd name="T7" fmla="*/ 460856 h 444"/>
                <a:gd name="T8" fmla="*/ 460626 w 497"/>
                <a:gd name="T9" fmla="*/ 460856 h 444"/>
                <a:gd name="T10" fmla="*/ 515735 w 497"/>
                <a:gd name="T11" fmla="*/ 414042 h 444"/>
                <a:gd name="T12" fmla="*/ 515735 w 497"/>
                <a:gd name="T13" fmla="*/ 128998 h 444"/>
                <a:gd name="T14" fmla="*/ 460626 w 497"/>
                <a:gd name="T15" fmla="*/ 72821 h 444"/>
                <a:gd name="T16" fmla="*/ 0 w 497"/>
                <a:gd name="T17" fmla="*/ 128998 h 444"/>
                <a:gd name="T18" fmla="*/ 0 w 497"/>
                <a:gd name="T19" fmla="*/ 128998 h 444"/>
                <a:gd name="T20" fmla="*/ 0 w 497"/>
                <a:gd name="T21" fmla="*/ 414042 h 444"/>
                <a:gd name="T22" fmla="*/ 55109 w 497"/>
                <a:gd name="T23" fmla="*/ 460856 h 444"/>
                <a:gd name="T24" fmla="*/ 73825 w 497"/>
                <a:gd name="T25" fmla="*/ 460856 h 444"/>
                <a:gd name="T26" fmla="*/ 73825 w 497"/>
                <a:gd name="T27" fmla="*/ 72821 h 444"/>
                <a:gd name="T28" fmla="*/ 55109 w 497"/>
                <a:gd name="T29" fmla="*/ 72821 h 444"/>
                <a:gd name="T30" fmla="*/ 0 w 497"/>
                <a:gd name="T31" fmla="*/ 128998 h 444"/>
                <a:gd name="T32" fmla="*/ 350409 w 497"/>
                <a:gd name="T33" fmla="*/ 27048 h 444"/>
                <a:gd name="T34" fmla="*/ 350409 w 497"/>
                <a:gd name="T35" fmla="*/ 27048 h 444"/>
                <a:gd name="T36" fmla="*/ 257868 w 497"/>
                <a:gd name="T37" fmla="*/ 0 h 444"/>
                <a:gd name="T38" fmla="*/ 166366 w 497"/>
                <a:gd name="T39" fmla="*/ 27048 h 444"/>
                <a:gd name="T40" fmla="*/ 166366 w 497"/>
                <a:gd name="T41" fmla="*/ 72821 h 444"/>
                <a:gd name="T42" fmla="*/ 111257 w 497"/>
                <a:gd name="T43" fmla="*/ 72821 h 444"/>
                <a:gd name="T44" fmla="*/ 111257 w 497"/>
                <a:gd name="T45" fmla="*/ 460856 h 444"/>
                <a:gd name="T46" fmla="*/ 405518 w 497"/>
                <a:gd name="T47" fmla="*/ 460856 h 444"/>
                <a:gd name="T48" fmla="*/ 405518 w 497"/>
                <a:gd name="T49" fmla="*/ 72821 h 444"/>
                <a:gd name="T50" fmla="*/ 350409 w 497"/>
                <a:gd name="T51" fmla="*/ 72821 h 444"/>
                <a:gd name="T52" fmla="*/ 350409 w 497"/>
                <a:gd name="T53" fmla="*/ 27048 h 444"/>
                <a:gd name="T54" fmla="*/ 312976 w 497"/>
                <a:gd name="T55" fmla="*/ 72821 h 444"/>
                <a:gd name="T56" fmla="*/ 312976 w 497"/>
                <a:gd name="T57" fmla="*/ 72821 h 444"/>
                <a:gd name="T58" fmla="*/ 202759 w 497"/>
                <a:gd name="T59" fmla="*/ 72821 h 444"/>
                <a:gd name="T60" fmla="*/ 202759 w 497"/>
                <a:gd name="T61" fmla="*/ 45773 h 444"/>
                <a:gd name="T62" fmla="*/ 257868 w 497"/>
                <a:gd name="T63" fmla="*/ 27048 h 444"/>
                <a:gd name="T64" fmla="*/ 312976 w 497"/>
                <a:gd name="T65" fmla="*/ 45773 h 444"/>
                <a:gd name="T66" fmla="*/ 312976 w 497"/>
                <a:gd name="T67" fmla="*/ 72821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latin typeface="Arial"/>
                <a:ea typeface="微软雅黑"/>
                <a:sym typeface="Arial"/>
              </a:endParaRPr>
            </a:p>
          </p:txBody>
        </p:sp>
      </p:grpSp>
      <p:grpSp>
        <p:nvGrpSpPr>
          <p:cNvPr id="10" name="Group 9"/>
          <p:cNvGrpSpPr/>
          <p:nvPr/>
        </p:nvGrpSpPr>
        <p:grpSpPr bwMode="auto">
          <a:xfrm>
            <a:off x="5575370" y="1996260"/>
            <a:ext cx="1998403" cy="1908175"/>
            <a:chOff x="5574932" y="1935228"/>
            <a:chExt cx="1999668" cy="1908347"/>
          </a:xfrm>
          <a:solidFill>
            <a:schemeClr val="accent2"/>
          </a:solidFill>
        </p:grpSpPr>
        <p:grpSp>
          <p:nvGrpSpPr>
            <p:cNvPr id="3" name="Group 2"/>
            <p:cNvGrpSpPr/>
            <p:nvPr/>
          </p:nvGrpSpPr>
          <p:grpSpPr>
            <a:xfrm>
              <a:off x="5574932" y="1935228"/>
              <a:ext cx="1999668" cy="1908347"/>
              <a:chOff x="5574932" y="1935228"/>
              <a:chExt cx="1999668" cy="1908347"/>
            </a:xfrm>
            <a:grpFill/>
          </p:grpSpPr>
          <p:sp>
            <p:nvSpPr>
              <p:cNvPr id="78" name="Freeform 77"/>
              <p:cNvSpPr/>
              <p:nvPr/>
            </p:nvSpPr>
            <p:spPr bwMode="auto">
              <a:xfrm>
                <a:off x="5574932" y="1935228"/>
                <a:ext cx="1999668" cy="1908347"/>
              </a:xfrm>
              <a:custGeom>
                <a:avLst/>
                <a:gdLst>
                  <a:gd name="T0" fmla="*/ 604 w 629"/>
                  <a:gd name="T1" fmla="*/ 308 h 600"/>
                  <a:gd name="T2" fmla="*/ 602 w 629"/>
                  <a:gd name="T3" fmla="*/ 158 h 600"/>
                  <a:gd name="T4" fmla="*/ 550 w 629"/>
                  <a:gd name="T5" fmla="*/ 69 h 600"/>
                  <a:gd name="T6" fmla="*/ 430 w 629"/>
                  <a:gd name="T7" fmla="*/ 0 h 600"/>
                  <a:gd name="T8" fmla="*/ 0 w 629"/>
                  <a:gd name="T9" fmla="*/ 0 h 600"/>
                  <a:gd name="T10" fmla="*/ 131 w 629"/>
                  <a:gd name="T11" fmla="*/ 73 h 600"/>
                  <a:gd name="T12" fmla="*/ 436 w 629"/>
                  <a:gd name="T13" fmla="*/ 600 h 600"/>
                  <a:gd name="T14" fmla="*/ 604 w 629"/>
                  <a:gd name="T15" fmla="*/ 308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9" h="600">
                    <a:moveTo>
                      <a:pt x="604" y="308"/>
                    </a:moveTo>
                    <a:cubicBezTo>
                      <a:pt x="628" y="262"/>
                      <a:pt x="629" y="206"/>
                      <a:pt x="602" y="158"/>
                    </a:cubicBezTo>
                    <a:cubicBezTo>
                      <a:pt x="550" y="69"/>
                      <a:pt x="550" y="69"/>
                      <a:pt x="550" y="69"/>
                    </a:cubicBezTo>
                    <a:cubicBezTo>
                      <a:pt x="528" y="31"/>
                      <a:pt x="474" y="0"/>
                      <a:pt x="430" y="0"/>
                    </a:cubicBezTo>
                    <a:cubicBezTo>
                      <a:pt x="0" y="0"/>
                      <a:pt x="0" y="0"/>
                      <a:pt x="0" y="0"/>
                    </a:cubicBezTo>
                    <a:cubicBezTo>
                      <a:pt x="55" y="0"/>
                      <a:pt x="104" y="29"/>
                      <a:pt x="131" y="73"/>
                    </a:cubicBezTo>
                    <a:cubicBezTo>
                      <a:pt x="436" y="600"/>
                      <a:pt x="436" y="600"/>
                      <a:pt x="436" y="600"/>
                    </a:cubicBezTo>
                    <a:cubicBezTo>
                      <a:pt x="604" y="308"/>
                      <a:pt x="604" y="308"/>
                      <a:pt x="604" y="308"/>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solidFill>
                    <a:schemeClr val="tx1">
                      <a:lumMod val="50000"/>
                      <a:lumOff val="50000"/>
                    </a:schemeClr>
                  </a:solidFill>
                  <a:latin typeface="Arial"/>
                  <a:ea typeface="微软雅黑"/>
                  <a:sym typeface="Arial"/>
                </a:endParaRPr>
              </a:p>
            </p:txBody>
          </p:sp>
          <p:sp>
            <p:nvSpPr>
              <p:cNvPr id="79" name="Freeform 78"/>
              <p:cNvSpPr/>
              <p:nvPr/>
            </p:nvSpPr>
            <p:spPr bwMode="auto">
              <a:xfrm>
                <a:off x="6856115" y="2914246"/>
                <a:ext cx="639249" cy="929328"/>
              </a:xfrm>
              <a:custGeom>
                <a:avLst/>
                <a:gdLst>
                  <a:gd name="T0" fmla="*/ 476 w 476"/>
                  <a:gd name="T1" fmla="*/ 0 h 692"/>
                  <a:gd name="T2" fmla="*/ 0 w 476"/>
                  <a:gd name="T3" fmla="*/ 559 h 692"/>
                  <a:gd name="T4" fmla="*/ 78 w 476"/>
                  <a:gd name="T5" fmla="*/ 692 h 692"/>
                  <a:gd name="T6" fmla="*/ 476 w 476"/>
                  <a:gd name="T7" fmla="*/ 0 h 692"/>
                </a:gdLst>
                <a:ahLst/>
                <a:cxnLst>
                  <a:cxn ang="0">
                    <a:pos x="T0" y="T1"/>
                  </a:cxn>
                  <a:cxn ang="0">
                    <a:pos x="T2" y="T3"/>
                  </a:cxn>
                  <a:cxn ang="0">
                    <a:pos x="T4" y="T5"/>
                  </a:cxn>
                  <a:cxn ang="0">
                    <a:pos x="T6" y="T7"/>
                  </a:cxn>
                </a:cxnLst>
                <a:rect l="0" t="0" r="r" b="b"/>
                <a:pathLst>
                  <a:path w="476" h="692">
                    <a:moveTo>
                      <a:pt x="476" y="0"/>
                    </a:moveTo>
                    <a:lnTo>
                      <a:pt x="0" y="559"/>
                    </a:lnTo>
                    <a:lnTo>
                      <a:pt x="78" y="692"/>
                    </a:lnTo>
                    <a:lnTo>
                      <a:pt x="476" y="0"/>
                    </a:lnTo>
                    <a:close/>
                  </a:path>
                </a:pathLst>
              </a:custGeom>
              <a:solidFill>
                <a:schemeClr val="accent3"/>
              </a:solidFill>
              <a:ln>
                <a:noFill/>
              </a:ln>
            </p:spPr>
            <p:txBody>
              <a:bodyPr/>
              <a:lstStyle/>
              <a:p>
                <a:pPr>
                  <a:defRPr/>
                </a:pPr>
                <a:endParaRPr lang="en-US" dirty="0">
                  <a:solidFill>
                    <a:schemeClr val="tx1">
                      <a:lumMod val="50000"/>
                      <a:lumOff val="50000"/>
                    </a:schemeClr>
                  </a:solidFill>
                  <a:latin typeface="Arial"/>
                  <a:ea typeface="微软雅黑"/>
                  <a:sym typeface="Arial"/>
                </a:endParaRPr>
              </a:p>
            </p:txBody>
          </p:sp>
        </p:grpSp>
        <p:sp>
          <p:nvSpPr>
            <p:cNvPr id="107" name="Freeform 28"/>
            <p:cNvSpPr>
              <a:spLocks noChangeArrowheads="1"/>
            </p:cNvSpPr>
            <p:nvPr/>
          </p:nvSpPr>
          <p:spPr bwMode="auto">
            <a:xfrm>
              <a:off x="6628841" y="2302677"/>
              <a:ext cx="577593" cy="485586"/>
            </a:xfrm>
            <a:custGeom>
              <a:avLst/>
              <a:gdLst>
                <a:gd name="T0" fmla="*/ 143818 w 498"/>
                <a:gd name="T1" fmla="*/ 94097 h 418"/>
                <a:gd name="T2" fmla="*/ 143818 w 498"/>
                <a:gd name="T3" fmla="*/ 94097 h 418"/>
                <a:gd name="T4" fmla="*/ 41754 w 498"/>
                <a:gd name="T5" fmla="*/ 299716 h 418"/>
                <a:gd name="T6" fmla="*/ 401300 w 498"/>
                <a:gd name="T7" fmla="*/ 134756 h 418"/>
                <a:gd name="T8" fmla="*/ 10438 w 498"/>
                <a:gd name="T9" fmla="*/ 443765 h 418"/>
                <a:gd name="T10" fmla="*/ 51032 w 498"/>
                <a:gd name="T11" fmla="*/ 464676 h 418"/>
                <a:gd name="T12" fmla="*/ 112503 w 498"/>
                <a:gd name="T13" fmla="*/ 361285 h 418"/>
                <a:gd name="T14" fmla="*/ 339829 w 498"/>
                <a:gd name="T15" fmla="*/ 361285 h 418"/>
                <a:gd name="T16" fmla="*/ 543958 w 498"/>
                <a:gd name="T17" fmla="*/ 83642 h 418"/>
                <a:gd name="T18" fmla="*/ 143818 w 498"/>
                <a:gd name="T19" fmla="*/ 94097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latin typeface="Arial"/>
                <a:ea typeface="微软雅黑"/>
                <a:sym typeface="Arial"/>
              </a:endParaRPr>
            </a:p>
          </p:txBody>
        </p:sp>
      </p:grpSp>
      <p:grpSp>
        <p:nvGrpSpPr>
          <p:cNvPr id="9" name="Group 8"/>
          <p:cNvGrpSpPr/>
          <p:nvPr/>
        </p:nvGrpSpPr>
        <p:grpSpPr bwMode="auto">
          <a:xfrm>
            <a:off x="6527746" y="2497909"/>
            <a:ext cx="1714277" cy="2157413"/>
            <a:chOff x="6528433" y="2437495"/>
            <a:chExt cx="1713617" cy="2156795"/>
          </a:xfrm>
          <a:solidFill>
            <a:schemeClr val="accent1"/>
          </a:solidFill>
        </p:grpSpPr>
        <p:grpSp>
          <p:nvGrpSpPr>
            <p:cNvPr id="4" name="Group 3"/>
            <p:cNvGrpSpPr/>
            <p:nvPr/>
          </p:nvGrpSpPr>
          <p:grpSpPr>
            <a:xfrm>
              <a:off x="6528433" y="2437495"/>
              <a:ext cx="1713617" cy="2156795"/>
              <a:chOff x="6528433" y="2437495"/>
              <a:chExt cx="1713617" cy="2156795"/>
            </a:xfrm>
            <a:grpFill/>
          </p:grpSpPr>
          <p:sp>
            <p:nvSpPr>
              <p:cNvPr id="81" name="Freeform 80"/>
              <p:cNvSpPr/>
              <p:nvPr/>
            </p:nvSpPr>
            <p:spPr bwMode="auto">
              <a:xfrm>
                <a:off x="6528433" y="2437495"/>
                <a:ext cx="1713617" cy="2156794"/>
              </a:xfrm>
              <a:custGeom>
                <a:avLst/>
                <a:gdLst>
                  <a:gd name="T0" fmla="*/ 337 w 539"/>
                  <a:gd name="T1" fmla="*/ 678 h 678"/>
                  <a:gd name="T2" fmla="*/ 466 w 539"/>
                  <a:gd name="T3" fmla="*/ 600 h 678"/>
                  <a:gd name="T4" fmla="*/ 517 w 539"/>
                  <a:gd name="T5" fmla="*/ 511 h 678"/>
                  <a:gd name="T6" fmla="*/ 517 w 539"/>
                  <a:gd name="T7" fmla="*/ 373 h 678"/>
                  <a:gd name="T8" fmla="*/ 302 w 539"/>
                  <a:gd name="T9" fmla="*/ 0 h 678"/>
                  <a:gd name="T10" fmla="*/ 304 w 539"/>
                  <a:gd name="T11" fmla="*/ 150 h 678"/>
                  <a:gd name="T12" fmla="*/ 0 w 539"/>
                  <a:gd name="T13" fmla="*/ 678 h 678"/>
                  <a:gd name="T14" fmla="*/ 337 w 539"/>
                  <a:gd name="T15" fmla="*/ 678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8">
                    <a:moveTo>
                      <a:pt x="337" y="678"/>
                    </a:moveTo>
                    <a:cubicBezTo>
                      <a:pt x="389" y="676"/>
                      <a:pt x="438" y="648"/>
                      <a:pt x="466" y="600"/>
                    </a:cubicBezTo>
                    <a:cubicBezTo>
                      <a:pt x="517" y="511"/>
                      <a:pt x="517" y="511"/>
                      <a:pt x="517" y="511"/>
                    </a:cubicBezTo>
                    <a:cubicBezTo>
                      <a:pt x="539" y="473"/>
                      <a:pt x="539" y="411"/>
                      <a:pt x="517" y="373"/>
                    </a:cubicBezTo>
                    <a:cubicBezTo>
                      <a:pt x="302" y="0"/>
                      <a:pt x="302" y="0"/>
                      <a:pt x="302" y="0"/>
                    </a:cubicBezTo>
                    <a:cubicBezTo>
                      <a:pt x="329" y="48"/>
                      <a:pt x="328" y="104"/>
                      <a:pt x="304" y="150"/>
                    </a:cubicBezTo>
                    <a:cubicBezTo>
                      <a:pt x="0" y="678"/>
                      <a:pt x="0" y="678"/>
                      <a:pt x="0" y="678"/>
                    </a:cubicBezTo>
                    <a:cubicBezTo>
                      <a:pt x="337" y="678"/>
                      <a:pt x="337" y="678"/>
                      <a:pt x="337" y="678"/>
                    </a:cubicBezTo>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solidFill>
                    <a:schemeClr val="tx1">
                      <a:lumMod val="50000"/>
                      <a:lumOff val="50000"/>
                    </a:schemeClr>
                  </a:solidFill>
                  <a:latin typeface="Arial"/>
                  <a:ea typeface="微软雅黑"/>
                  <a:sym typeface="Arial"/>
                </a:endParaRPr>
              </a:p>
            </p:txBody>
          </p:sp>
          <p:sp>
            <p:nvSpPr>
              <p:cNvPr id="84" name="Freeform 83"/>
              <p:cNvSpPr/>
              <p:nvPr/>
            </p:nvSpPr>
            <p:spPr bwMode="auto">
              <a:xfrm>
                <a:off x="6528433" y="4412990"/>
                <a:ext cx="1071682" cy="181300"/>
              </a:xfrm>
              <a:custGeom>
                <a:avLst/>
                <a:gdLst>
                  <a:gd name="T0" fmla="*/ 76 w 798"/>
                  <a:gd name="T1" fmla="*/ 0 h 135"/>
                  <a:gd name="T2" fmla="*/ 0 w 798"/>
                  <a:gd name="T3" fmla="*/ 135 h 135"/>
                  <a:gd name="T4" fmla="*/ 798 w 798"/>
                  <a:gd name="T5" fmla="*/ 135 h 135"/>
                  <a:gd name="T6" fmla="*/ 76 w 798"/>
                  <a:gd name="T7" fmla="*/ 0 h 135"/>
                </a:gdLst>
                <a:ahLst/>
                <a:cxnLst>
                  <a:cxn ang="0">
                    <a:pos x="T0" y="T1"/>
                  </a:cxn>
                  <a:cxn ang="0">
                    <a:pos x="T2" y="T3"/>
                  </a:cxn>
                  <a:cxn ang="0">
                    <a:pos x="T4" y="T5"/>
                  </a:cxn>
                  <a:cxn ang="0">
                    <a:pos x="T6" y="T7"/>
                  </a:cxn>
                </a:cxnLst>
                <a:rect l="0" t="0" r="r" b="b"/>
                <a:pathLst>
                  <a:path w="798" h="135">
                    <a:moveTo>
                      <a:pt x="76" y="0"/>
                    </a:moveTo>
                    <a:lnTo>
                      <a:pt x="0" y="135"/>
                    </a:lnTo>
                    <a:lnTo>
                      <a:pt x="798" y="135"/>
                    </a:lnTo>
                    <a:lnTo>
                      <a:pt x="76" y="0"/>
                    </a:lnTo>
                    <a:close/>
                  </a:path>
                </a:pathLst>
              </a:custGeom>
              <a:solidFill>
                <a:schemeClr val="accent4"/>
              </a:solidFill>
              <a:ln>
                <a:noFill/>
              </a:ln>
            </p:spPr>
            <p:txBody>
              <a:bodyPr/>
              <a:lstStyle/>
              <a:p>
                <a:pPr>
                  <a:defRPr/>
                </a:pPr>
                <a:endParaRPr lang="en-US" dirty="0">
                  <a:solidFill>
                    <a:schemeClr val="tx1">
                      <a:lumMod val="50000"/>
                      <a:lumOff val="50000"/>
                    </a:schemeClr>
                  </a:solidFill>
                  <a:latin typeface="Arial"/>
                  <a:ea typeface="微软雅黑"/>
                  <a:sym typeface="Arial"/>
                </a:endParaRPr>
              </a:p>
            </p:txBody>
          </p:sp>
        </p:grpSp>
        <p:sp>
          <p:nvSpPr>
            <p:cNvPr id="109" name="Freeform 154"/>
            <p:cNvSpPr>
              <a:spLocks noChangeArrowheads="1"/>
            </p:cNvSpPr>
            <p:nvPr/>
          </p:nvSpPr>
          <p:spPr bwMode="auto">
            <a:xfrm>
              <a:off x="7349571" y="3576828"/>
              <a:ext cx="392847" cy="533492"/>
            </a:xfrm>
            <a:custGeom>
              <a:avLst/>
              <a:gdLst>
                <a:gd name="T0" fmla="*/ 382887 w 355"/>
                <a:gd name="T1" fmla="*/ 144602 h 487"/>
                <a:gd name="T2" fmla="*/ 382887 w 355"/>
                <a:gd name="T3" fmla="*/ 144602 h 487"/>
                <a:gd name="T4" fmla="*/ 128367 w 355"/>
                <a:gd name="T5" fmla="*/ 18623 h 487"/>
                <a:gd name="T6" fmla="*/ 9960 w 355"/>
                <a:gd name="T7" fmla="*/ 58060 h 487"/>
                <a:gd name="T8" fmla="*/ 0 w 355"/>
                <a:gd name="T9" fmla="*/ 86542 h 487"/>
                <a:gd name="T10" fmla="*/ 9960 w 355"/>
                <a:gd name="T11" fmla="*/ 377936 h 487"/>
                <a:gd name="T12" fmla="*/ 19919 w 355"/>
                <a:gd name="T13" fmla="*/ 397654 h 487"/>
                <a:gd name="T14" fmla="*/ 245668 w 355"/>
                <a:gd name="T15" fmla="*/ 532397 h 487"/>
                <a:gd name="T16" fmla="*/ 255627 w 355"/>
                <a:gd name="T17" fmla="*/ 532397 h 487"/>
                <a:gd name="T18" fmla="*/ 265587 w 355"/>
                <a:gd name="T19" fmla="*/ 532397 h 487"/>
                <a:gd name="T20" fmla="*/ 274440 w 355"/>
                <a:gd name="T21" fmla="*/ 523633 h 487"/>
                <a:gd name="T22" fmla="*/ 274440 w 355"/>
                <a:gd name="T23" fmla="*/ 222380 h 487"/>
                <a:gd name="T24" fmla="*/ 265587 w 355"/>
                <a:gd name="T25" fmla="*/ 202661 h 487"/>
                <a:gd name="T26" fmla="*/ 48691 w 355"/>
                <a:gd name="T27" fmla="*/ 76683 h 487"/>
                <a:gd name="T28" fmla="*/ 78569 w 355"/>
                <a:gd name="T29" fmla="*/ 58060 h 487"/>
                <a:gd name="T30" fmla="*/ 118407 w 355"/>
                <a:gd name="T31" fmla="*/ 48201 h 487"/>
                <a:gd name="T32" fmla="*/ 333090 w 355"/>
                <a:gd name="T33" fmla="*/ 164320 h 487"/>
                <a:gd name="T34" fmla="*/ 343049 w 355"/>
                <a:gd name="T35" fmla="*/ 174179 h 487"/>
                <a:gd name="T36" fmla="*/ 343049 w 355"/>
                <a:gd name="T37" fmla="*/ 465573 h 487"/>
                <a:gd name="T38" fmla="*/ 362968 w 355"/>
                <a:gd name="T39" fmla="*/ 484196 h 487"/>
                <a:gd name="T40" fmla="*/ 391740 w 355"/>
                <a:gd name="T41" fmla="*/ 465573 h 487"/>
                <a:gd name="T42" fmla="*/ 391740 w 355"/>
                <a:gd name="T43" fmla="*/ 154461 h 487"/>
                <a:gd name="T44" fmla="*/ 382887 w 355"/>
                <a:gd name="T45" fmla="*/ 144602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latin typeface="Arial"/>
                <a:ea typeface="微软雅黑"/>
                <a:sym typeface="Arial"/>
              </a:endParaRPr>
            </a:p>
          </p:txBody>
        </p:sp>
      </p:grpSp>
      <p:grpSp>
        <p:nvGrpSpPr>
          <p:cNvPr id="8" name="Group 7"/>
          <p:cNvGrpSpPr/>
          <p:nvPr/>
        </p:nvGrpSpPr>
        <p:grpSpPr bwMode="auto">
          <a:xfrm>
            <a:off x="5664258" y="4407671"/>
            <a:ext cx="2344433" cy="1404938"/>
            <a:chOff x="5663567" y="4345842"/>
            <a:chExt cx="2346151" cy="1406079"/>
          </a:xfrm>
          <a:solidFill>
            <a:schemeClr val="accent2"/>
          </a:solidFill>
        </p:grpSpPr>
        <p:grpSp>
          <p:nvGrpSpPr>
            <p:cNvPr id="5" name="Group 4"/>
            <p:cNvGrpSpPr/>
            <p:nvPr/>
          </p:nvGrpSpPr>
          <p:grpSpPr>
            <a:xfrm>
              <a:off x="5663567" y="4345842"/>
              <a:ext cx="2346151" cy="1406079"/>
              <a:chOff x="5663567" y="4345842"/>
              <a:chExt cx="2346151" cy="1406079"/>
            </a:xfrm>
            <a:grpFill/>
          </p:grpSpPr>
          <p:sp>
            <p:nvSpPr>
              <p:cNvPr id="86" name="Freeform 85"/>
              <p:cNvSpPr/>
              <p:nvPr/>
            </p:nvSpPr>
            <p:spPr bwMode="auto">
              <a:xfrm>
                <a:off x="5663567" y="4345842"/>
                <a:ext cx="2346151" cy="1406079"/>
              </a:xfrm>
              <a:custGeom>
                <a:avLst/>
                <a:gdLst>
                  <a:gd name="T0" fmla="*/ 168 w 738"/>
                  <a:gd name="T1" fmla="*/ 370 h 442"/>
                  <a:gd name="T2" fmla="*/ 300 w 738"/>
                  <a:gd name="T3" fmla="*/ 442 h 442"/>
                  <a:gd name="T4" fmla="*/ 402 w 738"/>
                  <a:gd name="T5" fmla="*/ 442 h 442"/>
                  <a:gd name="T6" fmla="*/ 522 w 738"/>
                  <a:gd name="T7" fmla="*/ 373 h 442"/>
                  <a:gd name="T8" fmla="*/ 738 w 738"/>
                  <a:gd name="T9" fmla="*/ 0 h 442"/>
                  <a:gd name="T10" fmla="*/ 609 w 738"/>
                  <a:gd name="T11" fmla="*/ 78 h 442"/>
                  <a:gd name="T12" fmla="*/ 0 w 738"/>
                  <a:gd name="T13" fmla="*/ 78 h 442"/>
                  <a:gd name="T14" fmla="*/ 168 w 738"/>
                  <a:gd name="T15" fmla="*/ 370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168" y="370"/>
                    </a:moveTo>
                    <a:cubicBezTo>
                      <a:pt x="196" y="413"/>
                      <a:pt x="244" y="442"/>
                      <a:pt x="300" y="442"/>
                    </a:cubicBezTo>
                    <a:cubicBezTo>
                      <a:pt x="402" y="442"/>
                      <a:pt x="402" y="442"/>
                      <a:pt x="402" y="442"/>
                    </a:cubicBezTo>
                    <a:cubicBezTo>
                      <a:pt x="446" y="442"/>
                      <a:pt x="500" y="411"/>
                      <a:pt x="522" y="373"/>
                    </a:cubicBezTo>
                    <a:cubicBezTo>
                      <a:pt x="738" y="0"/>
                      <a:pt x="738" y="0"/>
                      <a:pt x="738" y="0"/>
                    </a:cubicBezTo>
                    <a:cubicBezTo>
                      <a:pt x="710" y="48"/>
                      <a:pt x="661" y="76"/>
                      <a:pt x="609" y="78"/>
                    </a:cubicBezTo>
                    <a:cubicBezTo>
                      <a:pt x="0" y="78"/>
                      <a:pt x="0" y="78"/>
                      <a:pt x="0" y="78"/>
                    </a:cubicBezTo>
                    <a:cubicBezTo>
                      <a:pt x="168" y="370"/>
                      <a:pt x="168" y="370"/>
                      <a:pt x="168" y="370"/>
                    </a:cubicBezTo>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solidFill>
                    <a:schemeClr val="tx1">
                      <a:lumMod val="50000"/>
                      <a:lumOff val="50000"/>
                    </a:schemeClr>
                  </a:solidFill>
                  <a:latin typeface="Arial"/>
                  <a:ea typeface="微软雅黑"/>
                  <a:sym typeface="Arial"/>
                </a:endParaRPr>
              </a:p>
            </p:txBody>
          </p:sp>
          <p:sp>
            <p:nvSpPr>
              <p:cNvPr id="89" name="Freeform 88"/>
              <p:cNvSpPr/>
              <p:nvPr/>
            </p:nvSpPr>
            <p:spPr bwMode="auto">
              <a:xfrm>
                <a:off x="5663567" y="4594289"/>
                <a:ext cx="534498" cy="927986"/>
              </a:xfrm>
              <a:custGeom>
                <a:avLst/>
                <a:gdLst>
                  <a:gd name="T0" fmla="*/ 0 w 398"/>
                  <a:gd name="T1" fmla="*/ 0 h 691"/>
                  <a:gd name="T2" fmla="*/ 5 w 398"/>
                  <a:gd name="T3" fmla="*/ 7 h 691"/>
                  <a:gd name="T4" fmla="*/ 398 w 398"/>
                  <a:gd name="T5" fmla="*/ 691 h 691"/>
                  <a:gd name="T6" fmla="*/ 154 w 398"/>
                  <a:gd name="T7" fmla="*/ 0 h 691"/>
                  <a:gd name="T8" fmla="*/ 0 w 398"/>
                  <a:gd name="T9" fmla="*/ 0 h 691"/>
                </a:gdLst>
                <a:ahLst/>
                <a:cxnLst>
                  <a:cxn ang="0">
                    <a:pos x="T0" y="T1"/>
                  </a:cxn>
                  <a:cxn ang="0">
                    <a:pos x="T2" y="T3"/>
                  </a:cxn>
                  <a:cxn ang="0">
                    <a:pos x="T4" y="T5"/>
                  </a:cxn>
                  <a:cxn ang="0">
                    <a:pos x="T6" y="T7"/>
                  </a:cxn>
                  <a:cxn ang="0">
                    <a:pos x="T8" y="T9"/>
                  </a:cxn>
                </a:cxnLst>
                <a:rect l="0" t="0" r="r" b="b"/>
                <a:pathLst>
                  <a:path w="398" h="691">
                    <a:moveTo>
                      <a:pt x="0" y="0"/>
                    </a:moveTo>
                    <a:lnTo>
                      <a:pt x="5" y="7"/>
                    </a:lnTo>
                    <a:lnTo>
                      <a:pt x="398" y="691"/>
                    </a:lnTo>
                    <a:lnTo>
                      <a:pt x="154" y="0"/>
                    </a:lnTo>
                    <a:lnTo>
                      <a:pt x="0" y="0"/>
                    </a:lnTo>
                    <a:close/>
                  </a:path>
                </a:pathLst>
              </a:custGeom>
              <a:solidFill>
                <a:schemeClr val="accent5"/>
              </a:solidFill>
              <a:ln>
                <a:noFill/>
              </a:ln>
            </p:spPr>
            <p:txBody>
              <a:bodyPr/>
              <a:lstStyle/>
              <a:p>
                <a:pPr>
                  <a:defRPr/>
                </a:pPr>
                <a:endParaRPr lang="en-US" dirty="0">
                  <a:solidFill>
                    <a:schemeClr val="tx1">
                      <a:lumMod val="50000"/>
                      <a:lumOff val="50000"/>
                    </a:schemeClr>
                  </a:solidFill>
                  <a:latin typeface="Arial"/>
                  <a:ea typeface="微软雅黑"/>
                  <a:sym typeface="Arial"/>
                </a:endParaRPr>
              </a:p>
            </p:txBody>
          </p:sp>
        </p:grpSp>
        <p:sp>
          <p:nvSpPr>
            <p:cNvPr id="110" name="Freeform 115"/>
            <p:cNvSpPr>
              <a:spLocks noChangeArrowheads="1"/>
            </p:cNvSpPr>
            <p:nvPr/>
          </p:nvSpPr>
          <p:spPr bwMode="auto">
            <a:xfrm>
              <a:off x="6594460" y="4959455"/>
              <a:ext cx="401893" cy="499058"/>
            </a:xfrm>
            <a:custGeom>
              <a:avLst/>
              <a:gdLst>
                <a:gd name="T0" fmla="*/ 382803 w 400"/>
                <a:gd name="T1" fmla="*/ 124263 h 498"/>
                <a:gd name="T2" fmla="*/ 382803 w 400"/>
                <a:gd name="T3" fmla="*/ 124263 h 498"/>
                <a:gd name="T4" fmla="*/ 232093 w 400"/>
                <a:gd name="T5" fmla="*/ 9019 h 498"/>
                <a:gd name="T6" fmla="*/ 115544 w 400"/>
                <a:gd name="T7" fmla="*/ 151321 h 498"/>
                <a:gd name="T8" fmla="*/ 133629 w 400"/>
                <a:gd name="T9" fmla="*/ 213453 h 498"/>
                <a:gd name="T10" fmla="*/ 9043 w 400"/>
                <a:gd name="T11" fmla="*/ 407865 h 498"/>
                <a:gd name="T12" fmla="*/ 0 w 400"/>
                <a:gd name="T13" fmla="*/ 434922 h 498"/>
                <a:gd name="T14" fmla="*/ 9043 w 400"/>
                <a:gd name="T15" fmla="*/ 479016 h 498"/>
                <a:gd name="T16" fmla="*/ 27128 w 400"/>
                <a:gd name="T17" fmla="*/ 498056 h 498"/>
                <a:gd name="T18" fmla="*/ 62293 w 400"/>
                <a:gd name="T19" fmla="*/ 488035 h 498"/>
                <a:gd name="T20" fmla="*/ 89421 w 400"/>
                <a:gd name="T21" fmla="*/ 470999 h 498"/>
                <a:gd name="T22" fmla="*/ 142672 w 400"/>
                <a:gd name="T23" fmla="*/ 390829 h 498"/>
                <a:gd name="T24" fmla="*/ 142672 w 400"/>
                <a:gd name="T25" fmla="*/ 390829 h 498"/>
                <a:gd name="T26" fmla="*/ 177838 w 400"/>
                <a:gd name="T27" fmla="*/ 381809 h 498"/>
                <a:gd name="T28" fmla="*/ 232093 w 400"/>
                <a:gd name="T29" fmla="*/ 284603 h 498"/>
                <a:gd name="T30" fmla="*/ 294387 w 400"/>
                <a:gd name="T31" fmla="*/ 284603 h 498"/>
                <a:gd name="T32" fmla="*/ 382803 w 400"/>
                <a:gd name="T33" fmla="*/ 124263 h 498"/>
                <a:gd name="T34" fmla="*/ 320510 w 400"/>
                <a:gd name="T35" fmla="*/ 159338 h 498"/>
                <a:gd name="T36" fmla="*/ 320510 w 400"/>
                <a:gd name="T37" fmla="*/ 159338 h 498"/>
                <a:gd name="T38" fmla="*/ 257212 w 400"/>
                <a:gd name="T39" fmla="*/ 142302 h 498"/>
                <a:gd name="T40" fmla="*/ 222046 w 400"/>
                <a:gd name="T41" fmla="*/ 80170 h 498"/>
                <a:gd name="T42" fmla="*/ 311467 w 400"/>
                <a:gd name="T43" fmla="*/ 71151 h 498"/>
                <a:gd name="T44" fmla="*/ 320510 w 400"/>
                <a:gd name="T45" fmla="*/ 159338 h 4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latin typeface="Arial"/>
                <a:ea typeface="微软雅黑"/>
                <a:sym typeface="Arial"/>
              </a:endParaRPr>
            </a:p>
          </p:txBody>
        </p:sp>
      </p:grpSp>
      <p:grpSp>
        <p:nvGrpSpPr>
          <p:cNvPr id="13" name="Group 12"/>
          <p:cNvGrpSpPr/>
          <p:nvPr/>
        </p:nvGrpSpPr>
        <p:grpSpPr bwMode="auto">
          <a:xfrm>
            <a:off x="4615058" y="3904435"/>
            <a:ext cx="2001577" cy="1908175"/>
            <a:chOff x="4614716" y="3843574"/>
            <a:chExt cx="2002354" cy="1908348"/>
          </a:xfrm>
          <a:solidFill>
            <a:schemeClr val="accent1"/>
          </a:solidFill>
        </p:grpSpPr>
        <p:grpSp>
          <p:nvGrpSpPr>
            <p:cNvPr id="6" name="Group 5"/>
            <p:cNvGrpSpPr/>
            <p:nvPr/>
          </p:nvGrpSpPr>
          <p:grpSpPr>
            <a:xfrm>
              <a:off x="4614716" y="3843574"/>
              <a:ext cx="2002354" cy="1908348"/>
              <a:chOff x="4614716" y="3843574"/>
              <a:chExt cx="2002354" cy="1908348"/>
            </a:xfrm>
            <a:grpFill/>
          </p:grpSpPr>
          <p:sp>
            <p:nvSpPr>
              <p:cNvPr id="91" name="Freeform 90"/>
              <p:cNvSpPr/>
              <p:nvPr/>
            </p:nvSpPr>
            <p:spPr bwMode="auto">
              <a:xfrm>
                <a:off x="4614716" y="3843575"/>
                <a:ext cx="2002354" cy="1908347"/>
              </a:xfrm>
              <a:custGeom>
                <a:avLst/>
                <a:gdLst>
                  <a:gd name="T0" fmla="*/ 25 w 630"/>
                  <a:gd name="T1" fmla="*/ 292 h 600"/>
                  <a:gd name="T2" fmla="*/ 28 w 630"/>
                  <a:gd name="T3" fmla="*/ 442 h 600"/>
                  <a:gd name="T4" fmla="*/ 79 w 630"/>
                  <a:gd name="T5" fmla="*/ 531 h 600"/>
                  <a:gd name="T6" fmla="*/ 199 w 630"/>
                  <a:gd name="T7" fmla="*/ 600 h 600"/>
                  <a:gd name="T8" fmla="*/ 630 w 630"/>
                  <a:gd name="T9" fmla="*/ 600 h 600"/>
                  <a:gd name="T10" fmla="*/ 498 w 630"/>
                  <a:gd name="T11" fmla="*/ 528 h 600"/>
                  <a:gd name="T12" fmla="*/ 194 w 630"/>
                  <a:gd name="T13" fmla="*/ 0 h 600"/>
                  <a:gd name="T14" fmla="*/ 25 w 630"/>
                  <a:gd name="T15" fmla="*/ 292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600">
                    <a:moveTo>
                      <a:pt x="25" y="292"/>
                    </a:moveTo>
                    <a:cubicBezTo>
                      <a:pt x="1" y="338"/>
                      <a:pt x="0" y="394"/>
                      <a:pt x="28" y="442"/>
                    </a:cubicBezTo>
                    <a:cubicBezTo>
                      <a:pt x="79" y="531"/>
                      <a:pt x="79" y="531"/>
                      <a:pt x="79" y="531"/>
                    </a:cubicBezTo>
                    <a:cubicBezTo>
                      <a:pt x="101" y="569"/>
                      <a:pt x="155" y="600"/>
                      <a:pt x="199" y="600"/>
                    </a:cubicBezTo>
                    <a:cubicBezTo>
                      <a:pt x="630" y="600"/>
                      <a:pt x="630" y="600"/>
                      <a:pt x="630" y="600"/>
                    </a:cubicBezTo>
                    <a:cubicBezTo>
                      <a:pt x="574" y="600"/>
                      <a:pt x="526" y="571"/>
                      <a:pt x="498" y="528"/>
                    </a:cubicBezTo>
                    <a:cubicBezTo>
                      <a:pt x="194" y="0"/>
                      <a:pt x="194" y="0"/>
                      <a:pt x="194" y="0"/>
                    </a:cubicBezTo>
                    <a:cubicBezTo>
                      <a:pt x="25" y="292"/>
                      <a:pt x="25" y="292"/>
                      <a:pt x="25" y="29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solidFill>
                    <a:schemeClr val="tx1">
                      <a:lumMod val="50000"/>
                      <a:lumOff val="50000"/>
                    </a:schemeClr>
                  </a:solidFill>
                  <a:latin typeface="Arial"/>
                  <a:ea typeface="微软雅黑"/>
                  <a:sym typeface="Arial"/>
                </a:endParaRPr>
              </a:p>
            </p:txBody>
          </p:sp>
          <p:sp>
            <p:nvSpPr>
              <p:cNvPr id="94" name="Freeform 93"/>
              <p:cNvSpPr/>
              <p:nvPr/>
            </p:nvSpPr>
            <p:spPr bwMode="auto">
              <a:xfrm>
                <a:off x="4693950" y="3843574"/>
                <a:ext cx="639249" cy="927986"/>
              </a:xfrm>
              <a:custGeom>
                <a:avLst/>
                <a:gdLst>
                  <a:gd name="T0" fmla="*/ 400 w 476"/>
                  <a:gd name="T1" fmla="*/ 0 h 691"/>
                  <a:gd name="T2" fmla="*/ 0 w 476"/>
                  <a:gd name="T3" fmla="*/ 691 h 691"/>
                  <a:gd name="T4" fmla="*/ 476 w 476"/>
                  <a:gd name="T5" fmla="*/ 132 h 691"/>
                  <a:gd name="T6" fmla="*/ 400 w 476"/>
                  <a:gd name="T7" fmla="*/ 0 h 691"/>
                </a:gdLst>
                <a:ahLst/>
                <a:cxnLst>
                  <a:cxn ang="0">
                    <a:pos x="T0" y="T1"/>
                  </a:cxn>
                  <a:cxn ang="0">
                    <a:pos x="T2" y="T3"/>
                  </a:cxn>
                  <a:cxn ang="0">
                    <a:pos x="T4" y="T5"/>
                  </a:cxn>
                  <a:cxn ang="0">
                    <a:pos x="T6" y="T7"/>
                  </a:cxn>
                </a:cxnLst>
                <a:rect l="0" t="0" r="r" b="b"/>
                <a:pathLst>
                  <a:path w="476" h="691">
                    <a:moveTo>
                      <a:pt x="400" y="0"/>
                    </a:moveTo>
                    <a:lnTo>
                      <a:pt x="0" y="691"/>
                    </a:lnTo>
                    <a:lnTo>
                      <a:pt x="476" y="132"/>
                    </a:lnTo>
                    <a:lnTo>
                      <a:pt x="400" y="0"/>
                    </a:lnTo>
                    <a:close/>
                  </a:path>
                </a:pathLst>
              </a:custGeom>
              <a:grpFill/>
              <a:ln>
                <a:noFill/>
              </a:ln>
            </p:spPr>
            <p:txBody>
              <a:bodyPr/>
              <a:lstStyle/>
              <a:p>
                <a:pPr>
                  <a:defRPr/>
                </a:pPr>
                <a:endParaRPr lang="en-US" dirty="0">
                  <a:solidFill>
                    <a:schemeClr val="tx1">
                      <a:lumMod val="50000"/>
                      <a:lumOff val="50000"/>
                    </a:schemeClr>
                  </a:solidFill>
                  <a:latin typeface="Arial"/>
                  <a:ea typeface="微软雅黑"/>
                  <a:sym typeface="Arial"/>
                </a:endParaRPr>
              </a:p>
            </p:txBody>
          </p:sp>
        </p:grpSp>
        <p:sp>
          <p:nvSpPr>
            <p:cNvPr id="111" name="Freeform 116"/>
            <p:cNvSpPr>
              <a:spLocks noChangeArrowheads="1"/>
            </p:cNvSpPr>
            <p:nvPr/>
          </p:nvSpPr>
          <p:spPr bwMode="auto">
            <a:xfrm>
              <a:off x="5112860" y="4952924"/>
              <a:ext cx="441301" cy="458775"/>
            </a:xfrm>
            <a:custGeom>
              <a:avLst/>
              <a:gdLst>
                <a:gd name="T0" fmla="*/ 396675 w 445"/>
                <a:gd name="T1" fmla="*/ 157890 h 462"/>
                <a:gd name="T2" fmla="*/ 396675 w 445"/>
                <a:gd name="T3" fmla="*/ 157890 h 462"/>
                <a:gd name="T4" fmla="*/ 263789 w 445"/>
                <a:gd name="T5" fmla="*/ 7944 h 462"/>
                <a:gd name="T6" fmla="*/ 35701 w 445"/>
                <a:gd name="T7" fmla="*/ 246269 h 462"/>
                <a:gd name="T8" fmla="*/ 8925 w 445"/>
                <a:gd name="T9" fmla="*/ 316773 h 462"/>
                <a:gd name="T10" fmla="*/ 80327 w 445"/>
                <a:gd name="T11" fmla="*/ 352522 h 462"/>
                <a:gd name="T12" fmla="*/ 97185 w 445"/>
                <a:gd name="T13" fmla="*/ 343585 h 462"/>
                <a:gd name="T14" fmla="*/ 132886 w 445"/>
                <a:gd name="T15" fmla="*/ 369403 h 462"/>
                <a:gd name="T16" fmla="*/ 158670 w 445"/>
                <a:gd name="T17" fmla="*/ 430970 h 462"/>
                <a:gd name="T18" fmla="*/ 185446 w 445"/>
                <a:gd name="T19" fmla="*/ 448845 h 462"/>
                <a:gd name="T20" fmla="*/ 238005 w 445"/>
                <a:gd name="T21" fmla="*/ 430970 h 462"/>
                <a:gd name="T22" fmla="*/ 246930 w 445"/>
                <a:gd name="T23" fmla="*/ 413096 h 462"/>
                <a:gd name="T24" fmla="*/ 229080 w 445"/>
                <a:gd name="T25" fmla="*/ 387278 h 462"/>
                <a:gd name="T26" fmla="*/ 202304 w 445"/>
                <a:gd name="T27" fmla="*/ 334648 h 462"/>
                <a:gd name="T28" fmla="*/ 229080 w 445"/>
                <a:gd name="T29" fmla="*/ 307836 h 462"/>
                <a:gd name="T30" fmla="*/ 413534 w 445"/>
                <a:gd name="T31" fmla="*/ 352522 h 462"/>
                <a:gd name="T32" fmla="*/ 396675 w 445"/>
                <a:gd name="T33" fmla="*/ 157890 h 462"/>
                <a:gd name="T34" fmla="*/ 386758 w 445"/>
                <a:gd name="T35" fmla="*/ 307836 h 462"/>
                <a:gd name="T36" fmla="*/ 386758 w 445"/>
                <a:gd name="T37" fmla="*/ 307836 h 462"/>
                <a:gd name="T38" fmla="*/ 299490 w 445"/>
                <a:gd name="T39" fmla="*/ 202576 h 462"/>
                <a:gd name="T40" fmla="*/ 281639 w 445"/>
                <a:gd name="T41" fmla="*/ 61567 h 462"/>
                <a:gd name="T42" fmla="*/ 360974 w 445"/>
                <a:gd name="T43" fmla="*/ 175764 h 462"/>
                <a:gd name="T44" fmla="*/ 386758 w 445"/>
                <a:gd name="T45" fmla="*/ 307836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latin typeface="Arial"/>
                <a:ea typeface="微软雅黑"/>
                <a:sym typeface="Arial"/>
              </a:endParaRPr>
            </a:p>
          </p:txBody>
        </p:sp>
      </p:grpSp>
      <p:grpSp>
        <p:nvGrpSpPr>
          <p:cNvPr id="12" name="Group 11"/>
          <p:cNvGrpSpPr/>
          <p:nvPr/>
        </p:nvGrpSpPr>
        <p:grpSpPr bwMode="auto">
          <a:xfrm>
            <a:off x="3949981" y="3156720"/>
            <a:ext cx="1714277" cy="2152650"/>
            <a:chOff x="3949950" y="3095545"/>
            <a:chExt cx="1713617" cy="2152765"/>
          </a:xfrm>
          <a:solidFill>
            <a:schemeClr val="accent2"/>
          </a:solidFill>
        </p:grpSpPr>
        <p:grpSp>
          <p:nvGrpSpPr>
            <p:cNvPr id="7" name="Group 6"/>
            <p:cNvGrpSpPr/>
            <p:nvPr/>
          </p:nvGrpSpPr>
          <p:grpSpPr>
            <a:xfrm>
              <a:off x="3949950" y="3095545"/>
              <a:ext cx="1713617" cy="2152765"/>
              <a:chOff x="3949950" y="3095545"/>
              <a:chExt cx="1713617" cy="2152765"/>
            </a:xfrm>
            <a:grpFill/>
          </p:grpSpPr>
          <p:sp>
            <p:nvSpPr>
              <p:cNvPr id="96" name="Freeform 95"/>
              <p:cNvSpPr/>
              <p:nvPr/>
            </p:nvSpPr>
            <p:spPr bwMode="auto">
              <a:xfrm>
                <a:off x="3949950" y="3095545"/>
                <a:ext cx="1713617" cy="2152765"/>
              </a:xfrm>
              <a:custGeom>
                <a:avLst/>
                <a:gdLst>
                  <a:gd name="T0" fmla="*/ 201 w 539"/>
                  <a:gd name="T1" fmla="*/ 0 h 677"/>
                  <a:gd name="T2" fmla="*/ 73 w 539"/>
                  <a:gd name="T3" fmla="*/ 77 h 677"/>
                  <a:gd name="T4" fmla="*/ 22 w 539"/>
                  <a:gd name="T5" fmla="*/ 166 h 677"/>
                  <a:gd name="T6" fmla="*/ 22 w 539"/>
                  <a:gd name="T7" fmla="*/ 304 h 677"/>
                  <a:gd name="T8" fmla="*/ 237 w 539"/>
                  <a:gd name="T9" fmla="*/ 677 h 677"/>
                  <a:gd name="T10" fmla="*/ 234 w 539"/>
                  <a:gd name="T11" fmla="*/ 527 h 677"/>
                  <a:gd name="T12" fmla="*/ 539 w 539"/>
                  <a:gd name="T13" fmla="*/ 0 h 677"/>
                  <a:gd name="T14" fmla="*/ 201 w 539"/>
                  <a:gd name="T15" fmla="*/ 0 h 6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7">
                    <a:moveTo>
                      <a:pt x="201" y="0"/>
                    </a:moveTo>
                    <a:cubicBezTo>
                      <a:pt x="150" y="2"/>
                      <a:pt x="101" y="29"/>
                      <a:pt x="73" y="77"/>
                    </a:cubicBezTo>
                    <a:cubicBezTo>
                      <a:pt x="22" y="166"/>
                      <a:pt x="22" y="166"/>
                      <a:pt x="22" y="166"/>
                    </a:cubicBezTo>
                    <a:cubicBezTo>
                      <a:pt x="0" y="204"/>
                      <a:pt x="0" y="266"/>
                      <a:pt x="22" y="304"/>
                    </a:cubicBezTo>
                    <a:cubicBezTo>
                      <a:pt x="237" y="677"/>
                      <a:pt x="237" y="677"/>
                      <a:pt x="237" y="677"/>
                    </a:cubicBezTo>
                    <a:cubicBezTo>
                      <a:pt x="209" y="629"/>
                      <a:pt x="210" y="573"/>
                      <a:pt x="234" y="527"/>
                    </a:cubicBezTo>
                    <a:cubicBezTo>
                      <a:pt x="539" y="0"/>
                      <a:pt x="539" y="0"/>
                      <a:pt x="539" y="0"/>
                    </a:cubicBezTo>
                    <a:cubicBezTo>
                      <a:pt x="201" y="0"/>
                      <a:pt x="201" y="0"/>
                      <a:pt x="20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solidFill>
                    <a:schemeClr val="tx1">
                      <a:lumMod val="50000"/>
                      <a:lumOff val="50000"/>
                    </a:schemeClr>
                  </a:solidFill>
                  <a:latin typeface="Arial"/>
                  <a:ea typeface="微软雅黑"/>
                  <a:sym typeface="Arial"/>
                </a:endParaRPr>
              </a:p>
            </p:txBody>
          </p:sp>
          <p:sp>
            <p:nvSpPr>
              <p:cNvPr id="99" name="Freeform 98"/>
              <p:cNvSpPr/>
              <p:nvPr/>
            </p:nvSpPr>
            <p:spPr bwMode="auto">
              <a:xfrm>
                <a:off x="4589199" y="3095545"/>
                <a:ext cx="1074368" cy="178614"/>
              </a:xfrm>
              <a:custGeom>
                <a:avLst/>
                <a:gdLst>
                  <a:gd name="T0" fmla="*/ 800 w 800"/>
                  <a:gd name="T1" fmla="*/ 0 h 133"/>
                  <a:gd name="T2" fmla="*/ 0 w 800"/>
                  <a:gd name="T3" fmla="*/ 0 h 133"/>
                  <a:gd name="T4" fmla="*/ 722 w 800"/>
                  <a:gd name="T5" fmla="*/ 133 h 133"/>
                  <a:gd name="T6" fmla="*/ 800 w 800"/>
                  <a:gd name="T7" fmla="*/ 0 h 133"/>
                </a:gdLst>
                <a:ahLst/>
                <a:cxnLst>
                  <a:cxn ang="0">
                    <a:pos x="T0" y="T1"/>
                  </a:cxn>
                  <a:cxn ang="0">
                    <a:pos x="T2" y="T3"/>
                  </a:cxn>
                  <a:cxn ang="0">
                    <a:pos x="T4" y="T5"/>
                  </a:cxn>
                  <a:cxn ang="0">
                    <a:pos x="T6" y="T7"/>
                  </a:cxn>
                </a:cxnLst>
                <a:rect l="0" t="0" r="r" b="b"/>
                <a:pathLst>
                  <a:path w="800" h="133">
                    <a:moveTo>
                      <a:pt x="800" y="0"/>
                    </a:moveTo>
                    <a:lnTo>
                      <a:pt x="0" y="0"/>
                    </a:lnTo>
                    <a:lnTo>
                      <a:pt x="722" y="133"/>
                    </a:lnTo>
                    <a:lnTo>
                      <a:pt x="800" y="0"/>
                    </a:lnTo>
                    <a:close/>
                  </a:path>
                </a:pathLst>
              </a:custGeom>
              <a:grpFill/>
              <a:ln>
                <a:noFill/>
              </a:ln>
            </p:spPr>
            <p:txBody>
              <a:bodyPr/>
              <a:lstStyle/>
              <a:p>
                <a:pPr>
                  <a:defRPr/>
                </a:pPr>
                <a:endParaRPr lang="en-US" dirty="0">
                  <a:solidFill>
                    <a:schemeClr val="tx1">
                      <a:lumMod val="50000"/>
                      <a:lumOff val="50000"/>
                    </a:schemeClr>
                  </a:solidFill>
                  <a:latin typeface="Arial"/>
                  <a:ea typeface="微软雅黑"/>
                  <a:sym typeface="Arial"/>
                </a:endParaRPr>
              </a:p>
            </p:txBody>
          </p:sp>
        </p:grpSp>
        <p:sp>
          <p:nvSpPr>
            <p:cNvPr id="112" name="Freeform 20"/>
            <p:cNvSpPr>
              <a:spLocks noChangeArrowheads="1"/>
            </p:cNvSpPr>
            <p:nvPr/>
          </p:nvSpPr>
          <p:spPr bwMode="auto">
            <a:xfrm>
              <a:off x="4383524" y="3529888"/>
              <a:ext cx="477325" cy="485769"/>
            </a:xfrm>
            <a:custGeom>
              <a:avLst/>
              <a:gdLst>
                <a:gd name="T0" fmla="*/ 450433 w 497"/>
                <a:gd name="T1" fmla="*/ 7695 h 505"/>
                <a:gd name="T2" fmla="*/ 450433 w 497"/>
                <a:gd name="T3" fmla="*/ 7695 h 505"/>
                <a:gd name="T4" fmla="*/ 434106 w 497"/>
                <a:gd name="T5" fmla="*/ 0 h 505"/>
                <a:gd name="T6" fmla="*/ 425463 w 497"/>
                <a:gd name="T7" fmla="*/ 16353 h 505"/>
                <a:gd name="T8" fmla="*/ 365917 w 497"/>
                <a:gd name="T9" fmla="*/ 161602 h 505"/>
                <a:gd name="T10" fmla="*/ 357273 w 497"/>
                <a:gd name="T11" fmla="*/ 135631 h 505"/>
                <a:gd name="T12" fmla="*/ 332303 w 497"/>
                <a:gd name="T13" fmla="*/ 126973 h 505"/>
                <a:gd name="T14" fmla="*/ 254509 w 497"/>
                <a:gd name="T15" fmla="*/ 126973 h 505"/>
                <a:gd name="T16" fmla="*/ 230499 w 497"/>
                <a:gd name="T17" fmla="*/ 135631 h 505"/>
                <a:gd name="T18" fmla="*/ 8644 w 497"/>
                <a:gd name="T19" fmla="*/ 288576 h 505"/>
                <a:gd name="T20" fmla="*/ 8644 w 497"/>
                <a:gd name="T21" fmla="*/ 323205 h 505"/>
                <a:gd name="T22" fmla="*/ 101804 w 497"/>
                <a:gd name="T23" fmla="*/ 467493 h 505"/>
                <a:gd name="T24" fmla="*/ 136379 w 497"/>
                <a:gd name="T25" fmla="*/ 476150 h 505"/>
                <a:gd name="T26" fmla="*/ 357273 w 497"/>
                <a:gd name="T27" fmla="*/ 314547 h 505"/>
                <a:gd name="T28" fmla="*/ 374561 w 497"/>
                <a:gd name="T29" fmla="*/ 297233 h 505"/>
                <a:gd name="T30" fmla="*/ 399532 w 497"/>
                <a:gd name="T31" fmla="*/ 220279 h 505"/>
                <a:gd name="T32" fmla="*/ 391848 w 497"/>
                <a:gd name="T33" fmla="*/ 195270 h 505"/>
                <a:gd name="T34" fmla="*/ 383205 w 497"/>
                <a:gd name="T35" fmla="*/ 177955 h 505"/>
                <a:gd name="T36" fmla="*/ 450433 w 497"/>
                <a:gd name="T37" fmla="*/ 7695 h 505"/>
                <a:gd name="T38" fmla="*/ 348630 w 497"/>
                <a:gd name="T39" fmla="*/ 237594 h 505"/>
                <a:gd name="T40" fmla="*/ 348630 w 497"/>
                <a:gd name="T41" fmla="*/ 237594 h 505"/>
                <a:gd name="T42" fmla="*/ 297728 w 497"/>
                <a:gd name="T43" fmla="*/ 220279 h 505"/>
                <a:gd name="T44" fmla="*/ 306372 w 497"/>
                <a:gd name="T45" fmla="*/ 169298 h 505"/>
                <a:gd name="T46" fmla="*/ 348630 w 497"/>
                <a:gd name="T47" fmla="*/ 169298 h 505"/>
                <a:gd name="T48" fmla="*/ 340946 w 497"/>
                <a:gd name="T49" fmla="*/ 177955 h 505"/>
                <a:gd name="T50" fmla="*/ 332303 w 497"/>
                <a:gd name="T51" fmla="*/ 195270 h 505"/>
                <a:gd name="T52" fmla="*/ 340946 w 497"/>
                <a:gd name="T53" fmla="*/ 203927 h 505"/>
                <a:gd name="T54" fmla="*/ 348630 w 497"/>
                <a:gd name="T55" fmla="*/ 203927 h 505"/>
                <a:gd name="T56" fmla="*/ 365917 w 497"/>
                <a:gd name="T57" fmla="*/ 195270 h 505"/>
                <a:gd name="T58" fmla="*/ 348630 w 497"/>
                <a:gd name="T59" fmla="*/ 237594 h 50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7" h="505">
                  <a:moveTo>
                    <a:pt x="469" y="8"/>
                  </a:moveTo>
                  <a:lnTo>
                    <a:pt x="469" y="8"/>
                  </a:lnTo>
                  <a:cubicBezTo>
                    <a:pt x="469" y="8"/>
                    <a:pt x="461" y="0"/>
                    <a:pt x="452" y="0"/>
                  </a:cubicBezTo>
                  <a:cubicBezTo>
                    <a:pt x="443" y="8"/>
                    <a:pt x="443" y="17"/>
                    <a:pt x="443" y="17"/>
                  </a:cubicBezTo>
                  <a:cubicBezTo>
                    <a:pt x="461" y="88"/>
                    <a:pt x="416" y="141"/>
                    <a:pt x="381" y="168"/>
                  </a:cubicBezTo>
                  <a:cubicBezTo>
                    <a:pt x="372" y="141"/>
                    <a:pt x="372" y="141"/>
                    <a:pt x="372" y="141"/>
                  </a:cubicBezTo>
                  <a:cubicBezTo>
                    <a:pt x="363" y="141"/>
                    <a:pt x="355" y="132"/>
                    <a:pt x="346" y="132"/>
                  </a:cubicBezTo>
                  <a:cubicBezTo>
                    <a:pt x="265" y="132"/>
                    <a:pt x="265" y="132"/>
                    <a:pt x="265" y="132"/>
                  </a:cubicBezTo>
                  <a:cubicBezTo>
                    <a:pt x="257" y="132"/>
                    <a:pt x="248" y="132"/>
                    <a:pt x="240" y="141"/>
                  </a:cubicBezTo>
                  <a:cubicBezTo>
                    <a:pt x="9" y="300"/>
                    <a:pt x="9" y="300"/>
                    <a:pt x="9" y="300"/>
                  </a:cubicBezTo>
                  <a:cubicBezTo>
                    <a:pt x="0" y="309"/>
                    <a:pt x="0" y="327"/>
                    <a:pt x="9" y="336"/>
                  </a:cubicBezTo>
                  <a:cubicBezTo>
                    <a:pt x="106" y="486"/>
                    <a:pt x="106" y="486"/>
                    <a:pt x="106" y="486"/>
                  </a:cubicBezTo>
                  <a:cubicBezTo>
                    <a:pt x="115" y="504"/>
                    <a:pt x="133" y="495"/>
                    <a:pt x="142" y="495"/>
                  </a:cubicBezTo>
                  <a:cubicBezTo>
                    <a:pt x="372" y="327"/>
                    <a:pt x="372" y="327"/>
                    <a:pt x="372" y="327"/>
                  </a:cubicBezTo>
                  <a:cubicBezTo>
                    <a:pt x="381" y="327"/>
                    <a:pt x="390" y="309"/>
                    <a:pt x="390" y="309"/>
                  </a:cubicBezTo>
                  <a:cubicBezTo>
                    <a:pt x="416" y="229"/>
                    <a:pt x="416" y="229"/>
                    <a:pt x="416" y="229"/>
                  </a:cubicBezTo>
                  <a:cubicBezTo>
                    <a:pt x="416" y="221"/>
                    <a:pt x="416" y="212"/>
                    <a:pt x="408" y="203"/>
                  </a:cubicBezTo>
                  <a:cubicBezTo>
                    <a:pt x="399" y="185"/>
                    <a:pt x="399" y="185"/>
                    <a:pt x="399" y="185"/>
                  </a:cubicBezTo>
                  <a:cubicBezTo>
                    <a:pt x="452" y="150"/>
                    <a:pt x="496" y="88"/>
                    <a:pt x="469" y="8"/>
                  </a:cubicBezTo>
                  <a:close/>
                  <a:moveTo>
                    <a:pt x="363" y="247"/>
                  </a:moveTo>
                  <a:lnTo>
                    <a:pt x="363" y="247"/>
                  </a:lnTo>
                  <a:cubicBezTo>
                    <a:pt x="346" y="256"/>
                    <a:pt x="319" y="256"/>
                    <a:pt x="310" y="229"/>
                  </a:cubicBezTo>
                  <a:cubicBezTo>
                    <a:pt x="293" y="212"/>
                    <a:pt x="301" y="194"/>
                    <a:pt x="319" y="176"/>
                  </a:cubicBezTo>
                  <a:cubicBezTo>
                    <a:pt x="328" y="168"/>
                    <a:pt x="346" y="168"/>
                    <a:pt x="363" y="176"/>
                  </a:cubicBezTo>
                  <a:cubicBezTo>
                    <a:pt x="355" y="185"/>
                    <a:pt x="355" y="185"/>
                    <a:pt x="355" y="185"/>
                  </a:cubicBezTo>
                  <a:cubicBezTo>
                    <a:pt x="346" y="185"/>
                    <a:pt x="337" y="194"/>
                    <a:pt x="346" y="203"/>
                  </a:cubicBezTo>
                  <a:cubicBezTo>
                    <a:pt x="346" y="212"/>
                    <a:pt x="355" y="212"/>
                    <a:pt x="355" y="212"/>
                  </a:cubicBezTo>
                  <a:cubicBezTo>
                    <a:pt x="363" y="212"/>
                    <a:pt x="363" y="212"/>
                    <a:pt x="363" y="212"/>
                  </a:cubicBezTo>
                  <a:cubicBezTo>
                    <a:pt x="372" y="212"/>
                    <a:pt x="372" y="212"/>
                    <a:pt x="381" y="203"/>
                  </a:cubicBezTo>
                  <a:cubicBezTo>
                    <a:pt x="381" y="221"/>
                    <a:pt x="372" y="238"/>
                    <a:pt x="363" y="247"/>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latin typeface="Arial"/>
                <a:ea typeface="微软雅黑"/>
                <a:sym typeface="Arial"/>
              </a:endParaRPr>
            </a:p>
          </p:txBody>
        </p:sp>
      </p:grpSp>
      <p:sp>
        <p:nvSpPr>
          <p:cNvPr id="14" name="标题 13"/>
          <p:cNvSpPr>
            <a:spLocks noGrp="1"/>
          </p:cNvSpPr>
          <p:nvPr>
            <p:ph type="title"/>
          </p:nvPr>
        </p:nvSpPr>
        <p:spPr/>
        <p:txBody>
          <a:bodyPr vert="horz" lIns="91440" tIns="45720" rIns="91440" bIns="45720" rtlCol="0" anchor="ctr">
            <a:normAutofit/>
          </a:bodyPr>
          <a:lstStyle/>
          <a:p>
            <a:r>
              <a:rPr lang="en-US" altLang="zh-CN" sz="3200" b="1" dirty="0">
                <a:latin typeface="Arial"/>
                <a:ea typeface="微软雅黑"/>
                <a:sym typeface="Arial"/>
              </a:rPr>
              <a:t>Add title text</a:t>
            </a:r>
            <a:endParaRPr lang="zh-CN" altLang="en-US" sz="3200" b="1" dirty="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0-#ppt_w/2"/>
                                          </p:val>
                                        </p:tav>
                                        <p:tav tm="100000">
                                          <p:val>
                                            <p:strVal val="#ppt_x"/>
                                          </p:val>
                                        </p:tav>
                                      </p:tavLst>
                                    </p:anim>
                                    <p:anim calcmode="lin" valueType="num">
                                      <p:cBhvr additive="base">
                                        <p:cTn id="16" dur="75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1+#ppt_w/2"/>
                                          </p:val>
                                        </p:tav>
                                        <p:tav tm="100000">
                                          <p:val>
                                            <p:strVal val="#ppt_x"/>
                                          </p:val>
                                        </p:tav>
                                      </p:tavLst>
                                    </p:anim>
                                    <p:anim calcmode="lin" valueType="num">
                                      <p:cBhvr additive="base">
                                        <p:cTn id="20" dur="75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fill="hold"/>
                                        <p:tgtEl>
                                          <p:spTgt spid="8"/>
                                        </p:tgtEl>
                                        <p:attrNameLst>
                                          <p:attrName>ppt_x</p:attrName>
                                        </p:attrNameLst>
                                      </p:cBhvr>
                                      <p:tavLst>
                                        <p:tav tm="0">
                                          <p:val>
                                            <p:strVal val="1+#ppt_w/2"/>
                                          </p:val>
                                        </p:tav>
                                        <p:tav tm="100000">
                                          <p:val>
                                            <p:strVal val="#ppt_x"/>
                                          </p:val>
                                        </p:tav>
                                      </p:tavLst>
                                    </p:anim>
                                    <p:anim calcmode="lin" valueType="num">
                                      <p:cBhvr additive="base">
                                        <p:cTn id="24" dur="75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fill="hold"/>
                                        <p:tgtEl>
                                          <p:spTgt spid="13"/>
                                        </p:tgtEl>
                                        <p:attrNameLst>
                                          <p:attrName>ppt_x</p:attrName>
                                        </p:attrNameLst>
                                      </p:cBhvr>
                                      <p:tavLst>
                                        <p:tav tm="0">
                                          <p:val>
                                            <p:strVal val="0-#ppt_w/2"/>
                                          </p:val>
                                        </p:tav>
                                        <p:tav tm="100000">
                                          <p:val>
                                            <p:strVal val="#ppt_x"/>
                                          </p:val>
                                        </p:tav>
                                      </p:tavLst>
                                    </p:anim>
                                    <p:anim calcmode="lin" valueType="num">
                                      <p:cBhvr additive="base">
                                        <p:cTn id="28" dur="75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26" presetClass="emph" presetSubtype="0" fill="hold" nodeType="afterEffect">
                                  <p:stCondLst>
                                    <p:cond delay="0"/>
                                  </p:stCondLst>
                                  <p:childTnLst>
                                    <p:animEffect transition="out" filter="fade">
                                      <p:cBhvr>
                                        <p:cTn id="31" dur="500" tmFilter="0, 0; .2, .5; .8, .5; 1, 0"/>
                                        <p:tgtEl>
                                          <p:spTgt spid="10"/>
                                        </p:tgtEl>
                                      </p:cBhvr>
                                    </p:animEffect>
                                    <p:animScale>
                                      <p:cBhvr>
                                        <p:cTn id="32" dur="250" autoRev="1" fill="hold"/>
                                        <p:tgtEl>
                                          <p:spTgt spid="10"/>
                                        </p:tgtEl>
                                      </p:cBhvr>
                                      <p:by x="105000" y="105000"/>
                                    </p:animScale>
                                  </p:childTnLst>
                                </p:cTn>
                              </p:par>
                            </p:childTnLst>
                          </p:cTn>
                        </p:par>
                        <p:par>
                          <p:cTn id="33" fill="hold">
                            <p:stCondLst>
                              <p:cond delay="1500"/>
                            </p:stCondLst>
                            <p:childTnLst>
                              <p:par>
                                <p:cTn id="34" presetID="14" presetClass="entr" presetSubtype="10"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randombar(horizontal)">
                                      <p:cBhvr>
                                        <p:cTn id="36" dur="500"/>
                                        <p:tgtEl>
                                          <p:spTgt spid="76"/>
                                        </p:tgtEl>
                                      </p:cBhvr>
                                    </p:animEffect>
                                  </p:childTnLst>
                                </p:cTn>
                              </p:par>
                            </p:childTnLst>
                          </p:cTn>
                        </p:par>
                        <p:par>
                          <p:cTn id="37" fill="hold">
                            <p:stCondLst>
                              <p:cond delay="2000"/>
                            </p:stCondLst>
                            <p:childTnLst>
                              <p:par>
                                <p:cTn id="38" presetID="26" presetClass="emph" presetSubtype="0" fill="hold" nodeType="afterEffect">
                                  <p:stCondLst>
                                    <p:cond delay="0"/>
                                  </p:stCondLst>
                                  <p:childTnLst>
                                    <p:animEffect transition="out" filter="fade">
                                      <p:cBhvr>
                                        <p:cTn id="39" dur="500" tmFilter="0, 0; .2, .5; .8, .5; 1, 0"/>
                                        <p:tgtEl>
                                          <p:spTgt spid="11"/>
                                        </p:tgtEl>
                                      </p:cBhvr>
                                    </p:animEffect>
                                    <p:animScale>
                                      <p:cBhvr>
                                        <p:cTn id="40" dur="250" autoRev="1" fill="hold"/>
                                        <p:tgtEl>
                                          <p:spTgt spid="11"/>
                                        </p:tgtEl>
                                      </p:cBhvr>
                                      <p:by x="105000" y="105000"/>
                                    </p:animScale>
                                  </p:childTnLst>
                                </p:cTn>
                              </p:par>
                            </p:childTnLst>
                          </p:cTn>
                        </p:par>
                        <p:par>
                          <p:cTn id="41" fill="hold">
                            <p:stCondLst>
                              <p:cond delay="2500"/>
                            </p:stCondLst>
                            <p:childTnLst>
                              <p:par>
                                <p:cTn id="42" presetID="14" presetClass="entr" presetSubtype="10"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randombar(horizontal)">
                                      <p:cBhvr>
                                        <p:cTn id="44" dur="500"/>
                                        <p:tgtEl>
                                          <p:spTgt spid="64"/>
                                        </p:tgtEl>
                                      </p:cBhvr>
                                    </p:animEffect>
                                  </p:childTnLst>
                                </p:cTn>
                              </p:par>
                            </p:childTnLst>
                          </p:cTn>
                        </p:par>
                        <p:par>
                          <p:cTn id="45" fill="hold">
                            <p:stCondLst>
                              <p:cond delay="3000"/>
                            </p:stCondLst>
                            <p:childTnLst>
                              <p:par>
                                <p:cTn id="46" presetID="26" presetClass="emph" presetSubtype="0" fill="hold" nodeType="afterEffect">
                                  <p:stCondLst>
                                    <p:cond delay="0"/>
                                  </p:stCondLst>
                                  <p:childTnLst>
                                    <p:animEffect transition="out" filter="fade">
                                      <p:cBhvr>
                                        <p:cTn id="47" dur="500" tmFilter="0, 0; .2, .5; .8, .5; 1, 0"/>
                                        <p:tgtEl>
                                          <p:spTgt spid="12"/>
                                        </p:tgtEl>
                                      </p:cBhvr>
                                    </p:animEffect>
                                    <p:animScale>
                                      <p:cBhvr>
                                        <p:cTn id="48" dur="250" autoRev="1" fill="hold"/>
                                        <p:tgtEl>
                                          <p:spTgt spid="12"/>
                                        </p:tgtEl>
                                      </p:cBhvr>
                                      <p:by x="105000" y="105000"/>
                                    </p:animScale>
                                  </p:childTnLst>
                                </p:cTn>
                              </p:par>
                            </p:childTnLst>
                          </p:cTn>
                        </p:par>
                        <p:par>
                          <p:cTn id="49" fill="hold">
                            <p:stCondLst>
                              <p:cond delay="3500"/>
                            </p:stCondLst>
                            <p:childTnLst>
                              <p:par>
                                <p:cTn id="50" presetID="14" presetClass="entr" presetSubtype="10" fill="hold"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randombar(horizontal)">
                                      <p:cBhvr>
                                        <p:cTn id="52" dur="500"/>
                                        <p:tgtEl>
                                          <p:spTgt spid="68"/>
                                        </p:tgtEl>
                                      </p:cBhvr>
                                    </p:animEffect>
                                  </p:childTnLst>
                                </p:cTn>
                              </p:par>
                            </p:childTnLst>
                          </p:cTn>
                        </p:par>
                        <p:par>
                          <p:cTn id="53" fill="hold">
                            <p:stCondLst>
                              <p:cond delay="4000"/>
                            </p:stCondLst>
                            <p:childTnLst>
                              <p:par>
                                <p:cTn id="54" presetID="26" presetClass="emph" presetSubtype="0" fill="hold" nodeType="afterEffect">
                                  <p:stCondLst>
                                    <p:cond delay="0"/>
                                  </p:stCondLst>
                                  <p:childTnLst>
                                    <p:animEffect transition="out" filter="fade">
                                      <p:cBhvr>
                                        <p:cTn id="55" dur="500" tmFilter="0, 0; .2, .5; .8, .5; 1, 0"/>
                                        <p:tgtEl>
                                          <p:spTgt spid="9"/>
                                        </p:tgtEl>
                                      </p:cBhvr>
                                    </p:animEffect>
                                    <p:animScale>
                                      <p:cBhvr>
                                        <p:cTn id="56" dur="250" autoRev="1" fill="hold"/>
                                        <p:tgtEl>
                                          <p:spTgt spid="9"/>
                                        </p:tgtEl>
                                      </p:cBhvr>
                                      <p:by x="105000" y="105000"/>
                                    </p:animScale>
                                  </p:childTnLst>
                                </p:cTn>
                              </p:par>
                            </p:childTnLst>
                          </p:cTn>
                        </p:par>
                        <p:par>
                          <p:cTn id="57" fill="hold">
                            <p:stCondLst>
                              <p:cond delay="4500"/>
                            </p:stCondLst>
                            <p:childTnLst>
                              <p:par>
                                <p:cTn id="58" presetID="14" presetClass="entr" presetSubtype="10" fill="hold" nodeType="afterEffect">
                                  <p:stCondLst>
                                    <p:cond delay="0"/>
                                  </p:stCondLst>
                                  <p:childTnLst>
                                    <p:set>
                                      <p:cBhvr>
                                        <p:cTn id="59" dur="1" fill="hold">
                                          <p:stCondLst>
                                            <p:cond delay="0"/>
                                          </p:stCondLst>
                                        </p:cTn>
                                        <p:tgtEl>
                                          <p:spTgt spid="121"/>
                                        </p:tgtEl>
                                        <p:attrNameLst>
                                          <p:attrName>style.visibility</p:attrName>
                                        </p:attrNameLst>
                                      </p:cBhvr>
                                      <p:to>
                                        <p:strVal val="visible"/>
                                      </p:to>
                                    </p:set>
                                    <p:animEffect transition="in" filter="randombar(horizontal)">
                                      <p:cBhvr>
                                        <p:cTn id="60" dur="500"/>
                                        <p:tgtEl>
                                          <p:spTgt spid="121"/>
                                        </p:tgtEl>
                                      </p:cBhvr>
                                    </p:animEffect>
                                  </p:childTnLst>
                                </p:cTn>
                              </p:par>
                            </p:childTnLst>
                          </p:cTn>
                        </p:par>
                        <p:par>
                          <p:cTn id="61" fill="hold">
                            <p:stCondLst>
                              <p:cond delay="5000"/>
                            </p:stCondLst>
                            <p:childTnLst>
                              <p:par>
                                <p:cTn id="62" presetID="26" presetClass="emph" presetSubtype="0" fill="hold" nodeType="afterEffect">
                                  <p:stCondLst>
                                    <p:cond delay="0"/>
                                  </p:stCondLst>
                                  <p:childTnLst>
                                    <p:animEffect transition="out" filter="fade">
                                      <p:cBhvr>
                                        <p:cTn id="63" dur="500" tmFilter="0, 0; .2, .5; .8, .5; 1, 0"/>
                                        <p:tgtEl>
                                          <p:spTgt spid="8"/>
                                        </p:tgtEl>
                                      </p:cBhvr>
                                    </p:animEffect>
                                    <p:animScale>
                                      <p:cBhvr>
                                        <p:cTn id="64" dur="250" autoRev="1" fill="hold"/>
                                        <p:tgtEl>
                                          <p:spTgt spid="8"/>
                                        </p:tgtEl>
                                      </p:cBhvr>
                                      <p:by x="105000" y="105000"/>
                                    </p:animScale>
                                  </p:childTnLst>
                                </p:cTn>
                              </p:par>
                            </p:childTnLst>
                          </p:cTn>
                        </p:par>
                        <p:par>
                          <p:cTn id="65" fill="hold">
                            <p:stCondLst>
                              <p:cond delay="5500"/>
                            </p:stCondLst>
                            <p:childTnLst>
                              <p:par>
                                <p:cTn id="66" presetID="14" presetClass="entr" presetSubtype="10" fill="hold" nodeType="afterEffect">
                                  <p:stCondLst>
                                    <p:cond delay="0"/>
                                  </p:stCondLst>
                                  <p:childTnLst>
                                    <p:set>
                                      <p:cBhvr>
                                        <p:cTn id="67" dur="1" fill="hold">
                                          <p:stCondLst>
                                            <p:cond delay="0"/>
                                          </p:stCondLst>
                                        </p:cTn>
                                        <p:tgtEl>
                                          <p:spTgt spid="137"/>
                                        </p:tgtEl>
                                        <p:attrNameLst>
                                          <p:attrName>style.visibility</p:attrName>
                                        </p:attrNameLst>
                                      </p:cBhvr>
                                      <p:to>
                                        <p:strVal val="visible"/>
                                      </p:to>
                                    </p:set>
                                    <p:animEffect transition="in" filter="randombar(horizontal)">
                                      <p:cBhvr>
                                        <p:cTn id="68" dur="500"/>
                                        <p:tgtEl>
                                          <p:spTgt spid="137"/>
                                        </p:tgtEl>
                                      </p:cBhvr>
                                    </p:animEffect>
                                  </p:childTnLst>
                                </p:cTn>
                              </p:par>
                            </p:childTnLst>
                          </p:cTn>
                        </p:par>
                        <p:par>
                          <p:cTn id="69" fill="hold">
                            <p:stCondLst>
                              <p:cond delay="6000"/>
                            </p:stCondLst>
                            <p:childTnLst>
                              <p:par>
                                <p:cTn id="70" presetID="26" presetClass="emph" presetSubtype="0" fill="hold" nodeType="afterEffect">
                                  <p:stCondLst>
                                    <p:cond delay="0"/>
                                  </p:stCondLst>
                                  <p:childTnLst>
                                    <p:animEffect transition="out" filter="fade">
                                      <p:cBhvr>
                                        <p:cTn id="71" dur="500" tmFilter="0, 0; .2, .5; .8, .5; 1, 0"/>
                                        <p:tgtEl>
                                          <p:spTgt spid="13"/>
                                        </p:tgtEl>
                                      </p:cBhvr>
                                    </p:animEffect>
                                    <p:animScale>
                                      <p:cBhvr>
                                        <p:cTn id="72" dur="250" autoRev="1" fill="hold"/>
                                        <p:tgtEl>
                                          <p:spTgt spid="13"/>
                                        </p:tgtEl>
                                      </p:cBhvr>
                                      <p:by x="105000" y="105000"/>
                                    </p:animScale>
                                  </p:childTnLst>
                                </p:cTn>
                              </p:par>
                            </p:childTnLst>
                          </p:cTn>
                        </p:par>
                        <p:par>
                          <p:cTn id="73" fill="hold">
                            <p:stCondLst>
                              <p:cond delay="6500"/>
                            </p:stCondLst>
                            <p:childTnLst>
                              <p:par>
                                <p:cTn id="74" presetID="14" presetClass="entr" presetSubtype="10" fill="hold" nodeType="afterEffect">
                                  <p:stCondLst>
                                    <p:cond delay="0"/>
                                  </p:stCondLst>
                                  <p:childTnLst>
                                    <p:set>
                                      <p:cBhvr>
                                        <p:cTn id="75" dur="1" fill="hold">
                                          <p:stCondLst>
                                            <p:cond delay="0"/>
                                          </p:stCondLst>
                                        </p:cTn>
                                        <p:tgtEl>
                                          <p:spTgt spid="72"/>
                                        </p:tgtEl>
                                        <p:attrNameLst>
                                          <p:attrName>style.visibility</p:attrName>
                                        </p:attrNameLst>
                                      </p:cBhvr>
                                      <p:to>
                                        <p:strVal val="visible"/>
                                      </p:to>
                                    </p:set>
                                    <p:animEffect transition="in" filter="randombar(horizontal)">
                                      <p:cBhvr>
                                        <p:cTn id="76"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AutoShape 5"/>
          <p:cNvSpPr/>
          <p:nvPr/>
        </p:nvSpPr>
        <p:spPr bwMode="auto">
          <a:xfrm>
            <a:off x="1355551" y="1947533"/>
            <a:ext cx="9406301"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r>
              <a:rPr lang="en-US" altLang="zh-CN" sz="1400" dirty="0">
                <a:solidFill>
                  <a:schemeClr val="tx1">
                    <a:lumMod val="50000"/>
                    <a:lumOff val="50000"/>
                  </a:schemeClr>
                </a:solidFill>
                <a:latin typeface="Arial"/>
                <a:ea typeface="微软雅黑"/>
                <a:sym typeface="Arial"/>
              </a:rPr>
              <a:t>We provide professional-quality free PowerPoint templates to help you with your business presentations - freeppt7.com</a:t>
            </a:r>
            <a:endParaRPr lang="zh-CN" altLang="en-US" sz="1400" dirty="0">
              <a:solidFill>
                <a:schemeClr val="tx1">
                  <a:lumMod val="50000"/>
                  <a:lumOff val="50000"/>
                </a:schemeClr>
              </a:solidFill>
              <a:latin typeface="Arial"/>
              <a:ea typeface="微软雅黑"/>
              <a:sym typeface="Arial"/>
            </a:endParaRPr>
          </a:p>
        </p:txBody>
      </p:sp>
      <p:grpSp>
        <p:nvGrpSpPr>
          <p:cNvPr id="41990" name="Group 6"/>
          <p:cNvGrpSpPr/>
          <p:nvPr/>
        </p:nvGrpSpPr>
        <p:grpSpPr bwMode="auto">
          <a:xfrm>
            <a:off x="6838856" y="2823834"/>
            <a:ext cx="4279343" cy="3956844"/>
            <a:chOff x="0" y="0"/>
            <a:chExt cx="8559803" cy="7913482"/>
          </a:xfrm>
        </p:grpSpPr>
        <p:pic>
          <p:nvPicPr>
            <p:cNvPr id="41991" name="Picture 7" descr="mockup_0018_iMac-_FRO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559803" cy="79134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992" name="Picture 8" descr="bigstock-High-angle-view-of-an-artist-d-56171129.jpg"/>
            <p:cNvPicPr>
              <a:picLocks noChangeAspect="1"/>
            </p:cNvPicPr>
            <p:nvPr/>
          </p:nvPicPr>
          <p:blipFill>
            <a:blip r:embed="rId4" cstate="print">
              <a:extLst>
                <a:ext uri="{28A0092B-C50C-407E-A947-70E740481C1C}">
                  <a14:useLocalDpi xmlns:a14="http://schemas.microsoft.com/office/drawing/2010/main" val="0"/>
                </a:ext>
              </a:extLst>
            </a:blip>
            <a:srcRect l="35" t="7834" b="7617"/>
            <a:stretch>
              <a:fillRect/>
            </a:stretch>
          </p:blipFill>
          <p:spPr bwMode="auto">
            <a:xfrm>
              <a:off x="358775" y="334953"/>
              <a:ext cx="7874003" cy="44417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41993" name="AutoShape 9"/>
          <p:cNvSpPr/>
          <p:nvPr/>
        </p:nvSpPr>
        <p:spPr bwMode="auto">
          <a:xfrm>
            <a:off x="1359519" y="3005604"/>
            <a:ext cx="5002355" cy="6929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en-US" altLang="zh-CN" sz="1400" dirty="0">
                <a:solidFill>
                  <a:schemeClr val="tx1">
                    <a:lumMod val="50000"/>
                    <a:lumOff val="50000"/>
                  </a:schemeClr>
                </a:solidFill>
                <a:latin typeface="Arial"/>
                <a:ea typeface="微软雅黑"/>
                <a:sym typeface="Arial"/>
              </a:rPr>
              <a:t>Click here to add text content, such as keywords, some brief introductions, etc.</a:t>
            </a:r>
            <a:endParaRPr lang="zh-CN" altLang="en-US" sz="1400" dirty="0">
              <a:solidFill>
                <a:schemeClr val="tx1">
                  <a:lumMod val="50000"/>
                  <a:lumOff val="50000"/>
                </a:schemeClr>
              </a:solidFill>
              <a:latin typeface="Arial"/>
              <a:ea typeface="微软雅黑"/>
              <a:sym typeface="Arial"/>
            </a:endParaRPr>
          </a:p>
          <a:p>
            <a:pPr>
              <a:lnSpc>
                <a:spcPct val="130000"/>
              </a:lnSpc>
              <a:spcAft>
                <a:spcPts val="800"/>
              </a:spcAft>
            </a:pPr>
            <a:endParaRPr lang="zh-CN" altLang="en-US" sz="1400" dirty="0">
              <a:solidFill>
                <a:schemeClr val="tx1">
                  <a:lumMod val="50000"/>
                  <a:lumOff val="50000"/>
                </a:schemeClr>
              </a:solidFill>
              <a:latin typeface="Arial"/>
              <a:ea typeface="微软雅黑"/>
              <a:sym typeface="Arial"/>
            </a:endParaRPr>
          </a:p>
        </p:txBody>
      </p:sp>
      <p:grpSp>
        <p:nvGrpSpPr>
          <p:cNvPr id="4" name="组合 3"/>
          <p:cNvGrpSpPr/>
          <p:nvPr/>
        </p:nvGrpSpPr>
        <p:grpSpPr>
          <a:xfrm>
            <a:off x="4991246" y="5015378"/>
            <a:ext cx="532537" cy="532606"/>
            <a:chOff x="3743325" y="3762695"/>
            <a:chExt cx="399455" cy="399578"/>
          </a:xfrm>
        </p:grpSpPr>
        <p:sp>
          <p:nvSpPr>
            <p:cNvPr id="41996" name="AutoShape 12"/>
            <p:cNvSpPr/>
            <p:nvPr/>
          </p:nvSpPr>
          <p:spPr bwMode="auto">
            <a:xfrm>
              <a:off x="3743325" y="3762695"/>
              <a:ext cx="399455" cy="399578"/>
            </a:xfrm>
            <a:custGeom>
              <a:avLst/>
              <a:gdLst>
                <a:gd name="T0" fmla="*/ 532579 w 19679"/>
                <a:gd name="T1" fmla="*/ 584598 h 19679"/>
                <a:gd name="T2" fmla="*/ 532579 w 19679"/>
                <a:gd name="T3" fmla="*/ 584598 h 19679"/>
                <a:gd name="T4" fmla="*/ 532579 w 19679"/>
                <a:gd name="T5" fmla="*/ 584598 h 19679"/>
                <a:gd name="T6" fmla="*/ 532579 w 19679"/>
                <a:gd name="T7" fmla="*/ 58459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3"/>
            </a:solidFill>
            <a:ln w="25400" cap="flat" cmpd="sng">
              <a:solidFill>
                <a:srgbClr val="000000">
                  <a:alpha val="0"/>
                </a:srgbClr>
              </a:solidFill>
              <a:prstDash val="solid"/>
              <a:miter lim="0"/>
            </a:ln>
            <a:effectLst/>
          </p:spPr>
          <p:txBody>
            <a:bodyPr lIns="0" tIns="0" rIns="0" bIns="0" anchor="ctr"/>
            <a:lstStyle/>
            <a:p>
              <a:endParaRPr lang="zh-CN" altLang="en-US">
                <a:solidFill>
                  <a:schemeClr val="tx1">
                    <a:lumMod val="50000"/>
                    <a:lumOff val="50000"/>
                  </a:schemeClr>
                </a:solidFill>
                <a:latin typeface="Arial"/>
                <a:ea typeface="微软雅黑"/>
                <a:sym typeface="Arial"/>
              </a:endParaRPr>
            </a:p>
          </p:txBody>
        </p:sp>
        <p:sp>
          <p:nvSpPr>
            <p:cNvPr id="41997" name="AutoShape 13"/>
            <p:cNvSpPr/>
            <p:nvPr/>
          </p:nvSpPr>
          <p:spPr bwMode="auto">
            <a:xfrm>
              <a:off x="3868341" y="3878816"/>
              <a:ext cx="156567" cy="156615"/>
            </a:xfrm>
            <a:custGeom>
              <a:avLst/>
              <a:gdLst>
                <a:gd name="T0" fmla="*/ 208757 w 21600"/>
                <a:gd name="T1" fmla="*/ 208756 h 21600"/>
                <a:gd name="T2" fmla="*/ 208757 w 21600"/>
                <a:gd name="T3" fmla="*/ 208756 h 21600"/>
                <a:gd name="T4" fmla="*/ 208757 w 21600"/>
                <a:gd name="T5" fmla="*/ 208756 h 21600"/>
                <a:gd name="T6" fmla="*/ 208757 w 21600"/>
                <a:gd name="T7" fmla="*/ 2087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080" y="5513"/>
                  </a:moveTo>
                  <a:cubicBezTo>
                    <a:pt x="17129" y="6606"/>
                    <a:pt x="17242" y="7684"/>
                    <a:pt x="17416" y="8751"/>
                  </a:cubicBezTo>
                  <a:cubicBezTo>
                    <a:pt x="17593" y="9818"/>
                    <a:pt x="17852" y="10843"/>
                    <a:pt x="18196" y="11820"/>
                  </a:cubicBezTo>
                  <a:cubicBezTo>
                    <a:pt x="18539" y="12800"/>
                    <a:pt x="18988" y="13717"/>
                    <a:pt x="19540" y="14575"/>
                  </a:cubicBezTo>
                  <a:cubicBezTo>
                    <a:pt x="20094" y="15436"/>
                    <a:pt x="20779" y="16210"/>
                    <a:pt x="21599" y="16896"/>
                  </a:cubicBezTo>
                  <a:cubicBezTo>
                    <a:pt x="21564" y="17526"/>
                    <a:pt x="21335" y="18042"/>
                    <a:pt x="20910" y="18443"/>
                  </a:cubicBezTo>
                  <a:cubicBezTo>
                    <a:pt x="20486" y="18844"/>
                    <a:pt x="19994" y="19042"/>
                    <a:pt x="19437" y="19042"/>
                  </a:cubicBezTo>
                  <a:lnTo>
                    <a:pt x="13679" y="19042"/>
                  </a:lnTo>
                  <a:cubicBezTo>
                    <a:pt x="13530" y="19781"/>
                    <a:pt x="13194" y="20394"/>
                    <a:pt x="12666" y="20874"/>
                  </a:cubicBezTo>
                  <a:cubicBezTo>
                    <a:pt x="12137" y="21357"/>
                    <a:pt x="11519" y="21600"/>
                    <a:pt x="10816" y="21600"/>
                  </a:cubicBezTo>
                  <a:cubicBezTo>
                    <a:pt x="10113" y="21600"/>
                    <a:pt x="9493" y="21357"/>
                    <a:pt x="8957" y="20874"/>
                  </a:cubicBezTo>
                  <a:cubicBezTo>
                    <a:pt x="8420" y="20394"/>
                    <a:pt x="8074" y="19781"/>
                    <a:pt x="7920" y="19042"/>
                  </a:cubicBezTo>
                  <a:lnTo>
                    <a:pt x="2159" y="19042"/>
                  </a:lnTo>
                  <a:cubicBezTo>
                    <a:pt x="1603" y="19042"/>
                    <a:pt x="1113" y="18841"/>
                    <a:pt x="687" y="18438"/>
                  </a:cubicBezTo>
                  <a:cubicBezTo>
                    <a:pt x="261" y="18031"/>
                    <a:pt x="30" y="17514"/>
                    <a:pt x="0" y="16896"/>
                  </a:cubicBezTo>
                  <a:cubicBezTo>
                    <a:pt x="851" y="16193"/>
                    <a:pt x="1554" y="15414"/>
                    <a:pt x="2111" y="14564"/>
                  </a:cubicBezTo>
                  <a:cubicBezTo>
                    <a:pt x="2667" y="13712"/>
                    <a:pt x="3113" y="12805"/>
                    <a:pt x="3449" y="11848"/>
                  </a:cubicBezTo>
                  <a:cubicBezTo>
                    <a:pt x="3785" y="10888"/>
                    <a:pt x="4029" y="9878"/>
                    <a:pt x="4186" y="8819"/>
                  </a:cubicBezTo>
                  <a:cubicBezTo>
                    <a:pt x="4342" y="7760"/>
                    <a:pt x="4457" y="6679"/>
                    <a:pt x="4529" y="5570"/>
                  </a:cubicBezTo>
                  <a:cubicBezTo>
                    <a:pt x="4578" y="4810"/>
                    <a:pt x="4809" y="4096"/>
                    <a:pt x="5217" y="3418"/>
                  </a:cubicBezTo>
                  <a:cubicBezTo>
                    <a:pt x="5627" y="2744"/>
                    <a:pt x="6143" y="2154"/>
                    <a:pt x="6763" y="1648"/>
                  </a:cubicBezTo>
                  <a:cubicBezTo>
                    <a:pt x="7387" y="1146"/>
                    <a:pt x="8054" y="745"/>
                    <a:pt x="8767" y="448"/>
                  </a:cubicBezTo>
                  <a:cubicBezTo>
                    <a:pt x="9480" y="149"/>
                    <a:pt x="10162" y="0"/>
                    <a:pt x="10816" y="0"/>
                  </a:cubicBezTo>
                  <a:cubicBezTo>
                    <a:pt x="11422" y="0"/>
                    <a:pt x="12091" y="149"/>
                    <a:pt x="12817" y="448"/>
                  </a:cubicBezTo>
                  <a:cubicBezTo>
                    <a:pt x="13545" y="745"/>
                    <a:pt x="14225" y="1143"/>
                    <a:pt x="14851" y="1634"/>
                  </a:cubicBezTo>
                  <a:cubicBezTo>
                    <a:pt x="15477" y="2131"/>
                    <a:pt x="16005" y="2713"/>
                    <a:pt x="16434" y="3382"/>
                  </a:cubicBezTo>
                  <a:cubicBezTo>
                    <a:pt x="16864" y="4045"/>
                    <a:pt x="17080" y="4759"/>
                    <a:pt x="17080" y="5513"/>
                  </a:cubicBezTo>
                  <a:moveTo>
                    <a:pt x="18688" y="16899"/>
                  </a:moveTo>
                  <a:cubicBezTo>
                    <a:pt x="18050" y="16123"/>
                    <a:pt x="17519" y="15295"/>
                    <a:pt x="17098" y="14417"/>
                  </a:cubicBezTo>
                  <a:cubicBezTo>
                    <a:pt x="16677" y="13537"/>
                    <a:pt x="16331" y="12630"/>
                    <a:pt x="16067" y="11687"/>
                  </a:cubicBezTo>
                  <a:cubicBezTo>
                    <a:pt x="15800" y="10747"/>
                    <a:pt x="15595" y="9782"/>
                    <a:pt x="15451" y="8796"/>
                  </a:cubicBezTo>
                  <a:cubicBezTo>
                    <a:pt x="15308" y="7808"/>
                    <a:pt x="15205" y="6806"/>
                    <a:pt x="15138" y="5787"/>
                  </a:cubicBezTo>
                  <a:cubicBezTo>
                    <a:pt x="15105" y="5293"/>
                    <a:pt x="14938" y="4824"/>
                    <a:pt x="14635" y="4381"/>
                  </a:cubicBezTo>
                  <a:cubicBezTo>
                    <a:pt x="14333" y="3941"/>
                    <a:pt x="13969" y="3554"/>
                    <a:pt x="13543" y="3221"/>
                  </a:cubicBezTo>
                  <a:cubicBezTo>
                    <a:pt x="13117" y="2888"/>
                    <a:pt x="12660" y="2628"/>
                    <a:pt x="12173" y="2444"/>
                  </a:cubicBezTo>
                  <a:cubicBezTo>
                    <a:pt x="11686" y="2258"/>
                    <a:pt x="11234" y="2168"/>
                    <a:pt x="10816" y="2168"/>
                  </a:cubicBezTo>
                  <a:cubicBezTo>
                    <a:pt x="10431" y="2168"/>
                    <a:pt x="9993" y="2264"/>
                    <a:pt x="9495" y="2456"/>
                  </a:cubicBezTo>
                  <a:cubicBezTo>
                    <a:pt x="9000" y="2650"/>
                    <a:pt x="8533" y="2907"/>
                    <a:pt x="8097" y="3221"/>
                  </a:cubicBezTo>
                  <a:cubicBezTo>
                    <a:pt x="7659" y="3534"/>
                    <a:pt x="7284" y="3910"/>
                    <a:pt x="6974" y="4342"/>
                  </a:cubicBezTo>
                  <a:cubicBezTo>
                    <a:pt x="6661" y="4776"/>
                    <a:pt x="6499" y="5220"/>
                    <a:pt x="6481" y="5680"/>
                  </a:cubicBezTo>
                  <a:cubicBezTo>
                    <a:pt x="6433" y="6682"/>
                    <a:pt x="6335" y="7681"/>
                    <a:pt x="6194" y="8689"/>
                  </a:cubicBezTo>
                  <a:cubicBezTo>
                    <a:pt x="6050" y="9691"/>
                    <a:pt x="5843" y="10674"/>
                    <a:pt x="5568" y="11631"/>
                  </a:cubicBezTo>
                  <a:cubicBezTo>
                    <a:pt x="5294" y="12594"/>
                    <a:pt x="4937" y="13514"/>
                    <a:pt x="4499" y="14403"/>
                  </a:cubicBezTo>
                  <a:cubicBezTo>
                    <a:pt x="4060" y="15290"/>
                    <a:pt x="3534" y="16123"/>
                    <a:pt x="2921" y="16899"/>
                  </a:cubicBezTo>
                  <a:lnTo>
                    <a:pt x="18688" y="16899"/>
                  </a:lnTo>
                  <a:close/>
                  <a:moveTo>
                    <a:pt x="10816" y="20625"/>
                  </a:moveTo>
                  <a:cubicBezTo>
                    <a:pt x="10965" y="20625"/>
                    <a:pt x="11037" y="20535"/>
                    <a:pt x="11037" y="20354"/>
                  </a:cubicBezTo>
                  <a:cubicBezTo>
                    <a:pt x="11037" y="20174"/>
                    <a:pt x="10965" y="20081"/>
                    <a:pt x="10816" y="20072"/>
                  </a:cubicBezTo>
                  <a:cubicBezTo>
                    <a:pt x="10383" y="20072"/>
                    <a:pt x="10011" y="19903"/>
                    <a:pt x="9698" y="19570"/>
                  </a:cubicBezTo>
                  <a:cubicBezTo>
                    <a:pt x="9387" y="19236"/>
                    <a:pt x="9234" y="18833"/>
                    <a:pt x="9234" y="18353"/>
                  </a:cubicBezTo>
                  <a:cubicBezTo>
                    <a:pt x="9234" y="18175"/>
                    <a:pt x="9154" y="18085"/>
                    <a:pt x="9000" y="18085"/>
                  </a:cubicBezTo>
                  <a:cubicBezTo>
                    <a:pt x="8836" y="18085"/>
                    <a:pt x="8754" y="18175"/>
                    <a:pt x="8754" y="18353"/>
                  </a:cubicBezTo>
                  <a:cubicBezTo>
                    <a:pt x="8754" y="18985"/>
                    <a:pt x="8954" y="19522"/>
                    <a:pt x="9357" y="19965"/>
                  </a:cubicBezTo>
                  <a:cubicBezTo>
                    <a:pt x="9757" y="20405"/>
                    <a:pt x="10244" y="20625"/>
                    <a:pt x="10816" y="20625"/>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a:ea typeface="微软雅黑"/>
                <a:sym typeface="Arial"/>
              </a:endParaRPr>
            </a:p>
          </p:txBody>
        </p:sp>
      </p:grpSp>
      <p:grpSp>
        <p:nvGrpSpPr>
          <p:cNvPr id="2" name="组合 1"/>
          <p:cNvGrpSpPr/>
          <p:nvPr/>
        </p:nvGrpSpPr>
        <p:grpSpPr>
          <a:xfrm>
            <a:off x="1359519" y="5015378"/>
            <a:ext cx="532537" cy="532606"/>
            <a:chOff x="1019175" y="3762695"/>
            <a:chExt cx="399455" cy="399578"/>
          </a:xfrm>
        </p:grpSpPr>
        <p:sp>
          <p:nvSpPr>
            <p:cNvPr id="41994" name="AutoShape 10"/>
            <p:cNvSpPr/>
            <p:nvPr/>
          </p:nvSpPr>
          <p:spPr bwMode="auto">
            <a:xfrm>
              <a:off x="1019175" y="3762695"/>
              <a:ext cx="399455" cy="399578"/>
            </a:xfrm>
            <a:custGeom>
              <a:avLst/>
              <a:gdLst>
                <a:gd name="T0" fmla="*/ 532579 w 19679"/>
                <a:gd name="T1" fmla="*/ 584598 h 19679"/>
                <a:gd name="T2" fmla="*/ 532579 w 19679"/>
                <a:gd name="T3" fmla="*/ 584598 h 19679"/>
                <a:gd name="T4" fmla="*/ 532579 w 19679"/>
                <a:gd name="T5" fmla="*/ 584598 h 19679"/>
                <a:gd name="T6" fmla="*/ 532579 w 19679"/>
                <a:gd name="T7" fmla="*/ 58459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endParaRPr lang="zh-CN" altLang="en-US">
                <a:solidFill>
                  <a:schemeClr val="tx1">
                    <a:lumMod val="50000"/>
                    <a:lumOff val="50000"/>
                  </a:schemeClr>
                </a:solidFill>
                <a:latin typeface="Arial"/>
                <a:ea typeface="微软雅黑"/>
                <a:sym typeface="Arial"/>
              </a:endParaRPr>
            </a:p>
          </p:txBody>
        </p:sp>
        <p:sp>
          <p:nvSpPr>
            <p:cNvPr id="41998" name="AutoShape 14"/>
            <p:cNvSpPr/>
            <p:nvPr/>
          </p:nvSpPr>
          <p:spPr bwMode="auto">
            <a:xfrm>
              <a:off x="1145977" y="3871670"/>
              <a:ext cx="156567" cy="156615"/>
            </a:xfrm>
            <a:custGeom>
              <a:avLst/>
              <a:gdLst>
                <a:gd name="T0" fmla="*/ 208756 w 21600"/>
                <a:gd name="T1" fmla="*/ 209569 h 21558"/>
                <a:gd name="T2" fmla="*/ 208756 w 21600"/>
                <a:gd name="T3" fmla="*/ 209569 h 21558"/>
                <a:gd name="T4" fmla="*/ 208756 w 21600"/>
                <a:gd name="T5" fmla="*/ 209569 h 21558"/>
                <a:gd name="T6" fmla="*/ 208756 w 21600"/>
                <a:gd name="T7" fmla="*/ 209569 h 215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7"/>
                    <a:pt x="10800" y="21557"/>
                  </a:cubicBezTo>
                  <a:cubicBezTo>
                    <a:pt x="9168" y="21557"/>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a:ea typeface="微软雅黑"/>
                <a:sym typeface="Arial"/>
              </a:endParaRPr>
            </a:p>
          </p:txBody>
        </p:sp>
      </p:grpSp>
      <p:grpSp>
        <p:nvGrpSpPr>
          <p:cNvPr id="3" name="组合 2"/>
          <p:cNvGrpSpPr/>
          <p:nvPr/>
        </p:nvGrpSpPr>
        <p:grpSpPr>
          <a:xfrm>
            <a:off x="3188081" y="5015378"/>
            <a:ext cx="532537" cy="532606"/>
            <a:chOff x="2390775" y="3762695"/>
            <a:chExt cx="399455" cy="399578"/>
          </a:xfrm>
        </p:grpSpPr>
        <p:sp>
          <p:nvSpPr>
            <p:cNvPr id="41995" name="AutoShape 11"/>
            <p:cNvSpPr/>
            <p:nvPr/>
          </p:nvSpPr>
          <p:spPr bwMode="auto">
            <a:xfrm>
              <a:off x="2390775" y="3762695"/>
              <a:ext cx="399455" cy="399578"/>
            </a:xfrm>
            <a:custGeom>
              <a:avLst/>
              <a:gdLst>
                <a:gd name="T0" fmla="*/ 532579 w 19679"/>
                <a:gd name="T1" fmla="*/ 584598 h 19679"/>
                <a:gd name="T2" fmla="*/ 532579 w 19679"/>
                <a:gd name="T3" fmla="*/ 584598 h 19679"/>
                <a:gd name="T4" fmla="*/ 532579 w 19679"/>
                <a:gd name="T5" fmla="*/ 584598 h 19679"/>
                <a:gd name="T6" fmla="*/ 532579 w 19679"/>
                <a:gd name="T7" fmla="*/ 58459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2"/>
            </a:solidFill>
            <a:ln w="25400" cap="flat" cmpd="sng">
              <a:solidFill>
                <a:srgbClr val="000000">
                  <a:alpha val="0"/>
                </a:srgbClr>
              </a:solidFill>
              <a:prstDash val="solid"/>
              <a:miter lim="0"/>
            </a:ln>
            <a:effectLst/>
          </p:spPr>
          <p:txBody>
            <a:bodyPr lIns="0" tIns="0" rIns="0" bIns="0" anchor="ctr"/>
            <a:lstStyle/>
            <a:p>
              <a:endParaRPr lang="zh-CN" altLang="en-US">
                <a:solidFill>
                  <a:schemeClr val="tx1">
                    <a:lumMod val="50000"/>
                    <a:lumOff val="50000"/>
                  </a:schemeClr>
                </a:solidFill>
                <a:latin typeface="Arial"/>
                <a:ea typeface="微软雅黑"/>
                <a:sym typeface="Arial"/>
              </a:endParaRPr>
            </a:p>
          </p:txBody>
        </p:sp>
        <p:sp>
          <p:nvSpPr>
            <p:cNvPr id="41999" name="AutoShape 15"/>
            <p:cNvSpPr/>
            <p:nvPr/>
          </p:nvSpPr>
          <p:spPr bwMode="auto">
            <a:xfrm>
              <a:off x="2514600" y="3881794"/>
              <a:ext cx="156567" cy="156616"/>
            </a:xfrm>
            <a:custGeom>
              <a:avLst/>
              <a:gdLst>
                <a:gd name="T0" fmla="*/ 208757 w 21600"/>
                <a:gd name="T1" fmla="*/ 208757 h 21588"/>
                <a:gd name="T2" fmla="*/ 208757 w 21600"/>
                <a:gd name="T3" fmla="*/ 208757 h 21588"/>
                <a:gd name="T4" fmla="*/ 208757 w 21600"/>
                <a:gd name="T5" fmla="*/ 208757 h 21588"/>
                <a:gd name="T6" fmla="*/ 208757 w 21600"/>
                <a:gd name="T7" fmla="*/ 208757 h 2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a:ea typeface="微软雅黑"/>
                <a:sym typeface="Arial"/>
              </a:endParaRPr>
            </a:p>
          </p:txBody>
        </p:sp>
      </p:grpSp>
      <p:sp>
        <p:nvSpPr>
          <p:cNvPr id="42000" name="AutoShape 16"/>
          <p:cNvSpPr/>
          <p:nvPr/>
        </p:nvSpPr>
        <p:spPr bwMode="auto">
          <a:xfrm>
            <a:off x="1359519" y="3894604"/>
            <a:ext cx="5002355" cy="6929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en-US" altLang="zh-CN" sz="1400" dirty="0">
                <a:solidFill>
                  <a:schemeClr val="tx1">
                    <a:lumMod val="50000"/>
                    <a:lumOff val="50000"/>
                  </a:schemeClr>
                </a:solidFill>
                <a:latin typeface="Arial"/>
                <a:ea typeface="微软雅黑"/>
                <a:sym typeface="Arial"/>
              </a:rPr>
              <a:t>Click here to add text content, such as keywords, some brief introductions, etc.</a:t>
            </a:r>
            <a:endParaRPr lang="zh-CN" altLang="en-US" sz="1400" dirty="0">
              <a:solidFill>
                <a:schemeClr val="tx1">
                  <a:lumMod val="50000"/>
                  <a:lumOff val="50000"/>
                </a:schemeClr>
              </a:solidFill>
              <a:latin typeface="Arial"/>
              <a:ea typeface="微软雅黑"/>
              <a:sym typeface="Arial"/>
            </a:endParaRPr>
          </a:p>
          <a:p>
            <a:pPr>
              <a:lnSpc>
                <a:spcPct val="130000"/>
              </a:lnSpc>
              <a:spcAft>
                <a:spcPts val="800"/>
              </a:spcAft>
            </a:pPr>
            <a:endParaRPr lang="zh-CN" altLang="en-US" sz="1400" dirty="0">
              <a:solidFill>
                <a:schemeClr val="tx1">
                  <a:lumMod val="50000"/>
                  <a:lumOff val="50000"/>
                </a:schemeClr>
              </a:solidFill>
              <a:latin typeface="Arial"/>
              <a:ea typeface="微软雅黑"/>
              <a:sym typeface="Arial"/>
            </a:endParaRPr>
          </a:p>
        </p:txBody>
      </p:sp>
      <p:sp>
        <p:nvSpPr>
          <p:cNvPr id="42001" name="AutoShape 17"/>
          <p:cNvSpPr/>
          <p:nvPr/>
        </p:nvSpPr>
        <p:spPr bwMode="auto">
          <a:xfrm>
            <a:off x="1975387" y="5145554"/>
            <a:ext cx="1370800" cy="2524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9600">
              <a:defRPr/>
            </a:pPr>
            <a:r>
              <a:rPr lang="en-US" altLang="zh-CN" sz="1600" dirty="0">
                <a:solidFill>
                  <a:schemeClr val="tx1">
                    <a:lumMod val="50000"/>
                    <a:lumOff val="50000"/>
                  </a:schemeClr>
                </a:solidFill>
                <a:latin typeface="Arial"/>
                <a:ea typeface="微软雅黑"/>
                <a:sym typeface="Arial"/>
              </a:rPr>
              <a:t>Add title text</a:t>
            </a:r>
            <a:endParaRPr lang="en-AU" altLang="zh-CN" sz="1600" dirty="0">
              <a:solidFill>
                <a:schemeClr val="tx1">
                  <a:lumMod val="50000"/>
                  <a:lumOff val="50000"/>
                </a:schemeClr>
              </a:solidFill>
              <a:latin typeface="Arial"/>
              <a:ea typeface="微软雅黑"/>
              <a:cs typeface="Arial" panose="020B0604020202020204"/>
              <a:sym typeface="Arial"/>
            </a:endParaRPr>
          </a:p>
        </p:txBody>
      </p:sp>
      <p:sp>
        <p:nvSpPr>
          <p:cNvPr id="42002" name="AutoShape 18"/>
          <p:cNvSpPr/>
          <p:nvPr/>
        </p:nvSpPr>
        <p:spPr bwMode="auto">
          <a:xfrm>
            <a:off x="3835695" y="5126504"/>
            <a:ext cx="1370800" cy="2524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9600">
              <a:defRPr/>
            </a:pPr>
            <a:r>
              <a:rPr lang="en-US" altLang="zh-CN" sz="1600" dirty="0">
                <a:solidFill>
                  <a:schemeClr val="tx1">
                    <a:lumMod val="50000"/>
                    <a:lumOff val="50000"/>
                  </a:schemeClr>
                </a:solidFill>
                <a:latin typeface="Arial"/>
                <a:ea typeface="微软雅黑"/>
                <a:sym typeface="Arial"/>
              </a:rPr>
              <a:t>Add title text</a:t>
            </a:r>
            <a:endParaRPr lang="en-AU" altLang="zh-CN" sz="1600" dirty="0">
              <a:solidFill>
                <a:schemeClr val="tx1">
                  <a:lumMod val="50000"/>
                  <a:lumOff val="50000"/>
                </a:schemeClr>
              </a:solidFill>
              <a:latin typeface="Arial"/>
              <a:ea typeface="微软雅黑"/>
              <a:cs typeface="Arial" panose="020B0604020202020204"/>
              <a:sym typeface="Arial"/>
            </a:endParaRPr>
          </a:p>
        </p:txBody>
      </p:sp>
      <p:sp>
        <p:nvSpPr>
          <p:cNvPr id="42003" name="AutoShape 19"/>
          <p:cNvSpPr/>
          <p:nvPr/>
        </p:nvSpPr>
        <p:spPr bwMode="auto">
          <a:xfrm>
            <a:off x="5648385" y="5126504"/>
            <a:ext cx="1369835" cy="2524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9600">
              <a:defRPr/>
            </a:pPr>
            <a:r>
              <a:rPr lang="en-US" altLang="zh-CN" sz="1600" dirty="0">
                <a:solidFill>
                  <a:schemeClr val="tx1">
                    <a:lumMod val="50000"/>
                    <a:lumOff val="50000"/>
                  </a:schemeClr>
                </a:solidFill>
                <a:latin typeface="Arial"/>
                <a:ea typeface="微软雅黑"/>
                <a:sym typeface="Arial"/>
              </a:rPr>
              <a:t>Add title text</a:t>
            </a:r>
            <a:endParaRPr lang="en-AU" altLang="zh-CN" sz="1600" dirty="0">
              <a:solidFill>
                <a:schemeClr val="tx1">
                  <a:lumMod val="50000"/>
                  <a:lumOff val="50000"/>
                </a:schemeClr>
              </a:solidFill>
              <a:latin typeface="Arial"/>
              <a:ea typeface="微软雅黑"/>
              <a:cs typeface="Arial" panose="020B0604020202020204"/>
              <a:sym typeface="Arial"/>
            </a:endParaRPr>
          </a:p>
        </p:txBody>
      </p:sp>
      <p:sp>
        <p:nvSpPr>
          <p:cNvPr id="42004" name="AutoShape 20"/>
          <p:cNvSpPr/>
          <p:nvPr/>
        </p:nvSpPr>
        <p:spPr bwMode="auto">
          <a:xfrm>
            <a:off x="1352376" y="2667466"/>
            <a:ext cx="2508319"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9600">
              <a:defRPr/>
            </a:pPr>
            <a:r>
              <a:rPr lang="en-US" altLang="zh-CN" sz="1600" dirty="0">
                <a:solidFill>
                  <a:schemeClr val="tx1">
                    <a:lumMod val="50000"/>
                    <a:lumOff val="50000"/>
                  </a:schemeClr>
                </a:solidFill>
                <a:latin typeface="Arial"/>
                <a:ea typeface="微软雅黑"/>
                <a:sym typeface="Arial"/>
              </a:rPr>
              <a:t>Add title text</a:t>
            </a:r>
            <a:endParaRPr lang="en-AU" altLang="zh-CN" sz="1600" dirty="0">
              <a:solidFill>
                <a:schemeClr val="tx1">
                  <a:lumMod val="50000"/>
                  <a:lumOff val="50000"/>
                </a:schemeClr>
              </a:solidFill>
              <a:latin typeface="Arial"/>
              <a:ea typeface="微软雅黑"/>
              <a:cs typeface="Arial" panose="020B0604020202020204"/>
              <a:sym typeface="Arial"/>
            </a:endParaRPr>
          </a:p>
        </p:txBody>
      </p:sp>
      <p:sp>
        <p:nvSpPr>
          <p:cNvPr id="5" name="标题 4"/>
          <p:cNvSpPr>
            <a:spLocks noGrp="1"/>
          </p:cNvSpPr>
          <p:nvPr>
            <p:ph type="title"/>
          </p:nvPr>
        </p:nvSpPr>
        <p:spPr/>
        <p:txBody>
          <a:bodyPr vert="horz" lIns="91440" tIns="45720" rIns="91440" bIns="45720" rtlCol="0" anchor="ctr">
            <a:normAutofit/>
          </a:bodyPr>
          <a:lstStyle/>
          <a:p>
            <a:r>
              <a:rPr lang="en-US" altLang="zh-CN" sz="3200" b="1" dirty="0">
                <a:latin typeface="Arial"/>
                <a:ea typeface="微软雅黑"/>
                <a:sym typeface="Arial"/>
              </a:rPr>
              <a:t>Add title text</a:t>
            </a:r>
            <a:endParaRPr lang="zh-CN" altLang="en-US" sz="3200" b="1" dirty="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wipe(left)">
                                      <p:cBhvr>
                                        <p:cTn id="7" dur="500"/>
                                        <p:tgtEl>
                                          <p:spTgt spid="4198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1990"/>
                                        </p:tgtEl>
                                        <p:attrNameLst>
                                          <p:attrName>style.visibility</p:attrName>
                                        </p:attrNameLst>
                                      </p:cBhvr>
                                      <p:to>
                                        <p:strVal val="visible"/>
                                      </p:to>
                                    </p:set>
                                    <p:anim calcmode="lin" valueType="num">
                                      <p:cBhvr>
                                        <p:cTn id="11" dur="500" fill="hold"/>
                                        <p:tgtEl>
                                          <p:spTgt spid="41990"/>
                                        </p:tgtEl>
                                        <p:attrNameLst>
                                          <p:attrName>ppt_w</p:attrName>
                                        </p:attrNameLst>
                                      </p:cBhvr>
                                      <p:tavLst>
                                        <p:tav tm="0">
                                          <p:val>
                                            <p:fltVal val="0"/>
                                          </p:val>
                                        </p:tav>
                                        <p:tav tm="100000">
                                          <p:val>
                                            <p:strVal val="#ppt_w"/>
                                          </p:val>
                                        </p:tav>
                                      </p:tavLst>
                                    </p:anim>
                                    <p:anim calcmode="lin" valueType="num">
                                      <p:cBhvr>
                                        <p:cTn id="12" dur="500" fill="hold"/>
                                        <p:tgtEl>
                                          <p:spTgt spid="4199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42004"/>
                                        </p:tgtEl>
                                        <p:attrNameLst>
                                          <p:attrName>style.visibility</p:attrName>
                                        </p:attrNameLst>
                                      </p:cBhvr>
                                      <p:to>
                                        <p:strVal val="visible"/>
                                      </p:to>
                                    </p:set>
                                    <p:anim calcmode="lin" valueType="num">
                                      <p:cBhvr additive="base">
                                        <p:cTn id="16" dur="500" fill="hold"/>
                                        <p:tgtEl>
                                          <p:spTgt spid="42004"/>
                                        </p:tgtEl>
                                        <p:attrNameLst>
                                          <p:attrName>ppt_x</p:attrName>
                                        </p:attrNameLst>
                                      </p:cBhvr>
                                      <p:tavLst>
                                        <p:tav tm="0">
                                          <p:val>
                                            <p:strVal val="1+#ppt_w/2"/>
                                          </p:val>
                                        </p:tav>
                                        <p:tav tm="100000">
                                          <p:val>
                                            <p:strVal val="#ppt_x"/>
                                          </p:val>
                                        </p:tav>
                                      </p:tavLst>
                                    </p:anim>
                                    <p:anim calcmode="lin" valueType="num">
                                      <p:cBhvr additive="base">
                                        <p:cTn id="17" dur="500" fill="hold"/>
                                        <p:tgtEl>
                                          <p:spTgt spid="4200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9" presetClass="entr" presetSubtype="0" fill="hold" grpId="0" nodeType="afterEffect">
                                  <p:stCondLst>
                                    <p:cond delay="0"/>
                                  </p:stCondLst>
                                  <p:childTnLst>
                                    <p:set>
                                      <p:cBhvr>
                                        <p:cTn id="20" dur="1" fill="hold">
                                          <p:stCondLst>
                                            <p:cond delay="0"/>
                                          </p:stCondLst>
                                        </p:cTn>
                                        <p:tgtEl>
                                          <p:spTgt spid="41993"/>
                                        </p:tgtEl>
                                        <p:attrNameLst>
                                          <p:attrName>style.visibility</p:attrName>
                                        </p:attrNameLst>
                                      </p:cBhvr>
                                      <p:to>
                                        <p:strVal val="visible"/>
                                      </p:to>
                                    </p:set>
                                    <p:animEffect transition="in" filter="dissolve">
                                      <p:cBhvr>
                                        <p:cTn id="21" dur="500"/>
                                        <p:tgtEl>
                                          <p:spTgt spid="41993"/>
                                        </p:tgtEl>
                                      </p:cBhvr>
                                    </p:animEffect>
                                  </p:childTnLst>
                                </p:cTn>
                              </p:par>
                            </p:childTnLst>
                          </p:cTn>
                        </p:par>
                        <p:par>
                          <p:cTn id="22" fill="hold">
                            <p:stCondLst>
                              <p:cond delay="2000"/>
                            </p:stCondLst>
                            <p:childTnLst>
                              <p:par>
                                <p:cTn id="23" presetID="9" presetClass="entr" presetSubtype="0" fill="hold" grpId="0" nodeType="afterEffect">
                                  <p:stCondLst>
                                    <p:cond delay="0"/>
                                  </p:stCondLst>
                                  <p:childTnLst>
                                    <p:set>
                                      <p:cBhvr>
                                        <p:cTn id="24" dur="1" fill="hold">
                                          <p:stCondLst>
                                            <p:cond delay="0"/>
                                          </p:stCondLst>
                                        </p:cTn>
                                        <p:tgtEl>
                                          <p:spTgt spid="42000"/>
                                        </p:tgtEl>
                                        <p:attrNameLst>
                                          <p:attrName>style.visibility</p:attrName>
                                        </p:attrNameLst>
                                      </p:cBhvr>
                                      <p:to>
                                        <p:strVal val="visible"/>
                                      </p:to>
                                    </p:set>
                                    <p:animEffect transition="in" filter="dissolve">
                                      <p:cBhvr>
                                        <p:cTn id="25" dur="500"/>
                                        <p:tgtEl>
                                          <p:spTgt spid="42000"/>
                                        </p:tgtEl>
                                      </p:cBhvr>
                                    </p:animEffect>
                                  </p:childTnLst>
                                </p:cTn>
                              </p:par>
                              <p:par>
                                <p:cTn id="26" presetID="52"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Scale>
                                      <p:cBhvr>
                                        <p:cTn id="28"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2"/>
                                        </p:tgtEl>
                                        <p:attrNameLst>
                                          <p:attrName>ppt_x</p:attrName>
                                          <p:attrName>ppt_y</p:attrName>
                                        </p:attrNameLst>
                                      </p:cBhvr>
                                    </p:animMotion>
                                    <p:animEffect transition="in" filter="fade">
                                      <p:cBhvr>
                                        <p:cTn id="30" dur="1000"/>
                                        <p:tgtEl>
                                          <p:spTgt spid="2"/>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42001"/>
                                        </p:tgtEl>
                                        <p:attrNameLst>
                                          <p:attrName>style.visibility</p:attrName>
                                        </p:attrNameLst>
                                      </p:cBhvr>
                                      <p:to>
                                        <p:strVal val="visible"/>
                                      </p:to>
                                    </p:set>
                                    <p:anim calcmode="lin" valueType="num">
                                      <p:cBhvr additive="base">
                                        <p:cTn id="34" dur="500" fill="hold"/>
                                        <p:tgtEl>
                                          <p:spTgt spid="42001"/>
                                        </p:tgtEl>
                                        <p:attrNameLst>
                                          <p:attrName>ppt_x</p:attrName>
                                        </p:attrNameLst>
                                      </p:cBhvr>
                                      <p:tavLst>
                                        <p:tav tm="0">
                                          <p:val>
                                            <p:strVal val="1+#ppt_w/2"/>
                                          </p:val>
                                        </p:tav>
                                        <p:tav tm="100000">
                                          <p:val>
                                            <p:strVal val="#ppt_x"/>
                                          </p:val>
                                        </p:tav>
                                      </p:tavLst>
                                    </p:anim>
                                    <p:anim calcmode="lin" valueType="num">
                                      <p:cBhvr additive="base">
                                        <p:cTn id="35" dur="500" fill="hold"/>
                                        <p:tgtEl>
                                          <p:spTgt spid="42001"/>
                                        </p:tgtEl>
                                        <p:attrNameLst>
                                          <p:attrName>ppt_y</p:attrName>
                                        </p:attrNameLst>
                                      </p:cBhvr>
                                      <p:tavLst>
                                        <p:tav tm="0">
                                          <p:val>
                                            <p:strVal val="#ppt_y"/>
                                          </p:val>
                                        </p:tav>
                                        <p:tav tm="100000">
                                          <p:val>
                                            <p:strVal val="#ppt_y"/>
                                          </p:val>
                                        </p:tav>
                                      </p:tavLst>
                                    </p:anim>
                                  </p:childTnLst>
                                </p:cTn>
                              </p:par>
                              <p:par>
                                <p:cTn id="36" presetID="52" presetClass="entr" presetSubtype="0"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Scale>
                                      <p:cBhvr>
                                        <p:cTn id="38"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3"/>
                                        </p:tgtEl>
                                        <p:attrNameLst>
                                          <p:attrName>ppt_x</p:attrName>
                                          <p:attrName>ppt_y</p:attrName>
                                        </p:attrNameLst>
                                      </p:cBhvr>
                                    </p:animMotion>
                                    <p:animEffect transition="in" filter="fade">
                                      <p:cBhvr>
                                        <p:cTn id="40" dur="1000"/>
                                        <p:tgtEl>
                                          <p:spTgt spid="3"/>
                                        </p:tgtEl>
                                      </p:cBhvr>
                                    </p:animEffect>
                                  </p:childTnLst>
                                </p:cTn>
                              </p:par>
                            </p:childTnLst>
                          </p:cTn>
                        </p:par>
                        <p:par>
                          <p:cTn id="41" fill="hold">
                            <p:stCondLst>
                              <p:cond delay="3000"/>
                            </p:stCondLst>
                            <p:childTnLst>
                              <p:par>
                                <p:cTn id="42" presetID="2" presetClass="entr" presetSubtype="2" fill="hold" grpId="0" nodeType="afterEffect">
                                  <p:stCondLst>
                                    <p:cond delay="0"/>
                                  </p:stCondLst>
                                  <p:childTnLst>
                                    <p:set>
                                      <p:cBhvr>
                                        <p:cTn id="43" dur="1" fill="hold">
                                          <p:stCondLst>
                                            <p:cond delay="0"/>
                                          </p:stCondLst>
                                        </p:cTn>
                                        <p:tgtEl>
                                          <p:spTgt spid="42002"/>
                                        </p:tgtEl>
                                        <p:attrNameLst>
                                          <p:attrName>style.visibility</p:attrName>
                                        </p:attrNameLst>
                                      </p:cBhvr>
                                      <p:to>
                                        <p:strVal val="visible"/>
                                      </p:to>
                                    </p:set>
                                    <p:anim calcmode="lin" valueType="num">
                                      <p:cBhvr additive="base">
                                        <p:cTn id="44" dur="500" fill="hold"/>
                                        <p:tgtEl>
                                          <p:spTgt spid="42002"/>
                                        </p:tgtEl>
                                        <p:attrNameLst>
                                          <p:attrName>ppt_x</p:attrName>
                                        </p:attrNameLst>
                                      </p:cBhvr>
                                      <p:tavLst>
                                        <p:tav tm="0">
                                          <p:val>
                                            <p:strVal val="1+#ppt_w/2"/>
                                          </p:val>
                                        </p:tav>
                                        <p:tav tm="100000">
                                          <p:val>
                                            <p:strVal val="#ppt_x"/>
                                          </p:val>
                                        </p:tav>
                                      </p:tavLst>
                                    </p:anim>
                                    <p:anim calcmode="lin" valueType="num">
                                      <p:cBhvr additive="base">
                                        <p:cTn id="45" dur="500" fill="hold"/>
                                        <p:tgtEl>
                                          <p:spTgt spid="42002"/>
                                        </p:tgtEl>
                                        <p:attrNameLst>
                                          <p:attrName>ppt_y</p:attrName>
                                        </p:attrNameLst>
                                      </p:cBhvr>
                                      <p:tavLst>
                                        <p:tav tm="0">
                                          <p:val>
                                            <p:strVal val="#ppt_y"/>
                                          </p:val>
                                        </p:tav>
                                        <p:tav tm="100000">
                                          <p:val>
                                            <p:strVal val="#ppt_y"/>
                                          </p:val>
                                        </p:tav>
                                      </p:tavLst>
                                    </p:anim>
                                  </p:childTnLst>
                                </p:cTn>
                              </p:par>
                              <p:par>
                                <p:cTn id="46" presetID="52" presetClass="entr" presetSubtype="0"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Scale>
                                      <p:cBhvr>
                                        <p:cTn id="4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4"/>
                                        </p:tgtEl>
                                        <p:attrNameLst>
                                          <p:attrName>ppt_x</p:attrName>
                                          <p:attrName>ppt_y</p:attrName>
                                        </p:attrNameLst>
                                      </p:cBhvr>
                                    </p:animMotion>
                                    <p:animEffect transition="in" filter="fade">
                                      <p:cBhvr>
                                        <p:cTn id="50" dur="1000"/>
                                        <p:tgtEl>
                                          <p:spTgt spid="4"/>
                                        </p:tgtEl>
                                      </p:cBhvr>
                                    </p:animEffect>
                                  </p:childTnLst>
                                </p:cTn>
                              </p:par>
                            </p:childTnLst>
                          </p:cTn>
                        </p:par>
                        <p:par>
                          <p:cTn id="51" fill="hold">
                            <p:stCondLst>
                              <p:cond delay="3500"/>
                            </p:stCondLst>
                            <p:childTnLst>
                              <p:par>
                                <p:cTn id="52" presetID="2" presetClass="entr" presetSubtype="2" fill="hold" grpId="0" nodeType="afterEffect">
                                  <p:stCondLst>
                                    <p:cond delay="0"/>
                                  </p:stCondLst>
                                  <p:childTnLst>
                                    <p:set>
                                      <p:cBhvr>
                                        <p:cTn id="53" dur="1" fill="hold">
                                          <p:stCondLst>
                                            <p:cond delay="0"/>
                                          </p:stCondLst>
                                        </p:cTn>
                                        <p:tgtEl>
                                          <p:spTgt spid="42003"/>
                                        </p:tgtEl>
                                        <p:attrNameLst>
                                          <p:attrName>style.visibility</p:attrName>
                                        </p:attrNameLst>
                                      </p:cBhvr>
                                      <p:to>
                                        <p:strVal val="visible"/>
                                      </p:to>
                                    </p:set>
                                    <p:anim calcmode="lin" valueType="num">
                                      <p:cBhvr additive="base">
                                        <p:cTn id="54" dur="500" fill="hold"/>
                                        <p:tgtEl>
                                          <p:spTgt spid="42003"/>
                                        </p:tgtEl>
                                        <p:attrNameLst>
                                          <p:attrName>ppt_x</p:attrName>
                                        </p:attrNameLst>
                                      </p:cBhvr>
                                      <p:tavLst>
                                        <p:tav tm="0">
                                          <p:val>
                                            <p:strVal val="1+#ppt_w/2"/>
                                          </p:val>
                                        </p:tav>
                                        <p:tav tm="100000">
                                          <p:val>
                                            <p:strVal val="#ppt_x"/>
                                          </p:val>
                                        </p:tav>
                                      </p:tavLst>
                                    </p:anim>
                                    <p:anim calcmode="lin" valueType="num">
                                      <p:cBhvr additive="base">
                                        <p:cTn id="55" dur="500" fill="hold"/>
                                        <p:tgtEl>
                                          <p:spTgt spid="420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P spid="41993" grpId="0" autoUpdateAnimBg="0"/>
      <p:bldP spid="42000" grpId="0" autoUpdateAnimBg="0"/>
      <p:bldP spid="42001" grpId="0" autoUpdateAnimBg="0"/>
      <p:bldP spid="42002" grpId="0" autoUpdateAnimBg="0"/>
      <p:bldP spid="42003" grpId="0" autoUpdateAnimBg="0"/>
      <p:bldP spid="4200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AutoShape 5"/>
          <p:cNvSpPr/>
          <p:nvPr/>
        </p:nvSpPr>
        <p:spPr bwMode="auto">
          <a:xfrm>
            <a:off x="1355551" y="1942352"/>
            <a:ext cx="9406301"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pPr>
            <a:r>
              <a:rPr lang="en-US" altLang="zh-CN" sz="1600" dirty="0">
                <a:solidFill>
                  <a:schemeClr val="tx1">
                    <a:lumMod val="50000"/>
                    <a:lumOff val="50000"/>
                  </a:schemeClr>
                </a:solidFill>
                <a:latin typeface="Arial"/>
                <a:ea typeface="微软雅黑"/>
                <a:sym typeface="Arial"/>
              </a:rPr>
              <a:t>We provide professional-quality free PowerPoint templates to help you with your business presentations - freeppt7.com</a:t>
            </a:r>
            <a:endParaRPr lang="zh-CN" altLang="en-US" sz="1600" dirty="0">
              <a:solidFill>
                <a:schemeClr val="tx1">
                  <a:lumMod val="50000"/>
                  <a:lumOff val="50000"/>
                </a:schemeClr>
              </a:solidFill>
              <a:latin typeface="Arial"/>
              <a:ea typeface="微软雅黑"/>
              <a:sym typeface="Arial"/>
            </a:endParaRPr>
          </a:p>
        </p:txBody>
      </p:sp>
      <p:grpSp>
        <p:nvGrpSpPr>
          <p:cNvPr id="5" name="组合 4"/>
          <p:cNvGrpSpPr/>
          <p:nvPr/>
        </p:nvGrpSpPr>
        <p:grpSpPr>
          <a:xfrm>
            <a:off x="1371424" y="2814683"/>
            <a:ext cx="2217449" cy="2848768"/>
            <a:chOff x="1028105" y="1882959"/>
            <a:chExt cx="1663303" cy="2137236"/>
          </a:xfrm>
          <a:solidFill>
            <a:schemeClr val="accent1"/>
          </a:solidFill>
        </p:grpSpPr>
        <p:sp>
          <p:nvSpPr>
            <p:cNvPr id="13321" name="AutoShape 9"/>
            <p:cNvSpPr/>
            <p:nvPr/>
          </p:nvSpPr>
          <p:spPr bwMode="auto">
            <a:xfrm>
              <a:off x="1028105" y="1882959"/>
              <a:ext cx="1663303" cy="2137236"/>
            </a:xfrm>
            <a:custGeom>
              <a:avLst/>
              <a:gdLst>
                <a:gd name="T0" fmla="*/ 2217738 w 21600"/>
                <a:gd name="T1" fmla="*/ 2848769 h 21600"/>
                <a:gd name="T2" fmla="*/ 2217738 w 21600"/>
                <a:gd name="T3" fmla="*/ 2848769 h 21600"/>
                <a:gd name="T4" fmla="*/ 2217738 w 21600"/>
                <a:gd name="T5" fmla="*/ 2848769 h 21600"/>
                <a:gd name="T6" fmla="*/ 2217738 w 21600"/>
                <a:gd name="T7" fmla="*/ 28487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grp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Arial"/>
                <a:ea typeface="微软雅黑"/>
                <a:sym typeface="Arial"/>
              </a:endParaRPr>
            </a:p>
          </p:txBody>
        </p:sp>
        <p:grpSp>
          <p:nvGrpSpPr>
            <p:cNvPr id="24586" name="Group 10"/>
            <p:cNvGrpSpPr/>
            <p:nvPr/>
          </p:nvGrpSpPr>
          <p:grpSpPr bwMode="auto">
            <a:xfrm>
              <a:off x="1247180" y="2280751"/>
              <a:ext cx="1359098" cy="1082612"/>
              <a:chOff x="-1" y="0"/>
              <a:chExt cx="3625425" cy="2887144"/>
            </a:xfrm>
            <a:grpFill/>
          </p:grpSpPr>
          <p:sp>
            <p:nvSpPr>
              <p:cNvPr id="2" name="AutoShape 11"/>
              <p:cNvSpPr/>
              <p:nvPr/>
            </p:nvSpPr>
            <p:spPr bwMode="auto">
              <a:xfrm>
                <a:off x="624086" y="0"/>
                <a:ext cx="2988634" cy="3843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850">
                  <a:spcBef>
                    <a:spcPts val="850"/>
                  </a:spcBef>
                </a:pPr>
                <a:r>
                  <a:rPr lang="en-US" altLang="zh-CN" sz="1200" dirty="0">
                    <a:solidFill>
                      <a:schemeClr val="bg1"/>
                    </a:solidFill>
                    <a:latin typeface="Arial"/>
                    <a:ea typeface="微软雅黑"/>
                    <a:sym typeface="Arial"/>
                  </a:rPr>
                  <a:t>Fill in the description</a:t>
                </a:r>
                <a:endParaRPr lang="es-ES" altLang="zh-CN" sz="1200" dirty="0">
                  <a:solidFill>
                    <a:schemeClr val="bg1"/>
                  </a:solidFill>
                  <a:latin typeface="Arial"/>
                  <a:ea typeface="微软雅黑"/>
                  <a:sym typeface="Arial"/>
                </a:endParaRPr>
              </a:p>
            </p:txBody>
          </p:sp>
          <p:sp>
            <p:nvSpPr>
              <p:cNvPr id="3" name="AutoShape 12"/>
              <p:cNvSpPr/>
              <p:nvPr/>
            </p:nvSpPr>
            <p:spPr bwMode="auto">
              <a:xfrm>
                <a:off x="-1" y="103226"/>
                <a:ext cx="335069" cy="231861"/>
              </a:xfrm>
              <a:custGeom>
                <a:avLst/>
                <a:gdLst>
                  <a:gd name="T0" fmla="*/ 167527 w 21595"/>
                  <a:gd name="T1" fmla="*/ 115931 h 21600"/>
                  <a:gd name="T2" fmla="*/ 167527 w 21595"/>
                  <a:gd name="T3" fmla="*/ 115931 h 21600"/>
                  <a:gd name="T4" fmla="*/ 167527 w 21595"/>
                  <a:gd name="T5" fmla="*/ 115931 h 21600"/>
                  <a:gd name="T6" fmla="*/ 167527 w 21595"/>
                  <a:gd name="T7" fmla="*/ 1159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600"/>
                      <a:pt x="9079" y="21600"/>
                    </a:cubicBezTo>
                    <a:lnTo>
                      <a:pt x="8043" y="21600"/>
                    </a:lnTo>
                    <a:lnTo>
                      <a:pt x="8043" y="21599"/>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Arial"/>
                  <a:ea typeface="微软雅黑"/>
                  <a:sym typeface="Arial"/>
                </a:endParaRPr>
              </a:p>
            </p:txBody>
          </p:sp>
          <p:sp>
            <p:nvSpPr>
              <p:cNvPr id="4" name="AutoShape 13"/>
              <p:cNvSpPr/>
              <p:nvPr/>
            </p:nvSpPr>
            <p:spPr bwMode="auto">
              <a:xfrm>
                <a:off x="624086" y="616178"/>
                <a:ext cx="2988634" cy="3843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850">
                  <a:spcBef>
                    <a:spcPts val="850"/>
                  </a:spcBef>
                </a:pPr>
                <a:r>
                  <a:rPr lang="en-US" altLang="zh-CN" sz="1200" dirty="0">
                    <a:solidFill>
                      <a:schemeClr val="bg1"/>
                    </a:solidFill>
                    <a:latin typeface="Arial"/>
                    <a:ea typeface="微软雅黑"/>
                    <a:sym typeface="Arial"/>
                  </a:rPr>
                  <a:t>Fill in the description</a:t>
                </a:r>
                <a:endParaRPr lang="es-ES" altLang="zh-CN" sz="1200" dirty="0">
                  <a:solidFill>
                    <a:schemeClr val="bg1"/>
                  </a:solidFill>
                  <a:latin typeface="Arial"/>
                  <a:ea typeface="微软雅黑"/>
                  <a:sym typeface="Arial"/>
                </a:endParaRPr>
              </a:p>
            </p:txBody>
          </p:sp>
          <p:sp>
            <p:nvSpPr>
              <p:cNvPr id="13326" name="AutoShape 14"/>
              <p:cNvSpPr/>
              <p:nvPr/>
            </p:nvSpPr>
            <p:spPr bwMode="auto">
              <a:xfrm>
                <a:off x="-1" y="719404"/>
                <a:ext cx="335069" cy="231861"/>
              </a:xfrm>
              <a:custGeom>
                <a:avLst/>
                <a:gdLst>
                  <a:gd name="T0" fmla="*/ 167527 w 21595"/>
                  <a:gd name="T1" fmla="*/ 115931 h 21600"/>
                  <a:gd name="T2" fmla="*/ 167527 w 21595"/>
                  <a:gd name="T3" fmla="*/ 115931 h 21600"/>
                  <a:gd name="T4" fmla="*/ 167527 w 21595"/>
                  <a:gd name="T5" fmla="*/ 115931 h 21600"/>
                  <a:gd name="T6" fmla="*/ 167527 w 21595"/>
                  <a:gd name="T7" fmla="*/ 1159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600"/>
                      <a:pt x="9079" y="21600"/>
                    </a:cubicBezTo>
                    <a:lnTo>
                      <a:pt x="8043" y="21600"/>
                    </a:lnTo>
                    <a:lnTo>
                      <a:pt x="8043" y="21599"/>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Arial"/>
                  <a:ea typeface="微软雅黑"/>
                  <a:sym typeface="Arial"/>
                </a:endParaRPr>
              </a:p>
            </p:txBody>
          </p:sp>
          <p:sp>
            <p:nvSpPr>
              <p:cNvPr id="13327" name="AutoShape 15"/>
              <p:cNvSpPr/>
              <p:nvPr/>
            </p:nvSpPr>
            <p:spPr bwMode="auto">
              <a:xfrm>
                <a:off x="624086" y="1232356"/>
                <a:ext cx="2988634" cy="3843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850">
                  <a:spcBef>
                    <a:spcPts val="850"/>
                  </a:spcBef>
                </a:pPr>
                <a:r>
                  <a:rPr lang="en-US" altLang="zh-CN" sz="1200" dirty="0">
                    <a:solidFill>
                      <a:schemeClr val="bg1"/>
                    </a:solidFill>
                    <a:latin typeface="Arial"/>
                    <a:ea typeface="微软雅黑"/>
                    <a:sym typeface="Arial"/>
                  </a:rPr>
                  <a:t>Fill in the description</a:t>
                </a:r>
                <a:endParaRPr lang="es-ES" altLang="zh-CN" sz="1200" dirty="0">
                  <a:solidFill>
                    <a:schemeClr val="bg1"/>
                  </a:solidFill>
                  <a:latin typeface="Arial"/>
                  <a:ea typeface="微软雅黑"/>
                  <a:sym typeface="Arial"/>
                </a:endParaRPr>
              </a:p>
            </p:txBody>
          </p:sp>
          <p:sp>
            <p:nvSpPr>
              <p:cNvPr id="13328" name="AutoShape 16"/>
              <p:cNvSpPr/>
              <p:nvPr/>
            </p:nvSpPr>
            <p:spPr bwMode="auto">
              <a:xfrm>
                <a:off x="-1" y="1335583"/>
                <a:ext cx="335069" cy="231861"/>
              </a:xfrm>
              <a:custGeom>
                <a:avLst/>
                <a:gdLst>
                  <a:gd name="T0" fmla="*/ 167527 w 21595"/>
                  <a:gd name="T1" fmla="*/ 115931 h 21600"/>
                  <a:gd name="T2" fmla="*/ 167527 w 21595"/>
                  <a:gd name="T3" fmla="*/ 115931 h 21600"/>
                  <a:gd name="T4" fmla="*/ 167527 w 21595"/>
                  <a:gd name="T5" fmla="*/ 115931 h 21600"/>
                  <a:gd name="T6" fmla="*/ 167527 w 21595"/>
                  <a:gd name="T7" fmla="*/ 1159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600"/>
                      <a:pt x="9079" y="21600"/>
                    </a:cubicBezTo>
                    <a:lnTo>
                      <a:pt x="8043" y="21600"/>
                    </a:lnTo>
                    <a:lnTo>
                      <a:pt x="8043" y="21599"/>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Arial"/>
                  <a:ea typeface="微软雅黑"/>
                  <a:sym typeface="Arial"/>
                </a:endParaRPr>
              </a:p>
            </p:txBody>
          </p:sp>
          <p:sp>
            <p:nvSpPr>
              <p:cNvPr id="13329" name="AutoShape 17"/>
              <p:cNvSpPr/>
              <p:nvPr/>
            </p:nvSpPr>
            <p:spPr bwMode="auto">
              <a:xfrm>
                <a:off x="638379" y="1867591"/>
                <a:ext cx="2987045" cy="3843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850">
                  <a:spcBef>
                    <a:spcPts val="850"/>
                  </a:spcBef>
                </a:pPr>
                <a:r>
                  <a:rPr lang="en-US" altLang="zh-CN" sz="1200" dirty="0">
                    <a:solidFill>
                      <a:schemeClr val="bg1"/>
                    </a:solidFill>
                    <a:latin typeface="Arial"/>
                    <a:ea typeface="微软雅黑"/>
                    <a:sym typeface="Arial"/>
                  </a:rPr>
                  <a:t>Fill in the description</a:t>
                </a:r>
                <a:endParaRPr lang="es-ES" altLang="zh-CN" sz="1200" dirty="0">
                  <a:solidFill>
                    <a:schemeClr val="bg1"/>
                  </a:solidFill>
                  <a:latin typeface="Arial"/>
                  <a:ea typeface="微软雅黑"/>
                  <a:sym typeface="Arial"/>
                </a:endParaRPr>
              </a:p>
            </p:txBody>
          </p:sp>
          <p:sp>
            <p:nvSpPr>
              <p:cNvPr id="13330" name="AutoShape 18"/>
              <p:cNvSpPr/>
              <p:nvPr/>
            </p:nvSpPr>
            <p:spPr bwMode="auto">
              <a:xfrm>
                <a:off x="19055" y="1970818"/>
                <a:ext cx="335069" cy="231861"/>
              </a:xfrm>
              <a:custGeom>
                <a:avLst/>
                <a:gdLst>
                  <a:gd name="T0" fmla="*/ 167527 w 21595"/>
                  <a:gd name="T1" fmla="*/ 115931 h 21600"/>
                  <a:gd name="T2" fmla="*/ 167527 w 21595"/>
                  <a:gd name="T3" fmla="*/ 115931 h 21600"/>
                  <a:gd name="T4" fmla="*/ 167527 w 21595"/>
                  <a:gd name="T5" fmla="*/ 115931 h 21600"/>
                  <a:gd name="T6" fmla="*/ 167527 w 21595"/>
                  <a:gd name="T7" fmla="*/ 1159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600"/>
                      <a:pt x="9079" y="21600"/>
                    </a:cubicBezTo>
                    <a:lnTo>
                      <a:pt x="8043" y="21600"/>
                    </a:lnTo>
                    <a:lnTo>
                      <a:pt x="8043" y="21599"/>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Arial"/>
                  <a:ea typeface="微软雅黑"/>
                  <a:sym typeface="Arial"/>
                </a:endParaRPr>
              </a:p>
            </p:txBody>
          </p:sp>
          <p:sp>
            <p:nvSpPr>
              <p:cNvPr id="13331" name="AutoShape 19"/>
              <p:cNvSpPr/>
              <p:nvPr/>
            </p:nvSpPr>
            <p:spPr bwMode="auto">
              <a:xfrm>
                <a:off x="624086" y="2502827"/>
                <a:ext cx="2988634" cy="3843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850">
                  <a:spcBef>
                    <a:spcPts val="850"/>
                  </a:spcBef>
                </a:pPr>
                <a:r>
                  <a:rPr lang="en-US" altLang="zh-CN" sz="1200" dirty="0">
                    <a:solidFill>
                      <a:schemeClr val="bg1"/>
                    </a:solidFill>
                    <a:latin typeface="Arial"/>
                    <a:ea typeface="微软雅黑"/>
                    <a:sym typeface="Arial"/>
                  </a:rPr>
                  <a:t>Fill in the description</a:t>
                </a:r>
                <a:endParaRPr lang="es-ES" altLang="zh-CN" sz="1200" dirty="0">
                  <a:solidFill>
                    <a:schemeClr val="bg1"/>
                  </a:solidFill>
                  <a:latin typeface="Arial"/>
                  <a:ea typeface="微软雅黑"/>
                  <a:sym typeface="Arial"/>
                </a:endParaRPr>
              </a:p>
            </p:txBody>
          </p:sp>
          <p:sp>
            <p:nvSpPr>
              <p:cNvPr id="13332" name="AutoShape 20"/>
              <p:cNvSpPr/>
              <p:nvPr/>
            </p:nvSpPr>
            <p:spPr bwMode="auto">
              <a:xfrm>
                <a:off x="38111" y="2606053"/>
                <a:ext cx="335069" cy="231861"/>
              </a:xfrm>
              <a:custGeom>
                <a:avLst/>
                <a:gdLst>
                  <a:gd name="T0" fmla="*/ 167527 w 21595"/>
                  <a:gd name="T1" fmla="*/ 115931 h 21600"/>
                  <a:gd name="T2" fmla="*/ 167527 w 21595"/>
                  <a:gd name="T3" fmla="*/ 115931 h 21600"/>
                  <a:gd name="T4" fmla="*/ 167527 w 21595"/>
                  <a:gd name="T5" fmla="*/ 115931 h 21600"/>
                  <a:gd name="T6" fmla="*/ 167527 w 21595"/>
                  <a:gd name="T7" fmla="*/ 1159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600"/>
                      <a:pt x="9079" y="21600"/>
                    </a:cubicBezTo>
                    <a:lnTo>
                      <a:pt x="8043" y="21600"/>
                    </a:lnTo>
                    <a:lnTo>
                      <a:pt x="8043" y="21599"/>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Arial"/>
                  <a:ea typeface="微软雅黑"/>
                  <a:sym typeface="Arial"/>
                </a:endParaRPr>
              </a:p>
            </p:txBody>
          </p:sp>
        </p:grpSp>
      </p:grpSp>
      <p:grpSp>
        <p:nvGrpSpPr>
          <p:cNvPr id="7" name="组合 6"/>
          <p:cNvGrpSpPr/>
          <p:nvPr/>
        </p:nvGrpSpPr>
        <p:grpSpPr>
          <a:xfrm>
            <a:off x="6157906" y="2814683"/>
            <a:ext cx="2216655" cy="2848768"/>
            <a:chOff x="4618434" y="1882959"/>
            <a:chExt cx="1662708" cy="2137236"/>
          </a:xfrm>
          <a:solidFill>
            <a:schemeClr val="accent3"/>
          </a:solidFill>
        </p:grpSpPr>
        <p:sp>
          <p:nvSpPr>
            <p:cNvPr id="13319" name="AutoShape 7"/>
            <p:cNvSpPr/>
            <p:nvPr/>
          </p:nvSpPr>
          <p:spPr bwMode="auto">
            <a:xfrm>
              <a:off x="4618434" y="1882959"/>
              <a:ext cx="1662708" cy="2137236"/>
            </a:xfrm>
            <a:custGeom>
              <a:avLst/>
              <a:gdLst>
                <a:gd name="T0" fmla="*/ 2216944 w 21600"/>
                <a:gd name="T1" fmla="*/ 2848769 h 21600"/>
                <a:gd name="T2" fmla="*/ 2216944 w 21600"/>
                <a:gd name="T3" fmla="*/ 2848769 h 21600"/>
                <a:gd name="T4" fmla="*/ 2216944 w 21600"/>
                <a:gd name="T5" fmla="*/ 2848769 h 21600"/>
                <a:gd name="T6" fmla="*/ 2216944 w 21600"/>
                <a:gd name="T7" fmla="*/ 28487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grp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Arial"/>
                <a:ea typeface="微软雅黑"/>
                <a:sym typeface="Arial"/>
              </a:endParaRPr>
            </a:p>
          </p:txBody>
        </p:sp>
        <p:grpSp>
          <p:nvGrpSpPr>
            <p:cNvPr id="24587" name="Group 21"/>
            <p:cNvGrpSpPr/>
            <p:nvPr/>
          </p:nvGrpSpPr>
          <p:grpSpPr bwMode="auto">
            <a:xfrm>
              <a:off x="4864299" y="2280751"/>
              <a:ext cx="1332309" cy="1082612"/>
              <a:chOff x="0" y="0"/>
              <a:chExt cx="3552274" cy="2887144"/>
            </a:xfrm>
            <a:grpFill/>
          </p:grpSpPr>
          <p:sp>
            <p:nvSpPr>
              <p:cNvPr id="13334" name="AutoShape 22"/>
              <p:cNvSpPr/>
              <p:nvPr/>
            </p:nvSpPr>
            <p:spPr bwMode="auto">
              <a:xfrm>
                <a:off x="565062" y="0"/>
                <a:ext cx="2987212" cy="3843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850">
                  <a:spcBef>
                    <a:spcPts val="850"/>
                  </a:spcBef>
                </a:pPr>
                <a:r>
                  <a:rPr lang="en-US" altLang="zh-CN" sz="1200" dirty="0">
                    <a:solidFill>
                      <a:schemeClr val="bg1"/>
                    </a:solidFill>
                    <a:latin typeface="Arial"/>
                    <a:ea typeface="微软雅黑"/>
                    <a:sym typeface="Arial"/>
                  </a:rPr>
                  <a:t>Fill in the description</a:t>
                </a:r>
                <a:endParaRPr lang="es-ES" altLang="zh-CN" sz="1200" dirty="0">
                  <a:solidFill>
                    <a:schemeClr val="bg1"/>
                  </a:solidFill>
                  <a:latin typeface="Arial"/>
                  <a:ea typeface="微软雅黑"/>
                  <a:sym typeface="Arial"/>
                </a:endParaRPr>
              </a:p>
            </p:txBody>
          </p:sp>
          <p:sp>
            <p:nvSpPr>
              <p:cNvPr id="13335" name="AutoShape 23"/>
              <p:cNvSpPr/>
              <p:nvPr/>
            </p:nvSpPr>
            <p:spPr bwMode="auto">
              <a:xfrm>
                <a:off x="565062" y="616178"/>
                <a:ext cx="2987212" cy="3843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850">
                  <a:spcBef>
                    <a:spcPts val="850"/>
                  </a:spcBef>
                </a:pPr>
                <a:r>
                  <a:rPr lang="en-US" altLang="zh-CN" sz="1200" dirty="0">
                    <a:solidFill>
                      <a:schemeClr val="bg1"/>
                    </a:solidFill>
                    <a:latin typeface="Arial"/>
                    <a:ea typeface="微软雅黑"/>
                    <a:sym typeface="Arial"/>
                  </a:rPr>
                  <a:t>Fill in the description</a:t>
                </a:r>
                <a:endParaRPr lang="es-ES" altLang="zh-CN" sz="1200" dirty="0">
                  <a:solidFill>
                    <a:schemeClr val="bg1"/>
                  </a:solidFill>
                  <a:latin typeface="Arial"/>
                  <a:ea typeface="微软雅黑"/>
                  <a:sym typeface="Arial"/>
                </a:endParaRPr>
              </a:p>
            </p:txBody>
          </p:sp>
          <p:sp>
            <p:nvSpPr>
              <p:cNvPr id="13336" name="AutoShape 24"/>
              <p:cNvSpPr/>
              <p:nvPr/>
            </p:nvSpPr>
            <p:spPr bwMode="auto">
              <a:xfrm>
                <a:off x="565062" y="1232356"/>
                <a:ext cx="2987212" cy="3843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850">
                  <a:spcBef>
                    <a:spcPts val="850"/>
                  </a:spcBef>
                </a:pPr>
                <a:r>
                  <a:rPr lang="en-US" altLang="zh-CN" sz="1200" dirty="0">
                    <a:solidFill>
                      <a:schemeClr val="bg1"/>
                    </a:solidFill>
                    <a:latin typeface="Arial"/>
                    <a:ea typeface="微软雅黑"/>
                    <a:sym typeface="Arial"/>
                  </a:rPr>
                  <a:t>Fill in the description</a:t>
                </a:r>
                <a:endParaRPr lang="es-ES" altLang="zh-CN" sz="1200" dirty="0">
                  <a:solidFill>
                    <a:schemeClr val="bg1"/>
                  </a:solidFill>
                  <a:latin typeface="Arial"/>
                  <a:ea typeface="微软雅黑"/>
                  <a:sym typeface="Arial"/>
                </a:endParaRPr>
              </a:p>
            </p:txBody>
          </p:sp>
          <p:sp>
            <p:nvSpPr>
              <p:cNvPr id="13337" name="AutoShape 25"/>
              <p:cNvSpPr/>
              <p:nvPr/>
            </p:nvSpPr>
            <p:spPr bwMode="auto">
              <a:xfrm>
                <a:off x="577760" y="1867591"/>
                <a:ext cx="2974514" cy="3843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850">
                  <a:spcBef>
                    <a:spcPts val="850"/>
                  </a:spcBef>
                </a:pPr>
                <a:r>
                  <a:rPr lang="en-US" altLang="zh-CN" sz="1200" dirty="0">
                    <a:solidFill>
                      <a:schemeClr val="bg1"/>
                    </a:solidFill>
                    <a:latin typeface="Arial"/>
                    <a:ea typeface="微软雅黑"/>
                    <a:sym typeface="Arial"/>
                  </a:rPr>
                  <a:t>Fill in the description</a:t>
                </a:r>
                <a:endParaRPr lang="es-ES" altLang="zh-CN" sz="1200" dirty="0">
                  <a:solidFill>
                    <a:schemeClr val="bg1"/>
                  </a:solidFill>
                  <a:latin typeface="Arial"/>
                  <a:ea typeface="微软雅黑"/>
                  <a:sym typeface="Arial"/>
                </a:endParaRPr>
              </a:p>
            </p:txBody>
          </p:sp>
          <p:sp>
            <p:nvSpPr>
              <p:cNvPr id="13338" name="AutoShape 26"/>
              <p:cNvSpPr/>
              <p:nvPr/>
            </p:nvSpPr>
            <p:spPr bwMode="auto">
              <a:xfrm>
                <a:off x="565062" y="2502827"/>
                <a:ext cx="2987212" cy="3843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850">
                  <a:spcBef>
                    <a:spcPts val="850"/>
                  </a:spcBef>
                </a:pPr>
                <a:r>
                  <a:rPr lang="en-US" altLang="zh-CN" sz="1200" dirty="0">
                    <a:solidFill>
                      <a:schemeClr val="bg1"/>
                    </a:solidFill>
                    <a:latin typeface="Arial"/>
                    <a:ea typeface="微软雅黑"/>
                    <a:sym typeface="Arial"/>
                  </a:rPr>
                  <a:t>Fill in the description</a:t>
                </a:r>
                <a:endParaRPr lang="es-ES" altLang="zh-CN" sz="1200" dirty="0">
                  <a:solidFill>
                    <a:schemeClr val="bg1"/>
                  </a:solidFill>
                  <a:latin typeface="Arial"/>
                  <a:ea typeface="微软雅黑"/>
                  <a:sym typeface="Arial"/>
                </a:endParaRPr>
              </a:p>
            </p:txBody>
          </p:sp>
          <p:sp>
            <p:nvSpPr>
              <p:cNvPr id="13339" name="AutoShape 27"/>
              <p:cNvSpPr/>
              <p:nvPr/>
            </p:nvSpPr>
            <p:spPr bwMode="auto">
              <a:xfrm>
                <a:off x="0" y="65112"/>
                <a:ext cx="279357" cy="281091"/>
              </a:xfrm>
              <a:custGeom>
                <a:avLst/>
                <a:gdLst>
                  <a:gd name="T0" fmla="*/ 139679 w 21600"/>
                  <a:gd name="T1" fmla="*/ 140546 h 21600"/>
                  <a:gd name="T2" fmla="*/ 139679 w 21600"/>
                  <a:gd name="T3" fmla="*/ 140546 h 21600"/>
                  <a:gd name="T4" fmla="*/ 139679 w 21600"/>
                  <a:gd name="T5" fmla="*/ 140546 h 21600"/>
                  <a:gd name="T6" fmla="*/ 139679 w 21600"/>
                  <a:gd name="T7" fmla="*/ 1405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78" y="8467"/>
                    </a:moveTo>
                    <a:cubicBezTo>
                      <a:pt x="20642" y="8467"/>
                      <a:pt x="20953" y="8597"/>
                      <a:pt x="21212" y="8852"/>
                    </a:cubicBezTo>
                    <a:cubicBezTo>
                      <a:pt x="21470" y="9111"/>
                      <a:pt x="21600" y="9422"/>
                      <a:pt x="21600" y="9786"/>
                    </a:cubicBezTo>
                    <a:lnTo>
                      <a:pt x="21600" y="11813"/>
                    </a:lnTo>
                    <a:cubicBezTo>
                      <a:pt x="21600" y="12180"/>
                      <a:pt x="21470" y="12488"/>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600"/>
                      <a:pt x="11811" y="21600"/>
                    </a:cubicBezTo>
                    <a:lnTo>
                      <a:pt x="9787" y="21600"/>
                    </a:lnTo>
                    <a:cubicBezTo>
                      <a:pt x="9423" y="21600"/>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Arial"/>
                  <a:ea typeface="微软雅黑"/>
                  <a:sym typeface="Arial"/>
                </a:endParaRPr>
              </a:p>
            </p:txBody>
          </p:sp>
          <p:sp>
            <p:nvSpPr>
              <p:cNvPr id="13340" name="AutoShape 28"/>
              <p:cNvSpPr/>
              <p:nvPr/>
            </p:nvSpPr>
            <p:spPr bwMode="auto">
              <a:xfrm>
                <a:off x="0" y="681290"/>
                <a:ext cx="279357" cy="281091"/>
              </a:xfrm>
              <a:custGeom>
                <a:avLst/>
                <a:gdLst>
                  <a:gd name="T0" fmla="*/ 139679 w 21600"/>
                  <a:gd name="T1" fmla="*/ 140546 h 21600"/>
                  <a:gd name="T2" fmla="*/ 139679 w 21600"/>
                  <a:gd name="T3" fmla="*/ 140546 h 21600"/>
                  <a:gd name="T4" fmla="*/ 139679 w 21600"/>
                  <a:gd name="T5" fmla="*/ 140546 h 21600"/>
                  <a:gd name="T6" fmla="*/ 139679 w 21600"/>
                  <a:gd name="T7" fmla="*/ 1405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78" y="8467"/>
                    </a:moveTo>
                    <a:cubicBezTo>
                      <a:pt x="20642" y="8467"/>
                      <a:pt x="20953" y="8597"/>
                      <a:pt x="21212" y="8852"/>
                    </a:cubicBezTo>
                    <a:cubicBezTo>
                      <a:pt x="21470" y="9111"/>
                      <a:pt x="21600" y="9422"/>
                      <a:pt x="21600" y="9786"/>
                    </a:cubicBezTo>
                    <a:lnTo>
                      <a:pt x="21600" y="11813"/>
                    </a:lnTo>
                    <a:cubicBezTo>
                      <a:pt x="21600" y="12180"/>
                      <a:pt x="21470" y="12488"/>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600"/>
                      <a:pt x="11811" y="21600"/>
                    </a:cubicBezTo>
                    <a:lnTo>
                      <a:pt x="9787" y="21600"/>
                    </a:lnTo>
                    <a:cubicBezTo>
                      <a:pt x="9423" y="21600"/>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Arial"/>
                  <a:ea typeface="微软雅黑"/>
                  <a:sym typeface="Arial"/>
                </a:endParaRPr>
              </a:p>
            </p:txBody>
          </p:sp>
          <p:sp>
            <p:nvSpPr>
              <p:cNvPr id="13341" name="AutoShape 29"/>
              <p:cNvSpPr/>
              <p:nvPr/>
            </p:nvSpPr>
            <p:spPr bwMode="auto">
              <a:xfrm>
                <a:off x="0" y="1279999"/>
                <a:ext cx="279357" cy="279503"/>
              </a:xfrm>
              <a:custGeom>
                <a:avLst/>
                <a:gdLst>
                  <a:gd name="T0" fmla="*/ 139679 w 21600"/>
                  <a:gd name="T1" fmla="*/ 139752 h 21600"/>
                  <a:gd name="T2" fmla="*/ 139679 w 21600"/>
                  <a:gd name="T3" fmla="*/ 139752 h 21600"/>
                  <a:gd name="T4" fmla="*/ 139679 w 21600"/>
                  <a:gd name="T5" fmla="*/ 139752 h 21600"/>
                  <a:gd name="T6" fmla="*/ 139679 w 21600"/>
                  <a:gd name="T7" fmla="*/ 1397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78" y="8467"/>
                    </a:moveTo>
                    <a:cubicBezTo>
                      <a:pt x="20642" y="8467"/>
                      <a:pt x="20953" y="8597"/>
                      <a:pt x="21212" y="8852"/>
                    </a:cubicBezTo>
                    <a:cubicBezTo>
                      <a:pt x="21470" y="9111"/>
                      <a:pt x="21600" y="9422"/>
                      <a:pt x="21600" y="9786"/>
                    </a:cubicBezTo>
                    <a:lnTo>
                      <a:pt x="21600" y="11813"/>
                    </a:lnTo>
                    <a:cubicBezTo>
                      <a:pt x="21600" y="12180"/>
                      <a:pt x="21470" y="12488"/>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600"/>
                      <a:pt x="11811" y="21600"/>
                    </a:cubicBezTo>
                    <a:lnTo>
                      <a:pt x="9787" y="21600"/>
                    </a:lnTo>
                    <a:cubicBezTo>
                      <a:pt x="9423" y="21600"/>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Arial"/>
                  <a:ea typeface="微软雅黑"/>
                  <a:sym typeface="Arial"/>
                </a:endParaRPr>
              </a:p>
            </p:txBody>
          </p:sp>
          <p:sp>
            <p:nvSpPr>
              <p:cNvPr id="13342" name="AutoShape 30"/>
              <p:cNvSpPr/>
              <p:nvPr/>
            </p:nvSpPr>
            <p:spPr bwMode="auto">
              <a:xfrm>
                <a:off x="0" y="1932704"/>
                <a:ext cx="279357" cy="279503"/>
              </a:xfrm>
              <a:custGeom>
                <a:avLst/>
                <a:gdLst>
                  <a:gd name="T0" fmla="*/ 139679 w 21600"/>
                  <a:gd name="T1" fmla="*/ 139752 h 21600"/>
                  <a:gd name="T2" fmla="*/ 139679 w 21600"/>
                  <a:gd name="T3" fmla="*/ 139752 h 21600"/>
                  <a:gd name="T4" fmla="*/ 139679 w 21600"/>
                  <a:gd name="T5" fmla="*/ 139752 h 21600"/>
                  <a:gd name="T6" fmla="*/ 139679 w 21600"/>
                  <a:gd name="T7" fmla="*/ 1397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78" y="8467"/>
                    </a:moveTo>
                    <a:cubicBezTo>
                      <a:pt x="20642" y="8467"/>
                      <a:pt x="20953" y="8597"/>
                      <a:pt x="21212" y="8852"/>
                    </a:cubicBezTo>
                    <a:cubicBezTo>
                      <a:pt x="21470" y="9111"/>
                      <a:pt x="21600" y="9422"/>
                      <a:pt x="21600" y="9786"/>
                    </a:cubicBezTo>
                    <a:lnTo>
                      <a:pt x="21600" y="11813"/>
                    </a:lnTo>
                    <a:cubicBezTo>
                      <a:pt x="21600" y="12180"/>
                      <a:pt x="21470" y="12488"/>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600"/>
                      <a:pt x="11811" y="21600"/>
                    </a:cubicBezTo>
                    <a:lnTo>
                      <a:pt x="9787" y="21600"/>
                    </a:lnTo>
                    <a:cubicBezTo>
                      <a:pt x="9423" y="21600"/>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Arial"/>
                  <a:ea typeface="微软雅黑"/>
                  <a:sym typeface="Arial"/>
                </a:endParaRPr>
              </a:p>
            </p:txBody>
          </p:sp>
          <p:sp>
            <p:nvSpPr>
              <p:cNvPr id="13343" name="AutoShape 31"/>
              <p:cNvSpPr/>
              <p:nvPr/>
            </p:nvSpPr>
            <p:spPr bwMode="auto">
              <a:xfrm>
                <a:off x="0" y="2567939"/>
                <a:ext cx="279357" cy="279503"/>
              </a:xfrm>
              <a:custGeom>
                <a:avLst/>
                <a:gdLst>
                  <a:gd name="T0" fmla="*/ 139679 w 21600"/>
                  <a:gd name="T1" fmla="*/ 139752 h 21600"/>
                  <a:gd name="T2" fmla="*/ 139679 w 21600"/>
                  <a:gd name="T3" fmla="*/ 139752 h 21600"/>
                  <a:gd name="T4" fmla="*/ 139679 w 21600"/>
                  <a:gd name="T5" fmla="*/ 139752 h 21600"/>
                  <a:gd name="T6" fmla="*/ 139679 w 21600"/>
                  <a:gd name="T7" fmla="*/ 1397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78" y="8467"/>
                    </a:moveTo>
                    <a:cubicBezTo>
                      <a:pt x="20642" y="8467"/>
                      <a:pt x="20953" y="8597"/>
                      <a:pt x="21212" y="8852"/>
                    </a:cubicBezTo>
                    <a:cubicBezTo>
                      <a:pt x="21470" y="9111"/>
                      <a:pt x="21600" y="9422"/>
                      <a:pt x="21600" y="9786"/>
                    </a:cubicBezTo>
                    <a:lnTo>
                      <a:pt x="21600" y="11813"/>
                    </a:lnTo>
                    <a:cubicBezTo>
                      <a:pt x="21600" y="12180"/>
                      <a:pt x="21470" y="12488"/>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600"/>
                      <a:pt x="11811" y="21600"/>
                    </a:cubicBezTo>
                    <a:lnTo>
                      <a:pt x="9787" y="21600"/>
                    </a:lnTo>
                    <a:cubicBezTo>
                      <a:pt x="9423" y="21600"/>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Arial"/>
                  <a:ea typeface="微软雅黑"/>
                  <a:sym typeface="Arial"/>
                </a:endParaRPr>
              </a:p>
            </p:txBody>
          </p:sp>
        </p:grpSp>
      </p:grpSp>
      <p:grpSp>
        <p:nvGrpSpPr>
          <p:cNvPr id="6" name="组合 5"/>
          <p:cNvGrpSpPr/>
          <p:nvPr/>
        </p:nvGrpSpPr>
        <p:grpSpPr>
          <a:xfrm>
            <a:off x="3754743" y="2814683"/>
            <a:ext cx="2223798" cy="2848768"/>
            <a:chOff x="2815828" y="1882959"/>
            <a:chExt cx="1668066" cy="2137236"/>
          </a:xfrm>
          <a:solidFill>
            <a:schemeClr val="accent2"/>
          </a:solidFill>
        </p:grpSpPr>
        <p:sp>
          <p:nvSpPr>
            <p:cNvPr id="13318" name="AutoShape 6"/>
            <p:cNvSpPr/>
            <p:nvPr/>
          </p:nvSpPr>
          <p:spPr bwMode="auto">
            <a:xfrm>
              <a:off x="2815828" y="1882959"/>
              <a:ext cx="1662708" cy="2137236"/>
            </a:xfrm>
            <a:custGeom>
              <a:avLst/>
              <a:gdLst>
                <a:gd name="T0" fmla="*/ 2216944 w 21600"/>
                <a:gd name="T1" fmla="*/ 2848769 h 21600"/>
                <a:gd name="T2" fmla="*/ 2216944 w 21600"/>
                <a:gd name="T3" fmla="*/ 2848769 h 21600"/>
                <a:gd name="T4" fmla="*/ 2216944 w 21600"/>
                <a:gd name="T5" fmla="*/ 2848769 h 21600"/>
                <a:gd name="T6" fmla="*/ 2216944 w 21600"/>
                <a:gd name="T7" fmla="*/ 28487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grp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Arial"/>
                <a:ea typeface="微软雅黑"/>
                <a:sym typeface="Arial"/>
              </a:endParaRPr>
            </a:p>
          </p:txBody>
        </p:sp>
        <p:grpSp>
          <p:nvGrpSpPr>
            <p:cNvPr id="24588" name="Group 32"/>
            <p:cNvGrpSpPr/>
            <p:nvPr/>
          </p:nvGrpSpPr>
          <p:grpSpPr bwMode="auto">
            <a:xfrm>
              <a:off x="3122414" y="2280751"/>
              <a:ext cx="1361480" cy="1082612"/>
              <a:chOff x="-1" y="0"/>
              <a:chExt cx="3630327" cy="2887144"/>
            </a:xfrm>
            <a:grpFill/>
          </p:grpSpPr>
          <p:sp>
            <p:nvSpPr>
              <p:cNvPr id="13345" name="AutoShape 33"/>
              <p:cNvSpPr/>
              <p:nvPr/>
            </p:nvSpPr>
            <p:spPr bwMode="auto">
              <a:xfrm>
                <a:off x="615901" y="0"/>
                <a:ext cx="2987440" cy="3843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850">
                  <a:spcBef>
                    <a:spcPts val="850"/>
                  </a:spcBef>
                </a:pPr>
                <a:r>
                  <a:rPr lang="en-US" altLang="zh-CN" sz="1200" dirty="0">
                    <a:solidFill>
                      <a:schemeClr val="bg1"/>
                    </a:solidFill>
                    <a:latin typeface="Arial"/>
                    <a:ea typeface="微软雅黑"/>
                    <a:sym typeface="Arial"/>
                  </a:rPr>
                  <a:t>Fill in the description</a:t>
                </a:r>
                <a:endParaRPr lang="es-ES" altLang="zh-CN" sz="1200" dirty="0">
                  <a:solidFill>
                    <a:schemeClr val="bg1"/>
                  </a:solidFill>
                  <a:latin typeface="Arial"/>
                  <a:ea typeface="微软雅黑"/>
                  <a:sym typeface="Arial"/>
                </a:endParaRPr>
              </a:p>
            </p:txBody>
          </p:sp>
          <p:sp>
            <p:nvSpPr>
              <p:cNvPr id="13346" name="AutoShape 34"/>
              <p:cNvSpPr/>
              <p:nvPr/>
            </p:nvSpPr>
            <p:spPr bwMode="auto">
              <a:xfrm>
                <a:off x="615901" y="616178"/>
                <a:ext cx="2987440" cy="3843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850">
                  <a:spcBef>
                    <a:spcPts val="850"/>
                  </a:spcBef>
                </a:pPr>
                <a:r>
                  <a:rPr lang="en-US" altLang="zh-CN" sz="1200" dirty="0">
                    <a:solidFill>
                      <a:schemeClr val="bg1"/>
                    </a:solidFill>
                    <a:latin typeface="Arial"/>
                    <a:ea typeface="微软雅黑"/>
                    <a:sym typeface="Arial"/>
                  </a:rPr>
                  <a:t>Fill in the description</a:t>
                </a:r>
                <a:endParaRPr lang="es-ES" altLang="zh-CN" sz="1200" dirty="0">
                  <a:solidFill>
                    <a:schemeClr val="bg1"/>
                  </a:solidFill>
                  <a:latin typeface="Arial"/>
                  <a:ea typeface="微软雅黑"/>
                  <a:sym typeface="Arial"/>
                </a:endParaRPr>
              </a:p>
            </p:txBody>
          </p:sp>
          <p:sp>
            <p:nvSpPr>
              <p:cNvPr id="13347" name="AutoShape 35"/>
              <p:cNvSpPr/>
              <p:nvPr/>
            </p:nvSpPr>
            <p:spPr bwMode="auto">
              <a:xfrm>
                <a:off x="615901" y="1232356"/>
                <a:ext cx="2987440" cy="3843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850">
                  <a:spcBef>
                    <a:spcPts val="850"/>
                  </a:spcBef>
                </a:pPr>
                <a:r>
                  <a:rPr lang="en-US" altLang="zh-CN" sz="1200" dirty="0">
                    <a:solidFill>
                      <a:schemeClr val="bg1"/>
                    </a:solidFill>
                    <a:latin typeface="Arial"/>
                    <a:ea typeface="微软雅黑"/>
                    <a:sym typeface="Arial"/>
                  </a:rPr>
                  <a:t>Fill in the description</a:t>
                </a:r>
                <a:endParaRPr lang="es-ES" altLang="zh-CN" sz="1200" dirty="0">
                  <a:solidFill>
                    <a:schemeClr val="bg1"/>
                  </a:solidFill>
                  <a:latin typeface="Arial"/>
                  <a:ea typeface="微软雅黑"/>
                  <a:sym typeface="Arial"/>
                </a:endParaRPr>
              </a:p>
            </p:txBody>
          </p:sp>
          <p:sp>
            <p:nvSpPr>
              <p:cNvPr id="13348" name="AutoShape 36"/>
              <p:cNvSpPr/>
              <p:nvPr/>
            </p:nvSpPr>
            <p:spPr bwMode="auto">
              <a:xfrm>
                <a:off x="642886" y="1867591"/>
                <a:ext cx="2987440" cy="3843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850">
                  <a:spcBef>
                    <a:spcPts val="850"/>
                  </a:spcBef>
                </a:pPr>
                <a:r>
                  <a:rPr lang="en-US" altLang="zh-CN" sz="1200" dirty="0">
                    <a:solidFill>
                      <a:schemeClr val="bg1"/>
                    </a:solidFill>
                    <a:latin typeface="Arial"/>
                    <a:ea typeface="微软雅黑"/>
                    <a:sym typeface="Arial"/>
                  </a:rPr>
                  <a:t>Fill in the description</a:t>
                </a:r>
                <a:endParaRPr lang="es-ES" altLang="zh-CN" sz="1200" dirty="0">
                  <a:solidFill>
                    <a:schemeClr val="bg1"/>
                  </a:solidFill>
                  <a:latin typeface="Arial"/>
                  <a:ea typeface="微软雅黑"/>
                  <a:sym typeface="Arial"/>
                </a:endParaRPr>
              </a:p>
            </p:txBody>
          </p:sp>
          <p:sp>
            <p:nvSpPr>
              <p:cNvPr id="13349" name="AutoShape 37"/>
              <p:cNvSpPr/>
              <p:nvPr/>
            </p:nvSpPr>
            <p:spPr bwMode="auto">
              <a:xfrm>
                <a:off x="615901" y="2502827"/>
                <a:ext cx="2987440" cy="3843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850">
                  <a:spcBef>
                    <a:spcPts val="850"/>
                  </a:spcBef>
                </a:pPr>
                <a:r>
                  <a:rPr lang="en-US" altLang="zh-CN" sz="1200" dirty="0">
                    <a:solidFill>
                      <a:schemeClr val="bg1"/>
                    </a:solidFill>
                    <a:latin typeface="Arial"/>
                    <a:ea typeface="微软雅黑"/>
                    <a:sym typeface="Arial"/>
                  </a:rPr>
                  <a:t>Fill in the description</a:t>
                </a:r>
                <a:endParaRPr lang="es-ES" altLang="zh-CN" sz="1200" dirty="0">
                  <a:solidFill>
                    <a:schemeClr val="bg1"/>
                  </a:solidFill>
                  <a:latin typeface="Arial"/>
                  <a:ea typeface="微软雅黑"/>
                  <a:sym typeface="Arial"/>
                </a:endParaRPr>
              </a:p>
            </p:txBody>
          </p:sp>
          <p:sp>
            <p:nvSpPr>
              <p:cNvPr id="13350" name="AutoShape 38"/>
              <p:cNvSpPr/>
              <p:nvPr/>
            </p:nvSpPr>
            <p:spPr bwMode="auto">
              <a:xfrm>
                <a:off x="-1" y="60347"/>
                <a:ext cx="334936" cy="279503"/>
              </a:xfrm>
              <a:custGeom>
                <a:avLst/>
                <a:gdLst>
                  <a:gd name="T0" fmla="*/ 167468 w 21598"/>
                  <a:gd name="T1" fmla="*/ 139752 h 21600"/>
                  <a:gd name="T2" fmla="*/ 167468 w 21598"/>
                  <a:gd name="T3" fmla="*/ 139752 h 21600"/>
                  <a:gd name="T4" fmla="*/ 167468 w 21598"/>
                  <a:gd name="T5" fmla="*/ 139752 h 21600"/>
                  <a:gd name="T6" fmla="*/ 167468 w 21598"/>
                  <a:gd name="T7" fmla="*/ 1397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Arial"/>
                  <a:ea typeface="微软雅黑"/>
                  <a:sym typeface="Arial"/>
                </a:endParaRPr>
              </a:p>
            </p:txBody>
          </p:sp>
          <p:sp>
            <p:nvSpPr>
              <p:cNvPr id="13351" name="AutoShape 39"/>
              <p:cNvSpPr/>
              <p:nvPr/>
            </p:nvSpPr>
            <p:spPr bwMode="auto">
              <a:xfrm>
                <a:off x="-1" y="676525"/>
                <a:ext cx="334936" cy="279503"/>
              </a:xfrm>
              <a:custGeom>
                <a:avLst/>
                <a:gdLst>
                  <a:gd name="T0" fmla="*/ 167468 w 21598"/>
                  <a:gd name="T1" fmla="*/ 139752 h 21600"/>
                  <a:gd name="T2" fmla="*/ 167468 w 21598"/>
                  <a:gd name="T3" fmla="*/ 139752 h 21600"/>
                  <a:gd name="T4" fmla="*/ 167468 w 21598"/>
                  <a:gd name="T5" fmla="*/ 139752 h 21600"/>
                  <a:gd name="T6" fmla="*/ 167468 w 21598"/>
                  <a:gd name="T7" fmla="*/ 1397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Arial"/>
                  <a:ea typeface="微软雅黑"/>
                  <a:sym typeface="Arial"/>
                </a:endParaRPr>
              </a:p>
            </p:txBody>
          </p:sp>
          <p:sp>
            <p:nvSpPr>
              <p:cNvPr id="13352" name="AutoShape 40"/>
              <p:cNvSpPr/>
              <p:nvPr/>
            </p:nvSpPr>
            <p:spPr bwMode="auto">
              <a:xfrm>
                <a:off x="-1" y="1292704"/>
                <a:ext cx="334936" cy="279503"/>
              </a:xfrm>
              <a:custGeom>
                <a:avLst/>
                <a:gdLst>
                  <a:gd name="T0" fmla="*/ 167468 w 21598"/>
                  <a:gd name="T1" fmla="*/ 139752 h 21600"/>
                  <a:gd name="T2" fmla="*/ 167468 w 21598"/>
                  <a:gd name="T3" fmla="*/ 139752 h 21600"/>
                  <a:gd name="T4" fmla="*/ 167468 w 21598"/>
                  <a:gd name="T5" fmla="*/ 139752 h 21600"/>
                  <a:gd name="T6" fmla="*/ 167468 w 21598"/>
                  <a:gd name="T7" fmla="*/ 1397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Arial"/>
                  <a:ea typeface="微软雅黑"/>
                  <a:sym typeface="Arial"/>
                </a:endParaRPr>
              </a:p>
            </p:txBody>
          </p:sp>
          <p:sp>
            <p:nvSpPr>
              <p:cNvPr id="13353" name="AutoShape 41"/>
              <p:cNvSpPr/>
              <p:nvPr/>
            </p:nvSpPr>
            <p:spPr bwMode="auto">
              <a:xfrm>
                <a:off x="-1" y="1908882"/>
                <a:ext cx="334936" cy="279503"/>
              </a:xfrm>
              <a:custGeom>
                <a:avLst/>
                <a:gdLst>
                  <a:gd name="T0" fmla="*/ 167468 w 21598"/>
                  <a:gd name="T1" fmla="*/ 139752 h 21600"/>
                  <a:gd name="T2" fmla="*/ 167468 w 21598"/>
                  <a:gd name="T3" fmla="*/ 139752 h 21600"/>
                  <a:gd name="T4" fmla="*/ 167468 w 21598"/>
                  <a:gd name="T5" fmla="*/ 139752 h 21600"/>
                  <a:gd name="T6" fmla="*/ 167468 w 21598"/>
                  <a:gd name="T7" fmla="*/ 1397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Arial"/>
                  <a:ea typeface="微软雅黑"/>
                  <a:sym typeface="Arial"/>
                </a:endParaRPr>
              </a:p>
            </p:txBody>
          </p:sp>
          <p:sp>
            <p:nvSpPr>
              <p:cNvPr id="13354" name="AutoShape 42"/>
              <p:cNvSpPr/>
              <p:nvPr/>
            </p:nvSpPr>
            <p:spPr bwMode="auto">
              <a:xfrm>
                <a:off x="-1" y="2563174"/>
                <a:ext cx="334936" cy="279503"/>
              </a:xfrm>
              <a:custGeom>
                <a:avLst/>
                <a:gdLst>
                  <a:gd name="T0" fmla="*/ 167468 w 21598"/>
                  <a:gd name="T1" fmla="*/ 139752 h 21600"/>
                  <a:gd name="T2" fmla="*/ 167468 w 21598"/>
                  <a:gd name="T3" fmla="*/ 139752 h 21600"/>
                  <a:gd name="T4" fmla="*/ 167468 w 21598"/>
                  <a:gd name="T5" fmla="*/ 139752 h 21600"/>
                  <a:gd name="T6" fmla="*/ 167468 w 21598"/>
                  <a:gd name="T7" fmla="*/ 1397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Arial"/>
                  <a:ea typeface="微软雅黑"/>
                  <a:sym typeface="Arial"/>
                </a:endParaRPr>
              </a:p>
            </p:txBody>
          </p:sp>
        </p:grpSp>
      </p:grpSp>
      <p:grpSp>
        <p:nvGrpSpPr>
          <p:cNvPr id="8" name="组合 7"/>
          <p:cNvGrpSpPr/>
          <p:nvPr/>
        </p:nvGrpSpPr>
        <p:grpSpPr>
          <a:xfrm>
            <a:off x="8560276" y="2814683"/>
            <a:ext cx="2217449" cy="2848768"/>
            <a:chOff x="6420446" y="1882959"/>
            <a:chExt cx="1663303" cy="2137236"/>
          </a:xfrm>
          <a:solidFill>
            <a:schemeClr val="accent4"/>
          </a:solidFill>
        </p:grpSpPr>
        <p:sp>
          <p:nvSpPr>
            <p:cNvPr id="13320" name="AutoShape 8"/>
            <p:cNvSpPr/>
            <p:nvPr/>
          </p:nvSpPr>
          <p:spPr bwMode="auto">
            <a:xfrm>
              <a:off x="6420446" y="1882959"/>
              <a:ext cx="1663303" cy="2137236"/>
            </a:xfrm>
            <a:custGeom>
              <a:avLst/>
              <a:gdLst>
                <a:gd name="T0" fmla="*/ 2217738 w 21600"/>
                <a:gd name="T1" fmla="*/ 2848769 h 21600"/>
                <a:gd name="T2" fmla="*/ 2217738 w 21600"/>
                <a:gd name="T3" fmla="*/ 2848769 h 21600"/>
                <a:gd name="T4" fmla="*/ 2217738 w 21600"/>
                <a:gd name="T5" fmla="*/ 2848769 h 21600"/>
                <a:gd name="T6" fmla="*/ 2217738 w 21600"/>
                <a:gd name="T7" fmla="*/ 28487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grp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solidFill>
                  <a:schemeClr val="tx1">
                    <a:lumMod val="10000"/>
                    <a:lumOff val="90000"/>
                  </a:schemeClr>
                </a:solidFill>
                <a:latin typeface="Arial"/>
                <a:ea typeface="微软雅黑"/>
                <a:sym typeface="Arial"/>
              </a:endParaRPr>
            </a:p>
          </p:txBody>
        </p:sp>
        <p:grpSp>
          <p:nvGrpSpPr>
            <p:cNvPr id="24589" name="Group 43"/>
            <p:cNvGrpSpPr/>
            <p:nvPr/>
          </p:nvGrpSpPr>
          <p:grpSpPr bwMode="auto">
            <a:xfrm>
              <a:off x="6619875" y="2280751"/>
              <a:ext cx="1349574" cy="1082612"/>
              <a:chOff x="-1" y="0"/>
              <a:chExt cx="3598512" cy="2887144"/>
            </a:xfrm>
            <a:grpFill/>
          </p:grpSpPr>
          <p:sp>
            <p:nvSpPr>
              <p:cNvPr id="13356" name="AutoShape 44"/>
              <p:cNvSpPr/>
              <p:nvPr/>
            </p:nvSpPr>
            <p:spPr bwMode="auto">
              <a:xfrm>
                <a:off x="598429" y="0"/>
                <a:ext cx="2987384" cy="3843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850">
                  <a:spcBef>
                    <a:spcPts val="850"/>
                  </a:spcBef>
                </a:pPr>
                <a:r>
                  <a:rPr lang="en-US" altLang="zh-CN" sz="1200" dirty="0">
                    <a:solidFill>
                      <a:schemeClr val="bg1"/>
                    </a:solidFill>
                    <a:latin typeface="Arial"/>
                    <a:ea typeface="微软雅黑"/>
                    <a:sym typeface="Arial"/>
                  </a:rPr>
                  <a:t>Fill in the description</a:t>
                </a:r>
                <a:endParaRPr lang="es-ES" altLang="zh-CN" sz="1200" dirty="0">
                  <a:solidFill>
                    <a:schemeClr val="bg1"/>
                  </a:solidFill>
                  <a:latin typeface="Arial"/>
                  <a:ea typeface="微软雅黑"/>
                  <a:sym typeface="Arial"/>
                </a:endParaRPr>
              </a:p>
            </p:txBody>
          </p:sp>
          <p:sp>
            <p:nvSpPr>
              <p:cNvPr id="13357" name="AutoShape 45"/>
              <p:cNvSpPr/>
              <p:nvPr/>
            </p:nvSpPr>
            <p:spPr bwMode="auto">
              <a:xfrm>
                <a:off x="598429" y="616178"/>
                <a:ext cx="2987384" cy="3843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850">
                  <a:spcBef>
                    <a:spcPts val="850"/>
                  </a:spcBef>
                </a:pPr>
                <a:r>
                  <a:rPr lang="en-US" altLang="zh-CN" sz="1200" dirty="0">
                    <a:solidFill>
                      <a:schemeClr val="bg1"/>
                    </a:solidFill>
                    <a:latin typeface="Arial"/>
                    <a:ea typeface="微软雅黑"/>
                    <a:sym typeface="Arial"/>
                  </a:rPr>
                  <a:t>Fill in the description</a:t>
                </a:r>
                <a:endParaRPr lang="es-ES" altLang="zh-CN" sz="1200" dirty="0">
                  <a:solidFill>
                    <a:schemeClr val="bg1"/>
                  </a:solidFill>
                  <a:latin typeface="Arial"/>
                  <a:ea typeface="微软雅黑"/>
                  <a:sym typeface="Arial"/>
                </a:endParaRPr>
              </a:p>
            </p:txBody>
          </p:sp>
          <p:sp>
            <p:nvSpPr>
              <p:cNvPr id="13358" name="AutoShape 46"/>
              <p:cNvSpPr/>
              <p:nvPr/>
            </p:nvSpPr>
            <p:spPr bwMode="auto">
              <a:xfrm>
                <a:off x="598429" y="1232356"/>
                <a:ext cx="2987384" cy="3843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850">
                  <a:spcBef>
                    <a:spcPts val="850"/>
                  </a:spcBef>
                </a:pPr>
                <a:r>
                  <a:rPr lang="en-US" altLang="zh-CN" sz="1200" dirty="0">
                    <a:solidFill>
                      <a:schemeClr val="bg1"/>
                    </a:solidFill>
                    <a:latin typeface="Arial"/>
                    <a:ea typeface="微软雅黑"/>
                    <a:sym typeface="Arial"/>
                  </a:rPr>
                  <a:t>Fill in the description</a:t>
                </a:r>
                <a:endParaRPr lang="es-ES" altLang="zh-CN" sz="1200" dirty="0">
                  <a:solidFill>
                    <a:schemeClr val="bg1"/>
                  </a:solidFill>
                  <a:latin typeface="Arial"/>
                  <a:ea typeface="微软雅黑"/>
                  <a:sym typeface="Arial"/>
                </a:endParaRPr>
              </a:p>
            </p:txBody>
          </p:sp>
          <p:sp>
            <p:nvSpPr>
              <p:cNvPr id="13359" name="AutoShape 47"/>
              <p:cNvSpPr/>
              <p:nvPr/>
            </p:nvSpPr>
            <p:spPr bwMode="auto">
              <a:xfrm>
                <a:off x="611127" y="1867591"/>
                <a:ext cx="2987384" cy="3843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850">
                  <a:spcBef>
                    <a:spcPts val="850"/>
                  </a:spcBef>
                </a:pPr>
                <a:r>
                  <a:rPr lang="en-US" altLang="zh-CN" sz="1200" dirty="0">
                    <a:solidFill>
                      <a:schemeClr val="bg1"/>
                    </a:solidFill>
                    <a:latin typeface="Arial"/>
                    <a:ea typeface="微软雅黑"/>
                    <a:sym typeface="Arial"/>
                  </a:rPr>
                  <a:t>Fill in the description</a:t>
                </a:r>
                <a:endParaRPr lang="es-ES" altLang="zh-CN" sz="1200" dirty="0">
                  <a:solidFill>
                    <a:schemeClr val="bg1"/>
                  </a:solidFill>
                  <a:latin typeface="Arial"/>
                  <a:ea typeface="微软雅黑"/>
                  <a:sym typeface="Arial"/>
                </a:endParaRPr>
              </a:p>
            </p:txBody>
          </p:sp>
          <p:sp>
            <p:nvSpPr>
              <p:cNvPr id="13360" name="AutoShape 48"/>
              <p:cNvSpPr/>
              <p:nvPr/>
            </p:nvSpPr>
            <p:spPr bwMode="auto">
              <a:xfrm>
                <a:off x="598429" y="2502827"/>
                <a:ext cx="2987384" cy="3843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850">
                  <a:spcBef>
                    <a:spcPts val="850"/>
                  </a:spcBef>
                </a:pPr>
                <a:r>
                  <a:rPr lang="en-US" altLang="zh-CN" sz="1200" dirty="0">
                    <a:solidFill>
                      <a:schemeClr val="bg1"/>
                    </a:solidFill>
                    <a:latin typeface="Arial"/>
                    <a:ea typeface="微软雅黑"/>
                    <a:sym typeface="Arial"/>
                  </a:rPr>
                  <a:t>Fill in the description</a:t>
                </a:r>
                <a:endParaRPr lang="es-ES" altLang="zh-CN" sz="1200" dirty="0">
                  <a:solidFill>
                    <a:schemeClr val="bg1"/>
                  </a:solidFill>
                  <a:latin typeface="Arial"/>
                  <a:ea typeface="微软雅黑"/>
                  <a:sym typeface="Arial"/>
                </a:endParaRPr>
              </a:p>
            </p:txBody>
          </p:sp>
          <p:sp>
            <p:nvSpPr>
              <p:cNvPr id="13361" name="AutoShape 49"/>
              <p:cNvSpPr/>
              <p:nvPr/>
            </p:nvSpPr>
            <p:spPr bwMode="auto">
              <a:xfrm>
                <a:off x="-1" y="17469"/>
                <a:ext cx="349216" cy="290620"/>
              </a:xfrm>
              <a:custGeom>
                <a:avLst/>
                <a:gdLst>
                  <a:gd name="T0" fmla="*/ 174608 w 21600"/>
                  <a:gd name="T1" fmla="*/ 145310 h 21600"/>
                  <a:gd name="T2" fmla="*/ 174608 w 21600"/>
                  <a:gd name="T3" fmla="*/ 145310 h 21600"/>
                  <a:gd name="T4" fmla="*/ 174608 w 21600"/>
                  <a:gd name="T5" fmla="*/ 145310 h 21600"/>
                  <a:gd name="T6" fmla="*/ 174608 w 21600"/>
                  <a:gd name="T7" fmla="*/ 14531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684" y="6869"/>
                    </a:moveTo>
                    <a:lnTo>
                      <a:pt x="18921" y="6897"/>
                    </a:lnTo>
                    <a:cubicBezTo>
                      <a:pt x="19288" y="6897"/>
                      <a:pt x="19641" y="6979"/>
                      <a:pt x="19973" y="7135"/>
                    </a:cubicBezTo>
                    <a:cubicBezTo>
                      <a:pt x="20307" y="7293"/>
                      <a:pt x="20594" y="7516"/>
                      <a:pt x="20830" y="7807"/>
                    </a:cubicBezTo>
                    <a:cubicBezTo>
                      <a:pt x="21067" y="8092"/>
                      <a:pt x="21253" y="8431"/>
                      <a:pt x="21392" y="8815"/>
                    </a:cubicBezTo>
                    <a:cubicBezTo>
                      <a:pt x="21531" y="9204"/>
                      <a:pt x="21599" y="9625"/>
                      <a:pt x="21599" y="10085"/>
                    </a:cubicBezTo>
                    <a:cubicBezTo>
                      <a:pt x="21599" y="10528"/>
                      <a:pt x="21531" y="10943"/>
                      <a:pt x="21392" y="11327"/>
                    </a:cubicBezTo>
                    <a:cubicBezTo>
                      <a:pt x="21251" y="11717"/>
                      <a:pt x="21065" y="12050"/>
                      <a:pt x="20830" y="12333"/>
                    </a:cubicBezTo>
                    <a:cubicBezTo>
                      <a:pt x="20594" y="12615"/>
                      <a:pt x="20307" y="12838"/>
                      <a:pt x="19980" y="12996"/>
                    </a:cubicBezTo>
                    <a:cubicBezTo>
                      <a:pt x="19648" y="13154"/>
                      <a:pt x="19295" y="13230"/>
                      <a:pt x="18921" y="13230"/>
                    </a:cubicBezTo>
                    <a:lnTo>
                      <a:pt x="16666" y="13230"/>
                    </a:lnTo>
                    <a:cubicBezTo>
                      <a:pt x="16593" y="13761"/>
                      <a:pt x="16444" y="14244"/>
                      <a:pt x="16225" y="14679"/>
                    </a:cubicBezTo>
                    <a:cubicBezTo>
                      <a:pt x="16301" y="15213"/>
                      <a:pt x="16272" y="15741"/>
                      <a:pt x="16141" y="16266"/>
                    </a:cubicBezTo>
                    <a:cubicBezTo>
                      <a:pt x="16009" y="16791"/>
                      <a:pt x="15797" y="17260"/>
                      <a:pt x="15503" y="17663"/>
                    </a:cubicBezTo>
                    <a:cubicBezTo>
                      <a:pt x="15503" y="18350"/>
                      <a:pt x="15397" y="18940"/>
                      <a:pt x="15182" y="19437"/>
                    </a:cubicBezTo>
                    <a:cubicBezTo>
                      <a:pt x="14968" y="19931"/>
                      <a:pt x="14683" y="20334"/>
                      <a:pt x="14333" y="20651"/>
                    </a:cubicBezTo>
                    <a:cubicBezTo>
                      <a:pt x="13980" y="20967"/>
                      <a:pt x="13568" y="21207"/>
                      <a:pt x="13099" y="21362"/>
                    </a:cubicBezTo>
                    <a:cubicBezTo>
                      <a:pt x="12631" y="21520"/>
                      <a:pt x="12132" y="21600"/>
                      <a:pt x="11605" y="21600"/>
                    </a:cubicBezTo>
                    <a:cubicBezTo>
                      <a:pt x="11018" y="21600"/>
                      <a:pt x="10463" y="21526"/>
                      <a:pt x="9931" y="21376"/>
                    </a:cubicBezTo>
                    <a:cubicBezTo>
                      <a:pt x="9401" y="21227"/>
                      <a:pt x="8893" y="21066"/>
                      <a:pt x="8401" y="20888"/>
                    </a:cubicBezTo>
                    <a:cubicBezTo>
                      <a:pt x="7909" y="20713"/>
                      <a:pt x="7426" y="20552"/>
                      <a:pt x="6958" y="20402"/>
                    </a:cubicBezTo>
                    <a:cubicBezTo>
                      <a:pt x="6489" y="20253"/>
                      <a:pt x="6026" y="20179"/>
                      <a:pt x="5567" y="20179"/>
                    </a:cubicBezTo>
                    <a:lnTo>
                      <a:pt x="1339" y="20179"/>
                    </a:lnTo>
                    <a:cubicBezTo>
                      <a:pt x="972" y="20179"/>
                      <a:pt x="656" y="20024"/>
                      <a:pt x="395" y="19713"/>
                    </a:cubicBezTo>
                    <a:cubicBezTo>
                      <a:pt x="131" y="19403"/>
                      <a:pt x="0" y="19022"/>
                      <a:pt x="0" y="18573"/>
                    </a:cubicBezTo>
                    <a:lnTo>
                      <a:pt x="0" y="9882"/>
                    </a:lnTo>
                    <a:cubicBezTo>
                      <a:pt x="0" y="9441"/>
                      <a:pt x="131" y="9063"/>
                      <a:pt x="395" y="8752"/>
                    </a:cubicBezTo>
                    <a:cubicBezTo>
                      <a:pt x="656" y="8445"/>
                      <a:pt x="972" y="8286"/>
                      <a:pt x="1339" y="8286"/>
                    </a:cubicBezTo>
                    <a:lnTo>
                      <a:pt x="5261" y="8286"/>
                    </a:lnTo>
                    <a:cubicBezTo>
                      <a:pt x="5465" y="8162"/>
                      <a:pt x="5621" y="8024"/>
                      <a:pt x="5734" y="7874"/>
                    </a:cubicBezTo>
                    <a:cubicBezTo>
                      <a:pt x="5847" y="7725"/>
                      <a:pt x="5976" y="7547"/>
                      <a:pt x="6117" y="7341"/>
                    </a:cubicBezTo>
                    <a:cubicBezTo>
                      <a:pt x="6237" y="7163"/>
                      <a:pt x="6362" y="6988"/>
                      <a:pt x="6494" y="6818"/>
                    </a:cubicBezTo>
                    <a:cubicBezTo>
                      <a:pt x="6626" y="6652"/>
                      <a:pt x="6751" y="6485"/>
                      <a:pt x="6871" y="6313"/>
                    </a:cubicBezTo>
                    <a:cubicBezTo>
                      <a:pt x="7134" y="5997"/>
                      <a:pt x="7424" y="5686"/>
                      <a:pt x="7739" y="5387"/>
                    </a:cubicBezTo>
                    <a:cubicBezTo>
                      <a:pt x="8055" y="5085"/>
                      <a:pt x="8297" y="4746"/>
                      <a:pt x="8471" y="4379"/>
                    </a:cubicBezTo>
                    <a:cubicBezTo>
                      <a:pt x="8660" y="3992"/>
                      <a:pt x="8770" y="3546"/>
                      <a:pt x="8806" y="3035"/>
                    </a:cubicBezTo>
                    <a:cubicBezTo>
                      <a:pt x="8841" y="2524"/>
                      <a:pt x="8902" y="2044"/>
                      <a:pt x="8996" y="1592"/>
                    </a:cubicBezTo>
                    <a:cubicBezTo>
                      <a:pt x="9090" y="1143"/>
                      <a:pt x="9255" y="765"/>
                      <a:pt x="9493" y="460"/>
                    </a:cubicBezTo>
                    <a:cubicBezTo>
                      <a:pt x="9731" y="155"/>
                      <a:pt x="10140" y="0"/>
                      <a:pt x="10726" y="0"/>
                    </a:cubicBezTo>
                    <a:cubicBezTo>
                      <a:pt x="11183" y="0"/>
                      <a:pt x="11602" y="115"/>
                      <a:pt x="11981" y="344"/>
                    </a:cubicBezTo>
                    <a:cubicBezTo>
                      <a:pt x="12360" y="573"/>
                      <a:pt x="12682" y="880"/>
                      <a:pt x="12946" y="1270"/>
                    </a:cubicBezTo>
                    <a:cubicBezTo>
                      <a:pt x="13207" y="1660"/>
                      <a:pt x="13412" y="2100"/>
                      <a:pt x="13560" y="2603"/>
                    </a:cubicBezTo>
                    <a:cubicBezTo>
                      <a:pt x="13706" y="3103"/>
                      <a:pt x="13782" y="3608"/>
                      <a:pt x="13782" y="4122"/>
                    </a:cubicBezTo>
                    <a:cubicBezTo>
                      <a:pt x="13782" y="4599"/>
                      <a:pt x="13723" y="5071"/>
                      <a:pt x="13605" y="5536"/>
                    </a:cubicBezTo>
                    <a:cubicBezTo>
                      <a:pt x="13490" y="6000"/>
                      <a:pt x="13346" y="6443"/>
                      <a:pt x="13172" y="6866"/>
                    </a:cubicBezTo>
                    <a:lnTo>
                      <a:pt x="14684" y="6866"/>
                    </a:lnTo>
                    <a:lnTo>
                      <a:pt x="14684" y="6869"/>
                    </a:lnTo>
                    <a:close/>
                    <a:moveTo>
                      <a:pt x="3523" y="18522"/>
                    </a:moveTo>
                    <a:cubicBezTo>
                      <a:pt x="3773" y="18522"/>
                      <a:pt x="3985" y="18420"/>
                      <a:pt x="4161" y="18220"/>
                    </a:cubicBezTo>
                    <a:cubicBezTo>
                      <a:pt x="4338" y="18016"/>
                      <a:pt x="4427" y="17762"/>
                      <a:pt x="4427" y="17455"/>
                    </a:cubicBezTo>
                    <a:cubicBezTo>
                      <a:pt x="4427" y="17158"/>
                      <a:pt x="4338" y="16904"/>
                      <a:pt x="4161" y="16689"/>
                    </a:cubicBezTo>
                    <a:cubicBezTo>
                      <a:pt x="3987" y="16478"/>
                      <a:pt x="3775" y="16373"/>
                      <a:pt x="3523" y="16373"/>
                    </a:cubicBezTo>
                    <a:cubicBezTo>
                      <a:pt x="3262" y="16373"/>
                      <a:pt x="3046" y="16478"/>
                      <a:pt x="2878" y="16689"/>
                    </a:cubicBezTo>
                    <a:cubicBezTo>
                      <a:pt x="2709" y="16901"/>
                      <a:pt x="2624" y="17155"/>
                      <a:pt x="2624" y="17455"/>
                    </a:cubicBezTo>
                    <a:cubicBezTo>
                      <a:pt x="2624" y="17768"/>
                      <a:pt x="2709" y="18025"/>
                      <a:pt x="2878" y="18223"/>
                    </a:cubicBezTo>
                    <a:cubicBezTo>
                      <a:pt x="3046" y="18423"/>
                      <a:pt x="3262" y="18522"/>
                      <a:pt x="3523" y="18522"/>
                    </a:cubicBezTo>
                    <a:moveTo>
                      <a:pt x="14907" y="11630"/>
                    </a:moveTo>
                    <a:cubicBezTo>
                      <a:pt x="15583" y="11630"/>
                      <a:pt x="16251" y="11624"/>
                      <a:pt x="16913" y="11615"/>
                    </a:cubicBezTo>
                    <a:cubicBezTo>
                      <a:pt x="17574" y="11607"/>
                      <a:pt x="18243" y="11601"/>
                      <a:pt x="18921" y="11601"/>
                    </a:cubicBezTo>
                    <a:cubicBezTo>
                      <a:pt x="19302" y="11601"/>
                      <a:pt x="19620" y="11463"/>
                      <a:pt x="19867" y="11189"/>
                    </a:cubicBezTo>
                    <a:cubicBezTo>
                      <a:pt x="20112" y="10912"/>
                      <a:pt x="20237" y="10545"/>
                      <a:pt x="20237" y="10085"/>
                    </a:cubicBezTo>
                    <a:cubicBezTo>
                      <a:pt x="20237" y="9608"/>
                      <a:pt x="20114" y="9224"/>
                      <a:pt x="19872" y="8936"/>
                    </a:cubicBezTo>
                    <a:cubicBezTo>
                      <a:pt x="19627" y="8648"/>
                      <a:pt x="19311" y="8507"/>
                      <a:pt x="18921" y="8507"/>
                    </a:cubicBezTo>
                    <a:cubicBezTo>
                      <a:pt x="17628" y="8507"/>
                      <a:pt x="16350" y="8501"/>
                      <a:pt x="15088" y="8492"/>
                    </a:cubicBezTo>
                    <a:cubicBezTo>
                      <a:pt x="13827" y="8484"/>
                      <a:pt x="12558" y="8478"/>
                      <a:pt x="11280" y="8478"/>
                    </a:cubicBezTo>
                    <a:cubicBezTo>
                      <a:pt x="11280" y="8108"/>
                      <a:pt x="11341" y="7756"/>
                      <a:pt x="11466" y="7425"/>
                    </a:cubicBezTo>
                    <a:cubicBezTo>
                      <a:pt x="11591" y="7089"/>
                      <a:pt x="11722" y="6756"/>
                      <a:pt x="11861" y="6417"/>
                    </a:cubicBezTo>
                    <a:cubicBezTo>
                      <a:pt x="12000" y="6081"/>
                      <a:pt x="12125" y="5728"/>
                      <a:pt x="12242" y="5358"/>
                    </a:cubicBezTo>
                    <a:cubicBezTo>
                      <a:pt x="12360" y="4989"/>
                      <a:pt x="12417" y="4579"/>
                      <a:pt x="12417" y="4125"/>
                    </a:cubicBezTo>
                    <a:cubicBezTo>
                      <a:pt x="12417" y="3831"/>
                      <a:pt x="12377" y="3532"/>
                      <a:pt x="12299" y="3241"/>
                    </a:cubicBezTo>
                    <a:cubicBezTo>
                      <a:pt x="12219" y="2947"/>
                      <a:pt x="12113" y="2685"/>
                      <a:pt x="11972" y="2444"/>
                    </a:cubicBezTo>
                    <a:cubicBezTo>
                      <a:pt x="11831" y="2204"/>
                      <a:pt x="11659" y="2007"/>
                      <a:pt x="11452" y="1849"/>
                    </a:cubicBezTo>
                    <a:cubicBezTo>
                      <a:pt x="11244" y="1691"/>
                      <a:pt x="11004" y="1614"/>
                      <a:pt x="10724" y="1614"/>
                    </a:cubicBezTo>
                    <a:lnTo>
                      <a:pt x="10599" y="1614"/>
                    </a:lnTo>
                    <a:cubicBezTo>
                      <a:pt x="10548" y="1614"/>
                      <a:pt x="10505" y="1623"/>
                      <a:pt x="10475" y="1640"/>
                    </a:cubicBezTo>
                    <a:cubicBezTo>
                      <a:pt x="10416" y="1676"/>
                      <a:pt x="10380" y="1713"/>
                      <a:pt x="10373" y="1747"/>
                    </a:cubicBezTo>
                    <a:cubicBezTo>
                      <a:pt x="10366" y="1787"/>
                      <a:pt x="10355" y="1843"/>
                      <a:pt x="10340" y="1922"/>
                    </a:cubicBezTo>
                    <a:cubicBezTo>
                      <a:pt x="10249" y="2453"/>
                      <a:pt x="10164" y="3012"/>
                      <a:pt x="10086" y="3594"/>
                    </a:cubicBezTo>
                    <a:cubicBezTo>
                      <a:pt x="10009" y="4172"/>
                      <a:pt x="9858" y="4703"/>
                      <a:pt x="9641" y="5181"/>
                    </a:cubicBezTo>
                    <a:cubicBezTo>
                      <a:pt x="9422" y="5638"/>
                      <a:pt x="9149" y="6036"/>
                      <a:pt x="8817" y="6369"/>
                    </a:cubicBezTo>
                    <a:cubicBezTo>
                      <a:pt x="8488" y="6702"/>
                      <a:pt x="8170" y="7055"/>
                      <a:pt x="7862" y="7425"/>
                    </a:cubicBezTo>
                    <a:cubicBezTo>
                      <a:pt x="7643" y="7705"/>
                      <a:pt x="7459" y="7956"/>
                      <a:pt x="7311" y="8188"/>
                    </a:cubicBezTo>
                    <a:cubicBezTo>
                      <a:pt x="7160" y="8419"/>
                      <a:pt x="7002" y="8634"/>
                      <a:pt x="6842" y="8837"/>
                    </a:cubicBezTo>
                    <a:cubicBezTo>
                      <a:pt x="6682" y="9038"/>
                      <a:pt x="6499" y="9229"/>
                      <a:pt x="6296" y="9404"/>
                    </a:cubicBezTo>
                    <a:cubicBezTo>
                      <a:pt x="6094" y="9580"/>
                      <a:pt x="5851" y="9738"/>
                      <a:pt x="5564" y="9885"/>
                    </a:cubicBezTo>
                    <a:lnTo>
                      <a:pt x="5508" y="9885"/>
                    </a:lnTo>
                    <a:lnTo>
                      <a:pt x="5508" y="18575"/>
                    </a:lnTo>
                    <a:cubicBezTo>
                      <a:pt x="6035" y="18575"/>
                      <a:pt x="6546" y="18649"/>
                      <a:pt x="7045" y="18796"/>
                    </a:cubicBezTo>
                    <a:cubicBezTo>
                      <a:pt x="7546" y="18945"/>
                      <a:pt x="8045" y="19103"/>
                      <a:pt x="8544" y="19270"/>
                    </a:cubicBezTo>
                    <a:cubicBezTo>
                      <a:pt x="9046" y="19439"/>
                      <a:pt x="9545" y="19595"/>
                      <a:pt x="10044" y="19744"/>
                    </a:cubicBezTo>
                    <a:cubicBezTo>
                      <a:pt x="10545" y="19894"/>
                      <a:pt x="11065" y="19965"/>
                      <a:pt x="11605" y="19965"/>
                    </a:cubicBezTo>
                    <a:cubicBezTo>
                      <a:pt x="11929" y="19965"/>
                      <a:pt x="12242" y="19931"/>
                      <a:pt x="12551" y="19860"/>
                    </a:cubicBezTo>
                    <a:cubicBezTo>
                      <a:pt x="12859" y="19787"/>
                      <a:pt x="13130" y="19662"/>
                      <a:pt x="13363" y="19485"/>
                    </a:cubicBezTo>
                    <a:cubicBezTo>
                      <a:pt x="13596" y="19310"/>
                      <a:pt x="13784" y="19072"/>
                      <a:pt x="13926" y="18776"/>
                    </a:cubicBezTo>
                    <a:cubicBezTo>
                      <a:pt x="14067" y="18479"/>
                      <a:pt x="14140" y="18112"/>
                      <a:pt x="14140" y="17666"/>
                    </a:cubicBezTo>
                    <a:cubicBezTo>
                      <a:pt x="14140" y="17542"/>
                      <a:pt x="14137" y="17421"/>
                      <a:pt x="14128" y="17308"/>
                    </a:cubicBezTo>
                    <a:cubicBezTo>
                      <a:pt x="14121" y="17195"/>
                      <a:pt x="14109" y="17084"/>
                      <a:pt x="14095" y="16980"/>
                    </a:cubicBezTo>
                    <a:cubicBezTo>
                      <a:pt x="14356" y="16833"/>
                      <a:pt x="14556" y="16593"/>
                      <a:pt x="14698" y="16263"/>
                    </a:cubicBezTo>
                    <a:cubicBezTo>
                      <a:pt x="14837" y="15927"/>
                      <a:pt x="14907" y="15597"/>
                      <a:pt x="14907" y="15263"/>
                    </a:cubicBezTo>
                    <a:cubicBezTo>
                      <a:pt x="14907" y="14910"/>
                      <a:pt x="14832" y="14605"/>
                      <a:pt x="14681" y="14343"/>
                    </a:cubicBezTo>
                    <a:cubicBezTo>
                      <a:pt x="15124" y="13902"/>
                      <a:pt x="15347" y="13346"/>
                      <a:pt x="15347" y="12680"/>
                    </a:cubicBezTo>
                    <a:cubicBezTo>
                      <a:pt x="15347" y="12474"/>
                      <a:pt x="15298" y="12276"/>
                      <a:pt x="15201" y="12093"/>
                    </a:cubicBezTo>
                    <a:cubicBezTo>
                      <a:pt x="15112" y="11912"/>
                      <a:pt x="15011" y="11757"/>
                      <a:pt x="14907" y="1163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solidFill>
                    <a:schemeClr val="tx1">
                      <a:lumMod val="10000"/>
                      <a:lumOff val="90000"/>
                    </a:schemeClr>
                  </a:solidFill>
                  <a:latin typeface="Arial"/>
                  <a:ea typeface="微软雅黑"/>
                  <a:sym typeface="Arial"/>
                </a:endParaRPr>
              </a:p>
            </p:txBody>
          </p:sp>
          <p:sp>
            <p:nvSpPr>
              <p:cNvPr id="13362" name="AutoShape 50"/>
              <p:cNvSpPr/>
              <p:nvPr/>
            </p:nvSpPr>
            <p:spPr bwMode="auto">
              <a:xfrm>
                <a:off x="87303" y="670173"/>
                <a:ext cx="174608" cy="279503"/>
              </a:xfrm>
              <a:custGeom>
                <a:avLst/>
                <a:gdLst>
                  <a:gd name="T0" fmla="*/ 87304 w 21600"/>
                  <a:gd name="T1" fmla="*/ 139752 h 21600"/>
                  <a:gd name="T2" fmla="*/ 87304 w 21600"/>
                  <a:gd name="T3" fmla="*/ 139752 h 21600"/>
                  <a:gd name="T4" fmla="*/ 87304 w 21600"/>
                  <a:gd name="T5" fmla="*/ 139752 h 21600"/>
                  <a:gd name="T6" fmla="*/ 87304 w 21600"/>
                  <a:gd name="T7" fmla="*/ 1397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945" y="9858"/>
                    </a:moveTo>
                    <a:cubicBezTo>
                      <a:pt x="21380" y="10131"/>
                      <a:pt x="21599" y="10447"/>
                      <a:pt x="21599" y="10811"/>
                    </a:cubicBezTo>
                    <a:cubicBezTo>
                      <a:pt x="21599" y="11178"/>
                      <a:pt x="21380" y="11495"/>
                      <a:pt x="20945" y="11768"/>
                    </a:cubicBezTo>
                    <a:lnTo>
                      <a:pt x="5904" y="21192"/>
                    </a:lnTo>
                    <a:cubicBezTo>
                      <a:pt x="5470" y="21464"/>
                      <a:pt x="4969" y="21599"/>
                      <a:pt x="4394" y="21599"/>
                    </a:cubicBezTo>
                    <a:cubicBezTo>
                      <a:pt x="3824" y="21599"/>
                      <a:pt x="3319" y="21465"/>
                      <a:pt x="2884" y="21192"/>
                    </a:cubicBezTo>
                    <a:lnTo>
                      <a:pt x="645" y="19786"/>
                    </a:lnTo>
                    <a:cubicBezTo>
                      <a:pt x="210" y="19513"/>
                      <a:pt x="0" y="19199"/>
                      <a:pt x="0" y="18839"/>
                    </a:cubicBezTo>
                    <a:cubicBezTo>
                      <a:pt x="0" y="18475"/>
                      <a:pt x="210" y="18164"/>
                      <a:pt x="645" y="17891"/>
                    </a:cubicBezTo>
                    <a:lnTo>
                      <a:pt x="12020" y="10755"/>
                    </a:lnTo>
                    <a:lnTo>
                      <a:pt x="645" y="3705"/>
                    </a:lnTo>
                    <a:cubicBezTo>
                      <a:pt x="210" y="3432"/>
                      <a:pt x="0" y="3121"/>
                      <a:pt x="0" y="2772"/>
                    </a:cubicBezTo>
                    <a:cubicBezTo>
                      <a:pt x="0" y="2423"/>
                      <a:pt x="210" y="2109"/>
                      <a:pt x="645" y="1839"/>
                    </a:cubicBezTo>
                    <a:lnTo>
                      <a:pt x="2884" y="407"/>
                    </a:lnTo>
                    <a:cubicBezTo>
                      <a:pt x="3319" y="135"/>
                      <a:pt x="3824" y="0"/>
                      <a:pt x="4408" y="0"/>
                    </a:cubicBezTo>
                    <a:cubicBezTo>
                      <a:pt x="4988" y="0"/>
                      <a:pt x="5488" y="134"/>
                      <a:pt x="5905" y="407"/>
                    </a:cubicBezTo>
                    <a:lnTo>
                      <a:pt x="20945" y="9858"/>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solidFill>
                    <a:schemeClr val="tx1">
                      <a:lumMod val="10000"/>
                      <a:lumOff val="90000"/>
                    </a:schemeClr>
                  </a:solidFill>
                  <a:latin typeface="Arial"/>
                  <a:ea typeface="微软雅黑"/>
                  <a:sym typeface="Arial"/>
                </a:endParaRPr>
              </a:p>
            </p:txBody>
          </p:sp>
          <p:sp>
            <p:nvSpPr>
              <p:cNvPr id="13363" name="AutoShape 51"/>
              <p:cNvSpPr/>
              <p:nvPr/>
            </p:nvSpPr>
            <p:spPr bwMode="auto">
              <a:xfrm>
                <a:off x="104764" y="1324465"/>
                <a:ext cx="125401" cy="225508"/>
              </a:xfrm>
              <a:custGeom>
                <a:avLst/>
                <a:gdLst>
                  <a:gd name="T0" fmla="*/ 62701 w 21582"/>
                  <a:gd name="T1" fmla="*/ 113872 h 21382"/>
                  <a:gd name="T2" fmla="*/ 62701 w 21582"/>
                  <a:gd name="T3" fmla="*/ 113872 h 21382"/>
                  <a:gd name="T4" fmla="*/ 62701 w 21582"/>
                  <a:gd name="T5" fmla="*/ 113872 h 21382"/>
                  <a:gd name="T6" fmla="*/ 62701 w 21582"/>
                  <a:gd name="T7" fmla="*/ 113872 h 213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82" h="21382">
                    <a:moveTo>
                      <a:pt x="0" y="1323"/>
                    </a:moveTo>
                    <a:cubicBezTo>
                      <a:pt x="0" y="757"/>
                      <a:pt x="488" y="354"/>
                      <a:pt x="1465" y="122"/>
                    </a:cubicBezTo>
                    <a:cubicBezTo>
                      <a:pt x="2442" y="-106"/>
                      <a:pt x="3315" y="-16"/>
                      <a:pt x="4084" y="402"/>
                    </a:cubicBezTo>
                    <a:lnTo>
                      <a:pt x="20890" y="9728"/>
                    </a:lnTo>
                    <a:cubicBezTo>
                      <a:pt x="21372" y="9993"/>
                      <a:pt x="21599" y="10312"/>
                      <a:pt x="21580" y="10686"/>
                    </a:cubicBezTo>
                    <a:cubicBezTo>
                      <a:pt x="21580" y="11046"/>
                      <a:pt x="21346" y="11354"/>
                      <a:pt x="20890" y="11608"/>
                    </a:cubicBezTo>
                    <a:lnTo>
                      <a:pt x="4084" y="20971"/>
                    </a:lnTo>
                    <a:cubicBezTo>
                      <a:pt x="3315" y="21399"/>
                      <a:pt x="2442" y="21494"/>
                      <a:pt x="1465" y="21250"/>
                    </a:cubicBezTo>
                    <a:cubicBezTo>
                      <a:pt x="495" y="21018"/>
                      <a:pt x="0" y="20604"/>
                      <a:pt x="0" y="20016"/>
                    </a:cubicBezTo>
                    <a:lnTo>
                      <a:pt x="0" y="1323"/>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solidFill>
                    <a:schemeClr val="tx1">
                      <a:lumMod val="10000"/>
                      <a:lumOff val="90000"/>
                    </a:schemeClr>
                  </a:solidFill>
                  <a:latin typeface="Arial"/>
                  <a:ea typeface="微软雅黑"/>
                  <a:sym typeface="Arial"/>
                </a:endParaRPr>
              </a:p>
            </p:txBody>
          </p:sp>
          <p:sp>
            <p:nvSpPr>
              <p:cNvPr id="13364" name="AutoShape 52"/>
              <p:cNvSpPr/>
              <p:nvPr/>
            </p:nvSpPr>
            <p:spPr bwMode="auto">
              <a:xfrm>
                <a:off x="39683" y="1921586"/>
                <a:ext cx="280960" cy="279503"/>
              </a:xfrm>
              <a:custGeom>
                <a:avLst/>
                <a:gdLst>
                  <a:gd name="T0" fmla="*/ 140480 w 21600"/>
                  <a:gd name="T1" fmla="*/ 139752 h 21600"/>
                  <a:gd name="T2" fmla="*/ 140480 w 21600"/>
                  <a:gd name="T3" fmla="*/ 139752 h 21600"/>
                  <a:gd name="T4" fmla="*/ 140480 w 21600"/>
                  <a:gd name="T5" fmla="*/ 139752 h 21600"/>
                  <a:gd name="T6" fmla="*/ 140480 w 21600"/>
                  <a:gd name="T7" fmla="*/ 1397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191" y="9858"/>
                    </a:moveTo>
                    <a:cubicBezTo>
                      <a:pt x="21461" y="10128"/>
                      <a:pt x="21600" y="10442"/>
                      <a:pt x="21600" y="10797"/>
                    </a:cubicBezTo>
                    <a:cubicBezTo>
                      <a:pt x="21600" y="11152"/>
                      <a:pt x="21461" y="11468"/>
                      <a:pt x="21191" y="11735"/>
                    </a:cubicBezTo>
                    <a:lnTo>
                      <a:pt x="11754" y="21192"/>
                    </a:lnTo>
                    <a:cubicBezTo>
                      <a:pt x="11484" y="21462"/>
                      <a:pt x="11164" y="21599"/>
                      <a:pt x="10799" y="21599"/>
                    </a:cubicBezTo>
                    <a:cubicBezTo>
                      <a:pt x="10435" y="21599"/>
                      <a:pt x="10115" y="21462"/>
                      <a:pt x="9845" y="21192"/>
                    </a:cubicBezTo>
                    <a:lnTo>
                      <a:pt x="8438" y="19786"/>
                    </a:lnTo>
                    <a:cubicBezTo>
                      <a:pt x="8165" y="19513"/>
                      <a:pt x="8033" y="19197"/>
                      <a:pt x="8033" y="18830"/>
                    </a:cubicBezTo>
                    <a:cubicBezTo>
                      <a:pt x="8033" y="18463"/>
                      <a:pt x="8165" y="18152"/>
                      <a:pt x="8438" y="17891"/>
                    </a:cubicBezTo>
                    <a:lnTo>
                      <a:pt x="13187" y="13144"/>
                    </a:lnTo>
                    <a:lnTo>
                      <a:pt x="1321" y="13144"/>
                    </a:lnTo>
                    <a:cubicBezTo>
                      <a:pt x="957" y="13144"/>
                      <a:pt x="646" y="13015"/>
                      <a:pt x="387" y="12756"/>
                    </a:cubicBezTo>
                    <a:cubicBezTo>
                      <a:pt x="132" y="12498"/>
                      <a:pt x="0" y="12178"/>
                      <a:pt x="0" y="11794"/>
                    </a:cubicBezTo>
                    <a:lnTo>
                      <a:pt x="0" y="9773"/>
                    </a:lnTo>
                    <a:cubicBezTo>
                      <a:pt x="0" y="9409"/>
                      <a:pt x="132" y="9098"/>
                      <a:pt x="387" y="8840"/>
                    </a:cubicBezTo>
                    <a:cubicBezTo>
                      <a:pt x="646" y="8581"/>
                      <a:pt x="957" y="8455"/>
                      <a:pt x="1321" y="8455"/>
                    </a:cubicBezTo>
                    <a:lnTo>
                      <a:pt x="13187" y="8455"/>
                    </a:lnTo>
                    <a:lnTo>
                      <a:pt x="8438" y="3705"/>
                    </a:lnTo>
                    <a:cubicBezTo>
                      <a:pt x="8165" y="3435"/>
                      <a:pt x="8033" y="3121"/>
                      <a:pt x="8033" y="2760"/>
                    </a:cubicBezTo>
                    <a:cubicBezTo>
                      <a:pt x="8033" y="2400"/>
                      <a:pt x="8165" y="2086"/>
                      <a:pt x="8438" y="1813"/>
                    </a:cubicBezTo>
                    <a:lnTo>
                      <a:pt x="9845" y="407"/>
                    </a:lnTo>
                    <a:cubicBezTo>
                      <a:pt x="10115" y="137"/>
                      <a:pt x="10435" y="0"/>
                      <a:pt x="10799" y="0"/>
                    </a:cubicBezTo>
                    <a:cubicBezTo>
                      <a:pt x="11164" y="0"/>
                      <a:pt x="11484" y="137"/>
                      <a:pt x="11754" y="407"/>
                    </a:cubicBezTo>
                    <a:lnTo>
                      <a:pt x="21191" y="9858"/>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solidFill>
                    <a:schemeClr val="tx1">
                      <a:lumMod val="10000"/>
                      <a:lumOff val="90000"/>
                    </a:schemeClr>
                  </a:solidFill>
                  <a:latin typeface="Arial"/>
                  <a:ea typeface="微软雅黑"/>
                  <a:sym typeface="Arial"/>
                </a:endParaRPr>
              </a:p>
            </p:txBody>
          </p:sp>
          <p:sp>
            <p:nvSpPr>
              <p:cNvPr id="13365" name="AutoShape 53"/>
              <p:cNvSpPr/>
              <p:nvPr/>
            </p:nvSpPr>
            <p:spPr bwMode="auto">
              <a:xfrm>
                <a:off x="19047" y="2575879"/>
                <a:ext cx="290485" cy="290621"/>
              </a:xfrm>
              <a:custGeom>
                <a:avLst/>
                <a:gdLst>
                  <a:gd name="T0" fmla="*/ 145243 w 21600"/>
                  <a:gd name="T1" fmla="*/ 145311 h 21600"/>
                  <a:gd name="T2" fmla="*/ 145243 w 21600"/>
                  <a:gd name="T3" fmla="*/ 145311 h 21600"/>
                  <a:gd name="T4" fmla="*/ 145243 w 21600"/>
                  <a:gd name="T5" fmla="*/ 145311 h 21600"/>
                  <a:gd name="T6" fmla="*/ 145243 w 21600"/>
                  <a:gd name="T7" fmla="*/ 14531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0800"/>
                    </a:moveTo>
                    <a:cubicBezTo>
                      <a:pt x="21600" y="12296"/>
                      <a:pt x="21320" y="13696"/>
                      <a:pt x="20760" y="15009"/>
                    </a:cubicBezTo>
                    <a:cubicBezTo>
                      <a:pt x="20204" y="16322"/>
                      <a:pt x="19430" y="17466"/>
                      <a:pt x="18446" y="18443"/>
                    </a:cubicBezTo>
                    <a:cubicBezTo>
                      <a:pt x="17466" y="19423"/>
                      <a:pt x="16322" y="20191"/>
                      <a:pt x="15014" y="20752"/>
                    </a:cubicBezTo>
                    <a:cubicBezTo>
                      <a:pt x="13705" y="21320"/>
                      <a:pt x="12304" y="21600"/>
                      <a:pt x="10804" y="21600"/>
                    </a:cubicBezTo>
                    <a:cubicBezTo>
                      <a:pt x="9309" y="21600"/>
                      <a:pt x="7905" y="21320"/>
                      <a:pt x="6594" y="20752"/>
                    </a:cubicBezTo>
                    <a:cubicBezTo>
                      <a:pt x="5280" y="20191"/>
                      <a:pt x="4136" y="19420"/>
                      <a:pt x="3155" y="18443"/>
                    </a:cubicBezTo>
                    <a:cubicBezTo>
                      <a:pt x="2181" y="17466"/>
                      <a:pt x="1406" y="16322"/>
                      <a:pt x="844" y="15009"/>
                    </a:cubicBezTo>
                    <a:cubicBezTo>
                      <a:pt x="282" y="13696"/>
                      <a:pt x="0" y="12296"/>
                      <a:pt x="0" y="10800"/>
                    </a:cubicBezTo>
                    <a:cubicBezTo>
                      <a:pt x="0" y="9303"/>
                      <a:pt x="282" y="7903"/>
                      <a:pt x="844" y="6590"/>
                    </a:cubicBezTo>
                    <a:cubicBezTo>
                      <a:pt x="1407" y="5277"/>
                      <a:pt x="2181" y="4136"/>
                      <a:pt x="3155" y="3156"/>
                    </a:cubicBezTo>
                    <a:cubicBezTo>
                      <a:pt x="4136" y="2177"/>
                      <a:pt x="5280" y="1409"/>
                      <a:pt x="6594" y="844"/>
                    </a:cubicBezTo>
                    <a:cubicBezTo>
                      <a:pt x="7905" y="282"/>
                      <a:pt x="9309" y="0"/>
                      <a:pt x="10804" y="0"/>
                    </a:cubicBezTo>
                    <a:cubicBezTo>
                      <a:pt x="12304" y="0"/>
                      <a:pt x="13705" y="282"/>
                      <a:pt x="15014" y="844"/>
                    </a:cubicBezTo>
                    <a:cubicBezTo>
                      <a:pt x="16322" y="1409"/>
                      <a:pt x="17466" y="2179"/>
                      <a:pt x="18446" y="3156"/>
                    </a:cubicBezTo>
                    <a:cubicBezTo>
                      <a:pt x="19430" y="4136"/>
                      <a:pt x="20204" y="5277"/>
                      <a:pt x="20760" y="6590"/>
                    </a:cubicBezTo>
                    <a:cubicBezTo>
                      <a:pt x="21320" y="7903"/>
                      <a:pt x="21600" y="9303"/>
                      <a:pt x="21600" y="10800"/>
                    </a:cubicBezTo>
                    <a:moveTo>
                      <a:pt x="10143" y="18084"/>
                    </a:moveTo>
                    <a:cubicBezTo>
                      <a:pt x="10323" y="18262"/>
                      <a:pt x="10541" y="18355"/>
                      <a:pt x="10787" y="18355"/>
                    </a:cubicBezTo>
                    <a:cubicBezTo>
                      <a:pt x="11033" y="18355"/>
                      <a:pt x="11261" y="18265"/>
                      <a:pt x="11471" y="18084"/>
                    </a:cubicBezTo>
                    <a:lnTo>
                      <a:pt x="18085" y="11460"/>
                    </a:lnTo>
                    <a:cubicBezTo>
                      <a:pt x="18263" y="11282"/>
                      <a:pt x="18353" y="11059"/>
                      <a:pt x="18359" y="10799"/>
                    </a:cubicBezTo>
                    <a:cubicBezTo>
                      <a:pt x="18364" y="10540"/>
                      <a:pt x="18271" y="10317"/>
                      <a:pt x="18085" y="10142"/>
                    </a:cubicBezTo>
                    <a:lnTo>
                      <a:pt x="11471" y="3515"/>
                    </a:lnTo>
                    <a:cubicBezTo>
                      <a:pt x="11290" y="3337"/>
                      <a:pt x="11069" y="3244"/>
                      <a:pt x="10804" y="3244"/>
                    </a:cubicBezTo>
                    <a:cubicBezTo>
                      <a:pt x="10547" y="3244"/>
                      <a:pt x="10323" y="3334"/>
                      <a:pt x="10143" y="3515"/>
                    </a:cubicBezTo>
                    <a:lnTo>
                      <a:pt x="9142" y="4514"/>
                    </a:lnTo>
                    <a:cubicBezTo>
                      <a:pt x="8962" y="4692"/>
                      <a:pt x="8868" y="4910"/>
                      <a:pt x="8866" y="5161"/>
                    </a:cubicBezTo>
                    <a:cubicBezTo>
                      <a:pt x="8863" y="5412"/>
                      <a:pt x="8953" y="5638"/>
                      <a:pt x="9142" y="5836"/>
                    </a:cubicBezTo>
                    <a:lnTo>
                      <a:pt x="12471" y="9162"/>
                    </a:lnTo>
                    <a:lnTo>
                      <a:pt x="4178" y="9162"/>
                    </a:lnTo>
                    <a:cubicBezTo>
                      <a:pt x="3918" y="9162"/>
                      <a:pt x="3698" y="9249"/>
                      <a:pt x="3514" y="9427"/>
                    </a:cubicBezTo>
                    <a:cubicBezTo>
                      <a:pt x="3336" y="9602"/>
                      <a:pt x="3246" y="9820"/>
                      <a:pt x="3246" y="10080"/>
                    </a:cubicBezTo>
                    <a:lnTo>
                      <a:pt x="3246" y="11486"/>
                    </a:lnTo>
                    <a:cubicBezTo>
                      <a:pt x="3246" y="11748"/>
                      <a:pt x="3339" y="11971"/>
                      <a:pt x="3523" y="12155"/>
                    </a:cubicBezTo>
                    <a:cubicBezTo>
                      <a:pt x="3709" y="12338"/>
                      <a:pt x="3927" y="12431"/>
                      <a:pt x="4178" y="12431"/>
                    </a:cubicBezTo>
                    <a:lnTo>
                      <a:pt x="12471" y="12431"/>
                    </a:lnTo>
                    <a:lnTo>
                      <a:pt x="9142" y="15758"/>
                    </a:lnTo>
                    <a:cubicBezTo>
                      <a:pt x="8962" y="15938"/>
                      <a:pt x="8868" y="16159"/>
                      <a:pt x="8866" y="16413"/>
                    </a:cubicBezTo>
                    <a:cubicBezTo>
                      <a:pt x="8863" y="16667"/>
                      <a:pt x="8953" y="16893"/>
                      <a:pt x="9142" y="17082"/>
                    </a:cubicBezTo>
                    <a:lnTo>
                      <a:pt x="10143" y="18084"/>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solidFill>
                    <a:schemeClr val="tx1">
                      <a:lumMod val="10000"/>
                      <a:lumOff val="90000"/>
                    </a:schemeClr>
                  </a:solidFill>
                  <a:latin typeface="Arial"/>
                  <a:ea typeface="微软雅黑"/>
                  <a:sym typeface="Arial"/>
                </a:endParaRPr>
              </a:p>
            </p:txBody>
          </p:sp>
        </p:grpSp>
      </p:grpSp>
      <p:sp>
        <p:nvSpPr>
          <p:cNvPr id="9" name="标题 8"/>
          <p:cNvSpPr>
            <a:spLocks noGrp="1"/>
          </p:cNvSpPr>
          <p:nvPr>
            <p:ph type="title"/>
          </p:nvPr>
        </p:nvSpPr>
        <p:spPr/>
        <p:txBody>
          <a:bodyPr vert="horz" lIns="91440" tIns="45720" rIns="91440" bIns="45720" rtlCol="0" anchor="ctr">
            <a:normAutofit/>
          </a:bodyPr>
          <a:lstStyle/>
          <a:p>
            <a:r>
              <a:rPr lang="en-US" altLang="zh-CN" sz="3200" b="1" dirty="0">
                <a:latin typeface="Arial"/>
                <a:ea typeface="微软雅黑"/>
                <a:sym typeface="Arial"/>
              </a:rPr>
              <a:t>Add title text</a:t>
            </a:r>
            <a:endParaRPr lang="zh-CN" altLang="en-US" sz="3200" b="1" dirty="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wipe(left)">
                                      <p:cBhvr>
                                        <p:cTn id="7" dur="500"/>
                                        <p:tgtEl>
                                          <p:spTgt spid="13317"/>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p:tgtEl>
                                          <p:spTgt spid="5"/>
                                        </p:tgtEl>
                                        <p:attrNameLst>
                                          <p:attrName>ppt_x</p:attrName>
                                        </p:attrNameLst>
                                      </p:cBhvr>
                                      <p:tavLst>
                                        <p:tav tm="0">
                                          <p:val>
                                            <p:strVal val="#ppt_x-#ppt_w*1.125000"/>
                                          </p:val>
                                        </p:tav>
                                        <p:tav tm="100000">
                                          <p:val>
                                            <p:strVal val="#ppt_x"/>
                                          </p:val>
                                        </p:tav>
                                      </p:tavLst>
                                    </p:anim>
                                    <p:animEffect transition="in" filter="wipe(right)">
                                      <p:cBhvr>
                                        <p:cTn id="12" dur="750"/>
                                        <p:tgtEl>
                                          <p:spTgt spid="5"/>
                                        </p:tgtEl>
                                      </p:cBhvr>
                                    </p:animEffect>
                                  </p:childTnLst>
                                </p:cTn>
                              </p:par>
                              <p:par>
                                <p:cTn id="13" presetID="12" presetClass="entr" presetSubtype="8" fill="hold" nodeType="withEffect">
                                  <p:stCondLst>
                                    <p:cond delay="3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p:tgtEl>
                                          <p:spTgt spid="6"/>
                                        </p:tgtEl>
                                        <p:attrNameLst>
                                          <p:attrName>ppt_x</p:attrName>
                                        </p:attrNameLst>
                                      </p:cBhvr>
                                      <p:tavLst>
                                        <p:tav tm="0">
                                          <p:val>
                                            <p:strVal val="#ppt_x-#ppt_w*1.125000"/>
                                          </p:val>
                                        </p:tav>
                                        <p:tav tm="100000">
                                          <p:val>
                                            <p:strVal val="#ppt_x"/>
                                          </p:val>
                                        </p:tav>
                                      </p:tavLst>
                                    </p:anim>
                                    <p:animEffect transition="in" filter="wipe(right)">
                                      <p:cBhvr>
                                        <p:cTn id="16" dur="750"/>
                                        <p:tgtEl>
                                          <p:spTgt spid="6"/>
                                        </p:tgtEl>
                                      </p:cBhvr>
                                    </p:animEffect>
                                  </p:childTnLst>
                                </p:cTn>
                              </p:par>
                              <p:par>
                                <p:cTn id="17" presetID="12" presetClass="entr" presetSubtype="8" fill="hold" nodeType="withEffect">
                                  <p:stCondLst>
                                    <p:cond delay="6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750"/>
                                        <p:tgtEl>
                                          <p:spTgt spid="7"/>
                                        </p:tgtEl>
                                        <p:attrNameLst>
                                          <p:attrName>ppt_x</p:attrName>
                                        </p:attrNameLst>
                                      </p:cBhvr>
                                      <p:tavLst>
                                        <p:tav tm="0">
                                          <p:val>
                                            <p:strVal val="#ppt_x-#ppt_w*1.125000"/>
                                          </p:val>
                                        </p:tav>
                                        <p:tav tm="100000">
                                          <p:val>
                                            <p:strVal val="#ppt_x"/>
                                          </p:val>
                                        </p:tav>
                                      </p:tavLst>
                                    </p:anim>
                                    <p:animEffect transition="in" filter="wipe(right)">
                                      <p:cBhvr>
                                        <p:cTn id="20" dur="750"/>
                                        <p:tgtEl>
                                          <p:spTgt spid="7"/>
                                        </p:tgtEl>
                                      </p:cBhvr>
                                    </p:animEffect>
                                  </p:childTnLst>
                                </p:cTn>
                              </p:par>
                              <p:par>
                                <p:cTn id="21" presetID="12" presetClass="entr" presetSubtype="8" fill="hold" nodeType="withEffect">
                                  <p:stCondLst>
                                    <p:cond delay="9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p:tgtEl>
                                          <p:spTgt spid="8"/>
                                        </p:tgtEl>
                                        <p:attrNameLst>
                                          <p:attrName>ppt_x</p:attrName>
                                        </p:attrNameLst>
                                      </p:cBhvr>
                                      <p:tavLst>
                                        <p:tav tm="0">
                                          <p:val>
                                            <p:strVal val="#ppt_x-#ppt_w*1.125000"/>
                                          </p:val>
                                        </p:tav>
                                        <p:tav tm="100000">
                                          <p:val>
                                            <p:strVal val="#ppt_x"/>
                                          </p:val>
                                        </p:tav>
                                      </p:tavLst>
                                    </p:anim>
                                    <p:animEffect transition="in" filter="wipe(right)">
                                      <p:cBhvr>
                                        <p:cTn id="24"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AutoShape 5"/>
          <p:cNvSpPr/>
          <p:nvPr/>
        </p:nvSpPr>
        <p:spPr bwMode="auto">
          <a:xfrm>
            <a:off x="3867442" y="2908301"/>
            <a:ext cx="357142" cy="297656"/>
          </a:xfrm>
          <a:custGeom>
            <a:avLst/>
            <a:gdLst>
              <a:gd name="T0" fmla="*/ 357188 w 21600"/>
              <a:gd name="T1" fmla="*/ 297657 h 21600"/>
              <a:gd name="T2" fmla="*/ 357188 w 21600"/>
              <a:gd name="T3" fmla="*/ 297657 h 21600"/>
              <a:gd name="T4" fmla="*/ 357188 w 21600"/>
              <a:gd name="T5" fmla="*/ 297657 h 21600"/>
              <a:gd name="T6" fmla="*/ 357188 w 21600"/>
              <a:gd name="T7" fmla="*/ 2976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accent2"/>
          </a:solidFill>
          <a:ln>
            <a:noFill/>
          </a:ln>
          <a:effectLst/>
        </p:spPr>
        <p:txBody>
          <a:bodyPr lIns="19046" tIns="19046" rIns="19046" bIns="19046" anchor="ctr"/>
          <a:lstStyle/>
          <a:p>
            <a:endParaRPr lang="zh-CN" altLang="en-US">
              <a:solidFill>
                <a:schemeClr val="tx1">
                  <a:lumMod val="50000"/>
                  <a:lumOff val="50000"/>
                </a:schemeClr>
              </a:solidFill>
              <a:latin typeface="Arial"/>
              <a:ea typeface="微软雅黑"/>
              <a:sym typeface="Arial"/>
            </a:endParaRPr>
          </a:p>
        </p:txBody>
      </p:sp>
      <p:sp>
        <p:nvSpPr>
          <p:cNvPr id="15366" name="AutoShape 6"/>
          <p:cNvSpPr/>
          <p:nvPr/>
        </p:nvSpPr>
        <p:spPr bwMode="auto">
          <a:xfrm>
            <a:off x="6471396" y="2931320"/>
            <a:ext cx="357142" cy="297656"/>
          </a:xfrm>
          <a:custGeom>
            <a:avLst/>
            <a:gdLst>
              <a:gd name="T0" fmla="*/ 357188 w 21600"/>
              <a:gd name="T1" fmla="*/ 297642 h 21579"/>
              <a:gd name="T2" fmla="*/ 357188 w 21600"/>
              <a:gd name="T3" fmla="*/ 297642 h 21579"/>
              <a:gd name="T4" fmla="*/ 357188 w 21600"/>
              <a:gd name="T5" fmla="*/ 297642 h 21579"/>
              <a:gd name="T6" fmla="*/ 357188 w 21600"/>
              <a:gd name="T7" fmla="*/ 297642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chemeClr val="accent3"/>
          </a:solidFill>
          <a:ln>
            <a:noFill/>
          </a:ln>
          <a:effectLst/>
        </p:spPr>
        <p:txBody>
          <a:bodyPr lIns="19046" tIns="19046" rIns="19046" bIns="19046" anchor="ctr"/>
          <a:lstStyle/>
          <a:p>
            <a:endParaRPr lang="zh-CN" altLang="en-US">
              <a:solidFill>
                <a:schemeClr val="tx1">
                  <a:lumMod val="50000"/>
                  <a:lumOff val="50000"/>
                </a:schemeClr>
              </a:solidFill>
              <a:latin typeface="Arial"/>
              <a:ea typeface="微软雅黑"/>
              <a:sym typeface="Arial"/>
            </a:endParaRPr>
          </a:p>
        </p:txBody>
      </p:sp>
      <p:sp>
        <p:nvSpPr>
          <p:cNvPr id="15367" name="AutoShape 7"/>
          <p:cNvSpPr/>
          <p:nvPr/>
        </p:nvSpPr>
        <p:spPr bwMode="auto">
          <a:xfrm>
            <a:off x="1357930" y="2895602"/>
            <a:ext cx="357142" cy="357187"/>
          </a:xfrm>
          <a:custGeom>
            <a:avLst/>
            <a:gdLst>
              <a:gd name="T0" fmla="*/ 357188 w 21600"/>
              <a:gd name="T1" fmla="*/ 357188 h 21600"/>
              <a:gd name="T2" fmla="*/ 357188 w 21600"/>
              <a:gd name="T3" fmla="*/ 357188 h 21600"/>
              <a:gd name="T4" fmla="*/ 357188 w 21600"/>
              <a:gd name="T5" fmla="*/ 357188 h 21600"/>
              <a:gd name="T6" fmla="*/ 357188 w 21600"/>
              <a:gd name="T7" fmla="*/ 3571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accent1"/>
          </a:solidFill>
          <a:ln>
            <a:noFill/>
          </a:ln>
          <a:effectLst/>
        </p:spPr>
        <p:txBody>
          <a:bodyPr lIns="19046" tIns="19046" rIns="19046" bIns="19046" anchor="ctr"/>
          <a:lstStyle/>
          <a:p>
            <a:endParaRPr lang="zh-CN" altLang="en-US">
              <a:solidFill>
                <a:schemeClr val="tx1">
                  <a:lumMod val="50000"/>
                  <a:lumOff val="50000"/>
                </a:schemeClr>
              </a:solidFill>
              <a:latin typeface="Arial"/>
              <a:ea typeface="微软雅黑"/>
              <a:sym typeface="Arial"/>
            </a:endParaRPr>
          </a:p>
        </p:txBody>
      </p:sp>
      <p:sp>
        <p:nvSpPr>
          <p:cNvPr id="15368" name="AutoShape 8"/>
          <p:cNvSpPr/>
          <p:nvPr/>
        </p:nvSpPr>
        <p:spPr bwMode="auto">
          <a:xfrm>
            <a:off x="8983287" y="2936083"/>
            <a:ext cx="298412" cy="298451"/>
          </a:xfrm>
          <a:custGeom>
            <a:avLst/>
            <a:gdLst>
              <a:gd name="T0" fmla="*/ 298450 w 21600"/>
              <a:gd name="T1" fmla="*/ 298450 h 21600"/>
              <a:gd name="T2" fmla="*/ 298450 w 21600"/>
              <a:gd name="T3" fmla="*/ 298450 h 21600"/>
              <a:gd name="T4" fmla="*/ 298450 w 21600"/>
              <a:gd name="T5" fmla="*/ 298450 h 21600"/>
              <a:gd name="T6" fmla="*/ 298450 w 21600"/>
              <a:gd name="T7" fmla="*/ 2984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1"/>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4"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accent4"/>
          </a:solidFill>
          <a:ln>
            <a:noFill/>
          </a:ln>
          <a:effectLst/>
        </p:spPr>
        <p:txBody>
          <a:bodyPr lIns="19046" tIns="19046" rIns="19046" bIns="19046" anchor="ctr"/>
          <a:lstStyle/>
          <a:p>
            <a:endParaRPr lang="zh-CN" altLang="en-US">
              <a:solidFill>
                <a:schemeClr val="tx1">
                  <a:lumMod val="50000"/>
                  <a:lumOff val="50000"/>
                </a:schemeClr>
              </a:solidFill>
              <a:latin typeface="Arial"/>
              <a:ea typeface="微软雅黑"/>
              <a:sym typeface="Arial"/>
            </a:endParaRPr>
          </a:p>
        </p:txBody>
      </p:sp>
      <p:sp>
        <p:nvSpPr>
          <p:cNvPr id="15369" name="AutoShape 9"/>
          <p:cNvSpPr/>
          <p:nvPr/>
        </p:nvSpPr>
        <p:spPr bwMode="auto">
          <a:xfrm>
            <a:off x="1346819" y="3371058"/>
            <a:ext cx="1997271" cy="6421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en-US" altLang="zh-CN" sz="1200" dirty="0">
                <a:solidFill>
                  <a:schemeClr val="tx1">
                    <a:lumMod val="50000"/>
                    <a:lumOff val="50000"/>
                  </a:schemeClr>
                </a:solidFill>
                <a:latin typeface="Arial"/>
                <a:ea typeface="微软雅黑"/>
                <a:sym typeface="Arial"/>
              </a:rPr>
              <a:t>Click here to add text content, such as keywords, some brief introductions, etc.</a:t>
            </a:r>
            <a:endParaRPr lang="zh-CN" altLang="en-US" sz="1200" dirty="0">
              <a:solidFill>
                <a:schemeClr val="tx1">
                  <a:lumMod val="50000"/>
                  <a:lumOff val="50000"/>
                </a:schemeClr>
              </a:solidFill>
              <a:latin typeface="Arial"/>
              <a:ea typeface="微软雅黑"/>
              <a:sym typeface="Arial"/>
            </a:endParaRPr>
          </a:p>
          <a:p>
            <a:pPr>
              <a:lnSpc>
                <a:spcPct val="130000"/>
              </a:lnSpc>
              <a:spcAft>
                <a:spcPts val="800"/>
              </a:spcAft>
            </a:pPr>
            <a:endParaRPr lang="zh-CN" altLang="en-US" sz="1200" dirty="0">
              <a:solidFill>
                <a:schemeClr val="tx1">
                  <a:lumMod val="50000"/>
                  <a:lumOff val="50000"/>
                </a:schemeClr>
              </a:solidFill>
              <a:latin typeface="Arial"/>
              <a:ea typeface="微软雅黑"/>
              <a:sym typeface="Arial"/>
            </a:endParaRPr>
          </a:p>
        </p:txBody>
      </p:sp>
      <p:grpSp>
        <p:nvGrpSpPr>
          <p:cNvPr id="26634" name="Group 10"/>
          <p:cNvGrpSpPr/>
          <p:nvPr/>
        </p:nvGrpSpPr>
        <p:grpSpPr bwMode="auto">
          <a:xfrm>
            <a:off x="1342851" y="4397375"/>
            <a:ext cx="355554" cy="355600"/>
            <a:chOff x="-16934" y="-16934"/>
            <a:chExt cx="711201" cy="711201"/>
          </a:xfrm>
          <a:solidFill>
            <a:schemeClr val="accent2"/>
          </a:solidFill>
        </p:grpSpPr>
        <p:sp>
          <p:nvSpPr>
            <p:cNvPr id="2" name="AutoShape 11"/>
            <p:cNvSpPr/>
            <p:nvPr/>
          </p:nvSpPr>
          <p:spPr bwMode="auto">
            <a:xfrm>
              <a:off x="-16934" y="-16934"/>
              <a:ext cx="711201" cy="711201"/>
            </a:xfrm>
            <a:custGeom>
              <a:avLst/>
              <a:gdLst>
                <a:gd name="T0" fmla="*/ 355601 w 21600"/>
                <a:gd name="T1" fmla="*/ 355601 h 21600"/>
                <a:gd name="T2" fmla="*/ 355601 w 21600"/>
                <a:gd name="T3" fmla="*/ 355601 h 21600"/>
                <a:gd name="T4" fmla="*/ 355601 w 21600"/>
                <a:gd name="T5" fmla="*/ 355601 h 21600"/>
                <a:gd name="T6" fmla="*/ 355601 w 21600"/>
                <a:gd name="T7" fmla="*/ 35560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cubicBezTo>
                    <a:pt x="4780" y="0"/>
                    <a:pt x="0" y="4780"/>
                    <a:pt x="0" y="10800"/>
                  </a:cubicBezTo>
                  <a:cubicBezTo>
                    <a:pt x="0" y="16819"/>
                    <a:pt x="4780" y="21599"/>
                    <a:pt x="10800" y="21599"/>
                  </a:cubicBezTo>
                  <a:cubicBezTo>
                    <a:pt x="16642" y="21599"/>
                    <a:pt x="21600" y="16819"/>
                    <a:pt x="21600" y="10800"/>
                  </a:cubicBezTo>
                  <a:cubicBezTo>
                    <a:pt x="21600" y="4780"/>
                    <a:pt x="16642" y="0"/>
                    <a:pt x="10800" y="0"/>
                  </a:cubicBezTo>
                  <a:close/>
                  <a:moveTo>
                    <a:pt x="11331" y="19298"/>
                  </a:moveTo>
                  <a:cubicBezTo>
                    <a:pt x="11331" y="18059"/>
                    <a:pt x="11331" y="18059"/>
                    <a:pt x="11331" y="18059"/>
                  </a:cubicBezTo>
                  <a:cubicBezTo>
                    <a:pt x="10091" y="18059"/>
                    <a:pt x="10091" y="18059"/>
                    <a:pt x="10091" y="18059"/>
                  </a:cubicBezTo>
                  <a:cubicBezTo>
                    <a:pt x="10091" y="19298"/>
                    <a:pt x="10091" y="19298"/>
                    <a:pt x="10091" y="19298"/>
                  </a:cubicBezTo>
                  <a:cubicBezTo>
                    <a:pt x="8144" y="19121"/>
                    <a:pt x="6550" y="18413"/>
                    <a:pt x="5134" y="17173"/>
                  </a:cubicBezTo>
                  <a:cubicBezTo>
                    <a:pt x="5134" y="17173"/>
                    <a:pt x="5134" y="17173"/>
                    <a:pt x="4957" y="17173"/>
                  </a:cubicBezTo>
                  <a:cubicBezTo>
                    <a:pt x="4957" y="16996"/>
                    <a:pt x="4780" y="16996"/>
                    <a:pt x="4780" y="16819"/>
                  </a:cubicBezTo>
                  <a:cubicBezTo>
                    <a:pt x="4603" y="16819"/>
                    <a:pt x="4426" y="16642"/>
                    <a:pt x="4426" y="16465"/>
                  </a:cubicBezTo>
                  <a:cubicBezTo>
                    <a:pt x="4426" y="16465"/>
                    <a:pt x="4426" y="16465"/>
                    <a:pt x="4249" y="16465"/>
                  </a:cubicBezTo>
                  <a:cubicBezTo>
                    <a:pt x="3186" y="15049"/>
                    <a:pt x="2301" y="13278"/>
                    <a:pt x="2301" y="11508"/>
                  </a:cubicBezTo>
                  <a:cubicBezTo>
                    <a:pt x="3540" y="11508"/>
                    <a:pt x="3540" y="11508"/>
                    <a:pt x="3540" y="11508"/>
                  </a:cubicBezTo>
                  <a:cubicBezTo>
                    <a:pt x="3540" y="10268"/>
                    <a:pt x="3540" y="10268"/>
                    <a:pt x="3540" y="10268"/>
                  </a:cubicBezTo>
                  <a:cubicBezTo>
                    <a:pt x="2301" y="10268"/>
                    <a:pt x="2301" y="10268"/>
                    <a:pt x="2301" y="10268"/>
                  </a:cubicBezTo>
                  <a:cubicBezTo>
                    <a:pt x="2655" y="6019"/>
                    <a:pt x="5842" y="2655"/>
                    <a:pt x="10091" y="2301"/>
                  </a:cubicBezTo>
                  <a:cubicBezTo>
                    <a:pt x="10091" y="3540"/>
                    <a:pt x="10091" y="3540"/>
                    <a:pt x="10091" y="3540"/>
                  </a:cubicBezTo>
                  <a:cubicBezTo>
                    <a:pt x="11331" y="3540"/>
                    <a:pt x="11331" y="3540"/>
                    <a:pt x="11331" y="3540"/>
                  </a:cubicBezTo>
                  <a:cubicBezTo>
                    <a:pt x="11331" y="2301"/>
                    <a:pt x="11331" y="2301"/>
                    <a:pt x="11331" y="2301"/>
                  </a:cubicBezTo>
                  <a:cubicBezTo>
                    <a:pt x="12570" y="2478"/>
                    <a:pt x="13632" y="2832"/>
                    <a:pt x="14695" y="3186"/>
                  </a:cubicBezTo>
                  <a:cubicBezTo>
                    <a:pt x="14695" y="3363"/>
                    <a:pt x="14695" y="3363"/>
                    <a:pt x="14695" y="3363"/>
                  </a:cubicBezTo>
                  <a:cubicBezTo>
                    <a:pt x="14872" y="3363"/>
                    <a:pt x="15049" y="3540"/>
                    <a:pt x="15226" y="3718"/>
                  </a:cubicBezTo>
                  <a:cubicBezTo>
                    <a:pt x="15403" y="3718"/>
                    <a:pt x="15403" y="3718"/>
                    <a:pt x="15403" y="3718"/>
                  </a:cubicBezTo>
                  <a:cubicBezTo>
                    <a:pt x="15580" y="3895"/>
                    <a:pt x="15757" y="3895"/>
                    <a:pt x="15934" y="4072"/>
                  </a:cubicBezTo>
                  <a:cubicBezTo>
                    <a:pt x="15934" y="4072"/>
                    <a:pt x="16111" y="4249"/>
                    <a:pt x="16111" y="4249"/>
                  </a:cubicBezTo>
                  <a:cubicBezTo>
                    <a:pt x="16288" y="4426"/>
                    <a:pt x="16288" y="4426"/>
                    <a:pt x="16465" y="4603"/>
                  </a:cubicBezTo>
                  <a:cubicBezTo>
                    <a:pt x="16642" y="4603"/>
                    <a:pt x="16642" y="4780"/>
                    <a:pt x="16642" y="4780"/>
                  </a:cubicBezTo>
                  <a:cubicBezTo>
                    <a:pt x="16819" y="4957"/>
                    <a:pt x="16996" y="4957"/>
                    <a:pt x="16996" y="5134"/>
                  </a:cubicBezTo>
                  <a:cubicBezTo>
                    <a:pt x="17173" y="5134"/>
                    <a:pt x="17173" y="5311"/>
                    <a:pt x="17350" y="5488"/>
                  </a:cubicBezTo>
                  <a:cubicBezTo>
                    <a:pt x="17350" y="5488"/>
                    <a:pt x="17350" y="5665"/>
                    <a:pt x="17527" y="5665"/>
                  </a:cubicBezTo>
                  <a:cubicBezTo>
                    <a:pt x="17527" y="5842"/>
                    <a:pt x="17704" y="6019"/>
                    <a:pt x="17881" y="6196"/>
                  </a:cubicBezTo>
                  <a:cubicBezTo>
                    <a:pt x="17881" y="6196"/>
                    <a:pt x="17881" y="6196"/>
                    <a:pt x="17881" y="6373"/>
                  </a:cubicBezTo>
                  <a:cubicBezTo>
                    <a:pt x="18059" y="6550"/>
                    <a:pt x="18236" y="6727"/>
                    <a:pt x="18236" y="6904"/>
                  </a:cubicBezTo>
                  <a:cubicBezTo>
                    <a:pt x="18236" y="6904"/>
                    <a:pt x="18236" y="6904"/>
                    <a:pt x="18236" y="6904"/>
                  </a:cubicBezTo>
                  <a:cubicBezTo>
                    <a:pt x="18767" y="7967"/>
                    <a:pt x="19121" y="9029"/>
                    <a:pt x="19121" y="10268"/>
                  </a:cubicBezTo>
                  <a:cubicBezTo>
                    <a:pt x="18059" y="10268"/>
                    <a:pt x="18059" y="10268"/>
                    <a:pt x="18059" y="10268"/>
                  </a:cubicBezTo>
                  <a:cubicBezTo>
                    <a:pt x="18059" y="11508"/>
                    <a:pt x="18059" y="11508"/>
                    <a:pt x="18059" y="11508"/>
                  </a:cubicBezTo>
                  <a:cubicBezTo>
                    <a:pt x="19121" y="11508"/>
                    <a:pt x="19121" y="11508"/>
                    <a:pt x="19121" y="11508"/>
                  </a:cubicBezTo>
                  <a:cubicBezTo>
                    <a:pt x="18944" y="15580"/>
                    <a:pt x="15580" y="18944"/>
                    <a:pt x="11331" y="19298"/>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lstStyle/>
            <a:p>
              <a:endParaRPr lang="zh-CN" altLang="en-US">
                <a:solidFill>
                  <a:schemeClr val="tx1">
                    <a:lumMod val="50000"/>
                    <a:lumOff val="50000"/>
                  </a:schemeClr>
                </a:solidFill>
                <a:latin typeface="Arial"/>
                <a:ea typeface="微软雅黑"/>
                <a:sym typeface="Arial"/>
              </a:endParaRPr>
            </a:p>
          </p:txBody>
        </p:sp>
        <p:sp>
          <p:nvSpPr>
            <p:cNvPr id="15372" name="AutoShape 12"/>
            <p:cNvSpPr/>
            <p:nvPr/>
          </p:nvSpPr>
          <p:spPr bwMode="auto">
            <a:xfrm>
              <a:off x="257703" y="181504"/>
              <a:ext cx="214313" cy="304800"/>
            </a:xfrm>
            <a:custGeom>
              <a:avLst/>
              <a:gdLst>
                <a:gd name="T0" fmla="*/ 107157 w 21600"/>
                <a:gd name="T1" fmla="*/ 152400 h 21600"/>
                <a:gd name="T2" fmla="*/ 107157 w 21600"/>
                <a:gd name="T3" fmla="*/ 152400 h 21600"/>
                <a:gd name="T4" fmla="*/ 107157 w 21600"/>
                <a:gd name="T5" fmla="*/ 152400 h 21600"/>
                <a:gd name="T6" fmla="*/ 107157 w 21600"/>
                <a:gd name="T7" fmla="*/ 1524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5399" y="12046"/>
                  </a:moveTo>
                  <a:cubicBezTo>
                    <a:pt x="5399" y="12046"/>
                    <a:pt x="5399" y="12046"/>
                    <a:pt x="5399" y="12046"/>
                  </a:cubicBezTo>
                  <a:cubicBezTo>
                    <a:pt x="0" y="21599"/>
                    <a:pt x="0" y="21599"/>
                    <a:pt x="0" y="21599"/>
                  </a:cubicBezTo>
                  <a:cubicBezTo>
                    <a:pt x="12000" y="14953"/>
                    <a:pt x="12000" y="14953"/>
                    <a:pt x="12000" y="14953"/>
                  </a:cubicBezTo>
                  <a:cubicBezTo>
                    <a:pt x="12000" y="14953"/>
                    <a:pt x="12000" y="14953"/>
                    <a:pt x="12000" y="14953"/>
                  </a:cubicBezTo>
                  <a:cubicBezTo>
                    <a:pt x="13200" y="14538"/>
                    <a:pt x="13200" y="13707"/>
                    <a:pt x="13200" y="13292"/>
                  </a:cubicBezTo>
                  <a:cubicBezTo>
                    <a:pt x="21600" y="0"/>
                    <a:pt x="21600" y="0"/>
                    <a:pt x="21600" y="0"/>
                  </a:cubicBezTo>
                  <a:cubicBezTo>
                    <a:pt x="6600" y="10384"/>
                    <a:pt x="6600" y="10384"/>
                    <a:pt x="6600" y="10384"/>
                  </a:cubicBezTo>
                  <a:cubicBezTo>
                    <a:pt x="6000" y="10800"/>
                    <a:pt x="5399" y="11215"/>
                    <a:pt x="5399" y="12046"/>
                  </a:cubicBezTo>
                  <a:close/>
                  <a:moveTo>
                    <a:pt x="9600" y="11215"/>
                  </a:moveTo>
                  <a:cubicBezTo>
                    <a:pt x="10199" y="11215"/>
                    <a:pt x="11400" y="11630"/>
                    <a:pt x="11400" y="12461"/>
                  </a:cubicBezTo>
                  <a:cubicBezTo>
                    <a:pt x="11400" y="13292"/>
                    <a:pt x="10199" y="13707"/>
                    <a:pt x="9600" y="13707"/>
                  </a:cubicBezTo>
                  <a:cubicBezTo>
                    <a:pt x="8400" y="13707"/>
                    <a:pt x="7800" y="13292"/>
                    <a:pt x="7800" y="12461"/>
                  </a:cubicBezTo>
                  <a:cubicBezTo>
                    <a:pt x="7800" y="11630"/>
                    <a:pt x="8400" y="11215"/>
                    <a:pt x="9600" y="1121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lstStyle/>
            <a:p>
              <a:endParaRPr lang="zh-CN" altLang="en-US">
                <a:solidFill>
                  <a:schemeClr val="tx1">
                    <a:lumMod val="50000"/>
                    <a:lumOff val="50000"/>
                  </a:schemeClr>
                </a:solidFill>
                <a:latin typeface="Arial"/>
                <a:ea typeface="微软雅黑"/>
                <a:sym typeface="Arial"/>
              </a:endParaRPr>
            </a:p>
          </p:txBody>
        </p:sp>
        <p:sp>
          <p:nvSpPr>
            <p:cNvPr id="15373" name="AutoShape 13"/>
            <p:cNvSpPr/>
            <p:nvPr/>
          </p:nvSpPr>
          <p:spPr bwMode="auto">
            <a:xfrm>
              <a:off x="306916" y="348192"/>
              <a:ext cx="19050" cy="19050"/>
            </a:xfrm>
            <a:custGeom>
              <a:avLst/>
              <a:gdLst>
                <a:gd name="T0" fmla="*/ 9525 w 19679"/>
                <a:gd name="T1" fmla="*/ 10455 h 19679"/>
                <a:gd name="T2" fmla="*/ 9525 w 19679"/>
                <a:gd name="T3" fmla="*/ 10455 h 19679"/>
                <a:gd name="T4" fmla="*/ 9525 w 19679"/>
                <a:gd name="T5" fmla="*/ 10455 h 19679"/>
                <a:gd name="T6" fmla="*/ 9525 w 19679"/>
                <a:gd name="T7" fmla="*/ 1045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lstStyle/>
            <a:p>
              <a:endParaRPr lang="zh-CN" altLang="en-US">
                <a:solidFill>
                  <a:schemeClr val="tx1">
                    <a:lumMod val="50000"/>
                    <a:lumOff val="50000"/>
                  </a:schemeClr>
                </a:solidFill>
                <a:latin typeface="Arial"/>
                <a:ea typeface="微软雅黑"/>
                <a:sym typeface="Arial"/>
              </a:endParaRPr>
            </a:p>
          </p:txBody>
        </p:sp>
      </p:grpSp>
      <p:grpSp>
        <p:nvGrpSpPr>
          <p:cNvPr id="26635" name="Group 14"/>
          <p:cNvGrpSpPr/>
          <p:nvPr/>
        </p:nvGrpSpPr>
        <p:grpSpPr bwMode="auto">
          <a:xfrm>
            <a:off x="3859504" y="4451351"/>
            <a:ext cx="444442" cy="298451"/>
            <a:chOff x="0" y="0"/>
            <a:chExt cx="889000" cy="596900"/>
          </a:xfrm>
          <a:solidFill>
            <a:schemeClr val="accent1"/>
          </a:solidFill>
        </p:grpSpPr>
        <p:sp>
          <p:nvSpPr>
            <p:cNvPr id="15375" name="AutoShape 15"/>
            <p:cNvSpPr/>
            <p:nvPr/>
          </p:nvSpPr>
          <p:spPr bwMode="auto">
            <a:xfrm>
              <a:off x="317500" y="412750"/>
              <a:ext cx="250825" cy="184150"/>
            </a:xfrm>
            <a:custGeom>
              <a:avLst/>
              <a:gdLst>
                <a:gd name="T0" fmla="*/ 125407 w 20977"/>
                <a:gd name="T1" fmla="*/ 112536 h 19440"/>
                <a:gd name="T2" fmla="*/ 125407 w 20977"/>
                <a:gd name="T3" fmla="*/ 112536 h 19440"/>
                <a:gd name="T4" fmla="*/ 125407 w 20977"/>
                <a:gd name="T5" fmla="*/ 112536 h 19440"/>
                <a:gd name="T6" fmla="*/ 125407 w 20977"/>
                <a:gd name="T7" fmla="*/ 112536 h 194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977" h="19440">
                  <a:moveTo>
                    <a:pt x="20321" y="5040"/>
                  </a:moveTo>
                  <a:cubicBezTo>
                    <a:pt x="14636" y="-1441"/>
                    <a:pt x="6679" y="-2160"/>
                    <a:pt x="426" y="5759"/>
                  </a:cubicBezTo>
                  <a:cubicBezTo>
                    <a:pt x="-142" y="5759"/>
                    <a:pt x="-142" y="6479"/>
                    <a:pt x="426" y="7200"/>
                  </a:cubicBezTo>
                  <a:cubicBezTo>
                    <a:pt x="10658" y="19440"/>
                    <a:pt x="10658" y="19440"/>
                    <a:pt x="10658" y="19440"/>
                  </a:cubicBezTo>
                  <a:cubicBezTo>
                    <a:pt x="20321" y="7200"/>
                    <a:pt x="20321" y="7200"/>
                    <a:pt x="20321" y="7200"/>
                  </a:cubicBezTo>
                  <a:cubicBezTo>
                    <a:pt x="21457" y="5759"/>
                    <a:pt x="20889" y="5759"/>
                    <a:pt x="20321" y="504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lstStyle/>
            <a:p>
              <a:endParaRPr lang="zh-CN" altLang="en-US">
                <a:solidFill>
                  <a:schemeClr val="tx1">
                    <a:lumMod val="50000"/>
                    <a:lumOff val="50000"/>
                  </a:schemeClr>
                </a:solidFill>
                <a:latin typeface="Arial"/>
                <a:ea typeface="微软雅黑"/>
                <a:sym typeface="Arial"/>
              </a:endParaRPr>
            </a:p>
          </p:txBody>
        </p:sp>
        <p:sp>
          <p:nvSpPr>
            <p:cNvPr id="15376" name="AutoShape 16"/>
            <p:cNvSpPr/>
            <p:nvPr/>
          </p:nvSpPr>
          <p:spPr bwMode="auto">
            <a:xfrm>
              <a:off x="144463" y="209550"/>
              <a:ext cx="592137" cy="220663"/>
            </a:xfrm>
            <a:custGeom>
              <a:avLst/>
              <a:gdLst>
                <a:gd name="T0" fmla="*/ 296055 w 21539"/>
                <a:gd name="T1" fmla="*/ 149746 h 18209"/>
                <a:gd name="T2" fmla="*/ 296055 w 21539"/>
                <a:gd name="T3" fmla="*/ 149746 h 18209"/>
                <a:gd name="T4" fmla="*/ 296055 w 21539"/>
                <a:gd name="T5" fmla="*/ 149746 h 18209"/>
                <a:gd name="T6" fmla="*/ 296055 w 21539"/>
                <a:gd name="T7" fmla="*/ 149746 h 1820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39" h="18209">
                  <a:moveTo>
                    <a:pt x="21354" y="9485"/>
                  </a:moveTo>
                  <a:cubicBezTo>
                    <a:pt x="15463" y="-3253"/>
                    <a:pt x="5890" y="-3253"/>
                    <a:pt x="0" y="10039"/>
                  </a:cubicBezTo>
                  <a:cubicBezTo>
                    <a:pt x="0" y="10039"/>
                    <a:pt x="0" y="10593"/>
                    <a:pt x="0" y="11146"/>
                  </a:cubicBezTo>
                  <a:cubicBezTo>
                    <a:pt x="3190" y="17793"/>
                    <a:pt x="3190" y="17793"/>
                    <a:pt x="3190" y="17793"/>
                  </a:cubicBezTo>
                  <a:cubicBezTo>
                    <a:pt x="3190" y="18347"/>
                    <a:pt x="3436" y="18347"/>
                    <a:pt x="3681" y="17793"/>
                  </a:cubicBezTo>
                  <a:cubicBezTo>
                    <a:pt x="7609" y="8931"/>
                    <a:pt x="13990" y="8931"/>
                    <a:pt x="17918" y="17793"/>
                  </a:cubicBezTo>
                  <a:cubicBezTo>
                    <a:pt x="17918" y="18347"/>
                    <a:pt x="18163" y="18347"/>
                    <a:pt x="18409" y="17793"/>
                  </a:cubicBezTo>
                  <a:cubicBezTo>
                    <a:pt x="21354" y="11146"/>
                    <a:pt x="21354" y="11146"/>
                    <a:pt x="21354" y="11146"/>
                  </a:cubicBezTo>
                  <a:cubicBezTo>
                    <a:pt x="21354" y="11146"/>
                    <a:pt x="21354" y="11146"/>
                    <a:pt x="21354" y="11146"/>
                  </a:cubicBezTo>
                  <a:cubicBezTo>
                    <a:pt x="21600" y="10593"/>
                    <a:pt x="21600" y="10039"/>
                    <a:pt x="21354" y="10039"/>
                  </a:cubicBezTo>
                  <a:lnTo>
                    <a:pt x="21354" y="9485"/>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lstStyle/>
            <a:p>
              <a:endParaRPr lang="zh-CN" altLang="en-US">
                <a:solidFill>
                  <a:schemeClr val="tx1">
                    <a:lumMod val="50000"/>
                    <a:lumOff val="50000"/>
                  </a:schemeClr>
                </a:solidFill>
                <a:latin typeface="Arial"/>
                <a:ea typeface="微软雅黑"/>
                <a:sym typeface="Arial"/>
              </a:endParaRPr>
            </a:p>
          </p:txBody>
        </p:sp>
        <p:sp>
          <p:nvSpPr>
            <p:cNvPr id="15377" name="AutoShape 17"/>
            <p:cNvSpPr/>
            <p:nvPr/>
          </p:nvSpPr>
          <p:spPr bwMode="auto">
            <a:xfrm>
              <a:off x="0" y="0"/>
              <a:ext cx="889000" cy="280988"/>
            </a:xfrm>
            <a:custGeom>
              <a:avLst/>
              <a:gdLst>
                <a:gd name="T0" fmla="*/ 444500 w 21518"/>
                <a:gd name="T1" fmla="*/ 200710 h 17788"/>
                <a:gd name="T2" fmla="*/ 444500 w 21518"/>
                <a:gd name="T3" fmla="*/ 200710 h 17788"/>
                <a:gd name="T4" fmla="*/ 444500 w 21518"/>
                <a:gd name="T5" fmla="*/ 200710 h 17788"/>
                <a:gd name="T6" fmla="*/ 444500 w 21518"/>
                <a:gd name="T7" fmla="*/ 200710 h 177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18" h="17788">
                  <a:moveTo>
                    <a:pt x="21395" y="11435"/>
                  </a:moveTo>
                  <a:cubicBezTo>
                    <a:pt x="21395" y="11435"/>
                    <a:pt x="21395" y="11435"/>
                    <a:pt x="21395" y="11435"/>
                  </a:cubicBezTo>
                  <a:cubicBezTo>
                    <a:pt x="15504" y="-3812"/>
                    <a:pt x="5849" y="-3812"/>
                    <a:pt x="122" y="11435"/>
                  </a:cubicBezTo>
                  <a:cubicBezTo>
                    <a:pt x="-41" y="11858"/>
                    <a:pt x="-41" y="11858"/>
                    <a:pt x="122" y="12282"/>
                  </a:cubicBezTo>
                  <a:cubicBezTo>
                    <a:pt x="2086" y="17787"/>
                    <a:pt x="2086" y="17787"/>
                    <a:pt x="2086" y="17787"/>
                  </a:cubicBezTo>
                  <a:cubicBezTo>
                    <a:pt x="2249" y="17787"/>
                    <a:pt x="2413" y="17787"/>
                    <a:pt x="2577" y="17787"/>
                  </a:cubicBezTo>
                  <a:cubicBezTo>
                    <a:pt x="6995" y="5929"/>
                    <a:pt x="14358" y="5929"/>
                    <a:pt x="18940" y="17787"/>
                  </a:cubicBezTo>
                  <a:cubicBezTo>
                    <a:pt x="19104" y="17787"/>
                    <a:pt x="19268" y="17787"/>
                    <a:pt x="19268" y="17787"/>
                  </a:cubicBezTo>
                  <a:cubicBezTo>
                    <a:pt x="21395" y="12282"/>
                    <a:pt x="21395" y="12282"/>
                    <a:pt x="21395" y="12282"/>
                  </a:cubicBezTo>
                  <a:cubicBezTo>
                    <a:pt x="21395" y="12282"/>
                    <a:pt x="21395" y="12282"/>
                    <a:pt x="21395" y="12282"/>
                  </a:cubicBezTo>
                  <a:cubicBezTo>
                    <a:pt x="21559" y="11858"/>
                    <a:pt x="21559" y="11858"/>
                    <a:pt x="21395" y="1143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lstStyle/>
            <a:p>
              <a:endParaRPr lang="zh-CN" altLang="en-US">
                <a:solidFill>
                  <a:schemeClr val="tx1">
                    <a:lumMod val="50000"/>
                    <a:lumOff val="50000"/>
                  </a:schemeClr>
                </a:solidFill>
                <a:latin typeface="Arial"/>
                <a:ea typeface="微软雅黑"/>
                <a:sym typeface="Arial"/>
              </a:endParaRPr>
            </a:p>
          </p:txBody>
        </p:sp>
      </p:grpSp>
      <p:sp>
        <p:nvSpPr>
          <p:cNvPr id="15378" name="AutoShape 18"/>
          <p:cNvSpPr/>
          <p:nvPr/>
        </p:nvSpPr>
        <p:spPr bwMode="auto">
          <a:xfrm>
            <a:off x="6495205" y="4452938"/>
            <a:ext cx="304760" cy="292100"/>
          </a:xfrm>
          <a:custGeom>
            <a:avLst/>
            <a:gdLst>
              <a:gd name="T0" fmla="*/ 304800 w 21600"/>
              <a:gd name="T1" fmla="*/ 292100 h 21600"/>
              <a:gd name="T2" fmla="*/ 304800 w 21600"/>
              <a:gd name="T3" fmla="*/ 292100 h 21600"/>
              <a:gd name="T4" fmla="*/ 304800 w 21600"/>
              <a:gd name="T5" fmla="*/ 292100 h 21600"/>
              <a:gd name="T6" fmla="*/ 304800 w 21600"/>
              <a:gd name="T7" fmla="*/ 2921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138" y="0"/>
                </a:moveTo>
                <a:cubicBezTo>
                  <a:pt x="1461" y="0"/>
                  <a:pt x="1461" y="0"/>
                  <a:pt x="1461" y="0"/>
                </a:cubicBezTo>
                <a:cubicBezTo>
                  <a:pt x="649" y="0"/>
                  <a:pt x="0" y="680"/>
                  <a:pt x="0" y="1530"/>
                </a:cubicBezTo>
                <a:cubicBezTo>
                  <a:pt x="0" y="15477"/>
                  <a:pt x="0" y="15477"/>
                  <a:pt x="0" y="15477"/>
                </a:cubicBezTo>
                <a:cubicBezTo>
                  <a:pt x="0" y="16327"/>
                  <a:pt x="649" y="17007"/>
                  <a:pt x="1461" y="17007"/>
                </a:cubicBezTo>
                <a:cubicBezTo>
                  <a:pt x="8607" y="17007"/>
                  <a:pt x="8607" y="17007"/>
                  <a:pt x="8607" y="17007"/>
                </a:cubicBezTo>
                <a:cubicBezTo>
                  <a:pt x="8607" y="17007"/>
                  <a:pt x="8932" y="20069"/>
                  <a:pt x="6333" y="20069"/>
                </a:cubicBezTo>
                <a:cubicBezTo>
                  <a:pt x="6333" y="21599"/>
                  <a:pt x="6333" y="21599"/>
                  <a:pt x="6333" y="21599"/>
                </a:cubicBezTo>
                <a:cubicBezTo>
                  <a:pt x="8607" y="21599"/>
                  <a:pt x="8607" y="21599"/>
                  <a:pt x="8607" y="21599"/>
                </a:cubicBezTo>
                <a:cubicBezTo>
                  <a:pt x="12992" y="21599"/>
                  <a:pt x="12992" y="21599"/>
                  <a:pt x="12992" y="21599"/>
                </a:cubicBezTo>
                <a:cubicBezTo>
                  <a:pt x="15103" y="21599"/>
                  <a:pt x="15103" y="21599"/>
                  <a:pt x="15103" y="21599"/>
                </a:cubicBezTo>
                <a:cubicBezTo>
                  <a:pt x="15103" y="20069"/>
                  <a:pt x="15103" y="20069"/>
                  <a:pt x="15103" y="20069"/>
                </a:cubicBezTo>
                <a:cubicBezTo>
                  <a:pt x="12505" y="20069"/>
                  <a:pt x="12992" y="17007"/>
                  <a:pt x="12992" y="17007"/>
                </a:cubicBezTo>
                <a:cubicBezTo>
                  <a:pt x="20138" y="17007"/>
                  <a:pt x="20138" y="17007"/>
                  <a:pt x="20138" y="17007"/>
                </a:cubicBezTo>
                <a:cubicBezTo>
                  <a:pt x="20950" y="17007"/>
                  <a:pt x="21600" y="16327"/>
                  <a:pt x="21600" y="15477"/>
                </a:cubicBezTo>
                <a:cubicBezTo>
                  <a:pt x="21600" y="1530"/>
                  <a:pt x="21600" y="1530"/>
                  <a:pt x="21600" y="1530"/>
                </a:cubicBezTo>
                <a:cubicBezTo>
                  <a:pt x="21600" y="680"/>
                  <a:pt x="20950" y="0"/>
                  <a:pt x="20138" y="0"/>
                </a:cubicBezTo>
                <a:close/>
                <a:moveTo>
                  <a:pt x="9581" y="15137"/>
                </a:moveTo>
                <a:cubicBezTo>
                  <a:pt x="9581" y="14456"/>
                  <a:pt x="10231" y="13946"/>
                  <a:pt x="10881" y="13946"/>
                </a:cubicBezTo>
                <a:cubicBezTo>
                  <a:pt x="11530" y="13946"/>
                  <a:pt x="12180" y="14456"/>
                  <a:pt x="12180" y="15137"/>
                </a:cubicBezTo>
                <a:cubicBezTo>
                  <a:pt x="12180" y="15817"/>
                  <a:pt x="11530" y="16497"/>
                  <a:pt x="10881" y="16497"/>
                </a:cubicBezTo>
                <a:cubicBezTo>
                  <a:pt x="10231" y="16497"/>
                  <a:pt x="9581" y="15817"/>
                  <a:pt x="9581" y="15137"/>
                </a:cubicBezTo>
                <a:close/>
                <a:moveTo>
                  <a:pt x="19975" y="13436"/>
                </a:moveTo>
                <a:cubicBezTo>
                  <a:pt x="1461" y="13436"/>
                  <a:pt x="1461" y="13436"/>
                  <a:pt x="1461" y="13436"/>
                </a:cubicBezTo>
                <a:cubicBezTo>
                  <a:pt x="1461" y="1700"/>
                  <a:pt x="1461" y="1700"/>
                  <a:pt x="1461" y="1700"/>
                </a:cubicBezTo>
                <a:cubicBezTo>
                  <a:pt x="19975" y="1700"/>
                  <a:pt x="19975" y="1700"/>
                  <a:pt x="19975" y="1700"/>
                </a:cubicBezTo>
                <a:lnTo>
                  <a:pt x="19975" y="13436"/>
                </a:lnTo>
                <a:close/>
              </a:path>
            </a:pathLst>
          </a:custGeom>
          <a:solidFill>
            <a:schemeClr val="accent3"/>
          </a:solidFill>
          <a:ln>
            <a:noFill/>
          </a:ln>
          <a:effectLst/>
        </p:spPr>
        <p:txBody>
          <a:bodyPr lIns="22854" tIns="22854" rIns="22854" bIns="22854"/>
          <a:lstStyle/>
          <a:p>
            <a:endParaRPr lang="zh-CN" altLang="en-US">
              <a:solidFill>
                <a:schemeClr val="tx1">
                  <a:lumMod val="50000"/>
                  <a:lumOff val="50000"/>
                </a:schemeClr>
              </a:solidFill>
              <a:latin typeface="Arial"/>
              <a:ea typeface="微软雅黑"/>
              <a:sym typeface="Arial"/>
            </a:endParaRPr>
          </a:p>
        </p:txBody>
      </p:sp>
      <p:sp>
        <p:nvSpPr>
          <p:cNvPr id="15379" name="AutoShape 19"/>
          <p:cNvSpPr/>
          <p:nvPr/>
        </p:nvSpPr>
        <p:spPr bwMode="auto">
          <a:xfrm>
            <a:off x="8929319" y="4427540"/>
            <a:ext cx="323809" cy="323849"/>
          </a:xfrm>
          <a:custGeom>
            <a:avLst/>
            <a:gdLst>
              <a:gd name="T0" fmla="*/ 323850 w 21600"/>
              <a:gd name="T1" fmla="*/ 323850 h 21600"/>
              <a:gd name="T2" fmla="*/ 323850 w 21600"/>
              <a:gd name="T3" fmla="*/ 323850 h 21600"/>
              <a:gd name="T4" fmla="*/ 323850 w 21600"/>
              <a:gd name="T5" fmla="*/ 323850 h 21600"/>
              <a:gd name="T6" fmla="*/ 323850 w 21600"/>
              <a:gd name="T7" fmla="*/ 3238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612" y="13470"/>
                </a:moveTo>
                <a:cubicBezTo>
                  <a:pt x="18612" y="13470"/>
                  <a:pt x="21600" y="12077"/>
                  <a:pt x="21600" y="12077"/>
                </a:cubicBezTo>
                <a:cubicBezTo>
                  <a:pt x="21600" y="9754"/>
                  <a:pt x="21600" y="9754"/>
                  <a:pt x="21600" y="9754"/>
                </a:cubicBezTo>
                <a:cubicBezTo>
                  <a:pt x="21600" y="9522"/>
                  <a:pt x="18612" y="8361"/>
                  <a:pt x="18612" y="8361"/>
                </a:cubicBezTo>
                <a:cubicBezTo>
                  <a:pt x="18153" y="7200"/>
                  <a:pt x="18153" y="7200"/>
                  <a:pt x="18153" y="7200"/>
                </a:cubicBezTo>
                <a:cubicBezTo>
                  <a:pt x="18153" y="7200"/>
                  <a:pt x="19531" y="4180"/>
                  <a:pt x="19302" y="3948"/>
                </a:cubicBezTo>
                <a:cubicBezTo>
                  <a:pt x="17693" y="2322"/>
                  <a:pt x="17693" y="2322"/>
                  <a:pt x="17693" y="2322"/>
                </a:cubicBezTo>
                <a:cubicBezTo>
                  <a:pt x="17463" y="2322"/>
                  <a:pt x="14706" y="3716"/>
                  <a:pt x="14706" y="3716"/>
                </a:cubicBezTo>
                <a:cubicBezTo>
                  <a:pt x="13327" y="3019"/>
                  <a:pt x="13327" y="3019"/>
                  <a:pt x="13327" y="3019"/>
                </a:cubicBezTo>
                <a:cubicBezTo>
                  <a:pt x="13327" y="3019"/>
                  <a:pt x="12178" y="0"/>
                  <a:pt x="11948" y="0"/>
                </a:cubicBezTo>
                <a:cubicBezTo>
                  <a:pt x="9651" y="0"/>
                  <a:pt x="9651" y="0"/>
                  <a:pt x="9651" y="0"/>
                </a:cubicBezTo>
                <a:cubicBezTo>
                  <a:pt x="9421" y="0"/>
                  <a:pt x="8272" y="3019"/>
                  <a:pt x="8272" y="3019"/>
                </a:cubicBezTo>
                <a:cubicBezTo>
                  <a:pt x="6893" y="3716"/>
                  <a:pt x="6893" y="3716"/>
                  <a:pt x="6893" y="3716"/>
                </a:cubicBezTo>
                <a:cubicBezTo>
                  <a:pt x="6893" y="3716"/>
                  <a:pt x="3906" y="2322"/>
                  <a:pt x="3906" y="2554"/>
                </a:cubicBezTo>
                <a:cubicBezTo>
                  <a:pt x="2297" y="4180"/>
                  <a:pt x="2297" y="4180"/>
                  <a:pt x="2297" y="4180"/>
                </a:cubicBezTo>
                <a:cubicBezTo>
                  <a:pt x="2068" y="4180"/>
                  <a:pt x="3446" y="7200"/>
                  <a:pt x="3446" y="7200"/>
                </a:cubicBezTo>
                <a:cubicBezTo>
                  <a:pt x="2987" y="8361"/>
                  <a:pt x="2987" y="8361"/>
                  <a:pt x="2987" y="8361"/>
                </a:cubicBezTo>
                <a:cubicBezTo>
                  <a:pt x="2987" y="8361"/>
                  <a:pt x="0" y="9522"/>
                  <a:pt x="0" y="9754"/>
                </a:cubicBezTo>
                <a:cubicBezTo>
                  <a:pt x="0" y="12077"/>
                  <a:pt x="0" y="12077"/>
                  <a:pt x="0" y="12077"/>
                </a:cubicBezTo>
                <a:cubicBezTo>
                  <a:pt x="0" y="12309"/>
                  <a:pt x="2987" y="13470"/>
                  <a:pt x="2987" y="13470"/>
                </a:cubicBezTo>
                <a:cubicBezTo>
                  <a:pt x="3446" y="14632"/>
                  <a:pt x="3446" y="14632"/>
                  <a:pt x="3446" y="14632"/>
                </a:cubicBezTo>
                <a:cubicBezTo>
                  <a:pt x="3446" y="14632"/>
                  <a:pt x="2068" y="17651"/>
                  <a:pt x="2297" y="17651"/>
                </a:cubicBezTo>
                <a:cubicBezTo>
                  <a:pt x="3906" y="19509"/>
                  <a:pt x="3906" y="19509"/>
                  <a:pt x="3906" y="19509"/>
                </a:cubicBezTo>
                <a:cubicBezTo>
                  <a:pt x="4136" y="19509"/>
                  <a:pt x="6893" y="18116"/>
                  <a:pt x="6893" y="18116"/>
                </a:cubicBezTo>
                <a:cubicBezTo>
                  <a:pt x="8272" y="18812"/>
                  <a:pt x="8272" y="18812"/>
                  <a:pt x="8272" y="18812"/>
                </a:cubicBezTo>
                <a:cubicBezTo>
                  <a:pt x="8272" y="18812"/>
                  <a:pt x="9421" y="21600"/>
                  <a:pt x="9651" y="21600"/>
                </a:cubicBezTo>
                <a:cubicBezTo>
                  <a:pt x="11948" y="21600"/>
                  <a:pt x="11948" y="21600"/>
                  <a:pt x="11948" y="21600"/>
                </a:cubicBezTo>
                <a:cubicBezTo>
                  <a:pt x="12178" y="21600"/>
                  <a:pt x="13327" y="18812"/>
                  <a:pt x="13327" y="18812"/>
                </a:cubicBezTo>
                <a:cubicBezTo>
                  <a:pt x="14706" y="18116"/>
                  <a:pt x="14706" y="18116"/>
                  <a:pt x="14706" y="18116"/>
                </a:cubicBezTo>
                <a:cubicBezTo>
                  <a:pt x="14706" y="18116"/>
                  <a:pt x="17693" y="19509"/>
                  <a:pt x="17693" y="19277"/>
                </a:cubicBezTo>
                <a:cubicBezTo>
                  <a:pt x="19302" y="17651"/>
                  <a:pt x="19302" y="17651"/>
                  <a:pt x="19302" y="17651"/>
                </a:cubicBezTo>
                <a:cubicBezTo>
                  <a:pt x="19531" y="17651"/>
                  <a:pt x="18153" y="14632"/>
                  <a:pt x="18153" y="14632"/>
                </a:cubicBezTo>
                <a:lnTo>
                  <a:pt x="18612" y="13470"/>
                </a:lnTo>
                <a:close/>
                <a:moveTo>
                  <a:pt x="10800" y="14400"/>
                </a:moveTo>
                <a:cubicBezTo>
                  <a:pt x="8961" y="14400"/>
                  <a:pt x="7353" y="12774"/>
                  <a:pt x="7353" y="10916"/>
                </a:cubicBezTo>
                <a:cubicBezTo>
                  <a:pt x="7353" y="9058"/>
                  <a:pt x="8961" y="7432"/>
                  <a:pt x="10800" y="7432"/>
                </a:cubicBezTo>
                <a:cubicBezTo>
                  <a:pt x="12638" y="7432"/>
                  <a:pt x="14246" y="9058"/>
                  <a:pt x="14246" y="10916"/>
                </a:cubicBezTo>
                <a:cubicBezTo>
                  <a:pt x="14246" y="12774"/>
                  <a:pt x="12638" y="14400"/>
                  <a:pt x="10800" y="14400"/>
                </a:cubicBezTo>
                <a:close/>
              </a:path>
            </a:pathLst>
          </a:custGeom>
          <a:solidFill>
            <a:schemeClr val="accent4"/>
          </a:solidFill>
          <a:ln>
            <a:noFill/>
          </a:ln>
          <a:effectLst/>
        </p:spPr>
        <p:txBody>
          <a:bodyPr lIns="22854" tIns="22854" rIns="22854" bIns="22854"/>
          <a:lstStyle/>
          <a:p>
            <a:endParaRPr lang="zh-CN" altLang="en-US">
              <a:solidFill>
                <a:schemeClr val="tx1">
                  <a:lumMod val="50000"/>
                  <a:lumOff val="50000"/>
                </a:schemeClr>
              </a:solidFill>
              <a:latin typeface="Arial"/>
              <a:ea typeface="微软雅黑"/>
              <a:sym typeface="Arial"/>
            </a:endParaRPr>
          </a:p>
        </p:txBody>
      </p:sp>
      <p:sp>
        <p:nvSpPr>
          <p:cNvPr id="15380" name="AutoShape 20"/>
          <p:cNvSpPr/>
          <p:nvPr/>
        </p:nvSpPr>
        <p:spPr bwMode="auto">
          <a:xfrm>
            <a:off x="3873790" y="3371058"/>
            <a:ext cx="1997271" cy="6421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en-US" altLang="zh-CN" sz="1200" dirty="0">
                <a:solidFill>
                  <a:schemeClr val="tx1">
                    <a:lumMod val="50000"/>
                    <a:lumOff val="50000"/>
                  </a:schemeClr>
                </a:solidFill>
                <a:latin typeface="Arial"/>
                <a:ea typeface="微软雅黑"/>
                <a:sym typeface="Arial"/>
              </a:rPr>
              <a:t>Click here to add text content, such as keywords, some brief introductions, etc.</a:t>
            </a:r>
            <a:endParaRPr lang="zh-CN" altLang="en-US" sz="1200" dirty="0">
              <a:solidFill>
                <a:schemeClr val="tx1">
                  <a:lumMod val="50000"/>
                  <a:lumOff val="50000"/>
                </a:schemeClr>
              </a:solidFill>
              <a:latin typeface="Arial"/>
              <a:ea typeface="微软雅黑"/>
              <a:sym typeface="Arial"/>
            </a:endParaRPr>
          </a:p>
          <a:p>
            <a:pPr>
              <a:lnSpc>
                <a:spcPct val="130000"/>
              </a:lnSpc>
              <a:spcAft>
                <a:spcPts val="800"/>
              </a:spcAft>
            </a:pPr>
            <a:endParaRPr lang="zh-CN" altLang="en-US" sz="1200" dirty="0">
              <a:solidFill>
                <a:schemeClr val="tx1">
                  <a:lumMod val="50000"/>
                  <a:lumOff val="50000"/>
                </a:schemeClr>
              </a:solidFill>
              <a:latin typeface="Arial"/>
              <a:ea typeface="微软雅黑"/>
              <a:sym typeface="Arial"/>
            </a:endParaRPr>
          </a:p>
        </p:txBody>
      </p:sp>
      <p:sp>
        <p:nvSpPr>
          <p:cNvPr id="15381" name="AutoShape 21"/>
          <p:cNvSpPr/>
          <p:nvPr/>
        </p:nvSpPr>
        <p:spPr bwMode="auto">
          <a:xfrm>
            <a:off x="6476951" y="3371058"/>
            <a:ext cx="1997271" cy="6421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en-US" altLang="zh-CN" sz="1200" dirty="0">
                <a:solidFill>
                  <a:schemeClr val="tx1">
                    <a:lumMod val="50000"/>
                    <a:lumOff val="50000"/>
                  </a:schemeClr>
                </a:solidFill>
                <a:latin typeface="Arial"/>
                <a:ea typeface="微软雅黑"/>
                <a:sym typeface="Arial"/>
              </a:rPr>
              <a:t>Click here to add text content, such as keywords, some brief introductions, etc.</a:t>
            </a:r>
            <a:endParaRPr lang="zh-CN" altLang="en-US" sz="1200" dirty="0">
              <a:solidFill>
                <a:schemeClr val="tx1">
                  <a:lumMod val="50000"/>
                  <a:lumOff val="50000"/>
                </a:schemeClr>
              </a:solidFill>
              <a:latin typeface="Arial"/>
              <a:ea typeface="微软雅黑"/>
              <a:sym typeface="Arial"/>
            </a:endParaRPr>
          </a:p>
          <a:p>
            <a:pPr>
              <a:lnSpc>
                <a:spcPct val="130000"/>
              </a:lnSpc>
              <a:spcAft>
                <a:spcPts val="800"/>
              </a:spcAft>
            </a:pPr>
            <a:endParaRPr lang="zh-CN" altLang="en-US" sz="1200" dirty="0">
              <a:solidFill>
                <a:schemeClr val="tx1">
                  <a:lumMod val="50000"/>
                  <a:lumOff val="50000"/>
                </a:schemeClr>
              </a:solidFill>
              <a:latin typeface="Arial"/>
              <a:ea typeface="微软雅黑"/>
              <a:sym typeface="Arial"/>
            </a:endParaRPr>
          </a:p>
        </p:txBody>
      </p:sp>
      <p:sp>
        <p:nvSpPr>
          <p:cNvPr id="15382" name="AutoShape 22"/>
          <p:cNvSpPr/>
          <p:nvPr/>
        </p:nvSpPr>
        <p:spPr bwMode="auto">
          <a:xfrm>
            <a:off x="8934082" y="3371058"/>
            <a:ext cx="1997271" cy="6421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en-US" altLang="zh-CN" sz="1200" dirty="0">
                <a:solidFill>
                  <a:schemeClr val="tx1">
                    <a:lumMod val="50000"/>
                    <a:lumOff val="50000"/>
                  </a:schemeClr>
                </a:solidFill>
                <a:latin typeface="Arial"/>
                <a:ea typeface="微软雅黑"/>
                <a:sym typeface="Arial"/>
              </a:rPr>
              <a:t>Click here to add text content, such as keywords, some brief introductions, etc.</a:t>
            </a:r>
            <a:endParaRPr lang="zh-CN" altLang="en-US" sz="1200" dirty="0">
              <a:solidFill>
                <a:schemeClr val="tx1">
                  <a:lumMod val="50000"/>
                  <a:lumOff val="50000"/>
                </a:schemeClr>
              </a:solidFill>
              <a:latin typeface="Arial"/>
              <a:ea typeface="微软雅黑"/>
              <a:sym typeface="Arial"/>
            </a:endParaRPr>
          </a:p>
          <a:p>
            <a:pPr>
              <a:lnSpc>
                <a:spcPct val="130000"/>
              </a:lnSpc>
              <a:spcAft>
                <a:spcPts val="800"/>
              </a:spcAft>
            </a:pPr>
            <a:endParaRPr lang="zh-CN" altLang="en-US" sz="1200" dirty="0">
              <a:solidFill>
                <a:schemeClr val="tx1">
                  <a:lumMod val="50000"/>
                  <a:lumOff val="50000"/>
                </a:schemeClr>
              </a:solidFill>
              <a:latin typeface="Arial"/>
              <a:ea typeface="微软雅黑"/>
              <a:sym typeface="Arial"/>
            </a:endParaRPr>
          </a:p>
        </p:txBody>
      </p:sp>
      <p:sp>
        <p:nvSpPr>
          <p:cNvPr id="15383" name="AutoShape 23"/>
          <p:cNvSpPr/>
          <p:nvPr/>
        </p:nvSpPr>
        <p:spPr bwMode="auto">
          <a:xfrm>
            <a:off x="1346819" y="4869658"/>
            <a:ext cx="1997271" cy="6421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en-US" altLang="zh-CN" sz="1200" dirty="0">
                <a:solidFill>
                  <a:schemeClr val="tx1">
                    <a:lumMod val="50000"/>
                    <a:lumOff val="50000"/>
                  </a:schemeClr>
                </a:solidFill>
                <a:latin typeface="Arial"/>
                <a:ea typeface="微软雅黑"/>
                <a:sym typeface="Arial"/>
              </a:rPr>
              <a:t>Click here to add text content, such as keywords, some brief introductions, etc.</a:t>
            </a:r>
            <a:endParaRPr lang="zh-CN" altLang="en-US" sz="1200" dirty="0">
              <a:solidFill>
                <a:schemeClr val="tx1">
                  <a:lumMod val="50000"/>
                  <a:lumOff val="50000"/>
                </a:schemeClr>
              </a:solidFill>
              <a:latin typeface="Arial"/>
              <a:ea typeface="微软雅黑"/>
              <a:sym typeface="Arial"/>
            </a:endParaRPr>
          </a:p>
          <a:p>
            <a:pPr>
              <a:lnSpc>
                <a:spcPct val="130000"/>
              </a:lnSpc>
              <a:spcAft>
                <a:spcPts val="800"/>
              </a:spcAft>
            </a:pPr>
            <a:endParaRPr lang="zh-CN" altLang="en-US" sz="1200" dirty="0">
              <a:solidFill>
                <a:schemeClr val="tx1">
                  <a:lumMod val="50000"/>
                  <a:lumOff val="50000"/>
                </a:schemeClr>
              </a:solidFill>
              <a:latin typeface="Arial"/>
              <a:ea typeface="微软雅黑"/>
              <a:sym typeface="Arial"/>
            </a:endParaRPr>
          </a:p>
        </p:txBody>
      </p:sp>
      <p:sp>
        <p:nvSpPr>
          <p:cNvPr id="15384" name="AutoShape 24"/>
          <p:cNvSpPr/>
          <p:nvPr/>
        </p:nvSpPr>
        <p:spPr bwMode="auto">
          <a:xfrm>
            <a:off x="3873790" y="4869658"/>
            <a:ext cx="1997271" cy="6421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en-US" altLang="zh-CN" sz="1200" dirty="0">
                <a:solidFill>
                  <a:schemeClr val="tx1">
                    <a:lumMod val="50000"/>
                    <a:lumOff val="50000"/>
                  </a:schemeClr>
                </a:solidFill>
                <a:latin typeface="Arial"/>
                <a:ea typeface="微软雅黑"/>
                <a:sym typeface="Arial"/>
              </a:rPr>
              <a:t>Click here to add text content, such as keywords, some brief introductions, etc.</a:t>
            </a:r>
            <a:endParaRPr lang="zh-CN" altLang="en-US" sz="1200" dirty="0">
              <a:solidFill>
                <a:schemeClr val="tx1">
                  <a:lumMod val="50000"/>
                  <a:lumOff val="50000"/>
                </a:schemeClr>
              </a:solidFill>
              <a:latin typeface="Arial"/>
              <a:ea typeface="微软雅黑"/>
              <a:sym typeface="Arial"/>
            </a:endParaRPr>
          </a:p>
          <a:p>
            <a:pPr>
              <a:lnSpc>
                <a:spcPct val="130000"/>
              </a:lnSpc>
              <a:spcAft>
                <a:spcPts val="800"/>
              </a:spcAft>
            </a:pPr>
            <a:endParaRPr lang="zh-CN" altLang="en-US" sz="1200" dirty="0">
              <a:solidFill>
                <a:schemeClr val="tx1">
                  <a:lumMod val="50000"/>
                  <a:lumOff val="50000"/>
                </a:schemeClr>
              </a:solidFill>
              <a:latin typeface="Arial"/>
              <a:ea typeface="微软雅黑"/>
              <a:sym typeface="Arial"/>
            </a:endParaRPr>
          </a:p>
        </p:txBody>
      </p:sp>
      <p:sp>
        <p:nvSpPr>
          <p:cNvPr id="15385" name="AutoShape 25"/>
          <p:cNvSpPr/>
          <p:nvPr/>
        </p:nvSpPr>
        <p:spPr bwMode="auto">
          <a:xfrm>
            <a:off x="6476951" y="4869658"/>
            <a:ext cx="1997271" cy="6421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en-US" altLang="zh-CN" sz="1200" dirty="0">
                <a:solidFill>
                  <a:schemeClr val="tx1">
                    <a:lumMod val="50000"/>
                    <a:lumOff val="50000"/>
                  </a:schemeClr>
                </a:solidFill>
                <a:latin typeface="Arial"/>
                <a:ea typeface="微软雅黑"/>
                <a:sym typeface="Arial"/>
              </a:rPr>
              <a:t>Click here to add text content, such as keywords, some brief introductions, etc.</a:t>
            </a:r>
            <a:endParaRPr lang="zh-CN" altLang="en-US" sz="1200" dirty="0">
              <a:solidFill>
                <a:schemeClr val="tx1">
                  <a:lumMod val="50000"/>
                  <a:lumOff val="50000"/>
                </a:schemeClr>
              </a:solidFill>
              <a:latin typeface="Arial"/>
              <a:ea typeface="微软雅黑"/>
              <a:sym typeface="Arial"/>
            </a:endParaRPr>
          </a:p>
          <a:p>
            <a:pPr>
              <a:lnSpc>
                <a:spcPct val="130000"/>
              </a:lnSpc>
              <a:spcAft>
                <a:spcPts val="800"/>
              </a:spcAft>
            </a:pPr>
            <a:endParaRPr lang="zh-CN" altLang="en-US" sz="1200" dirty="0">
              <a:solidFill>
                <a:schemeClr val="tx1">
                  <a:lumMod val="50000"/>
                  <a:lumOff val="50000"/>
                </a:schemeClr>
              </a:solidFill>
              <a:latin typeface="Arial"/>
              <a:ea typeface="微软雅黑"/>
              <a:sym typeface="Arial"/>
            </a:endParaRPr>
          </a:p>
        </p:txBody>
      </p:sp>
      <p:sp>
        <p:nvSpPr>
          <p:cNvPr id="15386" name="AutoShape 26"/>
          <p:cNvSpPr/>
          <p:nvPr/>
        </p:nvSpPr>
        <p:spPr bwMode="auto">
          <a:xfrm>
            <a:off x="8934082" y="4869658"/>
            <a:ext cx="1997271" cy="6421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en-US" altLang="zh-CN" sz="1200" dirty="0">
                <a:solidFill>
                  <a:schemeClr val="tx1">
                    <a:lumMod val="50000"/>
                    <a:lumOff val="50000"/>
                  </a:schemeClr>
                </a:solidFill>
                <a:latin typeface="Arial"/>
                <a:ea typeface="微软雅黑"/>
                <a:sym typeface="Arial"/>
              </a:rPr>
              <a:t>Click here to add text content, such as keywords, some brief introductions, etc.</a:t>
            </a:r>
            <a:endParaRPr lang="zh-CN" altLang="en-US" sz="1200" dirty="0">
              <a:solidFill>
                <a:schemeClr val="tx1">
                  <a:lumMod val="50000"/>
                  <a:lumOff val="50000"/>
                </a:schemeClr>
              </a:solidFill>
              <a:latin typeface="Arial"/>
              <a:ea typeface="微软雅黑"/>
              <a:sym typeface="Arial"/>
            </a:endParaRPr>
          </a:p>
          <a:p>
            <a:pPr>
              <a:lnSpc>
                <a:spcPct val="130000"/>
              </a:lnSpc>
              <a:spcAft>
                <a:spcPts val="800"/>
              </a:spcAft>
            </a:pPr>
            <a:endParaRPr lang="zh-CN" altLang="en-US" sz="1200" dirty="0">
              <a:solidFill>
                <a:schemeClr val="tx1">
                  <a:lumMod val="50000"/>
                  <a:lumOff val="50000"/>
                </a:schemeClr>
              </a:solidFill>
              <a:latin typeface="Arial"/>
              <a:ea typeface="微软雅黑"/>
              <a:sym typeface="Arial"/>
            </a:endParaRPr>
          </a:p>
        </p:txBody>
      </p:sp>
      <p:sp>
        <p:nvSpPr>
          <p:cNvPr id="15387" name="AutoShape 27"/>
          <p:cNvSpPr/>
          <p:nvPr/>
        </p:nvSpPr>
        <p:spPr bwMode="auto">
          <a:xfrm>
            <a:off x="1355551" y="1700808"/>
            <a:ext cx="9406301" cy="792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en-US" altLang="zh-CN" sz="1400" dirty="0">
                <a:solidFill>
                  <a:schemeClr val="tx1">
                    <a:lumMod val="50000"/>
                    <a:lumOff val="50000"/>
                  </a:schemeClr>
                </a:solidFill>
                <a:latin typeface="Arial"/>
                <a:ea typeface="微软雅黑"/>
                <a:sym typeface="Arial"/>
              </a:rPr>
              <a:t>Click here to add text content, such as keywords, some brief introductions, </a:t>
            </a:r>
            <a:r>
              <a:rPr lang="en-US" altLang="zh-CN" sz="1400" dirty="0" err="1">
                <a:solidFill>
                  <a:schemeClr val="tx1">
                    <a:lumMod val="50000"/>
                    <a:lumOff val="50000"/>
                  </a:schemeClr>
                </a:solidFill>
                <a:latin typeface="Arial"/>
                <a:ea typeface="微软雅黑"/>
                <a:sym typeface="Arial"/>
              </a:rPr>
              <a:t>etc.Click</a:t>
            </a:r>
            <a:r>
              <a:rPr lang="en-US" altLang="zh-CN" sz="1400" dirty="0">
                <a:solidFill>
                  <a:schemeClr val="tx1">
                    <a:lumMod val="50000"/>
                    <a:lumOff val="50000"/>
                  </a:schemeClr>
                </a:solidFill>
                <a:latin typeface="Arial"/>
                <a:ea typeface="微软雅黑"/>
                <a:sym typeface="Arial"/>
              </a:rPr>
              <a:t> here to add text content, such as keywords, some brief introductions, etc.</a:t>
            </a:r>
            <a:endParaRPr lang="zh-CN" altLang="en-US" sz="1400" dirty="0">
              <a:solidFill>
                <a:schemeClr val="tx1">
                  <a:lumMod val="50000"/>
                  <a:lumOff val="50000"/>
                </a:schemeClr>
              </a:solidFill>
              <a:latin typeface="Arial"/>
              <a:ea typeface="微软雅黑"/>
              <a:sym typeface="Arial"/>
            </a:endParaRPr>
          </a:p>
          <a:p>
            <a:pPr>
              <a:lnSpc>
                <a:spcPct val="130000"/>
              </a:lnSpc>
              <a:spcAft>
                <a:spcPts val="800"/>
              </a:spcAft>
            </a:pPr>
            <a:endParaRPr lang="zh-CN" altLang="en-US" sz="1400" dirty="0">
              <a:solidFill>
                <a:schemeClr val="tx1">
                  <a:lumMod val="50000"/>
                  <a:lumOff val="50000"/>
                </a:schemeClr>
              </a:solidFill>
              <a:latin typeface="Arial"/>
              <a:ea typeface="微软雅黑"/>
              <a:sym typeface="Arial"/>
            </a:endParaRPr>
          </a:p>
          <a:p>
            <a:pPr>
              <a:lnSpc>
                <a:spcPct val="130000"/>
              </a:lnSpc>
              <a:spcAft>
                <a:spcPts val="800"/>
              </a:spcAft>
            </a:pPr>
            <a:endParaRPr lang="zh-CN" altLang="en-US" sz="1400" dirty="0">
              <a:solidFill>
                <a:schemeClr val="tx1">
                  <a:lumMod val="50000"/>
                  <a:lumOff val="50000"/>
                </a:schemeClr>
              </a:solidFill>
              <a:latin typeface="Arial"/>
              <a:ea typeface="微软雅黑"/>
              <a:sym typeface="Arial"/>
            </a:endParaRPr>
          </a:p>
        </p:txBody>
      </p:sp>
      <p:sp>
        <p:nvSpPr>
          <p:cNvPr id="15388" name="AutoShape 28"/>
          <p:cNvSpPr/>
          <p:nvPr/>
        </p:nvSpPr>
        <p:spPr bwMode="auto">
          <a:xfrm>
            <a:off x="1864277" y="2947196"/>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323850">
              <a:spcBef>
                <a:spcPts val="850"/>
              </a:spcBef>
            </a:pPr>
            <a:r>
              <a:rPr lang="en-US" altLang="zh-CN" sz="1600" dirty="0">
                <a:solidFill>
                  <a:schemeClr val="tx1">
                    <a:lumMod val="50000"/>
                    <a:lumOff val="50000"/>
                  </a:schemeClr>
                </a:solidFill>
                <a:sym typeface="Arial"/>
              </a:rPr>
              <a:t>Add title text</a:t>
            </a:r>
            <a:endParaRPr lang="es-ES" altLang="zh-CN" sz="1600" dirty="0">
              <a:solidFill>
                <a:schemeClr val="tx1">
                  <a:lumMod val="50000"/>
                  <a:lumOff val="50000"/>
                </a:schemeClr>
              </a:solidFill>
              <a:latin typeface="Arial"/>
              <a:ea typeface="微软雅黑"/>
              <a:sym typeface="Arial"/>
            </a:endParaRPr>
          </a:p>
        </p:txBody>
      </p:sp>
      <p:sp>
        <p:nvSpPr>
          <p:cNvPr id="15389" name="AutoShape 29"/>
          <p:cNvSpPr/>
          <p:nvPr/>
        </p:nvSpPr>
        <p:spPr bwMode="auto">
          <a:xfrm>
            <a:off x="4403946" y="2934495"/>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323850">
              <a:spcBef>
                <a:spcPts val="850"/>
              </a:spcBef>
            </a:pPr>
            <a:r>
              <a:rPr lang="en-US" altLang="zh-CN" sz="1600" dirty="0">
                <a:solidFill>
                  <a:schemeClr val="tx1">
                    <a:lumMod val="50000"/>
                    <a:lumOff val="50000"/>
                  </a:schemeClr>
                </a:solidFill>
                <a:sym typeface="Arial"/>
              </a:rPr>
              <a:t>Add title text</a:t>
            </a:r>
            <a:endParaRPr lang="es-ES" altLang="zh-CN" sz="1600" dirty="0">
              <a:solidFill>
                <a:schemeClr val="tx1">
                  <a:lumMod val="50000"/>
                  <a:lumOff val="50000"/>
                </a:schemeClr>
              </a:solidFill>
              <a:latin typeface="Arial"/>
              <a:ea typeface="微软雅黑"/>
              <a:sym typeface="Arial"/>
            </a:endParaRPr>
          </a:p>
        </p:txBody>
      </p:sp>
      <p:sp>
        <p:nvSpPr>
          <p:cNvPr id="15390" name="AutoShape 30"/>
          <p:cNvSpPr/>
          <p:nvPr/>
        </p:nvSpPr>
        <p:spPr bwMode="auto">
          <a:xfrm>
            <a:off x="6943615" y="2934495"/>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323850">
              <a:spcBef>
                <a:spcPts val="850"/>
              </a:spcBef>
            </a:pPr>
            <a:r>
              <a:rPr lang="en-US" altLang="zh-CN" sz="1600" dirty="0">
                <a:solidFill>
                  <a:schemeClr val="tx1">
                    <a:lumMod val="50000"/>
                    <a:lumOff val="50000"/>
                  </a:schemeClr>
                </a:solidFill>
                <a:sym typeface="Arial"/>
              </a:rPr>
              <a:t>Add title text</a:t>
            </a:r>
            <a:endParaRPr lang="es-ES" altLang="zh-CN" sz="1600" dirty="0">
              <a:solidFill>
                <a:schemeClr val="tx1">
                  <a:lumMod val="50000"/>
                  <a:lumOff val="50000"/>
                </a:schemeClr>
              </a:solidFill>
              <a:latin typeface="Arial"/>
              <a:ea typeface="微软雅黑"/>
              <a:sym typeface="Arial"/>
            </a:endParaRPr>
          </a:p>
        </p:txBody>
      </p:sp>
      <p:sp>
        <p:nvSpPr>
          <p:cNvPr id="15391" name="AutoShape 31"/>
          <p:cNvSpPr/>
          <p:nvPr/>
        </p:nvSpPr>
        <p:spPr bwMode="auto">
          <a:xfrm>
            <a:off x="9483285" y="2934495"/>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323850">
              <a:spcBef>
                <a:spcPts val="850"/>
              </a:spcBef>
            </a:pPr>
            <a:r>
              <a:rPr lang="en-US" altLang="zh-CN" sz="1600" dirty="0">
                <a:solidFill>
                  <a:schemeClr val="tx1">
                    <a:lumMod val="50000"/>
                    <a:lumOff val="50000"/>
                  </a:schemeClr>
                </a:solidFill>
                <a:sym typeface="Arial"/>
              </a:rPr>
              <a:t>Add title text</a:t>
            </a:r>
            <a:endParaRPr lang="es-ES" altLang="zh-CN" sz="1600" dirty="0">
              <a:solidFill>
                <a:schemeClr val="tx1">
                  <a:lumMod val="50000"/>
                  <a:lumOff val="50000"/>
                </a:schemeClr>
              </a:solidFill>
              <a:latin typeface="Arial"/>
              <a:ea typeface="微软雅黑"/>
              <a:sym typeface="Arial"/>
            </a:endParaRPr>
          </a:p>
        </p:txBody>
      </p:sp>
      <p:sp>
        <p:nvSpPr>
          <p:cNvPr id="15392" name="AutoShape 32"/>
          <p:cNvSpPr/>
          <p:nvPr/>
        </p:nvSpPr>
        <p:spPr bwMode="auto">
          <a:xfrm>
            <a:off x="1864277" y="4434683"/>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323850">
              <a:spcBef>
                <a:spcPts val="850"/>
              </a:spcBef>
            </a:pPr>
            <a:r>
              <a:rPr lang="en-US" altLang="zh-CN" sz="1600" dirty="0">
                <a:solidFill>
                  <a:schemeClr val="tx1">
                    <a:lumMod val="50000"/>
                    <a:lumOff val="50000"/>
                  </a:schemeClr>
                </a:solidFill>
                <a:sym typeface="Arial"/>
              </a:rPr>
              <a:t>Add title text</a:t>
            </a:r>
            <a:endParaRPr lang="es-ES" altLang="zh-CN" sz="1600" dirty="0">
              <a:solidFill>
                <a:schemeClr val="tx1">
                  <a:lumMod val="50000"/>
                  <a:lumOff val="50000"/>
                </a:schemeClr>
              </a:solidFill>
              <a:latin typeface="Arial"/>
              <a:ea typeface="微软雅黑"/>
              <a:sym typeface="Arial"/>
            </a:endParaRPr>
          </a:p>
        </p:txBody>
      </p:sp>
      <p:sp>
        <p:nvSpPr>
          <p:cNvPr id="15393" name="AutoShape 33"/>
          <p:cNvSpPr/>
          <p:nvPr/>
        </p:nvSpPr>
        <p:spPr bwMode="auto">
          <a:xfrm>
            <a:off x="4403946" y="4446589"/>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323850">
              <a:spcBef>
                <a:spcPts val="850"/>
              </a:spcBef>
            </a:pPr>
            <a:r>
              <a:rPr lang="en-US" altLang="zh-CN" sz="1600" dirty="0">
                <a:solidFill>
                  <a:schemeClr val="tx1">
                    <a:lumMod val="50000"/>
                    <a:lumOff val="50000"/>
                  </a:schemeClr>
                </a:solidFill>
                <a:sym typeface="Arial"/>
              </a:rPr>
              <a:t>Add title text</a:t>
            </a:r>
            <a:endParaRPr lang="es-ES" altLang="zh-CN" sz="1600" dirty="0">
              <a:solidFill>
                <a:schemeClr val="tx1">
                  <a:lumMod val="50000"/>
                  <a:lumOff val="50000"/>
                </a:schemeClr>
              </a:solidFill>
              <a:latin typeface="Arial"/>
              <a:ea typeface="微软雅黑"/>
              <a:sym typeface="Arial"/>
            </a:endParaRPr>
          </a:p>
        </p:txBody>
      </p:sp>
      <p:sp>
        <p:nvSpPr>
          <p:cNvPr id="15394" name="AutoShape 34"/>
          <p:cNvSpPr/>
          <p:nvPr/>
        </p:nvSpPr>
        <p:spPr bwMode="auto">
          <a:xfrm>
            <a:off x="6943615" y="4421983"/>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323850">
              <a:spcBef>
                <a:spcPts val="850"/>
              </a:spcBef>
            </a:pPr>
            <a:r>
              <a:rPr lang="en-US" altLang="zh-CN" sz="1600" dirty="0">
                <a:solidFill>
                  <a:schemeClr val="tx1">
                    <a:lumMod val="50000"/>
                    <a:lumOff val="50000"/>
                  </a:schemeClr>
                </a:solidFill>
                <a:sym typeface="Arial"/>
              </a:rPr>
              <a:t>Add title text</a:t>
            </a:r>
            <a:endParaRPr lang="es-ES" altLang="zh-CN" sz="1600" dirty="0">
              <a:solidFill>
                <a:schemeClr val="tx1">
                  <a:lumMod val="50000"/>
                  <a:lumOff val="50000"/>
                </a:schemeClr>
              </a:solidFill>
              <a:latin typeface="Arial"/>
              <a:ea typeface="微软雅黑"/>
              <a:sym typeface="Arial"/>
            </a:endParaRPr>
          </a:p>
        </p:txBody>
      </p:sp>
      <p:sp>
        <p:nvSpPr>
          <p:cNvPr id="15395" name="AutoShape 35"/>
          <p:cNvSpPr/>
          <p:nvPr/>
        </p:nvSpPr>
        <p:spPr bwMode="auto">
          <a:xfrm>
            <a:off x="9483285" y="4421983"/>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323850">
              <a:spcBef>
                <a:spcPts val="850"/>
              </a:spcBef>
            </a:pPr>
            <a:r>
              <a:rPr lang="en-US" altLang="zh-CN" sz="1600" dirty="0">
                <a:solidFill>
                  <a:schemeClr val="tx1">
                    <a:lumMod val="50000"/>
                    <a:lumOff val="50000"/>
                  </a:schemeClr>
                </a:solidFill>
                <a:sym typeface="Arial"/>
              </a:rPr>
              <a:t>Add title text</a:t>
            </a:r>
            <a:endParaRPr lang="es-ES" altLang="zh-CN" sz="1600" dirty="0">
              <a:solidFill>
                <a:schemeClr val="tx1">
                  <a:lumMod val="50000"/>
                  <a:lumOff val="50000"/>
                </a:schemeClr>
              </a:solidFill>
              <a:latin typeface="Arial"/>
              <a:ea typeface="微软雅黑"/>
              <a:sym typeface="Arial"/>
            </a:endParaRPr>
          </a:p>
        </p:txBody>
      </p:sp>
      <p:sp>
        <p:nvSpPr>
          <p:cNvPr id="3" name="标题 2"/>
          <p:cNvSpPr>
            <a:spLocks noGrp="1"/>
          </p:cNvSpPr>
          <p:nvPr>
            <p:ph type="title"/>
          </p:nvPr>
        </p:nvSpPr>
        <p:spPr/>
        <p:txBody>
          <a:bodyPr vert="horz" lIns="91440" tIns="45720" rIns="91440" bIns="45720" rtlCol="0" anchor="ctr">
            <a:normAutofit/>
          </a:bodyPr>
          <a:lstStyle/>
          <a:p>
            <a:r>
              <a:rPr lang="en-US" altLang="zh-CN" sz="3200" b="1" dirty="0">
                <a:latin typeface="Arial"/>
                <a:ea typeface="微软雅黑"/>
                <a:sym typeface="Arial"/>
              </a:rPr>
              <a:t>Add title text</a:t>
            </a:r>
            <a:endParaRPr lang="zh-CN" altLang="en-US" sz="3200" b="1" dirty="0">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87"/>
                                        </p:tgtEl>
                                        <p:attrNameLst>
                                          <p:attrName>style.visibility</p:attrName>
                                        </p:attrNameLst>
                                      </p:cBhvr>
                                      <p:to>
                                        <p:strVal val="visible"/>
                                      </p:to>
                                    </p:set>
                                    <p:animEffect transition="in" filter="wipe(left)">
                                      <p:cBhvr>
                                        <p:cTn id="7" dur="500"/>
                                        <p:tgtEl>
                                          <p:spTgt spid="1538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365"/>
                                        </p:tgtEl>
                                        <p:attrNameLst>
                                          <p:attrName>style.visibility</p:attrName>
                                        </p:attrNameLst>
                                      </p:cBhvr>
                                      <p:to>
                                        <p:strVal val="visible"/>
                                      </p:to>
                                    </p:set>
                                    <p:animEffect transition="in" filter="fade">
                                      <p:cBhvr>
                                        <p:cTn id="11" dur="1000"/>
                                        <p:tgtEl>
                                          <p:spTgt spid="15365"/>
                                        </p:tgtEl>
                                      </p:cBhvr>
                                    </p:animEffect>
                                    <p:anim calcmode="lin" valueType="num">
                                      <p:cBhvr>
                                        <p:cTn id="12" dur="1000" fill="hold"/>
                                        <p:tgtEl>
                                          <p:spTgt spid="15365"/>
                                        </p:tgtEl>
                                        <p:attrNameLst>
                                          <p:attrName>ppt_x</p:attrName>
                                        </p:attrNameLst>
                                      </p:cBhvr>
                                      <p:tavLst>
                                        <p:tav tm="0">
                                          <p:val>
                                            <p:strVal val="#ppt_x"/>
                                          </p:val>
                                        </p:tav>
                                        <p:tav tm="100000">
                                          <p:val>
                                            <p:strVal val="#ppt_x"/>
                                          </p:val>
                                        </p:tav>
                                      </p:tavLst>
                                    </p:anim>
                                    <p:anim calcmode="lin" valueType="num">
                                      <p:cBhvr>
                                        <p:cTn id="13" dur="1000" fill="hold"/>
                                        <p:tgtEl>
                                          <p:spTgt spid="1536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366"/>
                                        </p:tgtEl>
                                        <p:attrNameLst>
                                          <p:attrName>style.visibility</p:attrName>
                                        </p:attrNameLst>
                                      </p:cBhvr>
                                      <p:to>
                                        <p:strVal val="visible"/>
                                      </p:to>
                                    </p:set>
                                    <p:animEffect transition="in" filter="fade">
                                      <p:cBhvr>
                                        <p:cTn id="16" dur="1000"/>
                                        <p:tgtEl>
                                          <p:spTgt spid="15366"/>
                                        </p:tgtEl>
                                      </p:cBhvr>
                                    </p:animEffect>
                                    <p:anim calcmode="lin" valueType="num">
                                      <p:cBhvr>
                                        <p:cTn id="17" dur="1000" fill="hold"/>
                                        <p:tgtEl>
                                          <p:spTgt spid="15366"/>
                                        </p:tgtEl>
                                        <p:attrNameLst>
                                          <p:attrName>ppt_x</p:attrName>
                                        </p:attrNameLst>
                                      </p:cBhvr>
                                      <p:tavLst>
                                        <p:tav tm="0">
                                          <p:val>
                                            <p:strVal val="#ppt_x"/>
                                          </p:val>
                                        </p:tav>
                                        <p:tav tm="100000">
                                          <p:val>
                                            <p:strVal val="#ppt_x"/>
                                          </p:val>
                                        </p:tav>
                                      </p:tavLst>
                                    </p:anim>
                                    <p:anim calcmode="lin" valueType="num">
                                      <p:cBhvr>
                                        <p:cTn id="18" dur="1000" fill="hold"/>
                                        <p:tgtEl>
                                          <p:spTgt spid="1536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5367"/>
                                        </p:tgtEl>
                                        <p:attrNameLst>
                                          <p:attrName>style.visibility</p:attrName>
                                        </p:attrNameLst>
                                      </p:cBhvr>
                                      <p:to>
                                        <p:strVal val="visible"/>
                                      </p:to>
                                    </p:set>
                                    <p:animEffect transition="in" filter="fade">
                                      <p:cBhvr>
                                        <p:cTn id="21" dur="1000"/>
                                        <p:tgtEl>
                                          <p:spTgt spid="15367"/>
                                        </p:tgtEl>
                                      </p:cBhvr>
                                    </p:animEffect>
                                    <p:anim calcmode="lin" valueType="num">
                                      <p:cBhvr>
                                        <p:cTn id="22" dur="1000" fill="hold"/>
                                        <p:tgtEl>
                                          <p:spTgt spid="15367"/>
                                        </p:tgtEl>
                                        <p:attrNameLst>
                                          <p:attrName>ppt_x</p:attrName>
                                        </p:attrNameLst>
                                      </p:cBhvr>
                                      <p:tavLst>
                                        <p:tav tm="0">
                                          <p:val>
                                            <p:strVal val="#ppt_x"/>
                                          </p:val>
                                        </p:tav>
                                        <p:tav tm="100000">
                                          <p:val>
                                            <p:strVal val="#ppt_x"/>
                                          </p:val>
                                        </p:tav>
                                      </p:tavLst>
                                    </p:anim>
                                    <p:anim calcmode="lin" valueType="num">
                                      <p:cBhvr>
                                        <p:cTn id="23" dur="1000" fill="hold"/>
                                        <p:tgtEl>
                                          <p:spTgt spid="1536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5368"/>
                                        </p:tgtEl>
                                        <p:attrNameLst>
                                          <p:attrName>style.visibility</p:attrName>
                                        </p:attrNameLst>
                                      </p:cBhvr>
                                      <p:to>
                                        <p:strVal val="visible"/>
                                      </p:to>
                                    </p:set>
                                    <p:animEffect transition="in" filter="fade">
                                      <p:cBhvr>
                                        <p:cTn id="26" dur="1000"/>
                                        <p:tgtEl>
                                          <p:spTgt spid="15368"/>
                                        </p:tgtEl>
                                      </p:cBhvr>
                                    </p:animEffect>
                                    <p:anim calcmode="lin" valueType="num">
                                      <p:cBhvr>
                                        <p:cTn id="27" dur="1000" fill="hold"/>
                                        <p:tgtEl>
                                          <p:spTgt spid="15368"/>
                                        </p:tgtEl>
                                        <p:attrNameLst>
                                          <p:attrName>ppt_x</p:attrName>
                                        </p:attrNameLst>
                                      </p:cBhvr>
                                      <p:tavLst>
                                        <p:tav tm="0">
                                          <p:val>
                                            <p:strVal val="#ppt_x"/>
                                          </p:val>
                                        </p:tav>
                                        <p:tav tm="100000">
                                          <p:val>
                                            <p:strVal val="#ppt_x"/>
                                          </p:val>
                                        </p:tav>
                                      </p:tavLst>
                                    </p:anim>
                                    <p:anim calcmode="lin" valueType="num">
                                      <p:cBhvr>
                                        <p:cTn id="28" dur="1000" fill="hold"/>
                                        <p:tgtEl>
                                          <p:spTgt spid="1536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369"/>
                                        </p:tgtEl>
                                        <p:attrNameLst>
                                          <p:attrName>style.visibility</p:attrName>
                                        </p:attrNameLst>
                                      </p:cBhvr>
                                      <p:to>
                                        <p:strVal val="visible"/>
                                      </p:to>
                                    </p:set>
                                    <p:animEffect transition="in" filter="fade">
                                      <p:cBhvr>
                                        <p:cTn id="31" dur="1000"/>
                                        <p:tgtEl>
                                          <p:spTgt spid="15369"/>
                                        </p:tgtEl>
                                      </p:cBhvr>
                                    </p:animEffect>
                                    <p:anim calcmode="lin" valueType="num">
                                      <p:cBhvr>
                                        <p:cTn id="32" dur="1000" fill="hold"/>
                                        <p:tgtEl>
                                          <p:spTgt spid="15369"/>
                                        </p:tgtEl>
                                        <p:attrNameLst>
                                          <p:attrName>ppt_x</p:attrName>
                                        </p:attrNameLst>
                                      </p:cBhvr>
                                      <p:tavLst>
                                        <p:tav tm="0">
                                          <p:val>
                                            <p:strVal val="#ppt_x"/>
                                          </p:val>
                                        </p:tav>
                                        <p:tav tm="100000">
                                          <p:val>
                                            <p:strVal val="#ppt_x"/>
                                          </p:val>
                                        </p:tav>
                                      </p:tavLst>
                                    </p:anim>
                                    <p:anim calcmode="lin" valueType="num">
                                      <p:cBhvr>
                                        <p:cTn id="33" dur="1000" fill="hold"/>
                                        <p:tgtEl>
                                          <p:spTgt spid="1536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6634"/>
                                        </p:tgtEl>
                                        <p:attrNameLst>
                                          <p:attrName>style.visibility</p:attrName>
                                        </p:attrNameLst>
                                      </p:cBhvr>
                                      <p:to>
                                        <p:strVal val="visible"/>
                                      </p:to>
                                    </p:set>
                                    <p:animEffect transition="in" filter="fade">
                                      <p:cBhvr>
                                        <p:cTn id="36" dur="1000"/>
                                        <p:tgtEl>
                                          <p:spTgt spid="26634"/>
                                        </p:tgtEl>
                                      </p:cBhvr>
                                    </p:animEffect>
                                    <p:anim calcmode="lin" valueType="num">
                                      <p:cBhvr>
                                        <p:cTn id="37" dur="1000" fill="hold"/>
                                        <p:tgtEl>
                                          <p:spTgt spid="26634"/>
                                        </p:tgtEl>
                                        <p:attrNameLst>
                                          <p:attrName>ppt_x</p:attrName>
                                        </p:attrNameLst>
                                      </p:cBhvr>
                                      <p:tavLst>
                                        <p:tav tm="0">
                                          <p:val>
                                            <p:strVal val="#ppt_x"/>
                                          </p:val>
                                        </p:tav>
                                        <p:tav tm="100000">
                                          <p:val>
                                            <p:strVal val="#ppt_x"/>
                                          </p:val>
                                        </p:tav>
                                      </p:tavLst>
                                    </p:anim>
                                    <p:anim calcmode="lin" valueType="num">
                                      <p:cBhvr>
                                        <p:cTn id="38" dur="1000" fill="hold"/>
                                        <p:tgtEl>
                                          <p:spTgt spid="26634"/>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6635"/>
                                        </p:tgtEl>
                                        <p:attrNameLst>
                                          <p:attrName>style.visibility</p:attrName>
                                        </p:attrNameLst>
                                      </p:cBhvr>
                                      <p:to>
                                        <p:strVal val="visible"/>
                                      </p:to>
                                    </p:set>
                                    <p:animEffect transition="in" filter="fade">
                                      <p:cBhvr>
                                        <p:cTn id="41" dur="1000"/>
                                        <p:tgtEl>
                                          <p:spTgt spid="26635"/>
                                        </p:tgtEl>
                                      </p:cBhvr>
                                    </p:animEffect>
                                    <p:anim calcmode="lin" valueType="num">
                                      <p:cBhvr>
                                        <p:cTn id="42" dur="1000" fill="hold"/>
                                        <p:tgtEl>
                                          <p:spTgt spid="26635"/>
                                        </p:tgtEl>
                                        <p:attrNameLst>
                                          <p:attrName>ppt_x</p:attrName>
                                        </p:attrNameLst>
                                      </p:cBhvr>
                                      <p:tavLst>
                                        <p:tav tm="0">
                                          <p:val>
                                            <p:strVal val="#ppt_x"/>
                                          </p:val>
                                        </p:tav>
                                        <p:tav tm="100000">
                                          <p:val>
                                            <p:strVal val="#ppt_x"/>
                                          </p:val>
                                        </p:tav>
                                      </p:tavLst>
                                    </p:anim>
                                    <p:anim calcmode="lin" valueType="num">
                                      <p:cBhvr>
                                        <p:cTn id="43" dur="1000" fill="hold"/>
                                        <p:tgtEl>
                                          <p:spTgt spid="2663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5378"/>
                                        </p:tgtEl>
                                        <p:attrNameLst>
                                          <p:attrName>style.visibility</p:attrName>
                                        </p:attrNameLst>
                                      </p:cBhvr>
                                      <p:to>
                                        <p:strVal val="visible"/>
                                      </p:to>
                                    </p:set>
                                    <p:animEffect transition="in" filter="fade">
                                      <p:cBhvr>
                                        <p:cTn id="46" dur="1000"/>
                                        <p:tgtEl>
                                          <p:spTgt spid="15378"/>
                                        </p:tgtEl>
                                      </p:cBhvr>
                                    </p:animEffect>
                                    <p:anim calcmode="lin" valueType="num">
                                      <p:cBhvr>
                                        <p:cTn id="47" dur="1000" fill="hold"/>
                                        <p:tgtEl>
                                          <p:spTgt spid="15378"/>
                                        </p:tgtEl>
                                        <p:attrNameLst>
                                          <p:attrName>ppt_x</p:attrName>
                                        </p:attrNameLst>
                                      </p:cBhvr>
                                      <p:tavLst>
                                        <p:tav tm="0">
                                          <p:val>
                                            <p:strVal val="#ppt_x"/>
                                          </p:val>
                                        </p:tav>
                                        <p:tav tm="100000">
                                          <p:val>
                                            <p:strVal val="#ppt_x"/>
                                          </p:val>
                                        </p:tav>
                                      </p:tavLst>
                                    </p:anim>
                                    <p:anim calcmode="lin" valueType="num">
                                      <p:cBhvr>
                                        <p:cTn id="48" dur="1000" fill="hold"/>
                                        <p:tgtEl>
                                          <p:spTgt spid="1537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5379"/>
                                        </p:tgtEl>
                                        <p:attrNameLst>
                                          <p:attrName>style.visibility</p:attrName>
                                        </p:attrNameLst>
                                      </p:cBhvr>
                                      <p:to>
                                        <p:strVal val="visible"/>
                                      </p:to>
                                    </p:set>
                                    <p:animEffect transition="in" filter="fade">
                                      <p:cBhvr>
                                        <p:cTn id="51" dur="1000"/>
                                        <p:tgtEl>
                                          <p:spTgt spid="15379"/>
                                        </p:tgtEl>
                                      </p:cBhvr>
                                    </p:animEffect>
                                    <p:anim calcmode="lin" valueType="num">
                                      <p:cBhvr>
                                        <p:cTn id="52" dur="1000" fill="hold"/>
                                        <p:tgtEl>
                                          <p:spTgt spid="15379"/>
                                        </p:tgtEl>
                                        <p:attrNameLst>
                                          <p:attrName>ppt_x</p:attrName>
                                        </p:attrNameLst>
                                      </p:cBhvr>
                                      <p:tavLst>
                                        <p:tav tm="0">
                                          <p:val>
                                            <p:strVal val="#ppt_x"/>
                                          </p:val>
                                        </p:tav>
                                        <p:tav tm="100000">
                                          <p:val>
                                            <p:strVal val="#ppt_x"/>
                                          </p:val>
                                        </p:tav>
                                      </p:tavLst>
                                    </p:anim>
                                    <p:anim calcmode="lin" valueType="num">
                                      <p:cBhvr>
                                        <p:cTn id="53" dur="1000" fill="hold"/>
                                        <p:tgtEl>
                                          <p:spTgt spid="1537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380"/>
                                        </p:tgtEl>
                                        <p:attrNameLst>
                                          <p:attrName>style.visibility</p:attrName>
                                        </p:attrNameLst>
                                      </p:cBhvr>
                                      <p:to>
                                        <p:strVal val="visible"/>
                                      </p:to>
                                    </p:set>
                                    <p:animEffect transition="in" filter="fade">
                                      <p:cBhvr>
                                        <p:cTn id="56" dur="1000"/>
                                        <p:tgtEl>
                                          <p:spTgt spid="15380"/>
                                        </p:tgtEl>
                                      </p:cBhvr>
                                    </p:animEffect>
                                    <p:anim calcmode="lin" valueType="num">
                                      <p:cBhvr>
                                        <p:cTn id="57" dur="1000" fill="hold"/>
                                        <p:tgtEl>
                                          <p:spTgt spid="15380"/>
                                        </p:tgtEl>
                                        <p:attrNameLst>
                                          <p:attrName>ppt_x</p:attrName>
                                        </p:attrNameLst>
                                      </p:cBhvr>
                                      <p:tavLst>
                                        <p:tav tm="0">
                                          <p:val>
                                            <p:strVal val="#ppt_x"/>
                                          </p:val>
                                        </p:tav>
                                        <p:tav tm="100000">
                                          <p:val>
                                            <p:strVal val="#ppt_x"/>
                                          </p:val>
                                        </p:tav>
                                      </p:tavLst>
                                    </p:anim>
                                    <p:anim calcmode="lin" valueType="num">
                                      <p:cBhvr>
                                        <p:cTn id="58" dur="1000" fill="hold"/>
                                        <p:tgtEl>
                                          <p:spTgt spid="1538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5381"/>
                                        </p:tgtEl>
                                        <p:attrNameLst>
                                          <p:attrName>style.visibility</p:attrName>
                                        </p:attrNameLst>
                                      </p:cBhvr>
                                      <p:to>
                                        <p:strVal val="visible"/>
                                      </p:to>
                                    </p:set>
                                    <p:animEffect transition="in" filter="fade">
                                      <p:cBhvr>
                                        <p:cTn id="61" dur="1000"/>
                                        <p:tgtEl>
                                          <p:spTgt spid="15381"/>
                                        </p:tgtEl>
                                      </p:cBhvr>
                                    </p:animEffect>
                                    <p:anim calcmode="lin" valueType="num">
                                      <p:cBhvr>
                                        <p:cTn id="62" dur="1000" fill="hold"/>
                                        <p:tgtEl>
                                          <p:spTgt spid="15381"/>
                                        </p:tgtEl>
                                        <p:attrNameLst>
                                          <p:attrName>ppt_x</p:attrName>
                                        </p:attrNameLst>
                                      </p:cBhvr>
                                      <p:tavLst>
                                        <p:tav tm="0">
                                          <p:val>
                                            <p:strVal val="#ppt_x"/>
                                          </p:val>
                                        </p:tav>
                                        <p:tav tm="100000">
                                          <p:val>
                                            <p:strVal val="#ppt_x"/>
                                          </p:val>
                                        </p:tav>
                                      </p:tavLst>
                                    </p:anim>
                                    <p:anim calcmode="lin" valueType="num">
                                      <p:cBhvr>
                                        <p:cTn id="63" dur="1000" fill="hold"/>
                                        <p:tgtEl>
                                          <p:spTgt spid="1538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5382"/>
                                        </p:tgtEl>
                                        <p:attrNameLst>
                                          <p:attrName>style.visibility</p:attrName>
                                        </p:attrNameLst>
                                      </p:cBhvr>
                                      <p:to>
                                        <p:strVal val="visible"/>
                                      </p:to>
                                    </p:set>
                                    <p:animEffect transition="in" filter="fade">
                                      <p:cBhvr>
                                        <p:cTn id="66" dur="1000"/>
                                        <p:tgtEl>
                                          <p:spTgt spid="15382"/>
                                        </p:tgtEl>
                                      </p:cBhvr>
                                    </p:animEffect>
                                    <p:anim calcmode="lin" valueType="num">
                                      <p:cBhvr>
                                        <p:cTn id="67" dur="1000" fill="hold"/>
                                        <p:tgtEl>
                                          <p:spTgt spid="15382"/>
                                        </p:tgtEl>
                                        <p:attrNameLst>
                                          <p:attrName>ppt_x</p:attrName>
                                        </p:attrNameLst>
                                      </p:cBhvr>
                                      <p:tavLst>
                                        <p:tav tm="0">
                                          <p:val>
                                            <p:strVal val="#ppt_x"/>
                                          </p:val>
                                        </p:tav>
                                        <p:tav tm="100000">
                                          <p:val>
                                            <p:strVal val="#ppt_x"/>
                                          </p:val>
                                        </p:tav>
                                      </p:tavLst>
                                    </p:anim>
                                    <p:anim calcmode="lin" valueType="num">
                                      <p:cBhvr>
                                        <p:cTn id="68" dur="1000" fill="hold"/>
                                        <p:tgtEl>
                                          <p:spTgt spid="15382"/>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5383"/>
                                        </p:tgtEl>
                                        <p:attrNameLst>
                                          <p:attrName>style.visibility</p:attrName>
                                        </p:attrNameLst>
                                      </p:cBhvr>
                                      <p:to>
                                        <p:strVal val="visible"/>
                                      </p:to>
                                    </p:set>
                                    <p:animEffect transition="in" filter="fade">
                                      <p:cBhvr>
                                        <p:cTn id="71" dur="1000"/>
                                        <p:tgtEl>
                                          <p:spTgt spid="15383"/>
                                        </p:tgtEl>
                                      </p:cBhvr>
                                    </p:animEffect>
                                    <p:anim calcmode="lin" valueType="num">
                                      <p:cBhvr>
                                        <p:cTn id="72" dur="1000" fill="hold"/>
                                        <p:tgtEl>
                                          <p:spTgt spid="15383"/>
                                        </p:tgtEl>
                                        <p:attrNameLst>
                                          <p:attrName>ppt_x</p:attrName>
                                        </p:attrNameLst>
                                      </p:cBhvr>
                                      <p:tavLst>
                                        <p:tav tm="0">
                                          <p:val>
                                            <p:strVal val="#ppt_x"/>
                                          </p:val>
                                        </p:tav>
                                        <p:tav tm="100000">
                                          <p:val>
                                            <p:strVal val="#ppt_x"/>
                                          </p:val>
                                        </p:tav>
                                      </p:tavLst>
                                    </p:anim>
                                    <p:anim calcmode="lin" valueType="num">
                                      <p:cBhvr>
                                        <p:cTn id="73" dur="1000" fill="hold"/>
                                        <p:tgtEl>
                                          <p:spTgt spid="15383"/>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384"/>
                                        </p:tgtEl>
                                        <p:attrNameLst>
                                          <p:attrName>style.visibility</p:attrName>
                                        </p:attrNameLst>
                                      </p:cBhvr>
                                      <p:to>
                                        <p:strVal val="visible"/>
                                      </p:to>
                                    </p:set>
                                    <p:animEffect transition="in" filter="fade">
                                      <p:cBhvr>
                                        <p:cTn id="76" dur="1000"/>
                                        <p:tgtEl>
                                          <p:spTgt spid="15384"/>
                                        </p:tgtEl>
                                      </p:cBhvr>
                                    </p:animEffect>
                                    <p:anim calcmode="lin" valueType="num">
                                      <p:cBhvr>
                                        <p:cTn id="77" dur="1000" fill="hold"/>
                                        <p:tgtEl>
                                          <p:spTgt spid="15384"/>
                                        </p:tgtEl>
                                        <p:attrNameLst>
                                          <p:attrName>ppt_x</p:attrName>
                                        </p:attrNameLst>
                                      </p:cBhvr>
                                      <p:tavLst>
                                        <p:tav tm="0">
                                          <p:val>
                                            <p:strVal val="#ppt_x"/>
                                          </p:val>
                                        </p:tav>
                                        <p:tav tm="100000">
                                          <p:val>
                                            <p:strVal val="#ppt_x"/>
                                          </p:val>
                                        </p:tav>
                                      </p:tavLst>
                                    </p:anim>
                                    <p:anim calcmode="lin" valueType="num">
                                      <p:cBhvr>
                                        <p:cTn id="78" dur="1000" fill="hold"/>
                                        <p:tgtEl>
                                          <p:spTgt spid="15384"/>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5385"/>
                                        </p:tgtEl>
                                        <p:attrNameLst>
                                          <p:attrName>style.visibility</p:attrName>
                                        </p:attrNameLst>
                                      </p:cBhvr>
                                      <p:to>
                                        <p:strVal val="visible"/>
                                      </p:to>
                                    </p:set>
                                    <p:animEffect transition="in" filter="fade">
                                      <p:cBhvr>
                                        <p:cTn id="81" dur="1000"/>
                                        <p:tgtEl>
                                          <p:spTgt spid="15385"/>
                                        </p:tgtEl>
                                      </p:cBhvr>
                                    </p:animEffect>
                                    <p:anim calcmode="lin" valueType="num">
                                      <p:cBhvr>
                                        <p:cTn id="82" dur="1000" fill="hold"/>
                                        <p:tgtEl>
                                          <p:spTgt spid="15385"/>
                                        </p:tgtEl>
                                        <p:attrNameLst>
                                          <p:attrName>ppt_x</p:attrName>
                                        </p:attrNameLst>
                                      </p:cBhvr>
                                      <p:tavLst>
                                        <p:tav tm="0">
                                          <p:val>
                                            <p:strVal val="#ppt_x"/>
                                          </p:val>
                                        </p:tav>
                                        <p:tav tm="100000">
                                          <p:val>
                                            <p:strVal val="#ppt_x"/>
                                          </p:val>
                                        </p:tav>
                                      </p:tavLst>
                                    </p:anim>
                                    <p:anim calcmode="lin" valueType="num">
                                      <p:cBhvr>
                                        <p:cTn id="83" dur="1000" fill="hold"/>
                                        <p:tgtEl>
                                          <p:spTgt spid="15385"/>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5386"/>
                                        </p:tgtEl>
                                        <p:attrNameLst>
                                          <p:attrName>style.visibility</p:attrName>
                                        </p:attrNameLst>
                                      </p:cBhvr>
                                      <p:to>
                                        <p:strVal val="visible"/>
                                      </p:to>
                                    </p:set>
                                    <p:animEffect transition="in" filter="fade">
                                      <p:cBhvr>
                                        <p:cTn id="86" dur="1000"/>
                                        <p:tgtEl>
                                          <p:spTgt spid="15386"/>
                                        </p:tgtEl>
                                      </p:cBhvr>
                                    </p:animEffect>
                                    <p:anim calcmode="lin" valueType="num">
                                      <p:cBhvr>
                                        <p:cTn id="87" dur="1000" fill="hold"/>
                                        <p:tgtEl>
                                          <p:spTgt spid="15386"/>
                                        </p:tgtEl>
                                        <p:attrNameLst>
                                          <p:attrName>ppt_x</p:attrName>
                                        </p:attrNameLst>
                                      </p:cBhvr>
                                      <p:tavLst>
                                        <p:tav tm="0">
                                          <p:val>
                                            <p:strVal val="#ppt_x"/>
                                          </p:val>
                                        </p:tav>
                                        <p:tav tm="100000">
                                          <p:val>
                                            <p:strVal val="#ppt_x"/>
                                          </p:val>
                                        </p:tav>
                                      </p:tavLst>
                                    </p:anim>
                                    <p:anim calcmode="lin" valueType="num">
                                      <p:cBhvr>
                                        <p:cTn id="88" dur="1000" fill="hold"/>
                                        <p:tgtEl>
                                          <p:spTgt spid="15386"/>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5388"/>
                                        </p:tgtEl>
                                        <p:attrNameLst>
                                          <p:attrName>style.visibility</p:attrName>
                                        </p:attrNameLst>
                                      </p:cBhvr>
                                      <p:to>
                                        <p:strVal val="visible"/>
                                      </p:to>
                                    </p:set>
                                    <p:animEffect transition="in" filter="fade">
                                      <p:cBhvr>
                                        <p:cTn id="91" dur="1000"/>
                                        <p:tgtEl>
                                          <p:spTgt spid="15388"/>
                                        </p:tgtEl>
                                      </p:cBhvr>
                                    </p:animEffect>
                                    <p:anim calcmode="lin" valueType="num">
                                      <p:cBhvr>
                                        <p:cTn id="92" dur="1000" fill="hold"/>
                                        <p:tgtEl>
                                          <p:spTgt spid="15388"/>
                                        </p:tgtEl>
                                        <p:attrNameLst>
                                          <p:attrName>ppt_x</p:attrName>
                                        </p:attrNameLst>
                                      </p:cBhvr>
                                      <p:tavLst>
                                        <p:tav tm="0">
                                          <p:val>
                                            <p:strVal val="#ppt_x"/>
                                          </p:val>
                                        </p:tav>
                                        <p:tav tm="100000">
                                          <p:val>
                                            <p:strVal val="#ppt_x"/>
                                          </p:val>
                                        </p:tav>
                                      </p:tavLst>
                                    </p:anim>
                                    <p:anim calcmode="lin" valueType="num">
                                      <p:cBhvr>
                                        <p:cTn id="93" dur="1000" fill="hold"/>
                                        <p:tgtEl>
                                          <p:spTgt spid="15388"/>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5389"/>
                                        </p:tgtEl>
                                        <p:attrNameLst>
                                          <p:attrName>style.visibility</p:attrName>
                                        </p:attrNameLst>
                                      </p:cBhvr>
                                      <p:to>
                                        <p:strVal val="visible"/>
                                      </p:to>
                                    </p:set>
                                    <p:animEffect transition="in" filter="fade">
                                      <p:cBhvr>
                                        <p:cTn id="96" dur="1000"/>
                                        <p:tgtEl>
                                          <p:spTgt spid="15389"/>
                                        </p:tgtEl>
                                      </p:cBhvr>
                                    </p:animEffect>
                                    <p:anim calcmode="lin" valueType="num">
                                      <p:cBhvr>
                                        <p:cTn id="97" dur="1000" fill="hold"/>
                                        <p:tgtEl>
                                          <p:spTgt spid="15389"/>
                                        </p:tgtEl>
                                        <p:attrNameLst>
                                          <p:attrName>ppt_x</p:attrName>
                                        </p:attrNameLst>
                                      </p:cBhvr>
                                      <p:tavLst>
                                        <p:tav tm="0">
                                          <p:val>
                                            <p:strVal val="#ppt_x"/>
                                          </p:val>
                                        </p:tav>
                                        <p:tav tm="100000">
                                          <p:val>
                                            <p:strVal val="#ppt_x"/>
                                          </p:val>
                                        </p:tav>
                                      </p:tavLst>
                                    </p:anim>
                                    <p:anim calcmode="lin" valueType="num">
                                      <p:cBhvr>
                                        <p:cTn id="98" dur="1000" fill="hold"/>
                                        <p:tgtEl>
                                          <p:spTgt spid="1538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5390"/>
                                        </p:tgtEl>
                                        <p:attrNameLst>
                                          <p:attrName>style.visibility</p:attrName>
                                        </p:attrNameLst>
                                      </p:cBhvr>
                                      <p:to>
                                        <p:strVal val="visible"/>
                                      </p:to>
                                    </p:set>
                                    <p:animEffect transition="in" filter="fade">
                                      <p:cBhvr>
                                        <p:cTn id="101" dur="1000"/>
                                        <p:tgtEl>
                                          <p:spTgt spid="15390"/>
                                        </p:tgtEl>
                                      </p:cBhvr>
                                    </p:animEffect>
                                    <p:anim calcmode="lin" valueType="num">
                                      <p:cBhvr>
                                        <p:cTn id="102" dur="1000" fill="hold"/>
                                        <p:tgtEl>
                                          <p:spTgt spid="15390"/>
                                        </p:tgtEl>
                                        <p:attrNameLst>
                                          <p:attrName>ppt_x</p:attrName>
                                        </p:attrNameLst>
                                      </p:cBhvr>
                                      <p:tavLst>
                                        <p:tav tm="0">
                                          <p:val>
                                            <p:strVal val="#ppt_x"/>
                                          </p:val>
                                        </p:tav>
                                        <p:tav tm="100000">
                                          <p:val>
                                            <p:strVal val="#ppt_x"/>
                                          </p:val>
                                        </p:tav>
                                      </p:tavLst>
                                    </p:anim>
                                    <p:anim calcmode="lin" valueType="num">
                                      <p:cBhvr>
                                        <p:cTn id="103" dur="1000" fill="hold"/>
                                        <p:tgtEl>
                                          <p:spTgt spid="15390"/>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15391"/>
                                        </p:tgtEl>
                                        <p:attrNameLst>
                                          <p:attrName>style.visibility</p:attrName>
                                        </p:attrNameLst>
                                      </p:cBhvr>
                                      <p:to>
                                        <p:strVal val="visible"/>
                                      </p:to>
                                    </p:set>
                                    <p:animEffect transition="in" filter="fade">
                                      <p:cBhvr>
                                        <p:cTn id="106" dur="1000"/>
                                        <p:tgtEl>
                                          <p:spTgt spid="15391"/>
                                        </p:tgtEl>
                                      </p:cBhvr>
                                    </p:animEffect>
                                    <p:anim calcmode="lin" valueType="num">
                                      <p:cBhvr>
                                        <p:cTn id="107" dur="1000" fill="hold"/>
                                        <p:tgtEl>
                                          <p:spTgt spid="15391"/>
                                        </p:tgtEl>
                                        <p:attrNameLst>
                                          <p:attrName>ppt_x</p:attrName>
                                        </p:attrNameLst>
                                      </p:cBhvr>
                                      <p:tavLst>
                                        <p:tav tm="0">
                                          <p:val>
                                            <p:strVal val="#ppt_x"/>
                                          </p:val>
                                        </p:tav>
                                        <p:tav tm="100000">
                                          <p:val>
                                            <p:strVal val="#ppt_x"/>
                                          </p:val>
                                        </p:tav>
                                      </p:tavLst>
                                    </p:anim>
                                    <p:anim calcmode="lin" valueType="num">
                                      <p:cBhvr>
                                        <p:cTn id="108" dur="1000" fill="hold"/>
                                        <p:tgtEl>
                                          <p:spTgt spid="15391"/>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15392"/>
                                        </p:tgtEl>
                                        <p:attrNameLst>
                                          <p:attrName>style.visibility</p:attrName>
                                        </p:attrNameLst>
                                      </p:cBhvr>
                                      <p:to>
                                        <p:strVal val="visible"/>
                                      </p:to>
                                    </p:set>
                                    <p:animEffect transition="in" filter="fade">
                                      <p:cBhvr>
                                        <p:cTn id="111" dur="1000"/>
                                        <p:tgtEl>
                                          <p:spTgt spid="15392"/>
                                        </p:tgtEl>
                                      </p:cBhvr>
                                    </p:animEffect>
                                    <p:anim calcmode="lin" valueType="num">
                                      <p:cBhvr>
                                        <p:cTn id="112" dur="1000" fill="hold"/>
                                        <p:tgtEl>
                                          <p:spTgt spid="15392"/>
                                        </p:tgtEl>
                                        <p:attrNameLst>
                                          <p:attrName>ppt_x</p:attrName>
                                        </p:attrNameLst>
                                      </p:cBhvr>
                                      <p:tavLst>
                                        <p:tav tm="0">
                                          <p:val>
                                            <p:strVal val="#ppt_x"/>
                                          </p:val>
                                        </p:tav>
                                        <p:tav tm="100000">
                                          <p:val>
                                            <p:strVal val="#ppt_x"/>
                                          </p:val>
                                        </p:tav>
                                      </p:tavLst>
                                    </p:anim>
                                    <p:anim calcmode="lin" valueType="num">
                                      <p:cBhvr>
                                        <p:cTn id="113" dur="1000" fill="hold"/>
                                        <p:tgtEl>
                                          <p:spTgt spid="15392"/>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15393"/>
                                        </p:tgtEl>
                                        <p:attrNameLst>
                                          <p:attrName>style.visibility</p:attrName>
                                        </p:attrNameLst>
                                      </p:cBhvr>
                                      <p:to>
                                        <p:strVal val="visible"/>
                                      </p:to>
                                    </p:set>
                                    <p:animEffect transition="in" filter="fade">
                                      <p:cBhvr>
                                        <p:cTn id="116" dur="1000"/>
                                        <p:tgtEl>
                                          <p:spTgt spid="15393"/>
                                        </p:tgtEl>
                                      </p:cBhvr>
                                    </p:animEffect>
                                    <p:anim calcmode="lin" valueType="num">
                                      <p:cBhvr>
                                        <p:cTn id="117" dur="1000" fill="hold"/>
                                        <p:tgtEl>
                                          <p:spTgt spid="15393"/>
                                        </p:tgtEl>
                                        <p:attrNameLst>
                                          <p:attrName>ppt_x</p:attrName>
                                        </p:attrNameLst>
                                      </p:cBhvr>
                                      <p:tavLst>
                                        <p:tav tm="0">
                                          <p:val>
                                            <p:strVal val="#ppt_x"/>
                                          </p:val>
                                        </p:tav>
                                        <p:tav tm="100000">
                                          <p:val>
                                            <p:strVal val="#ppt_x"/>
                                          </p:val>
                                        </p:tav>
                                      </p:tavLst>
                                    </p:anim>
                                    <p:anim calcmode="lin" valueType="num">
                                      <p:cBhvr>
                                        <p:cTn id="118" dur="1000" fill="hold"/>
                                        <p:tgtEl>
                                          <p:spTgt spid="15393"/>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15394"/>
                                        </p:tgtEl>
                                        <p:attrNameLst>
                                          <p:attrName>style.visibility</p:attrName>
                                        </p:attrNameLst>
                                      </p:cBhvr>
                                      <p:to>
                                        <p:strVal val="visible"/>
                                      </p:to>
                                    </p:set>
                                    <p:animEffect transition="in" filter="fade">
                                      <p:cBhvr>
                                        <p:cTn id="121" dur="1000"/>
                                        <p:tgtEl>
                                          <p:spTgt spid="15394"/>
                                        </p:tgtEl>
                                      </p:cBhvr>
                                    </p:animEffect>
                                    <p:anim calcmode="lin" valueType="num">
                                      <p:cBhvr>
                                        <p:cTn id="122" dur="1000" fill="hold"/>
                                        <p:tgtEl>
                                          <p:spTgt spid="15394"/>
                                        </p:tgtEl>
                                        <p:attrNameLst>
                                          <p:attrName>ppt_x</p:attrName>
                                        </p:attrNameLst>
                                      </p:cBhvr>
                                      <p:tavLst>
                                        <p:tav tm="0">
                                          <p:val>
                                            <p:strVal val="#ppt_x"/>
                                          </p:val>
                                        </p:tav>
                                        <p:tav tm="100000">
                                          <p:val>
                                            <p:strVal val="#ppt_x"/>
                                          </p:val>
                                        </p:tav>
                                      </p:tavLst>
                                    </p:anim>
                                    <p:anim calcmode="lin" valueType="num">
                                      <p:cBhvr>
                                        <p:cTn id="123" dur="1000" fill="hold"/>
                                        <p:tgtEl>
                                          <p:spTgt spid="15394"/>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15395"/>
                                        </p:tgtEl>
                                        <p:attrNameLst>
                                          <p:attrName>style.visibility</p:attrName>
                                        </p:attrNameLst>
                                      </p:cBhvr>
                                      <p:to>
                                        <p:strVal val="visible"/>
                                      </p:to>
                                    </p:set>
                                    <p:animEffect transition="in" filter="fade">
                                      <p:cBhvr>
                                        <p:cTn id="126" dur="1000"/>
                                        <p:tgtEl>
                                          <p:spTgt spid="15395"/>
                                        </p:tgtEl>
                                      </p:cBhvr>
                                    </p:animEffect>
                                    <p:anim calcmode="lin" valueType="num">
                                      <p:cBhvr>
                                        <p:cTn id="127" dur="1000" fill="hold"/>
                                        <p:tgtEl>
                                          <p:spTgt spid="15395"/>
                                        </p:tgtEl>
                                        <p:attrNameLst>
                                          <p:attrName>ppt_x</p:attrName>
                                        </p:attrNameLst>
                                      </p:cBhvr>
                                      <p:tavLst>
                                        <p:tav tm="0">
                                          <p:val>
                                            <p:strVal val="#ppt_x"/>
                                          </p:val>
                                        </p:tav>
                                        <p:tav tm="100000">
                                          <p:val>
                                            <p:strVal val="#ppt_x"/>
                                          </p:val>
                                        </p:tav>
                                      </p:tavLst>
                                    </p:anim>
                                    <p:anim calcmode="lin" valueType="num">
                                      <p:cBhvr>
                                        <p:cTn id="128" dur="1000" fill="hold"/>
                                        <p:tgtEl>
                                          <p:spTgt spid="15395"/>
                                        </p:tgtEl>
                                        <p:attrNameLst>
                                          <p:attrName>ppt_y</p:attrName>
                                        </p:attrNameLst>
                                      </p:cBhvr>
                                      <p:tavLst>
                                        <p:tav tm="0">
                                          <p:val>
                                            <p:strVal val="#ppt_y+.1"/>
                                          </p:val>
                                        </p:tav>
                                        <p:tav tm="100000">
                                          <p:val>
                                            <p:strVal val="#ppt_y"/>
                                          </p:val>
                                        </p:tav>
                                      </p:tavLst>
                                    </p:anim>
                                  </p:childTnLst>
                                </p:cTn>
                              </p:par>
                            </p:childTnLst>
                          </p:cTn>
                        </p:par>
                        <p:par>
                          <p:cTn id="129" fill="hold">
                            <p:stCondLst>
                              <p:cond delay="1500"/>
                            </p:stCondLst>
                            <p:childTnLst>
                              <p:par>
                                <p:cTn id="130" presetID="35" presetClass="emph" presetSubtype="0" fill="hold" grpId="1" nodeType="afterEffect">
                                  <p:stCondLst>
                                    <p:cond delay="0"/>
                                  </p:stCondLst>
                                  <p:childTnLst>
                                    <p:anim calcmode="discrete" valueType="str">
                                      <p:cBhvr>
                                        <p:cTn id="131" dur="500" fill="hold"/>
                                        <p:tgtEl>
                                          <p:spTgt spid="15367"/>
                                        </p:tgtEl>
                                        <p:attrNameLst>
                                          <p:attrName>style.visibility</p:attrName>
                                        </p:attrNameLst>
                                      </p:cBhvr>
                                      <p:tavLst>
                                        <p:tav tm="0">
                                          <p:val>
                                            <p:strVal val="hidden"/>
                                          </p:val>
                                        </p:tav>
                                        <p:tav tm="50000">
                                          <p:val>
                                            <p:strVal val="visible"/>
                                          </p:val>
                                        </p:tav>
                                      </p:tavLst>
                                    </p:anim>
                                  </p:childTnLst>
                                </p:cTn>
                              </p:par>
                            </p:childTnLst>
                          </p:cTn>
                        </p:par>
                        <p:par>
                          <p:cTn id="132" fill="hold">
                            <p:stCondLst>
                              <p:cond delay="2000"/>
                            </p:stCondLst>
                            <p:childTnLst>
                              <p:par>
                                <p:cTn id="133" presetID="35" presetClass="emph" presetSubtype="0" fill="hold" grpId="1" nodeType="afterEffect">
                                  <p:stCondLst>
                                    <p:cond delay="0"/>
                                  </p:stCondLst>
                                  <p:childTnLst>
                                    <p:anim calcmode="discrete" valueType="str">
                                      <p:cBhvr>
                                        <p:cTn id="134" dur="500" fill="hold"/>
                                        <p:tgtEl>
                                          <p:spTgt spid="15365"/>
                                        </p:tgtEl>
                                        <p:attrNameLst>
                                          <p:attrName>style.visibility</p:attrName>
                                        </p:attrNameLst>
                                      </p:cBhvr>
                                      <p:tavLst>
                                        <p:tav tm="0">
                                          <p:val>
                                            <p:strVal val="hidden"/>
                                          </p:val>
                                        </p:tav>
                                        <p:tav tm="50000">
                                          <p:val>
                                            <p:strVal val="visible"/>
                                          </p:val>
                                        </p:tav>
                                      </p:tavLst>
                                    </p:anim>
                                  </p:childTnLst>
                                </p:cTn>
                              </p:par>
                            </p:childTnLst>
                          </p:cTn>
                        </p:par>
                        <p:par>
                          <p:cTn id="135" fill="hold">
                            <p:stCondLst>
                              <p:cond delay="2500"/>
                            </p:stCondLst>
                            <p:childTnLst>
                              <p:par>
                                <p:cTn id="136" presetID="35" presetClass="emph" presetSubtype="0" fill="hold" grpId="1" nodeType="afterEffect">
                                  <p:stCondLst>
                                    <p:cond delay="0"/>
                                  </p:stCondLst>
                                  <p:childTnLst>
                                    <p:anim calcmode="discrete" valueType="str">
                                      <p:cBhvr>
                                        <p:cTn id="137" dur="500" fill="hold"/>
                                        <p:tgtEl>
                                          <p:spTgt spid="15366"/>
                                        </p:tgtEl>
                                        <p:attrNameLst>
                                          <p:attrName>style.visibility</p:attrName>
                                        </p:attrNameLst>
                                      </p:cBhvr>
                                      <p:tavLst>
                                        <p:tav tm="0">
                                          <p:val>
                                            <p:strVal val="hidden"/>
                                          </p:val>
                                        </p:tav>
                                        <p:tav tm="50000">
                                          <p:val>
                                            <p:strVal val="visible"/>
                                          </p:val>
                                        </p:tav>
                                      </p:tavLst>
                                    </p:anim>
                                  </p:childTnLst>
                                </p:cTn>
                              </p:par>
                            </p:childTnLst>
                          </p:cTn>
                        </p:par>
                        <p:par>
                          <p:cTn id="138" fill="hold">
                            <p:stCondLst>
                              <p:cond delay="3000"/>
                            </p:stCondLst>
                            <p:childTnLst>
                              <p:par>
                                <p:cTn id="139" presetID="35" presetClass="emph" presetSubtype="0" fill="hold" grpId="1" nodeType="afterEffect">
                                  <p:stCondLst>
                                    <p:cond delay="0"/>
                                  </p:stCondLst>
                                  <p:childTnLst>
                                    <p:anim calcmode="discrete" valueType="str">
                                      <p:cBhvr>
                                        <p:cTn id="140" dur="500" fill="hold"/>
                                        <p:tgtEl>
                                          <p:spTgt spid="15368"/>
                                        </p:tgtEl>
                                        <p:attrNameLst>
                                          <p:attrName>style.visibility</p:attrName>
                                        </p:attrNameLst>
                                      </p:cBhvr>
                                      <p:tavLst>
                                        <p:tav tm="0">
                                          <p:val>
                                            <p:strVal val="hidden"/>
                                          </p:val>
                                        </p:tav>
                                        <p:tav tm="50000">
                                          <p:val>
                                            <p:strVal val="visible"/>
                                          </p:val>
                                        </p:tav>
                                      </p:tavLst>
                                    </p:anim>
                                  </p:childTnLst>
                                </p:cTn>
                              </p:par>
                            </p:childTnLst>
                          </p:cTn>
                        </p:par>
                        <p:par>
                          <p:cTn id="141" fill="hold">
                            <p:stCondLst>
                              <p:cond delay="3500"/>
                            </p:stCondLst>
                            <p:childTnLst>
                              <p:par>
                                <p:cTn id="142" presetID="35" presetClass="emph" presetSubtype="0" fill="hold" nodeType="afterEffect">
                                  <p:stCondLst>
                                    <p:cond delay="0"/>
                                  </p:stCondLst>
                                  <p:childTnLst>
                                    <p:anim calcmode="discrete" valueType="str">
                                      <p:cBhvr>
                                        <p:cTn id="143" dur="500" fill="hold"/>
                                        <p:tgtEl>
                                          <p:spTgt spid="26634"/>
                                        </p:tgtEl>
                                        <p:attrNameLst>
                                          <p:attrName>style.visibility</p:attrName>
                                        </p:attrNameLst>
                                      </p:cBhvr>
                                      <p:tavLst>
                                        <p:tav tm="0">
                                          <p:val>
                                            <p:strVal val="hidden"/>
                                          </p:val>
                                        </p:tav>
                                        <p:tav tm="50000">
                                          <p:val>
                                            <p:strVal val="visible"/>
                                          </p:val>
                                        </p:tav>
                                      </p:tavLst>
                                    </p:anim>
                                  </p:childTnLst>
                                </p:cTn>
                              </p:par>
                            </p:childTnLst>
                          </p:cTn>
                        </p:par>
                        <p:par>
                          <p:cTn id="144" fill="hold">
                            <p:stCondLst>
                              <p:cond delay="4000"/>
                            </p:stCondLst>
                            <p:childTnLst>
                              <p:par>
                                <p:cTn id="145" presetID="35" presetClass="emph" presetSubtype="0" fill="hold" nodeType="afterEffect">
                                  <p:stCondLst>
                                    <p:cond delay="0"/>
                                  </p:stCondLst>
                                  <p:childTnLst>
                                    <p:anim calcmode="discrete" valueType="str">
                                      <p:cBhvr>
                                        <p:cTn id="146" dur="500" fill="hold"/>
                                        <p:tgtEl>
                                          <p:spTgt spid="26635"/>
                                        </p:tgtEl>
                                        <p:attrNameLst>
                                          <p:attrName>style.visibility</p:attrName>
                                        </p:attrNameLst>
                                      </p:cBhvr>
                                      <p:tavLst>
                                        <p:tav tm="0">
                                          <p:val>
                                            <p:strVal val="hidden"/>
                                          </p:val>
                                        </p:tav>
                                        <p:tav tm="50000">
                                          <p:val>
                                            <p:strVal val="visible"/>
                                          </p:val>
                                        </p:tav>
                                      </p:tavLst>
                                    </p:anim>
                                  </p:childTnLst>
                                </p:cTn>
                              </p:par>
                            </p:childTnLst>
                          </p:cTn>
                        </p:par>
                        <p:par>
                          <p:cTn id="147" fill="hold">
                            <p:stCondLst>
                              <p:cond delay="4500"/>
                            </p:stCondLst>
                            <p:childTnLst>
                              <p:par>
                                <p:cTn id="148" presetID="35" presetClass="emph" presetSubtype="0" fill="hold" grpId="1" nodeType="afterEffect">
                                  <p:stCondLst>
                                    <p:cond delay="0"/>
                                  </p:stCondLst>
                                  <p:childTnLst>
                                    <p:anim calcmode="discrete" valueType="str">
                                      <p:cBhvr>
                                        <p:cTn id="149" dur="500" fill="hold"/>
                                        <p:tgtEl>
                                          <p:spTgt spid="15378"/>
                                        </p:tgtEl>
                                        <p:attrNameLst>
                                          <p:attrName>style.visibility</p:attrName>
                                        </p:attrNameLst>
                                      </p:cBhvr>
                                      <p:tavLst>
                                        <p:tav tm="0">
                                          <p:val>
                                            <p:strVal val="hidden"/>
                                          </p:val>
                                        </p:tav>
                                        <p:tav tm="50000">
                                          <p:val>
                                            <p:strVal val="visible"/>
                                          </p:val>
                                        </p:tav>
                                      </p:tavLst>
                                    </p:anim>
                                  </p:childTnLst>
                                </p:cTn>
                              </p:par>
                            </p:childTnLst>
                          </p:cTn>
                        </p:par>
                        <p:par>
                          <p:cTn id="150" fill="hold">
                            <p:stCondLst>
                              <p:cond delay="5000"/>
                            </p:stCondLst>
                            <p:childTnLst>
                              <p:par>
                                <p:cTn id="151" presetID="35" presetClass="emph" presetSubtype="0" fill="hold" grpId="1" nodeType="afterEffect">
                                  <p:stCondLst>
                                    <p:cond delay="0"/>
                                  </p:stCondLst>
                                  <p:childTnLst>
                                    <p:anim calcmode="discrete" valueType="str">
                                      <p:cBhvr>
                                        <p:cTn id="152" dur="500" fill="hold"/>
                                        <p:tgtEl>
                                          <p:spTgt spid="1537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P spid="15365" grpId="1" animBg="1"/>
      <p:bldP spid="15366" grpId="0" animBg="1"/>
      <p:bldP spid="15366" grpId="1" animBg="1"/>
      <p:bldP spid="15367" grpId="0" animBg="1"/>
      <p:bldP spid="15367" grpId="1" animBg="1"/>
      <p:bldP spid="15368" grpId="0" animBg="1"/>
      <p:bldP spid="15368" grpId="1" animBg="1"/>
      <p:bldP spid="15369" grpId="0"/>
      <p:bldP spid="15378" grpId="0" animBg="1"/>
      <p:bldP spid="15378" grpId="1" animBg="1"/>
      <p:bldP spid="15379" grpId="0" animBg="1"/>
      <p:bldP spid="15379" grpId="1" animBg="1"/>
      <p:bldP spid="15380" grpId="0"/>
      <p:bldP spid="15381" grpId="0"/>
      <p:bldP spid="15382" grpId="0"/>
      <p:bldP spid="15383" grpId="0"/>
      <p:bldP spid="15384" grpId="0"/>
      <p:bldP spid="15385" grpId="0"/>
      <p:bldP spid="15386" grpId="0"/>
      <p:bldP spid="15387" grpId="0"/>
      <p:bldP spid="15388" grpId="0"/>
      <p:bldP spid="15389" grpId="0"/>
      <p:bldP spid="15390" grpId="0"/>
      <p:bldP spid="15391" grpId="0"/>
      <p:bldP spid="15392" grpId="0"/>
      <p:bldP spid="15393" grpId="0"/>
      <p:bldP spid="15394" grpId="0"/>
      <p:bldP spid="1539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12694A40-F6D5-4734-B76B-24840E19E6EC"/>
  <p:tag name="ISPRING_SCORM_RATE_SLIDES" val="1"/>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PLAYERS_CUSTOMIZATION" val="UEsDBBQAAgAIAGy03Ep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BstNxKmd7J2s4DAAAxDwAAJwAAAHVuaXZlcnNhbC9mbGFzaF9wdWJsaXNoaW5nX3NldHRpbmdzLnhtbNVXX3PaRhB/51PcqJPHIDu1a4cReDy2GDPBQJDcJtPpeA7dgq4+3am6E4Q89dPkg/WTdE9nYwg4Fc244w4PoNXub//9do8Lzj5lgsyh0FzJtnfYPPAIyEQxLmdt7ybuvj71iDZUMiqUhLYnlUfOOo0gLyeC6zQCY1BVE4SRupWbtpcak7d8f7FYNLnOC/tWidIgvm4mKvPzAjRIA4WfC7rEL7PMQXudRoOQwImuFSsFEM4wBMltdFR0BdWp5zu1CU3uZoUqJbtQQhWkmE3a3g+n5/bzoOOgLnkG0ianOyi0YtOijHEbDxUR/wwkBT5LMfCTI48sODNp23tzZFFQ299GqbBdDtSiXChMRpp7+AwMZdRQ9+j8Gfhk9IPAidhS0ownMb4hNv+2dxnfRv3eZXg7GMZhdHsVX/ddDHsYxeGHeA+juBf3w33068JffRyF435v8O42Hg77cW/0aIUV3ShI4G9WLMDKqrJIYFWwwKRlNpGUCyTbV2XUYJCughYziFWXYxOnVGjwyO85zN6XVHCzRFYfIKvvAPJznUNixrZtbc8UJXiPcA4QA8Nerihx/HZFiZPTjdR95/0xrZ1RBtQYmqRIHpRVoQX+uuhBbarkRmr2mUyUYKuEIJsAG9AM1kYiuuOyi5qHHpliEwSmel5wKjzCDaaerIx1OdGGm2oIu+uaBLFw2IFcR1ulSFJa6I2Kr6puiZ90fh0oA/o3Vwonekr1F1UKRpaqJILfATGKYJvLDH+lQNaHiUwLlVVSHHdDtOAY3JzDAthZHUcf0UVWoiVumlyAcR7+KPlnMoGpKhAX6Bx3Esq5dvjNvYBzqvUjKH2I8ZUbkd7gMvzwyiZI2ZzKZE9w5AZkuXkOfIq5S4UuhFBYzTUIrExCSw1VfxhnlVqdNGv7Tum8arptZAWK7eYYj8PEFwmymMsS6gImVBIlxZLQBDeFthSac1VqlDiyOGj9rwJ0poTLKtQZDhs6KxgUddAODt/8eHT808np21bT/+vPL6+/aXS/PUeCWm9ufV48uZ7rWX21pP/B6Buresu2q4rMMpRtOd19/Nyvye1FEvh2we3ed9VafonrLgrPxxdXZBxGN/04atUhw0ARLFiSIpum9s9KHZvhTYztCOuojsbhz7XCwL7UmoQwqgU3rJXHuzpaY3cMjNaOgFoh4A6fuQMDt7jgGUdW/i/G86lJ+f7J/k+m87v+jbjRfqbpBFokKXb02Vjw4rffc5b3JVXMPa3uDxsXhsDfeTWzbzIueYZ1tKf76j7XOT46wCvIzleNBqJtXnM7jb8BUEsDBBQAAgAIAGy03Eo6Kj9OugIAAFgKAAAhAAAAdW5pdmVyc2FsL2ZsYXNoX3NraW5fc2V0dGluZ3MueG1slVbbTuMwEH3nK6rue8Ney0qmEpSuhNRdECDenWSaWHXsyJ6U7d+v7TjEbhua7QipnjnHc/UUordMLC4mE5JJLtUzIDJRaKvpdBOWX0/TBlGKWSYFgsCZkKqifLr49Mt9SOKQ51hyB2osZ0Mz6N3M3WcMxfv4PrcyRMhkVVOxX8tCzlKabQslG5GfDa3c16A4E1uDvPw5X64GHXCm8R6himJaXVkZR6kVaA02pB8rK2dZnKbAO0+X7jOS07v6OPsD2o5pho5289nKEK2mBcRFvrqxMowX5va4K3MrHxMQ/qKBfv1iZRDK6R5UfPndNyuDDFk39f/MSK1kYQsacz5u4juHS5qb52ejurRylmATso7OdsGXx+V6F4D81/DdE/tcleSPtq4HC8E2PeWwQNUASbpTa9OlfHto0LyPzh5qesyjifmRNhoWG8q1h/XKHvgEb0zkIcpresir5E0FyzbgEBkbesJyeeuWRYh91wUxKth5ZZ9KoOyRf0xhj5CBskc+c5bDg+D74wgOTS2p6/It9f0MGuDJUQeMGQQ1x9yH0p06q3W1to9XB7F6RYepZA4LbeN5YRXY1pHE6dqYkqOgiKA7VlBkUvy2uHTvstEkOTD4aTs9WwQZcjg1ci5Gs6jDernzxdmCkPaHoU+uPU/Q7PHrKUWkWVmZHyY9nXieeSimMNPkNMNuSgMHdS82MuA430OkiqotqBcp+Vg3QiLosdfL9n0NwUkS1IAkp6tM/CWnyi+aKgW1Ml1joLsqx8oWWLKi5OYPXxm8QX7AGLC2VCzNfYKy97kMFH4IgKqs7Ka2PbSWquHIOOyAe2ugcCkP5Ua0mdKhgbvBNWwwHDmvGTWTfln0sxIvkUB/Av9qwoouPrCMGHukqXaZRS+/28TB1dFy7haanb5wl7mzH6boZmM/LqFR2v8o/wFQSwMEFAACAAgAbLTcSrJ85P+jAwAAQg4AACYAAAB1bml2ZXJzYWwvaHRtbF9wdWJsaXNoaW5nX3NldHRpbmdzLnhtbNVXUXPaOBB+51do3OljcdJLLyljyGQSZ8KUAAWn187NTUZYC9ZFllxJhtKn/pr+sP6SrqyEhJLkzF3buxsewOvdb3e/XX020eGHXJA5aMOVbAe7zZ2AgEwV43LWDi6S02cHATGWSkaFktAOpArIYacRFeVEcJONwVp0NQRhpGkVth1k1hatMFwsFk1uCu3uKlFaxDfNVOVhocGAtKDDQtAlftllASboNBqERN50rlgpgHCGJUjuqqPizOYiCL3XhKZXM61KyY6VUJro2aQdPDk4cp8bH490wnOQrjfTQaMz2xZljLtyqBjzj0Ay4LMM697fC8iCM5u1g+d7DgW9w02UCtu3QB3KscJepL2Gz8FSRi31lz6fhQ/W3Bi8iS0lzXma4B3i2m8HJ8nluNc9iS/7gyQeX54l5z1fwxZBSfw22SIo6Sa9eBv/uvBn74bxqNftv7pMBoNe0h3eRiGja4RE4TpjETKrSp3CirDIZmU+kZQL3LVvaDRgcVsF1TNI1CnHIU6pMBCQPwuYvS6p4HaJS72DS30FUByZAlI7cmNrB1aXENzCeUAsDGe5WokXL1crsX+w1nros9+2dW+VEbWWphkuD9qq0qLwrunGbarkWmvumkyUYKuGpsiywF6ONKciINxib+nqrnUM2FMukH8Xu9ucSrvRXJpRbdY4XPHoVjnt/N5XFswfvjlvesj1N1UKRpaqJIJfAbGK4ODKHH9lQO4eDzLVKq+sghpLjOAMyJzDAthhnUTvMEVeYiRKRyHA+gzvS/6RTGCqNOICnaPIoJ0bj9/cCrigxtyC0psan/ql7/ZP4rdPXYOUzalMtwTHaUNe2B+BT7F3qTCFEArZvAOBzKS0NFDNh3FWudVps3bujM6robtBVqA4bo71eEy8keIWcllCXcCUSqKkWBKa4tk3boXmXJUGLX5ZPLT5WwX6UMJlVeoMHyiYTDPQddB2dp//svfi1/2Dl61m+OXT52ePBl3r4VBQl80L4vGDglsv6hvZ/YugR8R3I/ZU6dxtKNtIev8D5Vr4NoUkCp3s3K9gldD+HAEbx0ej4zMyiscXvWTcqjPeviJIQZrhfkzdC0WdmMFFggTHdVyHo/hNrTKQ6Vq7HY9rwQ1q9fGqjtfIC/vwjqjXKgFVeeYfAajLgucc9+x/ceAe2v1/flZ/ynl7/I3Bn8bvdd6A6jTDGf2wuf77CvVdCfsvceCvVu/hay/eUXjvX5wG2tf/93UaXwFQSwMEFAACAAgAbLTcSoITx3SWAQAAIgYAAB8AAAB1bml2ZXJzYWwvaHRtbF9za2luX3NldHRpbmdzLmpzjZTLbsIwEEX3fAVytxWiT2h3qFCpEotKZVd1YcIQIhzbsk0KRfx7M+YVO5NSzya+OrrziDzbVrs8LGHt5/bWf/v7e3j3GqDmzAquQ1006DnqzIpsBpMsB5FJYBFSIDLnwsJJ350RyplJ7zrdfKCvrRgyRdD6lKAiGgK0FFgQ4DcFrinxJ2zu0Ni+qcqopyvnlOwkSjqQriOVybln2NWrP9UeI1gVYC6gc55AYNrzp4k8Oz70MKpconLN5WasUtWZ8mSZGrWSs6b8i40GU/705R7oPvVeRoGdyKx7c5DHiUd9jGZSG7AWDnkfRxgkLPgURMW3688faGBcbyiii8xm7kgPbjCqtOYp1KbUH2CEmCy9atPsYdQ5B2u3J+5uMQJC8A2YmtXwHiMAlV7pf/xAbVSKE6mh9ZmfUKH4LJPpIXUXg+SwWLRtmt65UV/+kAVPSEVPaEE9v7xpecSgJUB31IK8Nso7puwEJUoih6JATYAFvUhcvEjw/tlm3DmeLPJyP5TrsZwDN0swE6VEWf7XpULjXK3dL1BLAwQUAAIACABstNxKGtrqO6oAAAAfAQAAGgAAAHVuaXZlcnNhbC9pMThuX3ByZXNldHMueG1snY8xD8IgEIV3fgW5XbBb0wDdTNwcdDYVUUno0XDU+vOF1Bhnh0vuXd73Xk71rzHwp0vkI2poxBa4QxuvHu8aTsfdpgVOecDrECI6DRiB94Yp37R4SI5cJl4ikDQ8cp46KZdlEZ6mVBIohjmXYBI2jrLMGFFWUk4rCivb+b/ozw0MY5yry+xD3qMpe1GrhVOyGipzdig83iLIalDy667KzpRLRRFK/jxm2BtQSwMEFAACAAgAbLTcSp7BrKdoAAAAbAAAABwAAAB1bml2ZXJzYWwvbG9jYWxfc2V0dGluZ3MueG1sDcq7CsMwDEbhPU8htPe2ZYiTodAxS9IHEMlPMchSsZ3Svn29nQPfMH2T0ge5RLfAt/OVCbb5Hu0V+Lk+Tj1TqWK7qBsCmzNNYzeob6ILam2w0Fvlh7witaiYJTW5xHagux+5gC9j9wdQSwMEFAACAAgAdrjD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bLTcSrkX7vmmCAAAlSIAACkAAAB1bml2ZXJzYWwvc2tpbl9jdXN0b21pemF0aW9uX3NldHRpbmdzLnhtbK1azY7buhXe9ykIBxdogSL+/5nCcSFL9IwQW/a1NDNJi8KQLc5YGEl0JdrJXHhxgbvtpsu+QLd9gL5NF0X7Fj2kJFuSf4ZKGmcGEXm+7xwenh9STj96cQN1GzHquz/ZzKWBSRhzg+do8CuE+ivq0XAWkogwMZAfQoHtkw+V+4C5zCNOBUXMDhw7dD5UnmwvIpUYkoKQCxPLLWM0eL+iASMBex/Q0Le9CtrZ3haoRuJPpfo2kO5IWAL2ZK9IUVntTUBOyXnxFfU3dvA6ps/0/dJevTyHdBs4MpatXzck9Nzg5SB801Vx96ys50ZMZ8Q/Yxbu8Y8EagN7FhHnjfUcMJ69JJ6MBwqIoporHiggd27ksjcN3NjP5JynL0kHwHxuYxr8cwXDyFd2kG42+Oe8tGe/krCERXSz3ZQMlU1In7lbS2hJER61HUjng7hW45/rGL4krukNHTkPtTT+SeX61UyZEJWkWiwlMdGjGzj0ix480QSYlhCVz0aDGordgnpdpaf14Kk1bDVQt4UbuIc03FZh7qap3TRVmNMadbVfLVDEvCFZQdk4z9qv5mZPAXoQkZDpgUO+Dpp56exUfgW3IXge5KJBp8U/+1TrXriqhVr1dreN9w2l2Wx2kNrW6lpt3+3edJU6wrVWu9bcD3s88FC93a7fdPb1bqPdhKfRTQdYWvimg1rdVquh7Ru4AWikKEOtoe67zZt6XQFtuHej7kejYbdWQ/V6vdnS9u1OczSsIZBuAofS7HEHNrXmsNnZK0Ol3muikToajlp7rOGO2ka9Bu7UavvWcNis1Y7OPa4u667jqPRyUne+QXh2C87OHqMtH1z91TYMQdgiPgQ4IyKGTX0yG+OFOr2fmziOXpDj7TAVO/S93OghHXgLHPz3n3/9zy9/+fff/tGviudcrmQbqmQ7HLyLIyVZhwxSFOoSuGxDHLyriT+ysETX26ALzVHGzGN3BEWiMV6TPtMfB+/izigPSzuXzMrOtclvwB1Vvu2RC91SRmuxZ8phCp1TxsZM65TScdI7pZQUO6gU6EwLlTKx2EgH7+IWKgU6dFIZVYnb4k5aEEwei7Wk74MW2NxscUmGBOVsCKVtMlOMz4vx9Ha6GOq3lYEaZyXiafnrRqf3td7u/KZfTXCSTOZEGY/zXEiQtWtyXIY1n44XQIjHCwN/sioD/rs0dHpvjXUDVwbJP0oTzOb4oTLgv2Wg9/M5NqyFOdY1vNDNhTG1hF/G2MJaZfCZbtHa3hHEKNq55Atia4KgPLshQZHnOmKCl2w32BIJfdp0oujGYo5Na66rlj41KgOThuHrbwWzvWVrCJ61HSHHjewlXMKEWggRMc/LC2gX9zoEf9naBUnq227wXkb7XHnUjduFNZ2OzQU2tHSkMsCBg7TQ5prKE80VE8+BI7Sha38bfCGiTzAgxfNKk9zpt3dj+LG4IXfu89qDH/YN1swwbMmMBBJACBw8h6gzzcfpXOM+BIXIRhs7ir7Q0MkFTXbrJLh1Q51CaKpWht/iNCk3bLwbrCB0yIpJ8E2waSq3eDGcfoIYh9yclgRNP0JKfiwJ+oxNyCFsSsAM5UG/VXhG8DRMEyTNwZXN4917RfZqBTjuzZ1LtxGMcA9DmohsjEorMvGP97CPujI+k+wxJ/hZ7OCzuyNgRehIRRUUIBVrPK5+vNf/sBgp+hhrCwg0bfq4sER95PpsKCQBZcj2PMqXAaptZ2cHK4KWZGVvIR1eQcxxHSHGt18Y8+et+xOyWVKEfkjql6HhTz+8L29druqdGunDURmUwVllw97SnlnBNxrCA/6iFTIOKG+CGafyUIfMGLq0FAhDReelC4qwVwqoGyNQN4vrAhQOfq8pRWBMEw6Dou+geQDP5Qx5AI+Wo3jEQ1O3oGk/kiU/xUqAxXbHu3Z+p/ldwyNwrTvs9pI8UUgXj9i7uCFCDRTbL7PLmZabK1GWbo3BcAM4n+O+Cqye6/OzuBzt/QSnrojLSm49j3TrOSKHPfdFlBbw89Ynp/38KaS+GPXsKI3ruLj9/jsNiZc4j/XOyjUiEytz9W6hKoaK+fmQZ5Unj4MY5ZaNLXMxVoacAYLVt9lqDYX1iZ/a5bni852GRwrwJe41iR2u1v/6+e/yNAV74lGUjP6uLA+kIK9a+MD3R4MyEv1JgsdShnmoeJAEJsfjFCp/WrZ0CJP/ywHUjpuBT33+wkJKNQRiso2KZSnq3QRi1RShSbfhSqp/Z0kmyvwjlB9xcqsMJnb4AuXLotQrSyQ8z2OTlbbheGHZMs8NSEn4d/cDvnhLny0UTRM3OchRz129xE3QgeNo8tIGeXClK8Gn3ikG1MgCJXFcVp5TtJi0HEFJiJ+PBWF3tuMcBo7XY7h+0y3L3bYDFlJvxt9TnL6YAwH+WgXCeMBCfkFLn7IS0Zp+SfZuIL7m6lezQ0XRGdgw4wezhDI/VpSe89xxsrzJSFHwgXpQndV4ORnq/HgRpapD8R4vq+AwdmI5HJqTqYzpx8GivEG+shP5zGBR3uQtawqn9FObilNZaPpyZWiH2XGZvQMZEogqlSpLH/NC3IQxf8sWZVaSDOQlfeqQgei9luuTJJ/5WNbi6gWT+8HhFDHhmOWrmdxKChPH+K1eD+C++Cb2cnSLdUAOZn0tns+lQCJzLgfit8FFZ8SjiL1uyIcKnP/t1ZqX+qiCEo4PFe7O45dJ53CbtKDxelYK6Yt6Lsp5KVzAq3gGEX93fRVC42S/DupXT9zUr17boH5Ce3n/gq2/JCGGEHBJGpv5saz0On2v8SCOhXnYhcksnq2BOoB7SorJDOSiShyq0lSJH7Lz/tZjrkd2JC1UmYGMa66vvh9BalyPbIWNyRPLxnYyUjoFkkp3DMSsdH7iIkxci/KVMztRMuOYvYzE6s+UKrlulFZpHu1Z0XggF7dnlIHsJf/3q9k2CyXq5Juy4hhAge/i/zz5H1BLAwQUAAIACABstNxK/hNogDYJAAAeFwAAFwAAAHVuaXZlcnNhbC91bml2ZXJzYWwucG5n7Zh9VNJZGsevU01vUzmT5Wap1WzZ1Ja7leXLgEcTrSk1UtMxgYq1fInUDF9AtM3ZMk2cnXazyHSVAg3FCBUFgXYrPVbGGAIlCrNqoiA4DiAq/mDBXv7fc/ZP/vid3+e+PPd57u/e5/uc87t2NCJsxTK3ZQCAFYcOhhwDYAECgM/ql3xu6/mat/aw7eWUeSwsGDBfbRizNRaeDQoPAoBVtnzu1CJbe2n6we8zAVj5xP44dabV/hmAtexDIUHROWjtAKxsg2TtFaQ1NTj4xu2Xm4NDbh788eAGZ2dn36ALp5d+eWn149t31728OvJoJ05X3XR2FtvxpFWBv7eFw2M8j6KvH/s2aqCbX5LYng/NDtKr8rnTk52eSsLU+DoAHhMb19MJdO5Zd2tIj7dwbrfuCwAe7pcEwhShPS/KvTtXOAEw9cB/FOfCz9Wf6bfFenLiwVWdhKimLbYPMQmjCpOyIBC+xGaXLTlgoi22zTlWtBmAjZRtnwFQc82BDnSgAx3oQAc60IEOdKADHfj/xz4+pgAy2pob//E/L3B3DaIRzefmzE1PPntydZW3TiksmPzXYs/0yxQ2hUd5QnmRTHYCrZX4bv+GLoWrUV/uLZgevNeMxZ0wGyxiltLWJXzRrO9CGgaflZSsCpxLnzvlh+pO7B7bKwOgQjWjV/Hm3pEa3DX9tEy0ZB8xgS3LJLycqVIPbyMYRnumF1wQUMTJTCfgi4L+nSuaODNrEEd26m1TxQLiUZE2HBPt61ecsIWb60MXJywA6RQCUVK4eFWHj6zyiEpAmXp7g0BO+63holdYj+FABun9nNn+riZp352x/lgxnBglMl7UqZwR2U/tMW1ohKfubmBPJflbJU0ixQbzzANsUU3AaUoqAOSotPt9elVRC80vLtw8juSXnve3Rl37OMpWea+9dSTzoc0pY7ZvMnllxKZiXdF88ONdN7yGZlNEtFy74VsxPbIz11da8BWiKu+3rmexGJJRWo7Jz53sCfOENJNcq14UaJWR+JG4EwTrIRjabNIafRs8G+WkdhHcPP4aJxVGSqFXf+r2ASD2MFSQFJHJsnllE1YkqFK5aT7FcMv0UElVgWXmtNsaGB9V6pk//R+M+XhOb632eQzVoxEyTxEqpGUyLVyhkTVajZ4SbvesKdmwT0UZcQOXGCiVhsMRDu/SeHdxhEWNmBEZlyVtukqOUruqSde5fF2UOs74JlEjYRyxe/a7l3/Tv9MosKwzBz+pLlnoU4AnElnV5BMmWTxx4Kymoi1JNpPX0xCKDENA36+O90IVSOMK74Xi2LoTN6KxAUhSAdSmUFqliavltqD6aJ0cZX7A+T0QtDU8cwV4/E7N/r2Yq44rL11ZiC9tdRdVwgJyKtAiqT+nY6r4OOYPreN3w2Nvj2B9tJkHy/BQO6rQRMhxM+YswpbicZi/RFNVQw9YKHGVul/kOhDvgvPCGrv3K9tJ9cu5HVk8eXGNm9yL1KeizXsb500I1sui6bUspt+OK1IzobSVuWfHSbQgb2bKQr7tpsloUZfrfKSMPzanlS6j4uXY8MxH9o8Qdhej5KAKPdkeOpK6fcd1/2WcSZmeKOm/S0WvF1ckvJPWjD7K+UbumlCqHT5X9aMWkg9NrW4ZyDfnDOgKhJiH0GA/fAwyad9Y6lW37AfxNjxP3t9E1jD244m8UBy0HEKflbamwN7ERkqBGtxRHM++nhxxXAy/Wk8V5fI+VzLLvMX6N/I01UPDnOJpPCGmsTQ5grm52CLgW8ykdkI1U15v7q1izK6icvxk9gv/kmbsrUvpHeRLL9/H0pnneof4ofVGdONqjtyQQWMxI83qYwUeddRT5pvcjxsNvZsKncPn4xPpsg4+jdlJR5oaO9XO9Sx0bnyDPgCW7/5+t7WpOdDLCI1oDSRLq9JgDcurMfVi+H6cPV3OiAnq6PJSy0+X0F9n/dxb63OaVJlE2hGnxKQ+kxDW1GIfWMY5r8I1g5+cQv0kBb6yHNFDqEwk/u0kSZ4AE8Cls8q28UnNrZHh7Zy1CGhYFidkUbfWY5JQz2FS7WwDDvqhKftLBGTy+OTYNKH0nD9e9Dd9zPWc1Kfo7PML/tlR/VcSxq/u6GjJInlaUsCzvV6M5KoDKYZcQx+RR4NnwRKCYqiyGY2qLl40Ud0WEMPfR/Nre96AQI4FM5FeGO5GmWus8JeUr4g8t2YtoR0vz2e1KOjoUdL119aIQDSH4z392vsHNxJmgu3R2OCUTbYrwy0SZJQNUdQufOYdjx1iN5byUBM01cYgi6U7IvDEvpE4cUU9jbSyrkfFQo/VZXznYuQ9JpQmUMnNKG8hY9sDWcder9g2ybbtMdc0C2W3nrOw9DA+4CjjkCmvUzfLXty4P0jXKdXb1J2aLFgQnggL5TsTqgQTj7BrkQtBOs8DnufLZJBjqNIMMTaxuMY4EOm+zCeFxEN5ni8biC1KMVAMCeK8+RhYlpeQtsenBdlUiWUY07sjuxFjzcSq7AaV+c07VAiSv5U24zsspRa9tV+sBJ2EEWvNmxvc0Pw74fYIGqaiPH5YBrkfxpt3a/LXLCVZDS8sUUf07/WDqc3r5dHVFgFIH90c1H1oQIE2jA7Vp60bn+Gf39hC2NmbeppSdiCkx/296vGuWTE95iRKiV2lYaTZixUln3R6JdFWsFoFfexkD1tqEKdGe6gZHuQtH8X41Xx9kKLDP0h1S1umcp/s48qduZODz5rhGIPg9shJHy07VlQV6Kn6xaVmlDyfkkOSs9/R8FKPcJXQZk31iqy8rirYjrwYdsSuHclq9hZxfGoaLRNjE/pufGBYk79f8U+7DitufqhjA3irFZGNIl054z8Rg9uj5bmqLNaiXZkXXO73mnDcrueLwEGOSeTqzs7q11P4lXICma6Hy7qQf5/a1JKtRX1bB8CY+onJVio9eFn9Ggr/1dhWQdwpzfC27cbCcejRMK7WL881cjsA5hPsSm7WkUBrVMUaBACAuKkYgEtJNUsAKNo6j6Z8s5Yz6WRDPsODazJPCMtW2Qr/OMr4M19omU3Nc/7wdxc1B0vYaRt5Hb1YkrMe4WOrL2UZB+x2dZaxyUgXybStZHkr2nP36BYC8KuAoajTzVhbW6c9b8aqfsV/wb5s8w8OISJCmMEnL/8XUEsDBBQAAgAIAGy03EptURk7SgAAAGoAAAAbAAAAdW5pdmVyc2FsL3VuaXZlcnNhbC5wbmcueG1ss7GvyM1RKEstKs7Mz7NVMtQzULK34+WyKShKLctMLVeoAIoZ6RlAgJJCJSq3PDOlJMNWycLQGCGWkZqZnlFiq2RmaAAX1AcaCQBQSwECAAAUAAIACABstNxKWn+5mToEAADhDgAAHQAAAAAAAAABAAAAAAAAAAAAdW5pdmVyc2FsL2NvbW1vbl9tZXNzYWdlcy5sbmdQSwECAAAUAAIACABstNxKmd7J2s4DAAAxDwAAJwAAAAAAAAABAAAAAAB1BAAAdW5pdmVyc2FsL2ZsYXNoX3B1Ymxpc2hpbmdfc2V0dGluZ3MueG1sUEsBAgAAFAACAAgAbLTcSjoqP066AgAAWAoAACEAAAAAAAAAAQAAAAAAiAgAAHVuaXZlcnNhbC9mbGFzaF9za2luX3NldHRpbmdzLnhtbFBLAQIAABQAAgAIAGy03EqyfOT/owMAAEIOAAAmAAAAAAAAAAEAAAAAAIELAAB1bml2ZXJzYWwvaHRtbF9wdWJsaXNoaW5nX3NldHRpbmdzLnhtbFBLAQIAABQAAgAIAGy03EqCE8d0lgEAACIGAAAfAAAAAAAAAAEAAAAAAGgPAAB1bml2ZXJzYWwvaHRtbF9za2luX3NldHRpbmdzLmpzUEsBAgAAFAACAAgAbLTcShra6juqAAAAHwEAABoAAAAAAAAAAQAAAAAAOxEAAHVuaXZlcnNhbC9pMThuX3ByZXNldHMueG1sUEsBAgAAFAACAAgAbLTcSp7BrKdoAAAAbAAAABwAAAAAAAAAAQAAAAAAHRIAAHVuaXZlcnNhbC9sb2NhbF9zZXR0aW5ncy54bWxQSwECAAAUAAIACAB2uMNEzoIJN+wCAACICAAAFAAAAAAAAAABAAAAAAC/EgAAdW5pdmVyc2FsL3BsYXllci54bWxQSwECAAAUAAIACABstNxKuRfu+aYIAACVIgAAKQAAAAAAAAABAAAAAADdFQAAdW5pdmVyc2FsL3NraW5fY3VzdG9taXphdGlvbl9zZXR0aW5ncy54bWxQSwECAAAUAAIACABstNxK/hNogDYJAAAeFwAAFwAAAAAAAAAAAAAAAADKHgAAdW5pdmVyc2FsL3VuaXZlcnNhbC5wbmdQSwECAAAUAAIACABstNxKbVEZO0oAAABqAAAAGwAAAAAAAAABAAAAAAA1KAAAdW5pdmVyc2FsL3VuaXZlcnNhbC5wbmcueG1sUEsFBgAAAAALAAsASQMAALgoAAAAAA=="/>
  <p:tag name="ISPRING_PRESENTATION_TITLE" val="7-2017清新文艺年中总结汇报动态ppt模板"/>
  <p:tag name="ISPRING_RESOURCE_PATHS_HASH_PRESENTER" val="ec69b1c6e68f3521767b2534e48ba397a7dd5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KSO_WM_UNIT_VALUE" val="118*355"/>
  <p:tag name="KSO_WM_UNIT_HIGHLIGHT" val="0"/>
  <p:tag name="KSO_WM_UNIT_COMPATIBLE" val="0"/>
  <p:tag name="KSO_WM_UNIT_DIAGRAM_ISNUMVISUAL" val="0"/>
  <p:tag name="KSO_WM_UNIT_DIAGRAM_ISREFERUNIT" val="0"/>
  <p:tag name="KSO_WM_UNIT_PLACING_PICTURE_MD4" val="F5C0D53400C002D2342BD126CE04B586"/>
  <p:tag name="KSO_WM_UNIT_TYPE" val="j"/>
  <p:tag name="KSO_WM_UNIT_INDEX" val="1"/>
  <p:tag name="KSO_WM_UNIT_ID" val="custom20202590_1*j*1"/>
  <p:tag name="KSO_WM_TEMPLATE_CATEGORY" val="custom"/>
  <p:tag name="KSO_WM_TEMPLATE_INDEX" val="20202590"/>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www.freeppt7.com">
  <a:themeElements>
    <a:clrScheme name="自定义 482">
      <a:dk1>
        <a:sysClr val="windowText" lastClr="000000"/>
      </a:dk1>
      <a:lt1>
        <a:sysClr val="window" lastClr="FFFFFF"/>
      </a:lt1>
      <a:dk2>
        <a:srgbClr val="2395AD"/>
      </a:dk2>
      <a:lt2>
        <a:srgbClr val="E7E6E6"/>
      </a:lt2>
      <a:accent1>
        <a:srgbClr val="DB879F"/>
      </a:accent1>
      <a:accent2>
        <a:srgbClr val="2395AD"/>
      </a:accent2>
      <a:accent3>
        <a:srgbClr val="DB879F"/>
      </a:accent3>
      <a:accent4>
        <a:srgbClr val="2395AD"/>
      </a:accent4>
      <a:accent5>
        <a:srgbClr val="DB879F"/>
      </a:accent5>
      <a:accent6>
        <a:srgbClr val="2395AD"/>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3038</Words>
  <Application>Microsoft Office PowerPoint</Application>
  <PresentationFormat>宽屏</PresentationFormat>
  <Paragraphs>467</Paragraphs>
  <Slides>39</Slides>
  <Notes>39</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39</vt:i4>
      </vt:variant>
    </vt:vector>
  </HeadingPairs>
  <TitlesOfParts>
    <vt:vector size="47" baseType="lpstr">
      <vt:lpstr>Aa之云体</vt:lpstr>
      <vt:lpstr>微软雅黑</vt:lpstr>
      <vt:lpstr>印品黑体</vt:lpstr>
      <vt:lpstr>Arial</vt:lpstr>
      <vt:lpstr>Arial Black</vt:lpstr>
      <vt:lpstr>Calibri</vt:lpstr>
      <vt:lpstr>www.freeppt7.com</vt:lpstr>
      <vt:lpstr>www.jpppt.com</vt:lpstr>
      <vt:lpstr>PowerPoint 演示文稿</vt:lpstr>
      <vt:lpstr>PowerPoint 演示文稿</vt:lpstr>
      <vt:lpstr>PowerPoint 演示文稿</vt:lpstr>
      <vt:lpstr>PowerPoint 演示文稿</vt:lpstr>
      <vt:lpstr>Add title text</vt:lpstr>
      <vt:lpstr>Add title text</vt:lpstr>
      <vt:lpstr>Add title text</vt:lpstr>
      <vt:lpstr>Add title text</vt:lpstr>
      <vt:lpstr>Add title text</vt:lpstr>
      <vt:lpstr>Add title text</vt:lpstr>
      <vt:lpstr>Add title text</vt:lpstr>
      <vt:lpstr>Add title text</vt:lpstr>
      <vt:lpstr>PowerPoint 演示文稿</vt:lpstr>
      <vt:lpstr>Add title text</vt:lpstr>
      <vt:lpstr>Add title text</vt:lpstr>
      <vt:lpstr>Add title text</vt:lpstr>
      <vt:lpstr>Add title text</vt:lpstr>
      <vt:lpstr>Add title text</vt:lpstr>
      <vt:lpstr>Add title text</vt:lpstr>
      <vt:lpstr>Add title text</vt:lpstr>
      <vt:lpstr>Add title text</vt:lpstr>
      <vt:lpstr>PowerPoint 演示文稿</vt:lpstr>
      <vt:lpstr>Add title text</vt:lpstr>
      <vt:lpstr>Add title text</vt:lpstr>
      <vt:lpstr>Add title text</vt:lpstr>
      <vt:lpstr>Add title text</vt:lpstr>
      <vt:lpstr>Add title text</vt:lpstr>
      <vt:lpstr>Add title text</vt:lpstr>
      <vt:lpstr>Add title text</vt:lpstr>
      <vt:lpstr>Add title text</vt:lpstr>
      <vt:lpstr>PowerPoint 演示文稿</vt:lpstr>
      <vt:lpstr>Add title text</vt:lpstr>
      <vt:lpstr>Add title text</vt:lpstr>
      <vt:lpstr>Add title text</vt:lpstr>
      <vt:lpstr>Add title text</vt:lpstr>
      <vt:lpstr>Add title text</vt:lpstr>
      <vt:lpstr>Add title text</vt:lpstr>
      <vt:lpstr>Add title text</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彩色韩范</dc:title>
  <dc:creator>第一PPT</dc:creator>
  <cp:keywords>www.1ppt.com</cp:keywords>
  <dc:description>www.1ppt.com</dc:description>
  <cp:lastModifiedBy>之灵</cp:lastModifiedBy>
  <cp:revision>31</cp:revision>
  <dcterms:created xsi:type="dcterms:W3CDTF">2015-05-05T08:02:00Z</dcterms:created>
  <dcterms:modified xsi:type="dcterms:W3CDTF">2023-06-29T12:49:34Z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158ED4F643954246B1CB2938771354A2_12</vt:lpwstr>
  </property>
  <property fmtid="{D5CDD505-2E9C-101B-9397-08002B2CF9AE}" pid="3" name="KSOProductBuildVer">
    <vt:lpwstr>2052-11.1.0.14309</vt:lpwstr>
  </property>
</Properties>
</file>