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charts/chart1.xml" ContentType="application/vnd.openxmlformats-officedocument.drawingml.chart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89" r:id="rId2"/>
  </p:sldMasterIdLst>
  <p:notesMasterIdLst>
    <p:notesMasterId r:id="rId28"/>
  </p:notesMasterIdLst>
  <p:handoutMasterIdLst>
    <p:handoutMasterId r:id="rId29"/>
  </p:handoutMasterIdLst>
  <p:sldIdLst>
    <p:sldId id="256" r:id="rId3"/>
    <p:sldId id="257" r:id="rId4"/>
    <p:sldId id="258" r:id="rId5"/>
    <p:sldId id="263" r:id="rId6"/>
    <p:sldId id="264" r:id="rId7"/>
    <p:sldId id="265" r:id="rId8"/>
    <p:sldId id="266" r:id="rId9"/>
    <p:sldId id="259" r:id="rId10"/>
    <p:sldId id="267" r:id="rId11"/>
    <p:sldId id="268" r:id="rId12"/>
    <p:sldId id="270" r:id="rId13"/>
    <p:sldId id="269" r:id="rId14"/>
    <p:sldId id="271" r:id="rId15"/>
    <p:sldId id="260" r:id="rId16"/>
    <p:sldId id="272" r:id="rId17"/>
    <p:sldId id="273" r:id="rId18"/>
    <p:sldId id="274" r:id="rId19"/>
    <p:sldId id="275" r:id="rId20"/>
    <p:sldId id="276" r:id="rId21"/>
    <p:sldId id="261" r:id="rId22"/>
    <p:sldId id="277" r:id="rId23"/>
    <p:sldId id="278" r:id="rId24"/>
    <p:sldId id="280" r:id="rId25"/>
    <p:sldId id="279" r:id="rId26"/>
    <p:sldId id="262" r:id="rId2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4B7D"/>
    <a:srgbClr val="213A62"/>
    <a:srgbClr val="FFFFFF"/>
    <a:srgbClr val="2B2C31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504" y="78"/>
      </p:cViewPr>
      <p:guideLst>
        <p:guide orient="horz" pos="213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76200" cap="rnd">
              <a:solidFill>
                <a:srgbClr val="2A4B7D"/>
              </a:solidFill>
              <a:round/>
            </a:ln>
            <a:effectLst>
              <a:outerShdw blurRad="127000" dist="127000" dir="5400000" algn="t" rotWithShape="0">
                <a:schemeClr val="tx1">
                  <a:alpha val="20000"/>
                </a:schemeClr>
              </a:outerShdw>
            </a:effectLst>
          </c:spPr>
          <c:marker>
            <c:symbol val="none"/>
          </c:marker>
          <c:dPt>
            <c:idx val="1"/>
            <c:bubble3D val="0"/>
            <c:spPr>
              <a:ln w="76200" cap="rnd">
                <a:solidFill>
                  <a:srgbClr val="2A4B7D"/>
                </a:solidFill>
                <a:round/>
              </a:ln>
              <a:effectLst>
                <a:outerShdw blurRad="127000" dist="127000" dir="5400000" algn="t" rotWithShape="0">
                  <a:schemeClr val="tx1">
                    <a:alpha val="2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D48-4DC8-9D94-40271DB3E691}"/>
              </c:ext>
            </c:extLst>
          </c:dPt>
          <c:dPt>
            <c:idx val="2"/>
            <c:bubble3D val="0"/>
            <c:spPr>
              <a:ln w="76200" cap="rnd">
                <a:solidFill>
                  <a:srgbClr val="2A4B7D"/>
                </a:solidFill>
                <a:round/>
              </a:ln>
              <a:effectLst>
                <a:outerShdw blurRad="127000" dist="127000" dir="5400000" algn="t" rotWithShape="0">
                  <a:schemeClr val="tx1">
                    <a:alpha val="2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D48-4DC8-9D94-40271DB3E691}"/>
              </c:ext>
            </c:extLst>
          </c:dPt>
          <c:dPt>
            <c:idx val="3"/>
            <c:bubble3D val="0"/>
            <c:spPr>
              <a:ln w="76200" cap="rnd">
                <a:solidFill>
                  <a:srgbClr val="2A4B7D"/>
                </a:solidFill>
                <a:round/>
              </a:ln>
              <a:effectLst>
                <a:outerShdw blurRad="127000" dist="127000" dir="5400000" algn="t" rotWithShape="0">
                  <a:schemeClr val="tx1">
                    <a:alpha val="2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D48-4DC8-9D94-40271DB3E691}"/>
              </c:ext>
            </c:extLst>
          </c:dPt>
          <c:dPt>
            <c:idx val="4"/>
            <c:bubble3D val="0"/>
            <c:spPr>
              <a:ln w="76200" cap="rnd">
                <a:solidFill>
                  <a:srgbClr val="2A4B7D"/>
                </a:solidFill>
                <a:round/>
              </a:ln>
              <a:effectLst>
                <a:outerShdw blurRad="127000" dist="127000" dir="5400000" algn="t" rotWithShape="0">
                  <a:schemeClr val="tx1">
                    <a:alpha val="2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D48-4DC8-9D94-40271DB3E691}"/>
              </c:ext>
            </c:extLst>
          </c:dPt>
          <c:dPt>
            <c:idx val="5"/>
            <c:bubble3D val="0"/>
            <c:spPr>
              <a:ln w="76200" cap="rnd">
                <a:solidFill>
                  <a:srgbClr val="2A4B7D"/>
                </a:solidFill>
                <a:round/>
              </a:ln>
              <a:effectLst>
                <a:outerShdw blurRad="127000" dist="127000" dir="5400000" algn="t" rotWithShape="0">
                  <a:schemeClr val="tx1">
                    <a:alpha val="2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6D48-4DC8-9D94-40271DB3E691}"/>
              </c:ext>
            </c:extLst>
          </c:dPt>
          <c:cat>
            <c:numRef>
              <c:f>Sheet1!$A$2:$A$7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1895</c:v>
                </c:pt>
                <c:pt idx="1">
                  <c:v>926</c:v>
                </c:pt>
                <c:pt idx="2">
                  <c:v>2805</c:v>
                </c:pt>
                <c:pt idx="3">
                  <c:v>1290</c:v>
                </c:pt>
                <c:pt idx="4">
                  <c:v>1690</c:v>
                </c:pt>
                <c:pt idx="5">
                  <c:v>3590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A-6D48-4DC8-9D94-40271DB3E6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rgbClr val="243547"/>
              </a:solidFill>
              <a:round/>
            </a:ln>
            <a:effectLst/>
          </c:spPr>
        </c:dropLines>
        <c:smooth val="0"/>
        <c:axId val="854381312"/>
        <c:axId val="854382848"/>
      </c:lineChart>
      <c:catAx>
        <c:axId val="85438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rgbClr val="243547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854382848"/>
        <c:crosses val="autoZero"/>
        <c:auto val="1"/>
        <c:lblAlgn val="ctr"/>
        <c:lblOffset val="100"/>
        <c:noMultiLvlLbl val="0"/>
      </c:catAx>
      <c:valAx>
        <c:axId val="8543828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85438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>
          <a:latin typeface="Arial"/>
          <a:ea typeface="微软雅黑"/>
          <a:sym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vlaue01</c:v>
                </c:pt>
              </c:strCache>
            </c:strRef>
          </c:tx>
          <c:spPr>
            <a:solidFill>
              <a:srgbClr val="314153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ED5-462B-B626-05F7447581A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ED5-462B-B626-05F7447581A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vlaue01</c:v>
                </c:pt>
                <c:pt idx="1">
                  <c:v>vlaue02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40</c:v>
                </c:pt>
                <c:pt idx="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D5-462B-B626-05F7447581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vlaue02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vlaue01</c:v>
                </c:pt>
                <c:pt idx="1">
                  <c:v>vlaue02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ED5-462B-B626-05F7447581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9"/>
        <c:overlap val="100"/>
        <c:axId val="862192768"/>
        <c:axId val="862507392"/>
      </c:barChart>
      <c:catAx>
        <c:axId val="862192768"/>
        <c:scaling>
          <c:orientation val="minMax"/>
        </c:scaling>
        <c:delete val="0"/>
        <c:axPos val="l"/>
        <c:numFmt formatCode="General" sourceLinked="0"/>
        <c:majorTickMark val="in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862507392"/>
        <c:crosses val="autoZero"/>
        <c:auto val="1"/>
        <c:lblAlgn val="ctr"/>
        <c:lblOffset val="100"/>
        <c:noMultiLvlLbl val="0"/>
      </c:catAx>
      <c:valAx>
        <c:axId val="862507392"/>
        <c:scaling>
          <c:orientation val="minMax"/>
        </c:scaling>
        <c:delete val="1"/>
        <c:axPos val="b"/>
        <c:majorGridlines>
          <c:spPr>
            <a:ln w="9525" cap="flat" cmpd="sng" algn="ctr">
              <a:noFill/>
              <a:prstDash val="solid"/>
              <a:round/>
            </a:ln>
          </c:spPr>
        </c:majorGridlines>
        <c:numFmt formatCode="0%" sourceLinked="1"/>
        <c:majorTickMark val="out"/>
        <c:minorTickMark val="none"/>
        <c:tickLblPos val="nextTo"/>
        <c:crossAx val="8621927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lang="zh-CN" sz="1000">
          <a:latin typeface="Arial"/>
          <a:ea typeface="微软雅黑"/>
          <a:cs typeface="+mn-ea"/>
          <a:sym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vlaue01</c:v>
                </c:pt>
              </c:strCache>
            </c:strRef>
          </c:tx>
          <c:spPr>
            <a:solidFill>
              <a:srgbClr val="123B74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F424-40A0-B818-F7F054CF2AC4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F424-40A0-B818-F7F054CF2AC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vlaue01</c:v>
                </c:pt>
                <c:pt idx="1">
                  <c:v>vlaue02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</c:v>
                </c:pt>
                <c:pt idx="1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24-40A0-B818-F7F054CF2AC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vlaue02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vlaue01</c:v>
                </c:pt>
                <c:pt idx="1">
                  <c:v>vlaue02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20</c:v>
                </c:pt>
                <c:pt idx="1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424-40A0-B818-F7F054CF2A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862275456"/>
        <c:axId val="862276992"/>
      </c:barChart>
      <c:catAx>
        <c:axId val="862275456"/>
        <c:scaling>
          <c:orientation val="minMax"/>
        </c:scaling>
        <c:delete val="0"/>
        <c:axPos val="l"/>
        <c:numFmt formatCode="General" sourceLinked="0"/>
        <c:majorTickMark val="in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862276992"/>
        <c:crosses val="autoZero"/>
        <c:auto val="1"/>
        <c:lblAlgn val="ctr"/>
        <c:lblOffset val="100"/>
        <c:noMultiLvlLbl val="0"/>
      </c:catAx>
      <c:valAx>
        <c:axId val="862276992"/>
        <c:scaling>
          <c:orientation val="minMax"/>
        </c:scaling>
        <c:delete val="1"/>
        <c:axPos val="b"/>
        <c:majorGridlines>
          <c:spPr>
            <a:ln w="9525" cap="flat" cmpd="sng" algn="ctr">
              <a:noFill/>
              <a:prstDash val="solid"/>
              <a:round/>
            </a:ln>
          </c:spPr>
        </c:majorGridlines>
        <c:numFmt formatCode="0%" sourceLinked="1"/>
        <c:majorTickMark val="out"/>
        <c:minorTickMark val="none"/>
        <c:tickLblPos val="nextTo"/>
        <c:crossAx val="8622754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lang="zh-CN" sz="1000">
          <a:latin typeface="Arial"/>
          <a:ea typeface="微软雅黑"/>
          <a:cs typeface="+mn-ea"/>
          <a:sym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字魂59号-创粗黑" panose="00000500000000000000" charset="-122"/>
              <a:ea typeface="字魂59号-创粗黑" panose="00000500000000000000" charset="-122"/>
              <a:cs typeface="字魂59号-创粗黑" panose="00000500000000000000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cs typeface="字魂59号-创粗黑" panose="00000500000000000000" charset="-122"/>
              </a:rPr>
              <a:t>2023/7/3</a:t>
            </a:fld>
            <a:endParaRPr lang="zh-CN" altLang="en-US">
              <a:cs typeface="字魂59号-创粗黑" panose="00000500000000000000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字魂59号-创粗黑" panose="00000500000000000000" charset="-122"/>
              <a:ea typeface="字魂59号-创粗黑" panose="00000500000000000000" charset="-122"/>
              <a:cs typeface="字魂59号-创粗黑" panose="00000500000000000000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cs typeface="字魂59号-创粗黑" panose="00000500000000000000" charset="-122"/>
              </a:rPr>
              <a:t>‹#›</a:t>
            </a:fld>
            <a:endParaRPr lang="zh-CN" altLang="en-US">
              <a:cs typeface="字魂59号-创粗黑" panose="00000500000000000000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64635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字魂59号-创粗黑" panose="00000500000000000000" charset="-122"/>
                <a:ea typeface="字魂59号-创粗黑" panose="00000500000000000000" charset="-122"/>
                <a:cs typeface="字魂59号-创粗黑" panose="000005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字魂59号-创粗黑" panose="00000500000000000000" charset="-122"/>
                <a:ea typeface="字魂59号-创粗黑" panose="00000500000000000000" charset="-122"/>
                <a:cs typeface="字魂59号-创粗黑" panose="00000500000000000000" charset="-122"/>
              </a:defRPr>
            </a:lvl1pPr>
          </a:lstStyle>
          <a:p>
            <a:fld id="{D2A48B96-639E-45A3-A0BA-2464DFDB1FAA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字魂59号-创粗黑" panose="00000500000000000000" charset="-122"/>
                <a:ea typeface="字魂59号-创粗黑" panose="00000500000000000000" charset="-122"/>
                <a:cs typeface="字魂59号-创粗黑" panose="000005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字魂59号-创粗黑" panose="00000500000000000000" charset="-122"/>
                <a:ea typeface="字魂59号-创粗黑" panose="00000500000000000000" charset="-122"/>
                <a:cs typeface="字魂59号-创粗黑" panose="00000500000000000000" charset="-122"/>
              </a:defRPr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981017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charset="-122"/>
        <a:ea typeface="字魂59号-创粗黑" panose="00000500000000000000" charset="-122"/>
        <a:cs typeface="字魂59号-创粗黑" panose="00000500000000000000" charset="-12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charset="-122"/>
        <a:ea typeface="字魂59号-创粗黑" panose="00000500000000000000" charset="-122"/>
        <a:cs typeface="字魂59号-创粗黑" panose="00000500000000000000" charset="-122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charset="-122"/>
        <a:ea typeface="字魂59号-创粗黑" panose="00000500000000000000" charset="-122"/>
        <a:cs typeface="字魂59号-创粗黑" panose="00000500000000000000" charset="-122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charset="-122"/>
        <a:ea typeface="字魂59号-创粗黑" panose="00000500000000000000" charset="-122"/>
        <a:cs typeface="字魂59号-创粗黑" panose="00000500000000000000" charset="-122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charset="-122"/>
        <a:ea typeface="字魂59号-创粗黑" panose="00000500000000000000" charset="-122"/>
        <a:cs typeface="字魂59号-创粗黑" panose="00000500000000000000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tags" Target="../tags/tag75.xml"/><Relationship Id="rId3" Type="http://schemas.openxmlformats.org/officeDocument/2006/relationships/tags" Target="../tags/tag70.xml"/><Relationship Id="rId7" Type="http://schemas.openxmlformats.org/officeDocument/2006/relationships/tags" Target="../tags/tag74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6" Type="http://schemas.openxmlformats.org/officeDocument/2006/relationships/tags" Target="../tags/tag73.xml"/><Relationship Id="rId5" Type="http://schemas.openxmlformats.org/officeDocument/2006/relationships/tags" Target="../tags/tag72.xml"/><Relationship Id="rId4" Type="http://schemas.openxmlformats.org/officeDocument/2006/relationships/tags" Target="../tags/tag71.xml"/><Relationship Id="rId9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tags" Target="../tags/tag83.xml"/><Relationship Id="rId3" Type="http://schemas.openxmlformats.org/officeDocument/2006/relationships/tags" Target="../tags/tag78.xml"/><Relationship Id="rId7" Type="http://schemas.openxmlformats.org/officeDocument/2006/relationships/tags" Target="../tags/tag82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6" Type="http://schemas.openxmlformats.org/officeDocument/2006/relationships/tags" Target="../tags/tag81.xml"/><Relationship Id="rId5" Type="http://schemas.openxmlformats.org/officeDocument/2006/relationships/tags" Target="../tags/tag80.xml"/><Relationship Id="rId4" Type="http://schemas.openxmlformats.org/officeDocument/2006/relationships/tags" Target="../tags/tag79.xml"/><Relationship Id="rId9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4" Type="http://schemas.openxmlformats.org/officeDocument/2006/relationships/tags" Target="../tags/tag87.xml"/><Relationship Id="rId9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99.xml"/><Relationship Id="rId3" Type="http://schemas.openxmlformats.org/officeDocument/2006/relationships/tags" Target="../tags/tag94.xml"/><Relationship Id="rId7" Type="http://schemas.openxmlformats.org/officeDocument/2006/relationships/tags" Target="../tags/tag98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4" Type="http://schemas.openxmlformats.org/officeDocument/2006/relationships/tags" Target="../tags/tag95.xml"/><Relationship Id="rId9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3" Type="http://schemas.openxmlformats.org/officeDocument/2006/relationships/tags" Target="../tags/tag102.xml"/><Relationship Id="rId7" Type="http://schemas.openxmlformats.org/officeDocument/2006/relationships/tags" Target="../tags/tag106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4" Type="http://schemas.openxmlformats.org/officeDocument/2006/relationships/tags" Target="../tags/tag103.xml"/><Relationship Id="rId9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5" Type="http://schemas.openxmlformats.org/officeDocument/2006/relationships/tags" Target="../tags/tag112.xml"/><Relationship Id="rId4" Type="http://schemas.openxmlformats.org/officeDocument/2006/relationships/tags" Target="../tags/tag111.xml"/><Relationship Id="rId9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23.xml"/><Relationship Id="rId3" Type="http://schemas.openxmlformats.org/officeDocument/2006/relationships/tags" Target="../tags/tag118.xml"/><Relationship Id="rId7" Type="http://schemas.openxmlformats.org/officeDocument/2006/relationships/tags" Target="../tags/tag122.xml"/><Relationship Id="rId2" Type="http://schemas.openxmlformats.org/officeDocument/2006/relationships/tags" Target="../tags/tag117.xml"/><Relationship Id="rId1" Type="http://schemas.openxmlformats.org/officeDocument/2006/relationships/tags" Target="../tags/tag116.xml"/><Relationship Id="rId6" Type="http://schemas.openxmlformats.org/officeDocument/2006/relationships/tags" Target="../tags/tag121.xml"/><Relationship Id="rId5" Type="http://schemas.openxmlformats.org/officeDocument/2006/relationships/tags" Target="../tags/tag120.xml"/><Relationship Id="rId4" Type="http://schemas.openxmlformats.org/officeDocument/2006/relationships/tags" Target="../tags/tag119.xml"/><Relationship Id="rId9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31.xml"/><Relationship Id="rId3" Type="http://schemas.openxmlformats.org/officeDocument/2006/relationships/tags" Target="../tags/tag126.xml"/><Relationship Id="rId7" Type="http://schemas.openxmlformats.org/officeDocument/2006/relationships/tags" Target="../tags/tag130.xml"/><Relationship Id="rId2" Type="http://schemas.openxmlformats.org/officeDocument/2006/relationships/tags" Target="../tags/tag125.xml"/><Relationship Id="rId1" Type="http://schemas.openxmlformats.org/officeDocument/2006/relationships/tags" Target="../tags/tag124.xml"/><Relationship Id="rId6" Type="http://schemas.openxmlformats.org/officeDocument/2006/relationships/tags" Target="../tags/tag129.xml"/><Relationship Id="rId5" Type="http://schemas.openxmlformats.org/officeDocument/2006/relationships/tags" Target="../tags/tag128.xml"/><Relationship Id="rId4" Type="http://schemas.openxmlformats.org/officeDocument/2006/relationships/tags" Target="../tags/tag127.xml"/><Relationship Id="rId9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tags" Target="../tags/tag139.xml"/><Relationship Id="rId3" Type="http://schemas.openxmlformats.org/officeDocument/2006/relationships/tags" Target="../tags/tag134.xml"/><Relationship Id="rId7" Type="http://schemas.openxmlformats.org/officeDocument/2006/relationships/tags" Target="../tags/tag138.xml"/><Relationship Id="rId2" Type="http://schemas.openxmlformats.org/officeDocument/2006/relationships/tags" Target="../tags/tag133.xml"/><Relationship Id="rId1" Type="http://schemas.openxmlformats.org/officeDocument/2006/relationships/tags" Target="../tags/tag132.xml"/><Relationship Id="rId6" Type="http://schemas.openxmlformats.org/officeDocument/2006/relationships/tags" Target="../tags/tag137.xml"/><Relationship Id="rId5" Type="http://schemas.openxmlformats.org/officeDocument/2006/relationships/tags" Target="../tags/tag136.xml"/><Relationship Id="rId4" Type="http://schemas.openxmlformats.org/officeDocument/2006/relationships/tags" Target="../tags/tag135.xml"/><Relationship Id="rId9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tags" Target="../tags/tag147.xml"/><Relationship Id="rId3" Type="http://schemas.openxmlformats.org/officeDocument/2006/relationships/tags" Target="../tags/tag142.xml"/><Relationship Id="rId7" Type="http://schemas.openxmlformats.org/officeDocument/2006/relationships/tags" Target="../tags/tag146.xml"/><Relationship Id="rId2" Type="http://schemas.openxmlformats.org/officeDocument/2006/relationships/tags" Target="../tags/tag141.xml"/><Relationship Id="rId1" Type="http://schemas.openxmlformats.org/officeDocument/2006/relationships/tags" Target="../tags/tag140.xml"/><Relationship Id="rId6" Type="http://schemas.openxmlformats.org/officeDocument/2006/relationships/tags" Target="../tags/tag145.xml"/><Relationship Id="rId5" Type="http://schemas.openxmlformats.org/officeDocument/2006/relationships/tags" Target="../tags/tag144.xml"/><Relationship Id="rId4" Type="http://schemas.openxmlformats.org/officeDocument/2006/relationships/tags" Target="../tags/tag143.xml"/><Relationship Id="rId9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tags" Target="../tags/tag155.xml"/><Relationship Id="rId3" Type="http://schemas.openxmlformats.org/officeDocument/2006/relationships/tags" Target="../tags/tag150.xml"/><Relationship Id="rId7" Type="http://schemas.openxmlformats.org/officeDocument/2006/relationships/tags" Target="../tags/tag154.xml"/><Relationship Id="rId2" Type="http://schemas.openxmlformats.org/officeDocument/2006/relationships/tags" Target="../tags/tag149.xml"/><Relationship Id="rId1" Type="http://schemas.openxmlformats.org/officeDocument/2006/relationships/tags" Target="../tags/tag148.xml"/><Relationship Id="rId6" Type="http://schemas.openxmlformats.org/officeDocument/2006/relationships/tags" Target="../tags/tag153.xml"/><Relationship Id="rId5" Type="http://schemas.openxmlformats.org/officeDocument/2006/relationships/tags" Target="../tags/tag152.xml"/><Relationship Id="rId4" Type="http://schemas.openxmlformats.org/officeDocument/2006/relationships/tags" Target="../tags/tag151.xml"/><Relationship Id="rId9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tags" Target="../tags/tag163.xml"/><Relationship Id="rId3" Type="http://schemas.openxmlformats.org/officeDocument/2006/relationships/tags" Target="../tags/tag158.xml"/><Relationship Id="rId7" Type="http://schemas.openxmlformats.org/officeDocument/2006/relationships/tags" Target="../tags/tag162.xml"/><Relationship Id="rId2" Type="http://schemas.openxmlformats.org/officeDocument/2006/relationships/tags" Target="../tags/tag157.xml"/><Relationship Id="rId1" Type="http://schemas.openxmlformats.org/officeDocument/2006/relationships/tags" Target="../tags/tag156.xml"/><Relationship Id="rId6" Type="http://schemas.openxmlformats.org/officeDocument/2006/relationships/tags" Target="../tags/tag161.xml"/><Relationship Id="rId5" Type="http://schemas.openxmlformats.org/officeDocument/2006/relationships/tags" Target="../tags/tag160.xml"/><Relationship Id="rId4" Type="http://schemas.openxmlformats.org/officeDocument/2006/relationships/tags" Target="../tags/tag159.xml"/><Relationship Id="rId9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tags" Target="../tags/tag171.xml"/><Relationship Id="rId3" Type="http://schemas.openxmlformats.org/officeDocument/2006/relationships/tags" Target="../tags/tag166.xml"/><Relationship Id="rId7" Type="http://schemas.openxmlformats.org/officeDocument/2006/relationships/tags" Target="../tags/tag170.xml"/><Relationship Id="rId2" Type="http://schemas.openxmlformats.org/officeDocument/2006/relationships/tags" Target="../tags/tag165.xml"/><Relationship Id="rId1" Type="http://schemas.openxmlformats.org/officeDocument/2006/relationships/tags" Target="../tags/tag164.xml"/><Relationship Id="rId6" Type="http://schemas.openxmlformats.org/officeDocument/2006/relationships/tags" Target="../tags/tag169.xml"/><Relationship Id="rId5" Type="http://schemas.openxmlformats.org/officeDocument/2006/relationships/tags" Target="../tags/tag168.xml"/><Relationship Id="rId4" Type="http://schemas.openxmlformats.org/officeDocument/2006/relationships/tags" Target="../tags/tag167.xml"/><Relationship Id="rId9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tags" Target="../tags/tag179.xml"/><Relationship Id="rId3" Type="http://schemas.openxmlformats.org/officeDocument/2006/relationships/tags" Target="../tags/tag174.xml"/><Relationship Id="rId7" Type="http://schemas.openxmlformats.org/officeDocument/2006/relationships/tags" Target="../tags/tag178.xml"/><Relationship Id="rId2" Type="http://schemas.openxmlformats.org/officeDocument/2006/relationships/tags" Target="../tags/tag173.xml"/><Relationship Id="rId1" Type="http://schemas.openxmlformats.org/officeDocument/2006/relationships/tags" Target="../tags/tag172.xml"/><Relationship Id="rId6" Type="http://schemas.openxmlformats.org/officeDocument/2006/relationships/tags" Target="../tags/tag177.xml"/><Relationship Id="rId5" Type="http://schemas.openxmlformats.org/officeDocument/2006/relationships/tags" Target="../tags/tag176.xml"/><Relationship Id="rId4" Type="http://schemas.openxmlformats.org/officeDocument/2006/relationships/tags" Target="../tags/tag175.xml"/><Relationship Id="rId9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tags" Target="../tags/tag187.xml"/><Relationship Id="rId3" Type="http://schemas.openxmlformats.org/officeDocument/2006/relationships/tags" Target="../tags/tag182.xml"/><Relationship Id="rId7" Type="http://schemas.openxmlformats.org/officeDocument/2006/relationships/tags" Target="../tags/tag186.xml"/><Relationship Id="rId2" Type="http://schemas.openxmlformats.org/officeDocument/2006/relationships/tags" Target="../tags/tag181.xml"/><Relationship Id="rId1" Type="http://schemas.openxmlformats.org/officeDocument/2006/relationships/tags" Target="../tags/tag180.xml"/><Relationship Id="rId6" Type="http://schemas.openxmlformats.org/officeDocument/2006/relationships/tags" Target="../tags/tag185.xml"/><Relationship Id="rId5" Type="http://schemas.openxmlformats.org/officeDocument/2006/relationships/tags" Target="../tags/tag184.xml"/><Relationship Id="rId4" Type="http://schemas.openxmlformats.org/officeDocument/2006/relationships/tags" Target="../tags/tag183.xml"/><Relationship Id="rId9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tags" Target="../tags/tag195.xml"/><Relationship Id="rId3" Type="http://schemas.openxmlformats.org/officeDocument/2006/relationships/tags" Target="../tags/tag190.xml"/><Relationship Id="rId7" Type="http://schemas.openxmlformats.org/officeDocument/2006/relationships/tags" Target="../tags/tag194.xml"/><Relationship Id="rId2" Type="http://schemas.openxmlformats.org/officeDocument/2006/relationships/tags" Target="../tags/tag189.xml"/><Relationship Id="rId1" Type="http://schemas.openxmlformats.org/officeDocument/2006/relationships/tags" Target="../tags/tag188.xml"/><Relationship Id="rId6" Type="http://schemas.openxmlformats.org/officeDocument/2006/relationships/tags" Target="../tags/tag193.xml"/><Relationship Id="rId5" Type="http://schemas.openxmlformats.org/officeDocument/2006/relationships/tags" Target="../tags/tag192.xml"/><Relationship Id="rId4" Type="http://schemas.openxmlformats.org/officeDocument/2006/relationships/tags" Target="../tags/tag191.xml"/><Relationship Id="rId9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tags" Target="../tags/tag203.xml"/><Relationship Id="rId3" Type="http://schemas.openxmlformats.org/officeDocument/2006/relationships/tags" Target="../tags/tag198.xml"/><Relationship Id="rId7" Type="http://schemas.openxmlformats.org/officeDocument/2006/relationships/tags" Target="../tags/tag202.xml"/><Relationship Id="rId2" Type="http://schemas.openxmlformats.org/officeDocument/2006/relationships/tags" Target="../tags/tag197.xml"/><Relationship Id="rId1" Type="http://schemas.openxmlformats.org/officeDocument/2006/relationships/tags" Target="../tags/tag196.xml"/><Relationship Id="rId6" Type="http://schemas.openxmlformats.org/officeDocument/2006/relationships/tags" Target="../tags/tag201.xml"/><Relationship Id="rId5" Type="http://schemas.openxmlformats.org/officeDocument/2006/relationships/tags" Target="../tags/tag200.xml"/><Relationship Id="rId4" Type="http://schemas.openxmlformats.org/officeDocument/2006/relationships/tags" Target="../tags/tag199.xml"/><Relationship Id="rId9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tags" Target="../tags/tag211.xml"/><Relationship Id="rId3" Type="http://schemas.openxmlformats.org/officeDocument/2006/relationships/tags" Target="../tags/tag206.xml"/><Relationship Id="rId7" Type="http://schemas.openxmlformats.org/officeDocument/2006/relationships/tags" Target="../tags/tag210.xml"/><Relationship Id="rId2" Type="http://schemas.openxmlformats.org/officeDocument/2006/relationships/tags" Target="../tags/tag205.xml"/><Relationship Id="rId1" Type="http://schemas.openxmlformats.org/officeDocument/2006/relationships/tags" Target="../tags/tag204.xml"/><Relationship Id="rId6" Type="http://schemas.openxmlformats.org/officeDocument/2006/relationships/tags" Target="../tags/tag209.xml"/><Relationship Id="rId5" Type="http://schemas.openxmlformats.org/officeDocument/2006/relationships/tags" Target="../tags/tag208.xml"/><Relationship Id="rId4" Type="http://schemas.openxmlformats.org/officeDocument/2006/relationships/tags" Target="../tags/tag207.xml"/><Relationship Id="rId9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8" Type="http://schemas.openxmlformats.org/officeDocument/2006/relationships/tags" Target="../tags/tag219.xml"/><Relationship Id="rId3" Type="http://schemas.openxmlformats.org/officeDocument/2006/relationships/tags" Target="../tags/tag214.xml"/><Relationship Id="rId7" Type="http://schemas.openxmlformats.org/officeDocument/2006/relationships/tags" Target="../tags/tag218.xml"/><Relationship Id="rId2" Type="http://schemas.openxmlformats.org/officeDocument/2006/relationships/tags" Target="../tags/tag213.xml"/><Relationship Id="rId1" Type="http://schemas.openxmlformats.org/officeDocument/2006/relationships/tags" Target="../tags/tag212.xml"/><Relationship Id="rId6" Type="http://schemas.openxmlformats.org/officeDocument/2006/relationships/tags" Target="../tags/tag217.xml"/><Relationship Id="rId5" Type="http://schemas.openxmlformats.org/officeDocument/2006/relationships/tags" Target="../tags/tag216.xml"/><Relationship Id="rId4" Type="http://schemas.openxmlformats.org/officeDocument/2006/relationships/tags" Target="../tags/tag215.xml"/><Relationship Id="rId9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8" Type="http://schemas.openxmlformats.org/officeDocument/2006/relationships/tags" Target="../tags/tag227.xml"/><Relationship Id="rId3" Type="http://schemas.openxmlformats.org/officeDocument/2006/relationships/tags" Target="../tags/tag222.xml"/><Relationship Id="rId7" Type="http://schemas.openxmlformats.org/officeDocument/2006/relationships/tags" Target="../tags/tag226.xml"/><Relationship Id="rId2" Type="http://schemas.openxmlformats.org/officeDocument/2006/relationships/tags" Target="../tags/tag221.xml"/><Relationship Id="rId1" Type="http://schemas.openxmlformats.org/officeDocument/2006/relationships/tags" Target="../tags/tag220.xml"/><Relationship Id="rId6" Type="http://schemas.openxmlformats.org/officeDocument/2006/relationships/tags" Target="../tags/tag225.xml"/><Relationship Id="rId5" Type="http://schemas.openxmlformats.org/officeDocument/2006/relationships/tags" Target="../tags/tag224.xml"/><Relationship Id="rId4" Type="http://schemas.openxmlformats.org/officeDocument/2006/relationships/tags" Target="../tags/tag223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30.xml.rels><?xml version="1.0" encoding="UTF-8" standalone="yes"?>
<Relationships xmlns="http://schemas.openxmlformats.org/package/2006/relationships"><Relationship Id="rId8" Type="http://schemas.openxmlformats.org/officeDocument/2006/relationships/tags" Target="../tags/tag235.xml"/><Relationship Id="rId3" Type="http://schemas.openxmlformats.org/officeDocument/2006/relationships/tags" Target="../tags/tag230.xml"/><Relationship Id="rId7" Type="http://schemas.openxmlformats.org/officeDocument/2006/relationships/tags" Target="../tags/tag234.xml"/><Relationship Id="rId2" Type="http://schemas.openxmlformats.org/officeDocument/2006/relationships/tags" Target="../tags/tag229.xml"/><Relationship Id="rId1" Type="http://schemas.openxmlformats.org/officeDocument/2006/relationships/tags" Target="../tags/tag228.xml"/><Relationship Id="rId6" Type="http://schemas.openxmlformats.org/officeDocument/2006/relationships/tags" Target="../tags/tag233.xml"/><Relationship Id="rId5" Type="http://schemas.openxmlformats.org/officeDocument/2006/relationships/tags" Target="../tags/tag232.xml"/><Relationship Id="rId4" Type="http://schemas.openxmlformats.org/officeDocument/2006/relationships/tags" Target="../tags/tag231.xml"/><Relationship Id="rId9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8" Type="http://schemas.openxmlformats.org/officeDocument/2006/relationships/tags" Target="../tags/tag243.xml"/><Relationship Id="rId3" Type="http://schemas.openxmlformats.org/officeDocument/2006/relationships/tags" Target="../tags/tag238.xml"/><Relationship Id="rId7" Type="http://schemas.openxmlformats.org/officeDocument/2006/relationships/tags" Target="../tags/tag242.xml"/><Relationship Id="rId2" Type="http://schemas.openxmlformats.org/officeDocument/2006/relationships/tags" Target="../tags/tag237.xml"/><Relationship Id="rId1" Type="http://schemas.openxmlformats.org/officeDocument/2006/relationships/tags" Target="../tags/tag236.xml"/><Relationship Id="rId6" Type="http://schemas.openxmlformats.org/officeDocument/2006/relationships/tags" Target="../tags/tag241.xml"/><Relationship Id="rId5" Type="http://schemas.openxmlformats.org/officeDocument/2006/relationships/tags" Target="../tags/tag240.xml"/><Relationship Id="rId4" Type="http://schemas.openxmlformats.org/officeDocument/2006/relationships/tags" Target="../tags/tag239.xml"/><Relationship Id="rId9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8" Type="http://schemas.openxmlformats.org/officeDocument/2006/relationships/tags" Target="../tags/tag251.xml"/><Relationship Id="rId3" Type="http://schemas.openxmlformats.org/officeDocument/2006/relationships/tags" Target="../tags/tag246.xml"/><Relationship Id="rId7" Type="http://schemas.openxmlformats.org/officeDocument/2006/relationships/tags" Target="../tags/tag250.xml"/><Relationship Id="rId2" Type="http://schemas.openxmlformats.org/officeDocument/2006/relationships/tags" Target="../tags/tag245.xml"/><Relationship Id="rId1" Type="http://schemas.openxmlformats.org/officeDocument/2006/relationships/tags" Target="../tags/tag244.xml"/><Relationship Id="rId6" Type="http://schemas.openxmlformats.org/officeDocument/2006/relationships/tags" Target="../tags/tag249.xml"/><Relationship Id="rId5" Type="http://schemas.openxmlformats.org/officeDocument/2006/relationships/tags" Target="../tags/tag248.xml"/><Relationship Id="rId4" Type="http://schemas.openxmlformats.org/officeDocument/2006/relationships/tags" Target="../tags/tag247.xml"/><Relationship Id="rId9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8" Type="http://schemas.openxmlformats.org/officeDocument/2006/relationships/tags" Target="../tags/tag259.xml"/><Relationship Id="rId3" Type="http://schemas.openxmlformats.org/officeDocument/2006/relationships/tags" Target="../tags/tag254.xml"/><Relationship Id="rId7" Type="http://schemas.openxmlformats.org/officeDocument/2006/relationships/tags" Target="../tags/tag258.xml"/><Relationship Id="rId2" Type="http://schemas.openxmlformats.org/officeDocument/2006/relationships/tags" Target="../tags/tag253.xml"/><Relationship Id="rId1" Type="http://schemas.openxmlformats.org/officeDocument/2006/relationships/tags" Target="../tags/tag252.xml"/><Relationship Id="rId6" Type="http://schemas.openxmlformats.org/officeDocument/2006/relationships/tags" Target="../tags/tag257.xml"/><Relationship Id="rId5" Type="http://schemas.openxmlformats.org/officeDocument/2006/relationships/tags" Target="../tags/tag256.xml"/><Relationship Id="rId4" Type="http://schemas.openxmlformats.org/officeDocument/2006/relationships/tags" Target="../tags/tag255.xml"/><Relationship Id="rId9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8" Type="http://schemas.openxmlformats.org/officeDocument/2006/relationships/tags" Target="../tags/tag267.xml"/><Relationship Id="rId3" Type="http://schemas.openxmlformats.org/officeDocument/2006/relationships/tags" Target="../tags/tag262.xml"/><Relationship Id="rId7" Type="http://schemas.openxmlformats.org/officeDocument/2006/relationships/tags" Target="../tags/tag266.xml"/><Relationship Id="rId2" Type="http://schemas.openxmlformats.org/officeDocument/2006/relationships/tags" Target="../tags/tag261.xml"/><Relationship Id="rId1" Type="http://schemas.openxmlformats.org/officeDocument/2006/relationships/tags" Target="../tags/tag260.xml"/><Relationship Id="rId6" Type="http://schemas.openxmlformats.org/officeDocument/2006/relationships/tags" Target="../tags/tag265.xml"/><Relationship Id="rId5" Type="http://schemas.openxmlformats.org/officeDocument/2006/relationships/tags" Target="../tags/tag264.xml"/><Relationship Id="rId10" Type="http://schemas.openxmlformats.org/officeDocument/2006/relationships/hyperlink" Target="http://www.1ppt.com/hangye/" TargetMode="External"/><Relationship Id="rId4" Type="http://schemas.openxmlformats.org/officeDocument/2006/relationships/tags" Target="../tags/tag263.xml"/><Relationship Id="rId9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tags" Target="../tags/tag270.xml"/><Relationship Id="rId2" Type="http://schemas.openxmlformats.org/officeDocument/2006/relationships/tags" Target="../tags/tag269.xml"/><Relationship Id="rId1" Type="http://schemas.openxmlformats.org/officeDocument/2006/relationships/tags" Target="../tags/tag26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7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tags" Target="../tags/tag274.xml"/><Relationship Id="rId2" Type="http://schemas.openxmlformats.org/officeDocument/2006/relationships/tags" Target="../tags/tag273.xml"/><Relationship Id="rId1" Type="http://schemas.openxmlformats.org/officeDocument/2006/relationships/tags" Target="../tags/tag272.xml"/><Relationship Id="rId4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tags" Target="../tags/tag27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76.xml"/><Relationship Id="rId1" Type="http://schemas.openxmlformats.org/officeDocument/2006/relationships/tags" Target="../tags/tag275.xml"/><Relationship Id="rId6" Type="http://schemas.openxmlformats.org/officeDocument/2006/relationships/tags" Target="../tags/tag280.xml"/><Relationship Id="rId5" Type="http://schemas.openxmlformats.org/officeDocument/2006/relationships/tags" Target="../tags/tag279.xml"/><Relationship Id="rId4" Type="http://schemas.openxmlformats.org/officeDocument/2006/relationships/tags" Target="../tags/tag278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tags" Target="../tags/tag283.xml"/><Relationship Id="rId2" Type="http://schemas.openxmlformats.org/officeDocument/2006/relationships/tags" Target="../tags/tag282.xml"/><Relationship Id="rId1" Type="http://schemas.openxmlformats.org/officeDocument/2006/relationships/tags" Target="../tags/tag28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85.xml"/><Relationship Id="rId4" Type="http://schemas.openxmlformats.org/officeDocument/2006/relationships/tags" Target="../tags/tag284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tags" Target="../tags/tag288.xml"/><Relationship Id="rId2" Type="http://schemas.openxmlformats.org/officeDocument/2006/relationships/tags" Target="../tags/tag287.xml"/><Relationship Id="rId1" Type="http://schemas.openxmlformats.org/officeDocument/2006/relationships/tags" Target="../tags/tag28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89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tags" Target="../tags/tag292.xml"/><Relationship Id="rId2" Type="http://schemas.openxmlformats.org/officeDocument/2006/relationships/tags" Target="../tags/tag291.xml"/><Relationship Id="rId1" Type="http://schemas.openxmlformats.org/officeDocument/2006/relationships/tags" Target="../tags/tag29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94.xml"/><Relationship Id="rId4" Type="http://schemas.openxmlformats.org/officeDocument/2006/relationships/tags" Target="../tags/tag29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43.xml"/><Relationship Id="rId3" Type="http://schemas.openxmlformats.org/officeDocument/2006/relationships/tags" Target="../tags/tag38.xml"/><Relationship Id="rId7" Type="http://schemas.openxmlformats.org/officeDocument/2006/relationships/tags" Target="../tags/tag42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9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tags" Target="../tags/tag51.xml"/><Relationship Id="rId3" Type="http://schemas.openxmlformats.org/officeDocument/2006/relationships/tags" Target="../tags/tag46.xml"/><Relationship Id="rId7" Type="http://schemas.openxmlformats.org/officeDocument/2006/relationships/tags" Target="../tags/tag50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Relationship Id="rId9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59.xml"/><Relationship Id="rId3" Type="http://schemas.openxmlformats.org/officeDocument/2006/relationships/tags" Target="../tags/tag54.xml"/><Relationship Id="rId7" Type="http://schemas.openxmlformats.org/officeDocument/2006/relationships/tags" Target="../tags/tag58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6" Type="http://schemas.openxmlformats.org/officeDocument/2006/relationships/tags" Target="../tags/tag57.xml"/><Relationship Id="rId5" Type="http://schemas.openxmlformats.org/officeDocument/2006/relationships/tags" Target="../tags/tag56.xml"/><Relationship Id="rId4" Type="http://schemas.openxmlformats.org/officeDocument/2006/relationships/tags" Target="../tags/tag55.xml"/><Relationship Id="rId9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tags" Target="../tags/tag67.xml"/><Relationship Id="rId3" Type="http://schemas.openxmlformats.org/officeDocument/2006/relationships/tags" Target="../tags/tag62.xml"/><Relationship Id="rId7" Type="http://schemas.openxmlformats.org/officeDocument/2006/relationships/tags" Target="../tags/tag66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6" Type="http://schemas.openxmlformats.org/officeDocument/2006/relationships/tags" Target="../tags/tag65.xml"/><Relationship Id="rId5" Type="http://schemas.openxmlformats.org/officeDocument/2006/relationships/tags" Target="../tags/tag64.xml"/><Relationship Id="rId4" Type="http://schemas.openxmlformats.org/officeDocument/2006/relationships/tags" Target="../tags/tag63.xml"/><Relationship Id="rId9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p:transition advClick="0" advTm="0">
    <p:random/>
  </p:transition>
  <p:hf sldNum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2533179"/>
      </p:ext>
    </p:extLst>
  </p:cSld>
  <p:clrMapOvr>
    <a:masterClrMapping/>
  </p:clrMapOvr>
  <p:transition advClick="0" advTm="0">
    <p:random/>
  </p:transition>
  <p:hf sldNum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2281169"/>
      </p:ext>
    </p:extLst>
  </p:cSld>
  <p:clrMapOvr>
    <a:masterClrMapping/>
  </p:clrMapOvr>
  <p:transition advClick="0" advTm="0">
    <p:random/>
  </p:transition>
  <p:hf sldNum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5349069"/>
      </p:ext>
    </p:extLst>
  </p:cSld>
  <p:clrMapOvr>
    <a:masterClrMapping/>
  </p:clrMapOvr>
  <p:transition advClick="0" advTm="0">
    <p:random/>
  </p:transition>
  <p:hf sldNum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156692"/>
      </p:ext>
    </p:extLst>
  </p:cSld>
  <p:clrMapOvr>
    <a:masterClrMapping/>
  </p:clrMapOvr>
  <p:transition advClick="0" advTm="0">
    <p:random/>
  </p:transition>
  <p:hf sldNum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9969567"/>
      </p:ext>
    </p:extLst>
  </p:cSld>
  <p:clrMapOvr>
    <a:masterClrMapping/>
  </p:clrMapOvr>
  <p:transition advClick="0" advTm="0">
    <p:random/>
  </p:transition>
  <p:hf sldNum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8015314"/>
      </p:ext>
    </p:extLst>
  </p:cSld>
  <p:clrMapOvr>
    <a:masterClrMapping/>
  </p:clrMapOvr>
  <p:transition advClick="0" advTm="0">
    <p:random/>
  </p:transition>
  <p:hf sldNum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9736228"/>
      </p:ext>
    </p:extLst>
  </p:cSld>
  <p:clrMapOvr>
    <a:masterClrMapping/>
  </p:clrMapOvr>
  <p:transition advClick="0" advTm="0">
    <p:random/>
  </p:transition>
  <p:hf sldNum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9443784"/>
      </p:ext>
    </p:extLst>
  </p:cSld>
  <p:clrMapOvr>
    <a:masterClrMapping/>
  </p:clrMapOvr>
  <p:transition advClick="0" advTm="0">
    <p:random/>
  </p:transition>
  <p:hf sldNum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1204463"/>
      </p:ext>
    </p:extLst>
  </p:cSld>
  <p:clrMapOvr>
    <a:masterClrMapping/>
  </p:clrMapOvr>
  <p:transition advClick="0" advTm="0">
    <p:random/>
  </p:transition>
  <p:hf sldNum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7254812"/>
      </p:ext>
    </p:extLst>
  </p:cSld>
  <p:clrMapOvr>
    <a:masterClrMapping/>
  </p:clrMapOvr>
  <p:transition advClick="0" advTm="0">
    <p:random/>
  </p:transition>
  <p:hf sldNum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0">
    <p:random/>
  </p:transition>
  <p:hf sldNum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1894200"/>
      </p:ext>
    </p:extLst>
  </p:cSld>
  <p:clrMapOvr>
    <a:masterClrMapping/>
  </p:clrMapOvr>
  <p:transition advClick="0" advTm="0">
    <p:random/>
  </p:transition>
  <p:hf sldNum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6720512"/>
      </p:ext>
    </p:extLst>
  </p:cSld>
  <p:clrMapOvr>
    <a:masterClrMapping/>
  </p:clrMapOvr>
  <p:transition advClick="0" advTm="0">
    <p:random/>
  </p:transition>
  <p:hf sldNum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036155"/>
      </p:ext>
    </p:extLst>
  </p:cSld>
  <p:clrMapOvr>
    <a:masterClrMapping/>
  </p:clrMapOvr>
  <p:transition advClick="0" advTm="0">
    <p:random/>
  </p:transition>
  <p:hf sldNum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0390844"/>
      </p:ext>
    </p:extLst>
  </p:cSld>
  <p:clrMapOvr>
    <a:masterClrMapping/>
  </p:clrMapOvr>
  <p:transition advClick="0" advTm="0">
    <p:random/>
  </p:transition>
  <p:hf sldNum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5898480"/>
      </p:ext>
    </p:extLst>
  </p:cSld>
  <p:clrMapOvr>
    <a:masterClrMapping/>
  </p:clrMapOvr>
  <p:transition advClick="0" advTm="0">
    <p:random/>
  </p:transition>
  <p:hf sldNum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3675560"/>
      </p:ext>
    </p:extLst>
  </p:cSld>
  <p:clrMapOvr>
    <a:masterClrMapping/>
  </p:clrMapOvr>
  <p:transition advClick="0" advTm="0">
    <p:random/>
  </p:transition>
  <p:hf sldNum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4714031"/>
      </p:ext>
    </p:extLst>
  </p:cSld>
  <p:clrMapOvr>
    <a:masterClrMapping/>
  </p:clrMapOvr>
  <p:transition advClick="0" advTm="0">
    <p:random/>
  </p:transition>
  <p:hf sldNum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3421164"/>
      </p:ext>
    </p:extLst>
  </p:cSld>
  <p:clrMapOvr>
    <a:masterClrMapping/>
  </p:clrMapOvr>
  <p:transition advClick="0" advTm="0">
    <p:random/>
  </p:transition>
  <p:hf sldNum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518480"/>
      </p:ext>
    </p:extLst>
  </p:cSld>
  <p:clrMapOvr>
    <a:masterClrMapping/>
  </p:clrMapOvr>
  <p:transition advClick="0" advTm="0">
    <p:random/>
  </p:transition>
  <p:hf sldNum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6737700"/>
      </p:ext>
    </p:extLst>
  </p:cSld>
  <p:clrMapOvr>
    <a:masterClrMapping/>
  </p:clrMapOvr>
  <p:transition advClick="0" advTm="0">
    <p:random/>
  </p:transition>
  <p:hf sldNum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0">
    <p:random/>
  </p:transition>
  <p:hf sldNum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0132452"/>
      </p:ext>
    </p:extLst>
  </p:cSld>
  <p:clrMapOvr>
    <a:masterClrMapping/>
  </p:clrMapOvr>
  <p:transition advClick="0" advTm="0">
    <p:random/>
  </p:transition>
  <p:hf sldNum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9845751"/>
      </p:ext>
    </p:extLst>
  </p:cSld>
  <p:clrMapOvr>
    <a:masterClrMapping/>
  </p:clrMapOvr>
  <p:transition advClick="0" advTm="0">
    <p:random/>
  </p:transition>
  <p:hf sldNum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5912049"/>
      </p:ext>
    </p:extLst>
  </p:cSld>
  <p:clrMapOvr>
    <a:masterClrMapping/>
  </p:clrMapOvr>
  <p:transition advClick="0" advTm="0">
    <p:random/>
  </p:transition>
  <p:hf sldNum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8050191"/>
      </p:ext>
    </p:extLst>
  </p:cSld>
  <p:clrMapOvr>
    <a:masterClrMapping/>
  </p:clrMapOvr>
  <p:transition advClick="0" advTm="0">
    <p:random/>
  </p:transition>
  <p:hf sldNum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453650" y="0"/>
            <a:ext cx="54006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行业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PPT</a:t>
            </a: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模板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</p:spTree>
    <p:extLst>
      <p:ext uri="{BB962C8B-B14F-4D97-AF65-F5344CB8AC3E}">
        <p14:creationId xmlns:p14="http://schemas.microsoft.com/office/powerpoint/2010/main" val="448502330"/>
      </p:ext>
    </p:extLst>
  </p:cSld>
  <p:clrMapOvr>
    <a:masterClrMapping/>
  </p:clrMapOvr>
  <p:transition advClick="0" advTm="0">
    <p:random/>
  </p:transition>
  <p:hf sldNum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0">
    <p:random/>
  </p:transition>
  <p:hf sldNum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0">
    <p:random/>
  </p:transition>
  <p:hf sldNum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2023/7/3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transition advClick="0" advTm="0">
    <p:random/>
  </p:transition>
  <p:hf sldNum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0">
    <p:random/>
  </p:transition>
  <p:hf sldNum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  <p:transition advClick="0" advTm="0">
    <p:random/>
  </p:transition>
  <p:hf sldNum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0">
    <p:random/>
  </p:transition>
  <p:hf sldNum="0" ft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  <p:transition advClick="0" advTm="0">
    <p:random/>
  </p:transition>
  <p:hf sldNum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2023/7/3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73017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2023/7/3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98045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7554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0">
    <p:random/>
  </p:transition>
  <p:hf sldNum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040220"/>
      </p:ext>
    </p:extLst>
  </p:cSld>
  <p:clrMapOvr>
    <a:masterClrMapping/>
  </p:clrMapOvr>
  <p:transition advClick="0" advTm="0">
    <p:random/>
  </p:transition>
  <p:hf sldNum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8235500"/>
      </p:ext>
    </p:extLst>
  </p:cSld>
  <p:clrMapOvr>
    <a:masterClrMapping/>
  </p:clrMapOvr>
  <p:transition advClick="0" advTm="0">
    <p:random/>
  </p:transition>
  <p:hf sldNum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5744952"/>
      </p:ext>
    </p:extLst>
  </p:cSld>
  <p:clrMapOvr>
    <a:masterClrMapping/>
  </p:clrMapOvr>
  <p:transition advClick="0" advTm="0">
    <p:random/>
  </p:transition>
  <p:hf sldNum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3605958"/>
      </p:ext>
    </p:extLst>
  </p:cSld>
  <p:clrMapOvr>
    <a:masterClrMapping/>
  </p:clrMapOvr>
  <p:transition advClick="0" advTm="0">
    <p:random/>
  </p:transition>
  <p:hf sldNum="0" ftr="0" dt="0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ags" Target="../tags/tag1.xml"/><Relationship Id="rId47" Type="http://schemas.openxmlformats.org/officeDocument/2006/relationships/tags" Target="../tags/tag6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tags" Target="../tags/tag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ags" Target="../tags/tag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ags" Target="../tags/tag2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tags" Target="../tags/tag5.xml"/><Relationship Id="rId20" Type="http://schemas.openxmlformats.org/officeDocument/2006/relationships/slideLayout" Target="../slideLayouts/slideLayout20.xml"/><Relationship Id="rId4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4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4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4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字魂59号-创粗黑" panose="00000500000000000000" charset="-122"/>
                <a:ea typeface="字魂59号-创粗黑" panose="00000500000000000000" charset="-122"/>
                <a:cs typeface="字魂59号-创粗黑" panose="00000500000000000000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2023/7/3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4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字魂59号-创粗黑" panose="00000500000000000000" charset="-122"/>
                <a:ea typeface="字魂59号-创粗黑" panose="00000500000000000000" charset="-122"/>
                <a:cs typeface="字魂59号-创粗黑" panose="0000050000000000000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4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字魂59号-创粗黑" panose="00000500000000000000" charset="-122"/>
                <a:ea typeface="字魂59号-创粗黑" panose="00000500000000000000" charset="-122"/>
                <a:cs typeface="字魂59号-创粗黑" panose="00000500000000000000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42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69" r:id="rId15"/>
    <p:sldLayoutId id="2147483670" r:id="rId16"/>
    <p:sldLayoutId id="2147483671" r:id="rId17"/>
    <p:sldLayoutId id="2147483672" r:id="rId18"/>
    <p:sldLayoutId id="2147483673" r:id="rId19"/>
    <p:sldLayoutId id="2147483674" r:id="rId20"/>
    <p:sldLayoutId id="2147483675" r:id="rId21"/>
    <p:sldLayoutId id="2147483676" r:id="rId22"/>
    <p:sldLayoutId id="2147483677" r:id="rId23"/>
    <p:sldLayoutId id="2147483678" r:id="rId24"/>
    <p:sldLayoutId id="2147483679" r:id="rId25"/>
    <p:sldLayoutId id="2147483680" r:id="rId26"/>
    <p:sldLayoutId id="2147483681" r:id="rId27"/>
    <p:sldLayoutId id="2147483682" r:id="rId28"/>
    <p:sldLayoutId id="2147483683" r:id="rId29"/>
    <p:sldLayoutId id="2147483684" r:id="rId30"/>
    <p:sldLayoutId id="2147483685" r:id="rId31"/>
    <p:sldLayoutId id="2147483686" r:id="rId32"/>
    <p:sldLayoutId id="2147483687" r:id="rId33"/>
    <p:sldLayoutId id="2147483688" r:id="rId34"/>
    <p:sldLayoutId id="2147483654" r:id="rId35"/>
    <p:sldLayoutId id="2147483655" r:id="rId36"/>
    <p:sldLayoutId id="2147483656" r:id="rId37"/>
    <p:sldLayoutId id="2147483657" r:id="rId38"/>
    <p:sldLayoutId id="2147483658" r:id="rId39"/>
    <p:sldLayoutId id="2147483659" r:id="rId40"/>
  </p:sldLayoutIdLst>
  <p:transition advClick="0" advTm="0">
    <p:random/>
  </p:transition>
  <p:hf sldNum="0" ft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字魂59号-创粗黑" panose="00000500000000000000" charset="-122"/>
          <a:ea typeface="字魂59号-创粗黑" panose="00000500000000000000" charset="-122"/>
          <a:cs typeface="字魂59号-创粗黑" panose="00000500000000000000" charset="-122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字魂59号-创粗黑" panose="00000500000000000000" charset="-122"/>
          <a:ea typeface="字魂59号-创粗黑" panose="00000500000000000000" charset="-122"/>
          <a:cs typeface="字魂59号-创粗黑" panose="00000500000000000000" charset="-122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字魂59号-创粗黑" panose="00000500000000000000" charset="-122"/>
          <a:ea typeface="字魂59号-创粗黑" panose="00000500000000000000" charset="-122"/>
          <a:cs typeface="字魂59号-创粗黑" panose="00000500000000000000" charset="-122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字魂59号-创粗黑" panose="00000500000000000000" charset="-122"/>
          <a:ea typeface="字魂59号-创粗黑" panose="00000500000000000000" charset="-122"/>
          <a:cs typeface="字魂59号-创粗黑" panose="00000500000000000000" charset="-122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字魂59号-创粗黑" panose="00000500000000000000" charset="-122"/>
          <a:ea typeface="字魂59号-创粗黑" panose="00000500000000000000" charset="-122"/>
          <a:cs typeface="字魂59号-创粗黑" panose="00000500000000000000" charset="-122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字魂59号-创粗黑" panose="00000500000000000000" charset="-122"/>
          <a:ea typeface="字魂59号-创粗黑" panose="00000500000000000000" charset="-122"/>
          <a:cs typeface="字魂59号-创粗黑" panose="00000500000000000000" charset="-12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4934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9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7.xml"/><Relationship Id="rId4" Type="http://schemas.openxmlformats.org/officeDocument/2006/relationships/chart" Target="../charts/char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0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04.xml"/><Relationship Id="rId1" Type="http://schemas.openxmlformats.org/officeDocument/2006/relationships/tags" Target="../tags/tag30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5875" y="-42545"/>
            <a:ext cx="12226290" cy="6894195"/>
          </a:xfrm>
          <a:prstGeom prst="rect">
            <a:avLst/>
          </a:prstGeom>
          <a:solidFill>
            <a:srgbClr val="2B2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pic>
        <p:nvPicPr>
          <p:cNvPr id="7" name="图片 6" descr="3084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8970" y="1162050"/>
            <a:ext cx="5452110" cy="373951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940175" y="1583055"/>
            <a:ext cx="6334760" cy="4480560"/>
          </a:xfrm>
          <a:prstGeom prst="rect">
            <a:avLst/>
          </a:prstGeom>
          <a:solidFill>
            <a:schemeClr val="accent1">
              <a:lumMod val="50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152525" y="1910715"/>
            <a:ext cx="618807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8800" b="1" dirty="0">
                <a:ln w="47625">
                  <a:noFill/>
                </a:ln>
                <a:solidFill>
                  <a:schemeClr val="bg2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BUSINESS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152525" y="3074035"/>
            <a:ext cx="4000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7200" dirty="0">
                <a:ln w="47625">
                  <a:noFill/>
                </a:ln>
                <a:solidFill>
                  <a:schemeClr val="bg2">
                    <a:alpha val="85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REPORT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239520" y="4227830"/>
            <a:ext cx="6410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Insert the Subtitle of Your Presentation</a:t>
            </a:r>
          </a:p>
        </p:txBody>
      </p:sp>
      <p:sp>
        <p:nvSpPr>
          <p:cNvPr id="8" name="矩形 7"/>
          <p:cNvSpPr/>
          <p:nvPr/>
        </p:nvSpPr>
        <p:spPr>
          <a:xfrm>
            <a:off x="1322705" y="4923324"/>
            <a:ext cx="1010285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10563860" y="5829300"/>
            <a:ext cx="598170" cy="233680"/>
            <a:chOff x="15430" y="7710"/>
            <a:chExt cx="942" cy="368"/>
          </a:xfrm>
        </p:grpSpPr>
        <p:cxnSp>
          <p:nvCxnSpPr>
            <p:cNvPr id="15" name="直接连接符 14"/>
            <p:cNvCxnSpPr/>
            <p:nvPr/>
          </p:nvCxnSpPr>
          <p:spPr>
            <a:xfrm>
              <a:off x="15430" y="7710"/>
              <a:ext cx="942" cy="1"/>
            </a:xfrm>
            <a:prstGeom prst="line">
              <a:avLst/>
            </a:prstGeom>
            <a:ln w="19050">
              <a:solidFill>
                <a:schemeClr val="bg1">
                  <a:alpha val="7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>
              <a:off x="15430" y="7894"/>
              <a:ext cx="942" cy="1"/>
            </a:xfrm>
            <a:prstGeom prst="line">
              <a:avLst/>
            </a:prstGeom>
            <a:ln w="19050">
              <a:solidFill>
                <a:schemeClr val="bg1">
                  <a:alpha val="7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>
              <a:off x="15430" y="8078"/>
              <a:ext cx="942" cy="1"/>
            </a:xfrm>
            <a:prstGeom prst="line">
              <a:avLst/>
            </a:prstGeom>
            <a:ln w="19050">
              <a:solidFill>
                <a:schemeClr val="bg1">
                  <a:alpha val="7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ECF26D73-A6F4-B0E9-D4AA-D51335B8E5CF}"/>
              </a:ext>
            </a:extLst>
          </p:cNvPr>
          <p:cNvSpPr txBox="1"/>
          <p:nvPr/>
        </p:nvSpPr>
        <p:spPr>
          <a:xfrm>
            <a:off x="750781" y="334369"/>
            <a:ext cx="1582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gradFill>
                  <a:gsLst>
                    <a:gs pos="0">
                      <a:srgbClr val="1C83AE"/>
                    </a:gs>
                    <a:gs pos="100000">
                      <a:srgbClr val="623E98"/>
                    </a:gs>
                  </a:gsLst>
                  <a:lin ang="10800000" scaled="1"/>
                </a:gradFill>
                <a:latin typeface="725-CAI978" panose="020B0500000000000000" pitchFamily="34" charset="0"/>
              </a:rPr>
              <a:t>LOGO</a:t>
            </a:r>
            <a:endParaRPr lang="zh-CN" altLang="en-US" sz="3200" dirty="0">
              <a:gradFill>
                <a:gsLst>
                  <a:gs pos="0">
                    <a:srgbClr val="1C83AE"/>
                  </a:gs>
                  <a:gs pos="100000">
                    <a:srgbClr val="623E98"/>
                  </a:gs>
                </a:gsLst>
                <a:lin ang="10800000" scaled="1"/>
              </a:gradFill>
              <a:latin typeface="725-CAI978" panose="020B0500000000000000" pitchFamily="34" charset="0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9F660258-4B22-30F6-6CE0-27ABE58D8359}"/>
              </a:ext>
            </a:extLst>
          </p:cNvPr>
          <p:cNvGrpSpPr/>
          <p:nvPr/>
        </p:nvGrpSpPr>
        <p:grpSpPr>
          <a:xfrm>
            <a:off x="1324767" y="5309235"/>
            <a:ext cx="3828258" cy="318653"/>
            <a:chOff x="4414802" y="4741055"/>
            <a:chExt cx="3828258" cy="318653"/>
          </a:xfrm>
        </p:grpSpPr>
        <p:grpSp>
          <p:nvGrpSpPr>
            <p:cNvPr id="5" name="组合 4">
              <a:extLst>
                <a:ext uri="{FF2B5EF4-FFF2-40B4-BE49-F238E27FC236}">
                  <a16:creationId xmlns:a16="http://schemas.microsoft.com/office/drawing/2014/main" id="{1B91BAA0-1FA5-D2F4-B8F3-E173C6C80CCB}"/>
                </a:ext>
              </a:extLst>
            </p:cNvPr>
            <p:cNvGrpSpPr/>
            <p:nvPr/>
          </p:nvGrpSpPr>
          <p:grpSpPr>
            <a:xfrm>
              <a:off x="6816060" y="4763888"/>
              <a:ext cx="290407" cy="290407"/>
              <a:chOff x="2794389" y="5543873"/>
              <a:chExt cx="290407" cy="290407"/>
            </a:xfrm>
            <a:solidFill>
              <a:schemeClr val="bg1"/>
            </a:solidFill>
          </p:grpSpPr>
          <p:sp>
            <p:nvSpPr>
              <p:cNvPr id="23" name="Oval 15">
                <a:extLst>
                  <a:ext uri="{FF2B5EF4-FFF2-40B4-BE49-F238E27FC236}">
                    <a16:creationId xmlns:a16="http://schemas.microsoft.com/office/drawing/2014/main" id="{054808E8-0B42-0A94-0FC4-4E607BA6C6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389" y="5543873"/>
                <a:ext cx="290407" cy="290407"/>
              </a:xfrm>
              <a:prstGeom prst="ellipse">
                <a:avLst/>
              </a:prstGeom>
              <a:solidFill>
                <a:srgbClr val="2A4B7D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8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24" name="Group 16">
                <a:extLst>
                  <a:ext uri="{FF2B5EF4-FFF2-40B4-BE49-F238E27FC236}">
                    <a16:creationId xmlns:a16="http://schemas.microsoft.com/office/drawing/2014/main" id="{2AB10AE9-6A77-47F6-08DA-DA3E14FB01C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89067" y="5602052"/>
                <a:ext cx="104062" cy="167263"/>
                <a:chOff x="4777" y="3144"/>
                <a:chExt cx="215" cy="345"/>
              </a:xfrm>
              <a:grpFill/>
            </p:grpSpPr>
            <p:sp>
              <p:nvSpPr>
                <p:cNvPr id="25" name="Freeform 17">
                  <a:extLst>
                    <a:ext uri="{FF2B5EF4-FFF2-40B4-BE49-F238E27FC236}">
                      <a16:creationId xmlns:a16="http://schemas.microsoft.com/office/drawing/2014/main" id="{EE25293D-CA74-216A-B6B2-742B3A15F1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810" y="3144"/>
                  <a:ext cx="149" cy="253"/>
                </a:xfrm>
                <a:custGeom>
                  <a:avLst/>
                  <a:gdLst>
                    <a:gd name="T0" fmla="*/ 31 w 63"/>
                    <a:gd name="T1" fmla="*/ 107 h 107"/>
                    <a:gd name="T2" fmla="*/ 63 w 63"/>
                    <a:gd name="T3" fmla="*/ 78 h 107"/>
                    <a:gd name="T4" fmla="*/ 63 w 63"/>
                    <a:gd name="T5" fmla="*/ 29 h 107"/>
                    <a:gd name="T6" fmla="*/ 31 w 63"/>
                    <a:gd name="T7" fmla="*/ 0 h 107"/>
                    <a:gd name="T8" fmla="*/ 0 w 63"/>
                    <a:gd name="T9" fmla="*/ 29 h 107"/>
                    <a:gd name="T10" fmla="*/ 0 w 63"/>
                    <a:gd name="T11" fmla="*/ 78 h 107"/>
                    <a:gd name="T12" fmla="*/ 31 w 63"/>
                    <a:gd name="T13" fmla="*/ 107 h 107"/>
                    <a:gd name="T14" fmla="*/ 10 w 63"/>
                    <a:gd name="T15" fmla="*/ 29 h 107"/>
                    <a:gd name="T16" fmla="*/ 31 w 63"/>
                    <a:gd name="T17" fmla="*/ 10 h 107"/>
                    <a:gd name="T18" fmla="*/ 53 w 63"/>
                    <a:gd name="T19" fmla="*/ 29 h 107"/>
                    <a:gd name="T20" fmla="*/ 53 w 63"/>
                    <a:gd name="T21" fmla="*/ 78 h 107"/>
                    <a:gd name="T22" fmla="*/ 31 w 63"/>
                    <a:gd name="T23" fmla="*/ 97 h 107"/>
                    <a:gd name="T24" fmla="*/ 10 w 63"/>
                    <a:gd name="T25" fmla="*/ 78 h 107"/>
                    <a:gd name="T26" fmla="*/ 10 w 63"/>
                    <a:gd name="T27" fmla="*/ 29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3" h="107">
                      <a:moveTo>
                        <a:pt x="31" y="107"/>
                      </a:moveTo>
                      <a:cubicBezTo>
                        <a:pt x="49" y="107"/>
                        <a:pt x="63" y="94"/>
                        <a:pt x="63" y="78"/>
                      </a:cubicBezTo>
                      <a:cubicBezTo>
                        <a:pt x="63" y="29"/>
                        <a:pt x="63" y="29"/>
                        <a:pt x="63" y="29"/>
                      </a:cubicBezTo>
                      <a:cubicBezTo>
                        <a:pt x="63" y="13"/>
                        <a:pt x="49" y="0"/>
                        <a:pt x="31" y="0"/>
                      </a:cubicBezTo>
                      <a:cubicBezTo>
                        <a:pt x="14" y="0"/>
                        <a:pt x="0" y="13"/>
                        <a:pt x="0" y="29"/>
                      </a:cubicBezTo>
                      <a:cubicBezTo>
                        <a:pt x="0" y="78"/>
                        <a:pt x="0" y="78"/>
                        <a:pt x="0" y="78"/>
                      </a:cubicBezTo>
                      <a:cubicBezTo>
                        <a:pt x="0" y="94"/>
                        <a:pt x="14" y="107"/>
                        <a:pt x="31" y="107"/>
                      </a:cubicBezTo>
                      <a:close/>
                      <a:moveTo>
                        <a:pt x="10" y="29"/>
                      </a:moveTo>
                      <a:cubicBezTo>
                        <a:pt x="10" y="18"/>
                        <a:pt x="19" y="10"/>
                        <a:pt x="31" y="10"/>
                      </a:cubicBezTo>
                      <a:cubicBezTo>
                        <a:pt x="43" y="10"/>
                        <a:pt x="53" y="18"/>
                        <a:pt x="53" y="29"/>
                      </a:cubicBezTo>
                      <a:cubicBezTo>
                        <a:pt x="53" y="78"/>
                        <a:pt x="53" y="78"/>
                        <a:pt x="53" y="78"/>
                      </a:cubicBezTo>
                      <a:cubicBezTo>
                        <a:pt x="53" y="88"/>
                        <a:pt x="43" y="97"/>
                        <a:pt x="31" y="97"/>
                      </a:cubicBezTo>
                      <a:cubicBezTo>
                        <a:pt x="19" y="97"/>
                        <a:pt x="10" y="88"/>
                        <a:pt x="10" y="78"/>
                      </a:cubicBezTo>
                      <a:lnTo>
                        <a:pt x="10" y="29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Freeform 18">
                  <a:extLst>
                    <a:ext uri="{FF2B5EF4-FFF2-40B4-BE49-F238E27FC236}">
                      <a16:creationId xmlns:a16="http://schemas.microsoft.com/office/drawing/2014/main" id="{4C27EBF0-0C35-3340-9015-38E915F671E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777" y="3267"/>
                  <a:ext cx="215" cy="222"/>
                </a:xfrm>
                <a:custGeom>
                  <a:avLst/>
                  <a:gdLst>
                    <a:gd name="T0" fmla="*/ 86 w 91"/>
                    <a:gd name="T1" fmla="*/ 0 h 94"/>
                    <a:gd name="T2" fmla="*/ 81 w 91"/>
                    <a:gd name="T3" fmla="*/ 5 h 94"/>
                    <a:gd name="T4" fmla="*/ 81 w 91"/>
                    <a:gd name="T5" fmla="*/ 28 h 94"/>
                    <a:gd name="T6" fmla="*/ 45 w 91"/>
                    <a:gd name="T7" fmla="*/ 59 h 94"/>
                    <a:gd name="T8" fmla="*/ 10 w 91"/>
                    <a:gd name="T9" fmla="*/ 28 h 94"/>
                    <a:gd name="T10" fmla="*/ 10 w 91"/>
                    <a:gd name="T11" fmla="*/ 5 h 94"/>
                    <a:gd name="T12" fmla="*/ 5 w 91"/>
                    <a:gd name="T13" fmla="*/ 0 h 94"/>
                    <a:gd name="T14" fmla="*/ 0 w 91"/>
                    <a:gd name="T15" fmla="*/ 5 h 94"/>
                    <a:gd name="T16" fmla="*/ 0 w 91"/>
                    <a:gd name="T17" fmla="*/ 28 h 94"/>
                    <a:gd name="T18" fmla="*/ 40 w 91"/>
                    <a:gd name="T19" fmla="*/ 69 h 94"/>
                    <a:gd name="T20" fmla="*/ 40 w 91"/>
                    <a:gd name="T21" fmla="*/ 84 h 94"/>
                    <a:gd name="T22" fmla="*/ 20 w 91"/>
                    <a:gd name="T23" fmla="*/ 84 h 94"/>
                    <a:gd name="T24" fmla="*/ 15 w 91"/>
                    <a:gd name="T25" fmla="*/ 89 h 94"/>
                    <a:gd name="T26" fmla="*/ 20 w 91"/>
                    <a:gd name="T27" fmla="*/ 94 h 94"/>
                    <a:gd name="T28" fmla="*/ 70 w 91"/>
                    <a:gd name="T29" fmla="*/ 94 h 94"/>
                    <a:gd name="T30" fmla="*/ 75 w 91"/>
                    <a:gd name="T31" fmla="*/ 89 h 94"/>
                    <a:gd name="T32" fmla="*/ 70 w 91"/>
                    <a:gd name="T33" fmla="*/ 84 h 94"/>
                    <a:gd name="T34" fmla="*/ 50 w 91"/>
                    <a:gd name="T35" fmla="*/ 84 h 94"/>
                    <a:gd name="T36" fmla="*/ 50 w 91"/>
                    <a:gd name="T37" fmla="*/ 69 h 94"/>
                    <a:gd name="T38" fmla="*/ 91 w 91"/>
                    <a:gd name="T39" fmla="*/ 28 h 94"/>
                    <a:gd name="T40" fmla="*/ 91 w 91"/>
                    <a:gd name="T41" fmla="*/ 5 h 94"/>
                    <a:gd name="T42" fmla="*/ 86 w 91"/>
                    <a:gd name="T43" fmla="*/ 0 h 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91" h="94">
                      <a:moveTo>
                        <a:pt x="86" y="0"/>
                      </a:moveTo>
                      <a:cubicBezTo>
                        <a:pt x="83" y="0"/>
                        <a:pt x="81" y="3"/>
                        <a:pt x="81" y="5"/>
                      </a:cubicBezTo>
                      <a:cubicBezTo>
                        <a:pt x="81" y="28"/>
                        <a:pt x="81" y="28"/>
                        <a:pt x="81" y="28"/>
                      </a:cubicBezTo>
                      <a:cubicBezTo>
                        <a:pt x="81" y="45"/>
                        <a:pt x="65" y="59"/>
                        <a:pt x="45" y="59"/>
                      </a:cubicBezTo>
                      <a:cubicBezTo>
                        <a:pt x="26" y="59"/>
                        <a:pt x="10" y="45"/>
                        <a:pt x="10" y="28"/>
                      </a:cubicBezTo>
                      <a:cubicBezTo>
                        <a:pt x="10" y="5"/>
                        <a:pt x="10" y="5"/>
                        <a:pt x="10" y="5"/>
                      </a:cubicBezTo>
                      <a:cubicBezTo>
                        <a:pt x="10" y="2"/>
                        <a:pt x="8" y="0"/>
                        <a:pt x="5" y="0"/>
                      </a:cubicBezTo>
                      <a:cubicBezTo>
                        <a:pt x="2" y="0"/>
                        <a:pt x="0" y="2"/>
                        <a:pt x="0" y="5"/>
                      </a:cubicBezTo>
                      <a:cubicBezTo>
                        <a:pt x="0" y="28"/>
                        <a:pt x="0" y="28"/>
                        <a:pt x="0" y="28"/>
                      </a:cubicBezTo>
                      <a:cubicBezTo>
                        <a:pt x="0" y="49"/>
                        <a:pt x="18" y="67"/>
                        <a:pt x="40" y="69"/>
                      </a:cubicBezTo>
                      <a:cubicBezTo>
                        <a:pt x="40" y="84"/>
                        <a:pt x="40" y="84"/>
                        <a:pt x="40" y="84"/>
                      </a:cubicBezTo>
                      <a:cubicBezTo>
                        <a:pt x="20" y="84"/>
                        <a:pt x="20" y="84"/>
                        <a:pt x="20" y="84"/>
                      </a:cubicBezTo>
                      <a:cubicBezTo>
                        <a:pt x="18" y="84"/>
                        <a:pt x="15" y="86"/>
                        <a:pt x="15" y="89"/>
                      </a:cubicBezTo>
                      <a:cubicBezTo>
                        <a:pt x="15" y="92"/>
                        <a:pt x="18" y="94"/>
                        <a:pt x="20" y="94"/>
                      </a:cubicBezTo>
                      <a:cubicBezTo>
                        <a:pt x="70" y="94"/>
                        <a:pt x="70" y="94"/>
                        <a:pt x="70" y="94"/>
                      </a:cubicBezTo>
                      <a:cubicBezTo>
                        <a:pt x="73" y="94"/>
                        <a:pt x="75" y="92"/>
                        <a:pt x="75" y="89"/>
                      </a:cubicBezTo>
                      <a:cubicBezTo>
                        <a:pt x="75" y="86"/>
                        <a:pt x="73" y="84"/>
                        <a:pt x="70" y="84"/>
                      </a:cubicBezTo>
                      <a:cubicBezTo>
                        <a:pt x="50" y="84"/>
                        <a:pt x="50" y="84"/>
                        <a:pt x="50" y="84"/>
                      </a:cubicBezTo>
                      <a:cubicBezTo>
                        <a:pt x="50" y="69"/>
                        <a:pt x="50" y="69"/>
                        <a:pt x="50" y="69"/>
                      </a:cubicBezTo>
                      <a:cubicBezTo>
                        <a:pt x="73" y="67"/>
                        <a:pt x="91" y="49"/>
                        <a:pt x="91" y="28"/>
                      </a:cubicBezTo>
                      <a:cubicBezTo>
                        <a:pt x="91" y="5"/>
                        <a:pt x="91" y="5"/>
                        <a:pt x="91" y="5"/>
                      </a:cubicBezTo>
                      <a:cubicBezTo>
                        <a:pt x="91" y="3"/>
                        <a:pt x="88" y="0"/>
                        <a:pt x="86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296023A4-2D6F-A6B5-E6AE-DF7A2AE78F03}"/>
                </a:ext>
              </a:extLst>
            </p:cNvPr>
            <p:cNvGrpSpPr/>
            <p:nvPr/>
          </p:nvGrpSpPr>
          <p:grpSpPr>
            <a:xfrm>
              <a:off x="4414802" y="4745227"/>
              <a:ext cx="290407" cy="290407"/>
              <a:chOff x="732769" y="5535598"/>
              <a:chExt cx="290407" cy="290407"/>
            </a:xfrm>
            <a:solidFill>
              <a:schemeClr val="bg1"/>
            </a:solidFill>
          </p:grpSpPr>
          <p:sp>
            <p:nvSpPr>
              <p:cNvPr id="12" name="Oval 10">
                <a:extLst>
                  <a:ext uri="{FF2B5EF4-FFF2-40B4-BE49-F238E27FC236}">
                    <a16:creationId xmlns:a16="http://schemas.microsoft.com/office/drawing/2014/main" id="{1F4E221D-907D-A3C5-26E2-D438D5A024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2769" y="5535598"/>
                <a:ext cx="290407" cy="290407"/>
              </a:xfrm>
              <a:prstGeom prst="ellipse">
                <a:avLst/>
              </a:prstGeom>
              <a:solidFill>
                <a:srgbClr val="2A4B7D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8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6" name="组合 15">
                <a:extLst>
                  <a:ext uri="{FF2B5EF4-FFF2-40B4-BE49-F238E27FC236}">
                    <a16:creationId xmlns:a16="http://schemas.microsoft.com/office/drawing/2014/main" id="{71FCA302-FEC2-33FC-40A9-D3F10835191C}"/>
                  </a:ext>
                </a:extLst>
              </p:cNvPr>
              <p:cNvGrpSpPr/>
              <p:nvPr/>
            </p:nvGrpSpPr>
            <p:grpSpPr>
              <a:xfrm>
                <a:off x="811795" y="5598991"/>
                <a:ext cx="132841" cy="151011"/>
                <a:chOff x="860980" y="3583766"/>
                <a:chExt cx="100336" cy="114060"/>
              </a:xfrm>
              <a:grpFill/>
            </p:grpSpPr>
            <p:sp>
              <p:nvSpPr>
                <p:cNvPr id="19" name="Freeform 12">
                  <a:extLst>
                    <a:ext uri="{FF2B5EF4-FFF2-40B4-BE49-F238E27FC236}">
                      <a16:creationId xmlns:a16="http://schemas.microsoft.com/office/drawing/2014/main" id="{DFE64851-DC1C-9D0C-944E-864636AD5AC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84050" y="3583766"/>
                  <a:ext cx="53830" cy="53740"/>
                </a:xfrm>
                <a:custGeom>
                  <a:avLst/>
                  <a:gdLst>
                    <a:gd name="T0" fmla="*/ 31 w 62"/>
                    <a:gd name="T1" fmla="*/ 62 h 62"/>
                    <a:gd name="T2" fmla="*/ 0 w 62"/>
                    <a:gd name="T3" fmla="*/ 31 h 62"/>
                    <a:gd name="T4" fmla="*/ 31 w 62"/>
                    <a:gd name="T5" fmla="*/ 0 h 62"/>
                    <a:gd name="T6" fmla="*/ 62 w 62"/>
                    <a:gd name="T7" fmla="*/ 31 h 62"/>
                    <a:gd name="T8" fmla="*/ 31 w 62"/>
                    <a:gd name="T9" fmla="*/ 62 h 62"/>
                    <a:gd name="T10" fmla="*/ 31 w 62"/>
                    <a:gd name="T11" fmla="*/ 11 h 62"/>
                    <a:gd name="T12" fmla="*/ 11 w 62"/>
                    <a:gd name="T13" fmla="*/ 31 h 62"/>
                    <a:gd name="T14" fmla="*/ 31 w 62"/>
                    <a:gd name="T15" fmla="*/ 51 h 62"/>
                    <a:gd name="T16" fmla="*/ 51 w 62"/>
                    <a:gd name="T17" fmla="*/ 31 h 62"/>
                    <a:gd name="T18" fmla="*/ 31 w 62"/>
                    <a:gd name="T19" fmla="*/ 11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2" h="62">
                      <a:moveTo>
                        <a:pt x="31" y="62"/>
                      </a:moveTo>
                      <a:cubicBezTo>
                        <a:pt x="14" y="62"/>
                        <a:pt x="0" y="48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48" y="0"/>
                        <a:pt x="62" y="14"/>
                        <a:pt x="62" y="31"/>
                      </a:cubicBezTo>
                      <a:cubicBezTo>
                        <a:pt x="62" y="48"/>
                        <a:pt x="48" y="62"/>
                        <a:pt x="31" y="62"/>
                      </a:cubicBezTo>
                      <a:close/>
                      <a:moveTo>
                        <a:pt x="31" y="11"/>
                      </a:moveTo>
                      <a:cubicBezTo>
                        <a:pt x="20" y="11"/>
                        <a:pt x="11" y="20"/>
                        <a:pt x="11" y="31"/>
                      </a:cubicBezTo>
                      <a:cubicBezTo>
                        <a:pt x="11" y="42"/>
                        <a:pt x="20" y="51"/>
                        <a:pt x="31" y="51"/>
                      </a:cubicBezTo>
                      <a:cubicBezTo>
                        <a:pt x="42" y="51"/>
                        <a:pt x="51" y="42"/>
                        <a:pt x="51" y="31"/>
                      </a:cubicBezTo>
                      <a:cubicBezTo>
                        <a:pt x="51" y="20"/>
                        <a:pt x="42" y="11"/>
                        <a:pt x="31" y="11"/>
                      </a:cubicBezTo>
                      <a:close/>
                    </a:path>
                  </a:pathLst>
                </a:custGeom>
                <a:grp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0" name="Freeform 13">
                  <a:extLst>
                    <a:ext uri="{FF2B5EF4-FFF2-40B4-BE49-F238E27FC236}">
                      <a16:creationId xmlns:a16="http://schemas.microsoft.com/office/drawing/2014/main" id="{256FC6C9-9C3F-CC96-AB3B-D437AB113F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60980" y="3643355"/>
                  <a:ext cx="100336" cy="54471"/>
                </a:xfrm>
                <a:custGeom>
                  <a:avLst/>
                  <a:gdLst>
                    <a:gd name="T0" fmla="*/ 111 w 116"/>
                    <a:gd name="T1" fmla="*/ 63 h 63"/>
                    <a:gd name="T2" fmla="*/ 105 w 116"/>
                    <a:gd name="T3" fmla="*/ 58 h 63"/>
                    <a:gd name="T4" fmla="*/ 58 w 116"/>
                    <a:gd name="T5" fmla="*/ 11 h 63"/>
                    <a:gd name="T6" fmla="*/ 11 w 116"/>
                    <a:gd name="T7" fmla="*/ 58 h 63"/>
                    <a:gd name="T8" fmla="*/ 6 w 116"/>
                    <a:gd name="T9" fmla="*/ 63 h 63"/>
                    <a:gd name="T10" fmla="*/ 0 w 116"/>
                    <a:gd name="T11" fmla="*/ 58 h 63"/>
                    <a:gd name="T12" fmla="*/ 58 w 116"/>
                    <a:gd name="T13" fmla="*/ 0 h 63"/>
                    <a:gd name="T14" fmla="*/ 116 w 116"/>
                    <a:gd name="T15" fmla="*/ 58 h 63"/>
                    <a:gd name="T16" fmla="*/ 111 w 116"/>
                    <a:gd name="T17" fmla="*/ 63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6" h="63">
                      <a:moveTo>
                        <a:pt x="111" y="63"/>
                      </a:moveTo>
                      <a:cubicBezTo>
                        <a:pt x="108" y="63"/>
                        <a:pt x="105" y="61"/>
                        <a:pt x="105" y="58"/>
                      </a:cubicBezTo>
                      <a:cubicBezTo>
                        <a:pt x="105" y="32"/>
                        <a:pt x="84" y="11"/>
                        <a:pt x="58" y="11"/>
                      </a:cubicBezTo>
                      <a:cubicBezTo>
                        <a:pt x="32" y="11"/>
                        <a:pt x="11" y="32"/>
                        <a:pt x="11" y="58"/>
                      </a:cubicBezTo>
                      <a:cubicBezTo>
                        <a:pt x="11" y="61"/>
                        <a:pt x="9" y="63"/>
                        <a:pt x="6" y="63"/>
                      </a:cubicBezTo>
                      <a:cubicBezTo>
                        <a:pt x="3" y="63"/>
                        <a:pt x="0" y="61"/>
                        <a:pt x="0" y="58"/>
                      </a:cubicBezTo>
                      <a:cubicBezTo>
                        <a:pt x="0" y="26"/>
                        <a:pt x="26" y="0"/>
                        <a:pt x="58" y="0"/>
                      </a:cubicBezTo>
                      <a:cubicBezTo>
                        <a:pt x="90" y="0"/>
                        <a:pt x="116" y="26"/>
                        <a:pt x="116" y="58"/>
                      </a:cubicBezTo>
                      <a:cubicBezTo>
                        <a:pt x="116" y="61"/>
                        <a:pt x="114" y="63"/>
                        <a:pt x="111" y="63"/>
                      </a:cubicBezTo>
                      <a:close/>
                    </a:path>
                  </a:pathLst>
                </a:custGeom>
                <a:grp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0" name="Text Box 20">
              <a:extLst>
                <a:ext uri="{FF2B5EF4-FFF2-40B4-BE49-F238E27FC236}">
                  <a16:creationId xmlns:a16="http://schemas.microsoft.com/office/drawing/2014/main" id="{C4EEEEC6-2CFB-1534-EDDB-8A5BA1FC776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067738" y="4751931"/>
              <a:ext cx="1175322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dirty="0">
                  <a:solidFill>
                    <a:schemeClr val="bg2">
                      <a:lumMod val="65000"/>
                    </a:schemeClr>
                  </a:solidFill>
                  <a:cs typeface="+mn-ea"/>
                  <a:sym typeface="+mn-lt"/>
                </a:rPr>
                <a:t>XX.XX.20XX</a:t>
              </a:r>
              <a:endParaRPr lang="zh-CN" altLang="en-US" sz="1400" dirty="0">
                <a:solidFill>
                  <a:schemeClr val="bg2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6E2FC017-7A71-102B-217A-8226D51A3B59}"/>
                </a:ext>
              </a:extLst>
            </p:cNvPr>
            <p:cNvSpPr/>
            <p:nvPr/>
          </p:nvSpPr>
          <p:spPr>
            <a:xfrm>
              <a:off x="4680881" y="4741055"/>
              <a:ext cx="2150204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dirty="0">
                  <a:solidFill>
                    <a:schemeClr val="bg2">
                      <a:lumMod val="65000"/>
                    </a:schemeClr>
                  </a:solidFill>
                  <a:cs typeface="+mn-ea"/>
                  <a:sym typeface="+mn-lt"/>
                </a:rPr>
                <a:t>Report </a:t>
              </a:r>
              <a:r>
                <a:rPr lang="zh-CN" altLang="en-US" sz="1400" dirty="0">
                  <a:solidFill>
                    <a:schemeClr val="bg2">
                      <a:lumMod val="65000"/>
                    </a:schemeClr>
                  </a:solidFill>
                  <a:cs typeface="+mn-ea"/>
                  <a:sym typeface="+mn-lt"/>
                </a:rPr>
                <a:t>：</a:t>
              </a:r>
              <a:r>
                <a:rPr lang="en-US" altLang="zh-CN" sz="1400" dirty="0">
                  <a:solidFill>
                    <a:schemeClr val="bg2">
                      <a:lumMod val="65000"/>
                    </a:schemeClr>
                  </a:solidFill>
                  <a:cs typeface="+mn-ea"/>
                  <a:sym typeface="+mn-lt"/>
                </a:rPr>
                <a:t>freeppt7.com</a:t>
              </a:r>
              <a:endParaRPr lang="zh-CN" altLang="en-US" sz="1400" dirty="0">
                <a:solidFill>
                  <a:schemeClr val="bg2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advClick="0" advTm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3" grpId="0"/>
      <p:bldP spid="14" grpId="0"/>
      <p:bldP spid="18" grpId="0"/>
      <p:bldP spid="8" grpId="0" bldLvl="0" animBg="1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 rot="5400000">
            <a:off x="-195580" y="563880"/>
            <a:ext cx="1691005" cy="26543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" name="文本框 3"/>
          <p:cNvSpPr txBox="1"/>
          <p:nvPr/>
        </p:nvSpPr>
        <p:spPr>
          <a:xfrm rot="16200000">
            <a:off x="-1050925" y="3102899"/>
            <a:ext cx="3402965" cy="558221"/>
          </a:xfrm>
          <a:prstGeom prst="rect">
            <a:avLst/>
          </a:prstGeom>
          <a:noFill/>
        </p:spPr>
        <p:txBody>
          <a:bodyPr wrap="square" tIns="0" rIns="108000" bIns="72000" rtlCol="0" anchor="t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</a:defRPr>
            </a:lvl1pPr>
          </a:lstStyle>
          <a:p>
            <a:r>
              <a:rPr lang="en-US" altLang="zh-CN" dirty="0">
                <a:sym typeface="Arial"/>
              </a:rPr>
              <a:t>Products &amp; services</a:t>
            </a:r>
            <a:endParaRPr lang="zh-CN" altLang="en-US" dirty="0">
              <a:sym typeface="Arial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1275" y="381635"/>
            <a:ext cx="226695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02</a:t>
            </a:r>
          </a:p>
        </p:txBody>
      </p:sp>
      <p:sp>
        <p:nvSpPr>
          <p:cNvPr id="2" name="Rounded Rectangle 43"/>
          <p:cNvSpPr/>
          <p:nvPr/>
        </p:nvSpPr>
        <p:spPr>
          <a:xfrm>
            <a:off x="2582102" y="4584507"/>
            <a:ext cx="1659251" cy="806824"/>
          </a:xfrm>
          <a:prstGeom prst="roundRect">
            <a:avLst>
              <a:gd name="adj" fmla="val 6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3" name="Rounded Rectangle 44"/>
          <p:cNvSpPr/>
          <p:nvPr/>
        </p:nvSpPr>
        <p:spPr>
          <a:xfrm>
            <a:off x="2582102" y="3613355"/>
            <a:ext cx="1659251" cy="806824"/>
          </a:xfrm>
          <a:prstGeom prst="roundRect">
            <a:avLst>
              <a:gd name="adj" fmla="val 6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8" name="Rounded Rectangle 45"/>
          <p:cNvSpPr/>
          <p:nvPr/>
        </p:nvSpPr>
        <p:spPr>
          <a:xfrm>
            <a:off x="2582102" y="2641660"/>
            <a:ext cx="1659251" cy="806824"/>
          </a:xfrm>
          <a:prstGeom prst="roundRect">
            <a:avLst>
              <a:gd name="adj" fmla="val 6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9" name="Rounded Rectangle 46"/>
          <p:cNvSpPr/>
          <p:nvPr/>
        </p:nvSpPr>
        <p:spPr>
          <a:xfrm>
            <a:off x="2582102" y="1670369"/>
            <a:ext cx="1659251" cy="806824"/>
          </a:xfrm>
          <a:prstGeom prst="roundRect">
            <a:avLst>
              <a:gd name="adj" fmla="val 6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10" name="Rounded Rectangle 42"/>
          <p:cNvSpPr/>
          <p:nvPr/>
        </p:nvSpPr>
        <p:spPr>
          <a:xfrm>
            <a:off x="1853155" y="4584507"/>
            <a:ext cx="761221" cy="806824"/>
          </a:xfrm>
          <a:prstGeom prst="roundRect">
            <a:avLst>
              <a:gd name="adj" fmla="val 6000"/>
            </a:avLst>
          </a:prstGeom>
          <a:solidFill>
            <a:srgbClr val="2A4B7D"/>
          </a:solidFill>
          <a:ln>
            <a:noFill/>
          </a:ln>
          <a:effectLst>
            <a:outerShdw blurRad="152400" dist="38100" algn="l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11" name="Rounded Rectangle 40"/>
          <p:cNvSpPr/>
          <p:nvPr/>
        </p:nvSpPr>
        <p:spPr>
          <a:xfrm>
            <a:off x="1853155" y="3613355"/>
            <a:ext cx="761221" cy="806824"/>
          </a:xfrm>
          <a:prstGeom prst="roundRect">
            <a:avLst>
              <a:gd name="adj" fmla="val 6000"/>
            </a:avLst>
          </a:prstGeom>
          <a:solidFill>
            <a:srgbClr val="213A62"/>
          </a:solidFill>
          <a:ln>
            <a:noFill/>
          </a:ln>
          <a:effectLst>
            <a:outerShdw blurRad="152400" dist="38100" algn="l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12" name="Rounded Rectangle 38"/>
          <p:cNvSpPr/>
          <p:nvPr/>
        </p:nvSpPr>
        <p:spPr>
          <a:xfrm>
            <a:off x="1853155" y="2641660"/>
            <a:ext cx="761221" cy="806824"/>
          </a:xfrm>
          <a:prstGeom prst="roundRect">
            <a:avLst>
              <a:gd name="adj" fmla="val 6000"/>
            </a:avLst>
          </a:prstGeom>
          <a:solidFill>
            <a:srgbClr val="2A4B7D"/>
          </a:solidFill>
          <a:ln>
            <a:noFill/>
          </a:ln>
          <a:effectLst>
            <a:outerShdw blurRad="152400" dist="38100" algn="l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13" name="Rounded Rectangle 3"/>
          <p:cNvSpPr/>
          <p:nvPr/>
        </p:nvSpPr>
        <p:spPr>
          <a:xfrm>
            <a:off x="1853155" y="1670369"/>
            <a:ext cx="761221" cy="806824"/>
          </a:xfrm>
          <a:prstGeom prst="roundRect">
            <a:avLst>
              <a:gd name="adj" fmla="val 6000"/>
            </a:avLst>
          </a:prstGeom>
          <a:solidFill>
            <a:srgbClr val="213A62"/>
          </a:solidFill>
          <a:ln>
            <a:noFill/>
          </a:ln>
          <a:effectLst>
            <a:outerShdw blurRad="152400" dist="38100" algn="l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14" name="TextBox 9"/>
          <p:cNvSpPr txBox="1"/>
          <p:nvPr/>
        </p:nvSpPr>
        <p:spPr>
          <a:xfrm>
            <a:off x="2668006" y="1858435"/>
            <a:ext cx="1327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Step 1</a:t>
            </a:r>
          </a:p>
        </p:txBody>
      </p:sp>
      <p:sp>
        <p:nvSpPr>
          <p:cNvPr id="15" name="TextBox 10"/>
          <p:cNvSpPr txBox="1"/>
          <p:nvPr/>
        </p:nvSpPr>
        <p:spPr>
          <a:xfrm>
            <a:off x="2668006" y="2858308"/>
            <a:ext cx="1327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Step 2</a:t>
            </a:r>
          </a:p>
        </p:txBody>
      </p:sp>
      <p:sp>
        <p:nvSpPr>
          <p:cNvPr id="17" name="TextBox 11"/>
          <p:cNvSpPr txBox="1"/>
          <p:nvPr/>
        </p:nvSpPr>
        <p:spPr>
          <a:xfrm>
            <a:off x="2668006" y="3827501"/>
            <a:ext cx="1327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Step 3</a:t>
            </a:r>
          </a:p>
        </p:txBody>
      </p:sp>
      <p:sp>
        <p:nvSpPr>
          <p:cNvPr id="18" name="TextBox 12"/>
          <p:cNvSpPr txBox="1"/>
          <p:nvPr/>
        </p:nvSpPr>
        <p:spPr>
          <a:xfrm>
            <a:off x="2668006" y="4796694"/>
            <a:ext cx="1327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Step 4</a:t>
            </a:r>
          </a:p>
        </p:txBody>
      </p:sp>
      <p:grpSp>
        <p:nvGrpSpPr>
          <p:cNvPr id="19" name="Group 13"/>
          <p:cNvGrpSpPr/>
          <p:nvPr/>
        </p:nvGrpSpPr>
        <p:grpSpPr>
          <a:xfrm>
            <a:off x="2165923" y="2958881"/>
            <a:ext cx="181116" cy="181861"/>
            <a:chOff x="7938" y="928688"/>
            <a:chExt cx="385763" cy="387350"/>
          </a:xfrm>
          <a:solidFill>
            <a:schemeClr val="bg2"/>
          </a:solidFill>
        </p:grpSpPr>
        <p:sp>
          <p:nvSpPr>
            <p:cNvPr id="20" name="Freeform 5"/>
            <p:cNvSpPr/>
            <p:nvPr/>
          </p:nvSpPr>
          <p:spPr bwMode="auto">
            <a:xfrm>
              <a:off x="7938" y="947738"/>
              <a:ext cx="369888" cy="368300"/>
            </a:xfrm>
            <a:custGeom>
              <a:avLst/>
              <a:gdLst>
                <a:gd name="T0" fmla="*/ 68 w 135"/>
                <a:gd name="T1" fmla="*/ 0 h 135"/>
                <a:gd name="T2" fmla="*/ 0 w 135"/>
                <a:gd name="T3" fmla="*/ 68 h 135"/>
                <a:gd name="T4" fmla="*/ 68 w 135"/>
                <a:gd name="T5" fmla="*/ 135 h 135"/>
                <a:gd name="T6" fmla="*/ 135 w 135"/>
                <a:gd name="T7" fmla="*/ 68 h 135"/>
                <a:gd name="T8" fmla="*/ 68 w 135"/>
                <a:gd name="T9" fmla="*/ 68 h 135"/>
                <a:gd name="T10" fmla="*/ 68 w 135"/>
                <a:gd name="T11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135">
                  <a:moveTo>
                    <a:pt x="68" y="0"/>
                  </a:moveTo>
                  <a:cubicBezTo>
                    <a:pt x="30" y="0"/>
                    <a:pt x="0" y="30"/>
                    <a:pt x="0" y="68"/>
                  </a:cubicBezTo>
                  <a:cubicBezTo>
                    <a:pt x="0" y="105"/>
                    <a:pt x="30" y="135"/>
                    <a:pt x="68" y="135"/>
                  </a:cubicBezTo>
                  <a:cubicBezTo>
                    <a:pt x="105" y="135"/>
                    <a:pt x="135" y="105"/>
                    <a:pt x="135" y="68"/>
                  </a:cubicBezTo>
                  <a:cubicBezTo>
                    <a:pt x="68" y="68"/>
                    <a:pt x="68" y="68"/>
                    <a:pt x="68" y="68"/>
                  </a:cubicBezTo>
                  <a:lnTo>
                    <a:pt x="6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21" name="Freeform 6"/>
            <p:cNvSpPr>
              <a:spLocks noEditPoints="1"/>
            </p:cNvSpPr>
            <p:nvPr/>
          </p:nvSpPr>
          <p:spPr bwMode="auto">
            <a:xfrm>
              <a:off x="207963" y="928688"/>
              <a:ext cx="185738" cy="188913"/>
            </a:xfrm>
            <a:custGeom>
              <a:avLst/>
              <a:gdLst>
                <a:gd name="T0" fmla="*/ 48 w 68"/>
                <a:gd name="T1" fmla="*/ 16 h 69"/>
                <a:gd name="T2" fmla="*/ 48 w 68"/>
                <a:gd name="T3" fmla="*/ 15 h 69"/>
                <a:gd name="T4" fmla="*/ 47 w 68"/>
                <a:gd name="T5" fmla="*/ 15 h 69"/>
                <a:gd name="T6" fmla="*/ 47 w 68"/>
                <a:gd name="T7" fmla="*/ 15 h 69"/>
                <a:gd name="T8" fmla="*/ 47 w 68"/>
                <a:gd name="T9" fmla="*/ 15 h 69"/>
                <a:gd name="T10" fmla="*/ 4 w 68"/>
                <a:gd name="T11" fmla="*/ 0 h 69"/>
                <a:gd name="T12" fmla="*/ 0 w 68"/>
                <a:gd name="T13" fmla="*/ 4 h 69"/>
                <a:gd name="T14" fmla="*/ 0 w 68"/>
                <a:gd name="T15" fmla="*/ 65 h 69"/>
                <a:gd name="T16" fmla="*/ 3 w 68"/>
                <a:gd name="T17" fmla="*/ 69 h 69"/>
                <a:gd name="T18" fmla="*/ 4 w 68"/>
                <a:gd name="T19" fmla="*/ 69 h 69"/>
                <a:gd name="T20" fmla="*/ 4 w 68"/>
                <a:gd name="T21" fmla="*/ 69 h 69"/>
                <a:gd name="T22" fmla="*/ 4 w 68"/>
                <a:gd name="T23" fmla="*/ 69 h 69"/>
                <a:gd name="T24" fmla="*/ 64 w 68"/>
                <a:gd name="T25" fmla="*/ 69 h 69"/>
                <a:gd name="T26" fmla="*/ 68 w 68"/>
                <a:gd name="T27" fmla="*/ 65 h 69"/>
                <a:gd name="T28" fmla="*/ 48 w 68"/>
                <a:gd name="T29" fmla="*/ 16 h 69"/>
                <a:gd name="T30" fmla="*/ 8 w 68"/>
                <a:gd name="T31" fmla="*/ 55 h 69"/>
                <a:gd name="T32" fmla="*/ 8 w 68"/>
                <a:gd name="T33" fmla="*/ 8 h 69"/>
                <a:gd name="T34" fmla="*/ 40 w 68"/>
                <a:gd name="T35" fmla="*/ 19 h 69"/>
                <a:gd name="T36" fmla="*/ 8 w 68"/>
                <a:gd name="T37" fmla="*/ 5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8" h="69">
                  <a:moveTo>
                    <a:pt x="48" y="16"/>
                  </a:moveTo>
                  <a:cubicBezTo>
                    <a:pt x="48" y="16"/>
                    <a:pt x="48" y="15"/>
                    <a:pt x="48" y="15"/>
                  </a:cubicBezTo>
                  <a:cubicBezTo>
                    <a:pt x="48" y="15"/>
                    <a:pt x="48" y="15"/>
                    <a:pt x="47" y="15"/>
                  </a:cubicBezTo>
                  <a:cubicBezTo>
                    <a:pt x="47" y="15"/>
                    <a:pt x="47" y="15"/>
                    <a:pt x="47" y="15"/>
                  </a:cubicBezTo>
                  <a:cubicBezTo>
                    <a:pt x="47" y="15"/>
                    <a:pt x="47" y="15"/>
                    <a:pt x="47" y="15"/>
                  </a:cubicBezTo>
                  <a:cubicBezTo>
                    <a:pt x="35" y="5"/>
                    <a:pt x="20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67"/>
                    <a:pt x="1" y="68"/>
                    <a:pt x="3" y="69"/>
                  </a:cubicBezTo>
                  <a:cubicBezTo>
                    <a:pt x="3" y="69"/>
                    <a:pt x="3" y="69"/>
                    <a:pt x="4" y="69"/>
                  </a:cubicBezTo>
                  <a:cubicBezTo>
                    <a:pt x="4" y="69"/>
                    <a:pt x="4" y="69"/>
                    <a:pt x="4" y="69"/>
                  </a:cubicBezTo>
                  <a:cubicBezTo>
                    <a:pt x="4" y="69"/>
                    <a:pt x="4" y="69"/>
                    <a:pt x="4" y="69"/>
                  </a:cubicBezTo>
                  <a:cubicBezTo>
                    <a:pt x="64" y="69"/>
                    <a:pt x="64" y="69"/>
                    <a:pt x="64" y="69"/>
                  </a:cubicBezTo>
                  <a:cubicBezTo>
                    <a:pt x="66" y="69"/>
                    <a:pt x="68" y="67"/>
                    <a:pt x="68" y="65"/>
                  </a:cubicBezTo>
                  <a:cubicBezTo>
                    <a:pt x="68" y="47"/>
                    <a:pt x="61" y="29"/>
                    <a:pt x="48" y="16"/>
                  </a:cubicBezTo>
                  <a:close/>
                  <a:moveTo>
                    <a:pt x="8" y="55"/>
                  </a:moveTo>
                  <a:cubicBezTo>
                    <a:pt x="8" y="8"/>
                    <a:pt x="8" y="8"/>
                    <a:pt x="8" y="8"/>
                  </a:cubicBezTo>
                  <a:cubicBezTo>
                    <a:pt x="19" y="8"/>
                    <a:pt x="30" y="12"/>
                    <a:pt x="40" y="19"/>
                  </a:cubicBezTo>
                  <a:lnTo>
                    <a:pt x="8" y="5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</p:grpSp>
      <p:grpSp>
        <p:nvGrpSpPr>
          <p:cNvPr id="22" name="Group 16"/>
          <p:cNvGrpSpPr/>
          <p:nvPr/>
        </p:nvGrpSpPr>
        <p:grpSpPr>
          <a:xfrm>
            <a:off x="2165923" y="4895646"/>
            <a:ext cx="181861" cy="171427"/>
            <a:chOff x="20638" y="1901825"/>
            <a:chExt cx="387350" cy="365126"/>
          </a:xfrm>
          <a:solidFill>
            <a:schemeClr val="bg2"/>
          </a:solidFill>
        </p:grpSpPr>
        <p:sp>
          <p:nvSpPr>
            <p:cNvPr id="23" name="Freeform 7"/>
            <p:cNvSpPr/>
            <p:nvPr/>
          </p:nvSpPr>
          <p:spPr bwMode="auto">
            <a:xfrm>
              <a:off x="20638" y="2236788"/>
              <a:ext cx="350838" cy="30163"/>
            </a:xfrm>
            <a:custGeom>
              <a:avLst/>
              <a:gdLst>
                <a:gd name="T0" fmla="*/ 123 w 128"/>
                <a:gd name="T1" fmla="*/ 0 h 11"/>
                <a:gd name="T2" fmla="*/ 6 w 128"/>
                <a:gd name="T3" fmla="*/ 0 h 11"/>
                <a:gd name="T4" fmla="*/ 0 w 128"/>
                <a:gd name="T5" fmla="*/ 6 h 11"/>
                <a:gd name="T6" fmla="*/ 6 w 128"/>
                <a:gd name="T7" fmla="*/ 11 h 11"/>
                <a:gd name="T8" fmla="*/ 123 w 128"/>
                <a:gd name="T9" fmla="*/ 11 h 11"/>
                <a:gd name="T10" fmla="*/ 128 w 128"/>
                <a:gd name="T11" fmla="*/ 6 h 11"/>
                <a:gd name="T12" fmla="*/ 123 w 128"/>
                <a:gd name="T1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8" h="11">
                  <a:moveTo>
                    <a:pt x="123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1"/>
                    <a:pt x="6" y="11"/>
                  </a:cubicBezTo>
                  <a:cubicBezTo>
                    <a:pt x="123" y="11"/>
                    <a:pt x="123" y="11"/>
                    <a:pt x="123" y="11"/>
                  </a:cubicBezTo>
                  <a:cubicBezTo>
                    <a:pt x="126" y="11"/>
                    <a:pt x="128" y="9"/>
                    <a:pt x="128" y="6"/>
                  </a:cubicBezTo>
                  <a:cubicBezTo>
                    <a:pt x="128" y="3"/>
                    <a:pt x="126" y="0"/>
                    <a:pt x="12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24" name="Freeform 8"/>
            <p:cNvSpPr>
              <a:spLocks noEditPoints="1"/>
            </p:cNvSpPr>
            <p:nvPr/>
          </p:nvSpPr>
          <p:spPr bwMode="auto">
            <a:xfrm>
              <a:off x="46038" y="2032000"/>
              <a:ext cx="361950" cy="188913"/>
            </a:xfrm>
            <a:custGeom>
              <a:avLst/>
              <a:gdLst>
                <a:gd name="T0" fmla="*/ 132 w 132"/>
                <a:gd name="T1" fmla="*/ 20 h 69"/>
                <a:gd name="T2" fmla="*/ 129 w 132"/>
                <a:gd name="T3" fmla="*/ 17 h 69"/>
                <a:gd name="T4" fmla="*/ 117 w 132"/>
                <a:gd name="T5" fmla="*/ 13 h 69"/>
                <a:gd name="T6" fmla="*/ 110 w 132"/>
                <a:gd name="T7" fmla="*/ 9 h 69"/>
                <a:gd name="T8" fmla="*/ 108 w 132"/>
                <a:gd name="T9" fmla="*/ 3 h 69"/>
                <a:gd name="T10" fmla="*/ 102 w 132"/>
                <a:gd name="T11" fmla="*/ 0 h 69"/>
                <a:gd name="T12" fmla="*/ 8 w 132"/>
                <a:gd name="T13" fmla="*/ 0 h 69"/>
                <a:gd name="T14" fmla="*/ 3 w 132"/>
                <a:gd name="T15" fmla="*/ 3 h 69"/>
                <a:gd name="T16" fmla="*/ 3 w 132"/>
                <a:gd name="T17" fmla="*/ 16 h 69"/>
                <a:gd name="T18" fmla="*/ 14 w 132"/>
                <a:gd name="T19" fmla="*/ 53 h 69"/>
                <a:gd name="T20" fmla="*/ 19 w 132"/>
                <a:gd name="T21" fmla="*/ 66 h 69"/>
                <a:gd name="T22" fmla="*/ 24 w 132"/>
                <a:gd name="T23" fmla="*/ 69 h 69"/>
                <a:gd name="T24" fmla="*/ 89 w 132"/>
                <a:gd name="T25" fmla="*/ 69 h 69"/>
                <a:gd name="T26" fmla="*/ 95 w 132"/>
                <a:gd name="T27" fmla="*/ 66 h 69"/>
                <a:gd name="T28" fmla="*/ 98 w 132"/>
                <a:gd name="T29" fmla="*/ 59 h 69"/>
                <a:gd name="T30" fmla="*/ 106 w 132"/>
                <a:gd name="T31" fmla="*/ 56 h 69"/>
                <a:gd name="T32" fmla="*/ 114 w 132"/>
                <a:gd name="T33" fmla="*/ 56 h 69"/>
                <a:gd name="T34" fmla="*/ 119 w 132"/>
                <a:gd name="T35" fmla="*/ 53 h 69"/>
                <a:gd name="T36" fmla="*/ 132 w 132"/>
                <a:gd name="T37" fmla="*/ 24 h 69"/>
                <a:gd name="T38" fmla="*/ 132 w 132"/>
                <a:gd name="T39" fmla="*/ 20 h 69"/>
                <a:gd name="T40" fmla="*/ 116 w 132"/>
                <a:gd name="T41" fmla="*/ 32 h 69"/>
                <a:gd name="T42" fmla="*/ 114 w 132"/>
                <a:gd name="T43" fmla="*/ 38 h 69"/>
                <a:gd name="T44" fmla="*/ 106 w 132"/>
                <a:gd name="T45" fmla="*/ 46 h 69"/>
                <a:gd name="T46" fmla="*/ 103 w 132"/>
                <a:gd name="T47" fmla="*/ 38 h 69"/>
                <a:gd name="T48" fmla="*/ 105 w 132"/>
                <a:gd name="T49" fmla="*/ 28 h 69"/>
                <a:gd name="T50" fmla="*/ 113 w 132"/>
                <a:gd name="T51" fmla="*/ 23 h 69"/>
                <a:gd name="T52" fmla="*/ 116 w 132"/>
                <a:gd name="T53" fmla="*/ 3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2" h="69">
                  <a:moveTo>
                    <a:pt x="132" y="20"/>
                  </a:moveTo>
                  <a:cubicBezTo>
                    <a:pt x="131" y="19"/>
                    <a:pt x="130" y="18"/>
                    <a:pt x="129" y="17"/>
                  </a:cubicBezTo>
                  <a:cubicBezTo>
                    <a:pt x="117" y="13"/>
                    <a:pt x="117" y="13"/>
                    <a:pt x="117" y="13"/>
                  </a:cubicBezTo>
                  <a:cubicBezTo>
                    <a:pt x="113" y="11"/>
                    <a:pt x="110" y="9"/>
                    <a:pt x="110" y="9"/>
                  </a:cubicBezTo>
                  <a:cubicBezTo>
                    <a:pt x="110" y="9"/>
                    <a:pt x="110" y="5"/>
                    <a:pt x="108" y="3"/>
                  </a:cubicBezTo>
                  <a:cubicBezTo>
                    <a:pt x="107" y="1"/>
                    <a:pt x="105" y="0"/>
                    <a:pt x="102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6" y="0"/>
                    <a:pt x="4" y="1"/>
                    <a:pt x="3" y="3"/>
                  </a:cubicBezTo>
                  <a:cubicBezTo>
                    <a:pt x="0" y="5"/>
                    <a:pt x="1" y="12"/>
                    <a:pt x="3" y="16"/>
                  </a:cubicBezTo>
                  <a:cubicBezTo>
                    <a:pt x="14" y="53"/>
                    <a:pt x="14" y="53"/>
                    <a:pt x="14" y="53"/>
                  </a:cubicBezTo>
                  <a:cubicBezTo>
                    <a:pt x="15" y="57"/>
                    <a:pt x="16" y="64"/>
                    <a:pt x="19" y="66"/>
                  </a:cubicBezTo>
                  <a:cubicBezTo>
                    <a:pt x="20" y="68"/>
                    <a:pt x="22" y="69"/>
                    <a:pt x="24" y="69"/>
                  </a:cubicBezTo>
                  <a:cubicBezTo>
                    <a:pt x="89" y="69"/>
                    <a:pt x="89" y="69"/>
                    <a:pt x="89" y="69"/>
                  </a:cubicBezTo>
                  <a:cubicBezTo>
                    <a:pt x="91" y="69"/>
                    <a:pt x="93" y="68"/>
                    <a:pt x="95" y="66"/>
                  </a:cubicBezTo>
                  <a:cubicBezTo>
                    <a:pt x="97" y="64"/>
                    <a:pt x="97" y="60"/>
                    <a:pt x="98" y="59"/>
                  </a:cubicBezTo>
                  <a:cubicBezTo>
                    <a:pt x="98" y="57"/>
                    <a:pt x="102" y="56"/>
                    <a:pt x="106" y="56"/>
                  </a:cubicBezTo>
                  <a:cubicBezTo>
                    <a:pt x="114" y="56"/>
                    <a:pt x="114" y="56"/>
                    <a:pt x="114" y="56"/>
                  </a:cubicBezTo>
                  <a:cubicBezTo>
                    <a:pt x="116" y="56"/>
                    <a:pt x="118" y="55"/>
                    <a:pt x="119" y="53"/>
                  </a:cubicBezTo>
                  <a:cubicBezTo>
                    <a:pt x="132" y="24"/>
                    <a:pt x="132" y="24"/>
                    <a:pt x="132" y="24"/>
                  </a:cubicBezTo>
                  <a:cubicBezTo>
                    <a:pt x="132" y="23"/>
                    <a:pt x="132" y="21"/>
                    <a:pt x="132" y="20"/>
                  </a:cubicBezTo>
                  <a:close/>
                  <a:moveTo>
                    <a:pt x="116" y="32"/>
                  </a:moveTo>
                  <a:cubicBezTo>
                    <a:pt x="114" y="38"/>
                    <a:pt x="114" y="38"/>
                    <a:pt x="114" y="38"/>
                  </a:cubicBezTo>
                  <a:cubicBezTo>
                    <a:pt x="112" y="42"/>
                    <a:pt x="108" y="45"/>
                    <a:pt x="106" y="46"/>
                  </a:cubicBezTo>
                  <a:cubicBezTo>
                    <a:pt x="103" y="46"/>
                    <a:pt x="102" y="42"/>
                    <a:pt x="103" y="38"/>
                  </a:cubicBezTo>
                  <a:cubicBezTo>
                    <a:pt x="105" y="28"/>
                    <a:pt x="105" y="28"/>
                    <a:pt x="105" y="28"/>
                  </a:cubicBezTo>
                  <a:cubicBezTo>
                    <a:pt x="106" y="24"/>
                    <a:pt x="110" y="21"/>
                    <a:pt x="113" y="23"/>
                  </a:cubicBezTo>
                  <a:cubicBezTo>
                    <a:pt x="117" y="24"/>
                    <a:pt x="118" y="28"/>
                    <a:pt x="116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25" name="Freeform 9"/>
            <p:cNvSpPr/>
            <p:nvPr/>
          </p:nvSpPr>
          <p:spPr bwMode="auto">
            <a:xfrm>
              <a:off x="141288" y="1901825"/>
              <a:ext cx="30163" cy="103188"/>
            </a:xfrm>
            <a:custGeom>
              <a:avLst/>
              <a:gdLst>
                <a:gd name="T0" fmla="*/ 4 w 11"/>
                <a:gd name="T1" fmla="*/ 38 h 38"/>
                <a:gd name="T2" fmla="*/ 4 w 11"/>
                <a:gd name="T3" fmla="*/ 26 h 38"/>
                <a:gd name="T4" fmla="*/ 2 w 11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38">
                  <a:moveTo>
                    <a:pt x="4" y="38"/>
                  </a:moveTo>
                  <a:cubicBezTo>
                    <a:pt x="4" y="38"/>
                    <a:pt x="0" y="33"/>
                    <a:pt x="4" y="26"/>
                  </a:cubicBezTo>
                  <a:cubicBezTo>
                    <a:pt x="9" y="19"/>
                    <a:pt x="11" y="5"/>
                    <a:pt x="2" y="0"/>
                  </a:cubicBezTo>
                </a:path>
              </a:pathLst>
            </a:custGeom>
            <a:grpFill/>
            <a:ln w="22225" cap="rnd">
              <a:solidFill>
                <a:schemeClr val="bg2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26" name="Freeform 10"/>
            <p:cNvSpPr/>
            <p:nvPr/>
          </p:nvSpPr>
          <p:spPr bwMode="auto">
            <a:xfrm>
              <a:off x="209551" y="1901825"/>
              <a:ext cx="30163" cy="103188"/>
            </a:xfrm>
            <a:custGeom>
              <a:avLst/>
              <a:gdLst>
                <a:gd name="T0" fmla="*/ 4 w 11"/>
                <a:gd name="T1" fmla="*/ 38 h 38"/>
                <a:gd name="T2" fmla="*/ 4 w 11"/>
                <a:gd name="T3" fmla="*/ 26 h 38"/>
                <a:gd name="T4" fmla="*/ 2 w 11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38">
                  <a:moveTo>
                    <a:pt x="4" y="38"/>
                  </a:moveTo>
                  <a:cubicBezTo>
                    <a:pt x="4" y="38"/>
                    <a:pt x="0" y="33"/>
                    <a:pt x="4" y="26"/>
                  </a:cubicBezTo>
                  <a:cubicBezTo>
                    <a:pt x="9" y="19"/>
                    <a:pt x="11" y="5"/>
                    <a:pt x="2" y="0"/>
                  </a:cubicBezTo>
                </a:path>
              </a:pathLst>
            </a:custGeom>
            <a:grpFill/>
            <a:ln w="22225" cap="rnd">
              <a:solidFill>
                <a:schemeClr val="bg2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</p:grpSp>
      <p:grpSp>
        <p:nvGrpSpPr>
          <p:cNvPr id="27" name="Group 21"/>
          <p:cNvGrpSpPr/>
          <p:nvPr/>
        </p:nvGrpSpPr>
        <p:grpSpPr>
          <a:xfrm>
            <a:off x="2168904" y="3932789"/>
            <a:ext cx="181861" cy="158756"/>
            <a:chOff x="20638" y="2970213"/>
            <a:chExt cx="387350" cy="338137"/>
          </a:xfrm>
          <a:solidFill>
            <a:schemeClr val="bg2"/>
          </a:solidFill>
        </p:grpSpPr>
        <p:sp>
          <p:nvSpPr>
            <p:cNvPr id="28" name="Freeform 11"/>
            <p:cNvSpPr/>
            <p:nvPr/>
          </p:nvSpPr>
          <p:spPr bwMode="auto">
            <a:xfrm>
              <a:off x="73026" y="3032125"/>
              <a:ext cx="279400" cy="276225"/>
            </a:xfrm>
            <a:custGeom>
              <a:avLst/>
              <a:gdLst>
                <a:gd name="T0" fmla="*/ 0 w 102"/>
                <a:gd name="T1" fmla="*/ 98 h 101"/>
                <a:gd name="T2" fmla="*/ 3 w 102"/>
                <a:gd name="T3" fmla="*/ 101 h 101"/>
                <a:gd name="T4" fmla="*/ 39 w 102"/>
                <a:gd name="T5" fmla="*/ 101 h 101"/>
                <a:gd name="T6" fmla="*/ 39 w 102"/>
                <a:gd name="T7" fmla="*/ 72 h 101"/>
                <a:gd name="T8" fmla="*/ 43 w 102"/>
                <a:gd name="T9" fmla="*/ 68 h 101"/>
                <a:gd name="T10" fmla="*/ 58 w 102"/>
                <a:gd name="T11" fmla="*/ 68 h 101"/>
                <a:gd name="T12" fmla="*/ 63 w 102"/>
                <a:gd name="T13" fmla="*/ 72 h 101"/>
                <a:gd name="T14" fmla="*/ 63 w 102"/>
                <a:gd name="T15" fmla="*/ 101 h 101"/>
                <a:gd name="T16" fmla="*/ 98 w 102"/>
                <a:gd name="T17" fmla="*/ 101 h 101"/>
                <a:gd name="T18" fmla="*/ 101 w 102"/>
                <a:gd name="T19" fmla="*/ 97 h 101"/>
                <a:gd name="T20" fmla="*/ 101 w 102"/>
                <a:gd name="T21" fmla="*/ 44 h 101"/>
                <a:gd name="T22" fmla="*/ 52 w 102"/>
                <a:gd name="T23" fmla="*/ 0 h 101"/>
                <a:gd name="T24" fmla="*/ 0 w 102"/>
                <a:gd name="T25" fmla="*/ 44 h 101"/>
                <a:gd name="T26" fmla="*/ 0 w 102"/>
                <a:gd name="T27" fmla="*/ 9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" h="101">
                  <a:moveTo>
                    <a:pt x="0" y="98"/>
                  </a:moveTo>
                  <a:cubicBezTo>
                    <a:pt x="0" y="98"/>
                    <a:pt x="0" y="101"/>
                    <a:pt x="3" y="101"/>
                  </a:cubicBezTo>
                  <a:cubicBezTo>
                    <a:pt x="7" y="101"/>
                    <a:pt x="39" y="101"/>
                    <a:pt x="39" y="101"/>
                  </a:cubicBezTo>
                  <a:cubicBezTo>
                    <a:pt x="39" y="72"/>
                    <a:pt x="39" y="72"/>
                    <a:pt x="39" y="72"/>
                  </a:cubicBezTo>
                  <a:cubicBezTo>
                    <a:pt x="39" y="72"/>
                    <a:pt x="38" y="68"/>
                    <a:pt x="43" y="68"/>
                  </a:cubicBezTo>
                  <a:cubicBezTo>
                    <a:pt x="58" y="68"/>
                    <a:pt x="58" y="68"/>
                    <a:pt x="58" y="68"/>
                  </a:cubicBezTo>
                  <a:cubicBezTo>
                    <a:pt x="63" y="68"/>
                    <a:pt x="63" y="72"/>
                    <a:pt x="63" y="72"/>
                  </a:cubicBezTo>
                  <a:cubicBezTo>
                    <a:pt x="63" y="101"/>
                    <a:pt x="63" y="101"/>
                    <a:pt x="63" y="101"/>
                  </a:cubicBezTo>
                  <a:cubicBezTo>
                    <a:pt x="63" y="101"/>
                    <a:pt x="93" y="101"/>
                    <a:pt x="98" y="101"/>
                  </a:cubicBezTo>
                  <a:cubicBezTo>
                    <a:pt x="102" y="101"/>
                    <a:pt x="101" y="97"/>
                    <a:pt x="101" y="97"/>
                  </a:cubicBezTo>
                  <a:cubicBezTo>
                    <a:pt x="101" y="44"/>
                    <a:pt x="101" y="44"/>
                    <a:pt x="101" y="44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0" y="44"/>
                    <a:pt x="0" y="44"/>
                    <a:pt x="0" y="44"/>
                  </a:cubicBezTo>
                  <a:lnTo>
                    <a:pt x="0" y="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29" name="Freeform 12"/>
            <p:cNvSpPr/>
            <p:nvPr/>
          </p:nvSpPr>
          <p:spPr bwMode="auto">
            <a:xfrm>
              <a:off x="20638" y="2970213"/>
              <a:ext cx="387350" cy="193675"/>
            </a:xfrm>
            <a:custGeom>
              <a:avLst/>
              <a:gdLst>
                <a:gd name="T0" fmla="*/ 0 w 141"/>
                <a:gd name="T1" fmla="*/ 63 h 71"/>
                <a:gd name="T2" fmla="*/ 14 w 141"/>
                <a:gd name="T3" fmla="*/ 63 h 71"/>
                <a:gd name="T4" fmla="*/ 72 w 141"/>
                <a:gd name="T5" fmla="*/ 14 h 71"/>
                <a:gd name="T6" fmla="*/ 126 w 141"/>
                <a:gd name="T7" fmla="*/ 62 h 71"/>
                <a:gd name="T8" fmla="*/ 141 w 141"/>
                <a:gd name="T9" fmla="*/ 62 h 71"/>
                <a:gd name="T10" fmla="*/ 72 w 141"/>
                <a:gd name="T11" fmla="*/ 0 h 71"/>
                <a:gd name="T12" fmla="*/ 0 w 141"/>
                <a:gd name="T13" fmla="*/ 63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1" h="71">
                  <a:moveTo>
                    <a:pt x="0" y="63"/>
                  </a:moveTo>
                  <a:cubicBezTo>
                    <a:pt x="0" y="63"/>
                    <a:pt x="5" y="71"/>
                    <a:pt x="14" y="63"/>
                  </a:cubicBezTo>
                  <a:cubicBezTo>
                    <a:pt x="72" y="14"/>
                    <a:pt x="72" y="14"/>
                    <a:pt x="72" y="14"/>
                  </a:cubicBezTo>
                  <a:cubicBezTo>
                    <a:pt x="126" y="62"/>
                    <a:pt x="126" y="62"/>
                    <a:pt x="126" y="62"/>
                  </a:cubicBezTo>
                  <a:cubicBezTo>
                    <a:pt x="137" y="70"/>
                    <a:pt x="141" y="62"/>
                    <a:pt x="141" y="62"/>
                  </a:cubicBezTo>
                  <a:cubicBezTo>
                    <a:pt x="72" y="0"/>
                    <a:pt x="72" y="0"/>
                    <a:pt x="72" y="0"/>
                  </a:cubicBezTo>
                  <a:lnTo>
                    <a:pt x="0" y="6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30" name="Freeform 13"/>
            <p:cNvSpPr/>
            <p:nvPr/>
          </p:nvSpPr>
          <p:spPr bwMode="auto">
            <a:xfrm>
              <a:off x="325438" y="3008313"/>
              <a:ext cx="34925" cy="76200"/>
            </a:xfrm>
            <a:custGeom>
              <a:avLst/>
              <a:gdLst>
                <a:gd name="T0" fmla="*/ 22 w 22"/>
                <a:gd name="T1" fmla="*/ 0 h 48"/>
                <a:gd name="T2" fmla="*/ 0 w 22"/>
                <a:gd name="T3" fmla="*/ 0 h 48"/>
                <a:gd name="T4" fmla="*/ 0 w 22"/>
                <a:gd name="T5" fmla="*/ 29 h 48"/>
                <a:gd name="T6" fmla="*/ 22 w 22"/>
                <a:gd name="T7" fmla="*/ 48 h 48"/>
                <a:gd name="T8" fmla="*/ 22 w 22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48">
                  <a:moveTo>
                    <a:pt x="22" y="0"/>
                  </a:moveTo>
                  <a:lnTo>
                    <a:pt x="0" y="0"/>
                  </a:lnTo>
                  <a:lnTo>
                    <a:pt x="0" y="29"/>
                  </a:lnTo>
                  <a:lnTo>
                    <a:pt x="22" y="48"/>
                  </a:lnTo>
                  <a:lnTo>
                    <a:pt x="2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</p:grpSp>
      <p:grpSp>
        <p:nvGrpSpPr>
          <p:cNvPr id="31" name="Group 25"/>
          <p:cNvGrpSpPr/>
          <p:nvPr/>
        </p:nvGrpSpPr>
        <p:grpSpPr>
          <a:xfrm>
            <a:off x="2167448" y="1955524"/>
            <a:ext cx="181116" cy="175153"/>
            <a:chOff x="842963" y="938213"/>
            <a:chExt cx="385763" cy="373062"/>
          </a:xfrm>
          <a:solidFill>
            <a:schemeClr val="bg2"/>
          </a:solidFill>
        </p:grpSpPr>
        <p:sp>
          <p:nvSpPr>
            <p:cNvPr id="32" name="Line 14"/>
            <p:cNvSpPr>
              <a:spLocks noChangeShapeType="1"/>
            </p:cNvSpPr>
            <p:nvPr/>
          </p:nvSpPr>
          <p:spPr bwMode="auto">
            <a:xfrm>
              <a:off x="842963" y="1311275"/>
              <a:ext cx="385763" cy="0"/>
            </a:xfrm>
            <a:prstGeom prst="line">
              <a:avLst/>
            </a:prstGeom>
            <a:grpFill/>
            <a:ln w="61913" cap="rnd">
              <a:solidFill>
                <a:schemeClr val="bg2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33" name="Freeform 15"/>
            <p:cNvSpPr/>
            <p:nvPr/>
          </p:nvSpPr>
          <p:spPr bwMode="auto">
            <a:xfrm>
              <a:off x="842963" y="1141413"/>
              <a:ext cx="117475" cy="125413"/>
            </a:xfrm>
            <a:custGeom>
              <a:avLst/>
              <a:gdLst>
                <a:gd name="T0" fmla="*/ 37 w 43"/>
                <a:gd name="T1" fmla="*/ 0 h 46"/>
                <a:gd name="T2" fmla="*/ 6 w 43"/>
                <a:gd name="T3" fmla="*/ 0 h 46"/>
                <a:gd name="T4" fmla="*/ 0 w 43"/>
                <a:gd name="T5" fmla="*/ 6 h 46"/>
                <a:gd name="T6" fmla="*/ 0 w 43"/>
                <a:gd name="T7" fmla="*/ 40 h 46"/>
                <a:gd name="T8" fmla="*/ 6 w 43"/>
                <a:gd name="T9" fmla="*/ 46 h 46"/>
                <a:gd name="T10" fmla="*/ 37 w 43"/>
                <a:gd name="T11" fmla="*/ 46 h 46"/>
                <a:gd name="T12" fmla="*/ 43 w 43"/>
                <a:gd name="T13" fmla="*/ 40 h 46"/>
                <a:gd name="T14" fmla="*/ 43 w 43"/>
                <a:gd name="T15" fmla="*/ 6 h 46"/>
                <a:gd name="T16" fmla="*/ 37 w 43"/>
                <a:gd name="T17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" h="46">
                  <a:moveTo>
                    <a:pt x="37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3"/>
                    <a:pt x="3" y="46"/>
                    <a:pt x="6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40" y="46"/>
                    <a:pt x="43" y="43"/>
                    <a:pt x="43" y="40"/>
                  </a:cubicBezTo>
                  <a:cubicBezTo>
                    <a:pt x="43" y="6"/>
                    <a:pt x="43" y="6"/>
                    <a:pt x="43" y="6"/>
                  </a:cubicBezTo>
                  <a:cubicBezTo>
                    <a:pt x="43" y="3"/>
                    <a:pt x="40" y="0"/>
                    <a:pt x="3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34" name="Freeform 16"/>
            <p:cNvSpPr/>
            <p:nvPr/>
          </p:nvSpPr>
          <p:spPr bwMode="auto">
            <a:xfrm>
              <a:off x="977901" y="938213"/>
              <a:ext cx="117475" cy="328613"/>
            </a:xfrm>
            <a:custGeom>
              <a:avLst/>
              <a:gdLst>
                <a:gd name="T0" fmla="*/ 37 w 43"/>
                <a:gd name="T1" fmla="*/ 0 h 121"/>
                <a:gd name="T2" fmla="*/ 6 w 43"/>
                <a:gd name="T3" fmla="*/ 0 h 121"/>
                <a:gd name="T4" fmla="*/ 0 w 43"/>
                <a:gd name="T5" fmla="*/ 6 h 121"/>
                <a:gd name="T6" fmla="*/ 0 w 43"/>
                <a:gd name="T7" fmla="*/ 115 h 121"/>
                <a:gd name="T8" fmla="*/ 6 w 43"/>
                <a:gd name="T9" fmla="*/ 121 h 121"/>
                <a:gd name="T10" fmla="*/ 37 w 43"/>
                <a:gd name="T11" fmla="*/ 121 h 121"/>
                <a:gd name="T12" fmla="*/ 43 w 43"/>
                <a:gd name="T13" fmla="*/ 115 h 121"/>
                <a:gd name="T14" fmla="*/ 43 w 43"/>
                <a:gd name="T15" fmla="*/ 6 h 121"/>
                <a:gd name="T16" fmla="*/ 37 w 43"/>
                <a:gd name="T17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" h="121">
                  <a:moveTo>
                    <a:pt x="37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0" y="118"/>
                    <a:pt x="3" y="121"/>
                    <a:pt x="6" y="121"/>
                  </a:cubicBezTo>
                  <a:cubicBezTo>
                    <a:pt x="37" y="121"/>
                    <a:pt x="37" y="121"/>
                    <a:pt x="37" y="121"/>
                  </a:cubicBezTo>
                  <a:cubicBezTo>
                    <a:pt x="40" y="121"/>
                    <a:pt x="43" y="118"/>
                    <a:pt x="43" y="115"/>
                  </a:cubicBezTo>
                  <a:cubicBezTo>
                    <a:pt x="43" y="6"/>
                    <a:pt x="43" y="6"/>
                    <a:pt x="43" y="6"/>
                  </a:cubicBezTo>
                  <a:cubicBezTo>
                    <a:pt x="43" y="3"/>
                    <a:pt x="40" y="0"/>
                    <a:pt x="3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35" name="Freeform 17"/>
            <p:cNvSpPr/>
            <p:nvPr/>
          </p:nvSpPr>
          <p:spPr bwMode="auto">
            <a:xfrm>
              <a:off x="1111251" y="1057275"/>
              <a:ext cx="117475" cy="209550"/>
            </a:xfrm>
            <a:custGeom>
              <a:avLst/>
              <a:gdLst>
                <a:gd name="T0" fmla="*/ 37 w 43"/>
                <a:gd name="T1" fmla="*/ 0 h 77"/>
                <a:gd name="T2" fmla="*/ 6 w 43"/>
                <a:gd name="T3" fmla="*/ 0 h 77"/>
                <a:gd name="T4" fmla="*/ 0 w 43"/>
                <a:gd name="T5" fmla="*/ 6 h 77"/>
                <a:gd name="T6" fmla="*/ 0 w 43"/>
                <a:gd name="T7" fmla="*/ 71 h 77"/>
                <a:gd name="T8" fmla="*/ 6 w 43"/>
                <a:gd name="T9" fmla="*/ 77 h 77"/>
                <a:gd name="T10" fmla="*/ 37 w 43"/>
                <a:gd name="T11" fmla="*/ 77 h 77"/>
                <a:gd name="T12" fmla="*/ 43 w 43"/>
                <a:gd name="T13" fmla="*/ 71 h 77"/>
                <a:gd name="T14" fmla="*/ 43 w 43"/>
                <a:gd name="T15" fmla="*/ 6 h 77"/>
                <a:gd name="T16" fmla="*/ 37 w 43"/>
                <a:gd name="T1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" h="77">
                  <a:moveTo>
                    <a:pt x="37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4"/>
                    <a:pt x="3" y="77"/>
                    <a:pt x="6" y="77"/>
                  </a:cubicBezTo>
                  <a:cubicBezTo>
                    <a:pt x="37" y="77"/>
                    <a:pt x="37" y="77"/>
                    <a:pt x="37" y="77"/>
                  </a:cubicBezTo>
                  <a:cubicBezTo>
                    <a:pt x="40" y="77"/>
                    <a:pt x="43" y="74"/>
                    <a:pt x="43" y="71"/>
                  </a:cubicBezTo>
                  <a:cubicBezTo>
                    <a:pt x="43" y="6"/>
                    <a:pt x="43" y="6"/>
                    <a:pt x="43" y="6"/>
                  </a:cubicBezTo>
                  <a:cubicBezTo>
                    <a:pt x="43" y="3"/>
                    <a:pt x="40" y="0"/>
                    <a:pt x="3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</p:grpSp>
      <p:sp>
        <p:nvSpPr>
          <p:cNvPr id="36" name="TextBox 47"/>
          <p:cNvSpPr txBox="1"/>
          <p:nvPr/>
        </p:nvSpPr>
        <p:spPr>
          <a:xfrm>
            <a:off x="5067214" y="2785785"/>
            <a:ext cx="2033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Step 1</a:t>
            </a:r>
          </a:p>
        </p:txBody>
      </p:sp>
      <p:sp>
        <p:nvSpPr>
          <p:cNvPr id="37" name="TextBox 49"/>
          <p:cNvSpPr txBox="1"/>
          <p:nvPr/>
        </p:nvSpPr>
        <p:spPr>
          <a:xfrm>
            <a:off x="5067214" y="4362847"/>
            <a:ext cx="2033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Step 2</a:t>
            </a:r>
          </a:p>
        </p:txBody>
      </p:sp>
      <p:sp>
        <p:nvSpPr>
          <p:cNvPr id="38" name="TextBox 51"/>
          <p:cNvSpPr txBox="1"/>
          <p:nvPr/>
        </p:nvSpPr>
        <p:spPr>
          <a:xfrm>
            <a:off x="8613002" y="2785785"/>
            <a:ext cx="2033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Step 3</a:t>
            </a:r>
          </a:p>
        </p:txBody>
      </p:sp>
      <p:sp>
        <p:nvSpPr>
          <p:cNvPr id="39" name="TextBox 53"/>
          <p:cNvSpPr txBox="1"/>
          <p:nvPr/>
        </p:nvSpPr>
        <p:spPr>
          <a:xfrm>
            <a:off x="8613002" y="4362847"/>
            <a:ext cx="2033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Step 4</a:t>
            </a:r>
          </a:p>
        </p:txBody>
      </p:sp>
      <p:sp>
        <p:nvSpPr>
          <p:cNvPr id="40" name="Rectangle 29"/>
          <p:cNvSpPr/>
          <p:nvPr/>
        </p:nvSpPr>
        <p:spPr>
          <a:xfrm>
            <a:off x="5091256" y="3173380"/>
            <a:ext cx="2009488" cy="1089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ts val="2000"/>
              </a:lnSpc>
              <a:defRPr/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Click here to add text content, such as keywords, some brief introductions, etc.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1" name="Rectangle 29"/>
          <p:cNvSpPr/>
          <p:nvPr/>
        </p:nvSpPr>
        <p:spPr>
          <a:xfrm>
            <a:off x="8637044" y="3173380"/>
            <a:ext cx="2009488" cy="1089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ts val="2000"/>
              </a:lnSpc>
              <a:defRPr/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Click here to add text content, such as keywords, some brief introductions, etc.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2" name="Rectangle 29"/>
          <p:cNvSpPr/>
          <p:nvPr/>
        </p:nvSpPr>
        <p:spPr>
          <a:xfrm>
            <a:off x="5091256" y="4757035"/>
            <a:ext cx="2009488" cy="1089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ts val="2000"/>
              </a:lnSpc>
              <a:defRPr/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Click here to add text content, such as keywords, some brief introductions, etc.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3" name="Rectangle 29"/>
          <p:cNvSpPr/>
          <p:nvPr/>
        </p:nvSpPr>
        <p:spPr>
          <a:xfrm>
            <a:off x="8637044" y="4757035"/>
            <a:ext cx="2009488" cy="1089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ts val="2000"/>
              </a:lnSpc>
              <a:defRPr/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Click here to add text content, such as keywords, some brief introductions, etc.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4" name="TextBox 7"/>
          <p:cNvSpPr txBox="1"/>
          <p:nvPr/>
        </p:nvSpPr>
        <p:spPr>
          <a:xfrm>
            <a:off x="5091256" y="1955612"/>
            <a:ext cx="24400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rgbClr val="2A4B7D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Add title text</a:t>
            </a:r>
            <a:endParaRPr lang="zh-CN" altLang="en-US" sz="3200" dirty="0">
              <a:solidFill>
                <a:srgbClr val="2A4B7D"/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5" name="Google Shape;86;p19"/>
          <p:cNvSpPr txBox="1"/>
          <p:nvPr/>
        </p:nvSpPr>
        <p:spPr>
          <a:xfrm>
            <a:off x="5091256" y="1521342"/>
            <a:ext cx="3183654" cy="434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YOUR TITLE HERE</a:t>
            </a:r>
            <a:endParaRPr sz="2400" b="0" i="0" u="none" strike="noStrike" cap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</p:spTree>
    <p:custDataLst>
      <p:tags r:id="rId1"/>
    </p:custDataLst>
  </p:cSld>
  <p:clrMapOvr>
    <a:masterClrMapping/>
  </p:clrMapOvr>
  <p:transition advClick="0" advTm="0">
    <p:random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000"/>
                            </p:stCondLst>
                            <p:childTnLst>
                              <p:par>
                                <p:cTn id="9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4000"/>
                            </p:stCondLst>
                            <p:childTnLst>
                              <p:par>
                                <p:cTn id="9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0"/>
                            </p:stCondLst>
                            <p:childTnLst>
                              <p:par>
                                <p:cTn id="10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3" grpId="0" bldLvl="0" animBg="1"/>
      <p:bldP spid="14" grpId="0"/>
      <p:bldP spid="15" grpId="0"/>
      <p:bldP spid="17" grpId="0"/>
      <p:bldP spid="18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 rot="5400000">
            <a:off x="-195580" y="563880"/>
            <a:ext cx="1691005" cy="26543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" name="文本框 3"/>
          <p:cNvSpPr txBox="1"/>
          <p:nvPr/>
        </p:nvSpPr>
        <p:spPr>
          <a:xfrm rot="16200000">
            <a:off x="-1050925" y="3102899"/>
            <a:ext cx="3402965" cy="558221"/>
          </a:xfrm>
          <a:prstGeom prst="rect">
            <a:avLst/>
          </a:prstGeom>
          <a:noFill/>
        </p:spPr>
        <p:txBody>
          <a:bodyPr wrap="square" tIns="0" rIns="108000" bIns="72000" rtlCol="0" anchor="t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</a:defRPr>
            </a:lvl1pPr>
          </a:lstStyle>
          <a:p>
            <a:r>
              <a:rPr lang="en-US" altLang="zh-CN" dirty="0">
                <a:sym typeface="Arial"/>
              </a:rPr>
              <a:t>Products &amp; services</a:t>
            </a:r>
            <a:endParaRPr lang="zh-CN" altLang="en-US" dirty="0">
              <a:sym typeface="Arial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1275" y="381635"/>
            <a:ext cx="226695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02</a:t>
            </a:r>
          </a:p>
        </p:txBody>
      </p:sp>
      <p:sp>
        <p:nvSpPr>
          <p:cNvPr id="40966" name="Rectangle 6"/>
          <p:cNvSpPr/>
          <p:nvPr/>
        </p:nvSpPr>
        <p:spPr>
          <a:xfrm>
            <a:off x="4435158" y="3654743"/>
            <a:ext cx="1927225" cy="1419225"/>
          </a:xfrm>
          <a:prstGeom prst="rect">
            <a:avLst/>
          </a:prstGeom>
          <a:solidFill>
            <a:srgbClr val="213A62">
              <a:alpha val="97000"/>
            </a:srgbClr>
          </a:solidFill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defTabSz="121793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zh-CN" dirty="0">
              <a:solidFill>
                <a:schemeClr val="bg1"/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cxnSp>
        <p:nvCxnSpPr>
          <p:cNvPr id="39943" name="Shape 21"/>
          <p:cNvCxnSpPr>
            <a:stCxn id="40966" idx="2"/>
          </p:cNvCxnSpPr>
          <p:nvPr/>
        </p:nvCxnSpPr>
        <p:spPr>
          <a:xfrm rot="5400000">
            <a:off x="4257993" y="4338955"/>
            <a:ext cx="406400" cy="1876425"/>
          </a:xfrm>
          <a:prstGeom prst="bentConnector2">
            <a:avLst/>
          </a:prstGeom>
          <a:ln w="9525" cap="flat" cmpd="sng">
            <a:solidFill>
              <a:srgbClr val="ADBACA"/>
            </a:solidFill>
            <a:prstDash val="solid"/>
            <a:miter/>
            <a:headEnd type="none" w="med" len="med"/>
            <a:tailEnd type="oval" w="med" len="med"/>
          </a:ln>
        </p:spPr>
      </p:cxnSp>
      <p:sp>
        <p:nvSpPr>
          <p:cNvPr id="40968" name="Rectangle 4"/>
          <p:cNvSpPr/>
          <p:nvPr/>
        </p:nvSpPr>
        <p:spPr>
          <a:xfrm>
            <a:off x="4435158" y="2134553"/>
            <a:ext cx="1927225" cy="1419225"/>
          </a:xfrm>
          <a:prstGeom prst="rect">
            <a:avLst/>
          </a:prstGeom>
          <a:solidFill>
            <a:srgbClr val="2A4B7D"/>
          </a:solidFill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defTabSz="121793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zh-CN" dirty="0">
              <a:solidFill>
                <a:schemeClr val="bg1"/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cxnSp>
        <p:nvCxnSpPr>
          <p:cNvPr id="39945" name="Shape 11"/>
          <p:cNvCxnSpPr>
            <a:stCxn id="40968" idx="0"/>
          </p:cNvCxnSpPr>
          <p:nvPr/>
        </p:nvCxnSpPr>
        <p:spPr>
          <a:xfrm rot="-5400000" flipV="1">
            <a:off x="4258945" y="994093"/>
            <a:ext cx="404813" cy="1876425"/>
          </a:xfrm>
          <a:prstGeom prst="bentConnector2">
            <a:avLst/>
          </a:prstGeom>
          <a:ln w="9525" cap="flat" cmpd="sng">
            <a:solidFill>
              <a:srgbClr val="ADBACA"/>
            </a:solidFill>
            <a:prstDash val="solid"/>
            <a:miter/>
            <a:headEnd type="none" w="med" len="med"/>
            <a:tailEnd type="oval" w="med" len="med"/>
          </a:ln>
        </p:spPr>
      </p:cxnSp>
      <p:sp>
        <p:nvSpPr>
          <p:cNvPr id="40970" name="Rectangle 5"/>
          <p:cNvSpPr/>
          <p:nvPr/>
        </p:nvSpPr>
        <p:spPr>
          <a:xfrm>
            <a:off x="6463983" y="2133918"/>
            <a:ext cx="1925637" cy="1419225"/>
          </a:xfrm>
          <a:prstGeom prst="rect">
            <a:avLst/>
          </a:prstGeom>
          <a:solidFill>
            <a:srgbClr val="213A62">
              <a:alpha val="97000"/>
            </a:srgbClr>
          </a:solidFill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defTabSz="121793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zh-CN" dirty="0">
              <a:solidFill>
                <a:schemeClr val="bg1"/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cxnSp>
        <p:nvCxnSpPr>
          <p:cNvPr id="39947" name="Shape 16"/>
          <p:cNvCxnSpPr>
            <a:stCxn id="40970" idx="0"/>
          </p:cNvCxnSpPr>
          <p:nvPr/>
        </p:nvCxnSpPr>
        <p:spPr>
          <a:xfrm rot="5400000" flipH="1" flipV="1">
            <a:off x="8212773" y="943293"/>
            <a:ext cx="404812" cy="1976437"/>
          </a:xfrm>
          <a:prstGeom prst="bentConnector2">
            <a:avLst/>
          </a:prstGeom>
          <a:ln w="9525" cap="flat" cmpd="sng">
            <a:solidFill>
              <a:srgbClr val="ADBACA"/>
            </a:solidFill>
            <a:prstDash val="solid"/>
            <a:miter/>
            <a:headEnd type="none" w="med" len="med"/>
            <a:tailEnd type="oval" w="med" len="med"/>
          </a:ln>
        </p:spPr>
      </p:cxnSp>
      <p:sp>
        <p:nvSpPr>
          <p:cNvPr id="40972" name="Rectangle 7"/>
          <p:cNvSpPr/>
          <p:nvPr/>
        </p:nvSpPr>
        <p:spPr>
          <a:xfrm>
            <a:off x="6463983" y="3654743"/>
            <a:ext cx="1925637" cy="1419225"/>
          </a:xfrm>
          <a:prstGeom prst="rect">
            <a:avLst/>
          </a:prstGeom>
          <a:solidFill>
            <a:srgbClr val="2A4B7D"/>
          </a:solidFill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defTabSz="121793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zh-CN" dirty="0">
              <a:solidFill>
                <a:schemeClr val="bg1"/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cxnSp>
        <p:nvCxnSpPr>
          <p:cNvPr id="39949" name="Shape 19"/>
          <p:cNvCxnSpPr>
            <a:stCxn id="40972" idx="2"/>
          </p:cNvCxnSpPr>
          <p:nvPr/>
        </p:nvCxnSpPr>
        <p:spPr>
          <a:xfrm rot="-5400000" flipH="1">
            <a:off x="8212455" y="4288155"/>
            <a:ext cx="406400" cy="1978025"/>
          </a:xfrm>
          <a:prstGeom prst="bentConnector2">
            <a:avLst/>
          </a:prstGeom>
          <a:ln w="9525" cap="flat" cmpd="sng">
            <a:solidFill>
              <a:srgbClr val="ADBACA"/>
            </a:solidFill>
            <a:prstDash val="solid"/>
            <a:miter/>
            <a:headEnd type="none" w="med" len="med"/>
            <a:tailEnd type="oval" w="med" len="med"/>
          </a:ln>
        </p:spPr>
      </p:cxnSp>
      <p:sp>
        <p:nvSpPr>
          <p:cNvPr id="40983" name="Freeform 6"/>
          <p:cNvSpPr>
            <a:spLocks noEditPoints="1"/>
          </p:cNvSpPr>
          <p:nvPr/>
        </p:nvSpPr>
        <p:spPr>
          <a:xfrm>
            <a:off x="5035233" y="2543493"/>
            <a:ext cx="727075" cy="712787"/>
          </a:xfrm>
          <a:custGeom>
            <a:avLst/>
            <a:gdLst/>
            <a:ahLst/>
            <a:cxnLst>
              <a:cxn ang="0">
                <a:pos x="439863" y="0"/>
              </a:cxn>
              <a:cxn ang="0">
                <a:pos x="289473" y="0"/>
              </a:cxn>
              <a:cxn ang="0">
                <a:pos x="227282" y="117666"/>
              </a:cxn>
              <a:cxn ang="0">
                <a:pos x="161698" y="80330"/>
              </a:cxn>
              <a:cxn ang="0">
                <a:pos x="161698" y="308874"/>
              </a:cxn>
              <a:cxn ang="0">
                <a:pos x="374280" y="212705"/>
              </a:cxn>
              <a:cxn ang="0">
                <a:pos x="315480" y="171974"/>
              </a:cxn>
              <a:cxn ang="0">
                <a:pos x="362972" y="83724"/>
              </a:cxn>
              <a:cxn ang="0">
                <a:pos x="439863" y="216099"/>
              </a:cxn>
              <a:cxn ang="0">
                <a:pos x="524670" y="161791"/>
              </a:cxn>
              <a:cxn ang="0">
                <a:pos x="439863" y="0"/>
              </a:cxn>
              <a:cxn ang="0">
                <a:pos x="220497" y="544207"/>
              </a:cxn>
              <a:cxn ang="0">
                <a:pos x="102899" y="544207"/>
              </a:cxn>
              <a:cxn ang="0">
                <a:pos x="197882" y="377890"/>
              </a:cxn>
              <a:cxn ang="0">
                <a:pos x="109683" y="323583"/>
              </a:cxn>
              <a:cxn ang="0">
                <a:pos x="0" y="521579"/>
              </a:cxn>
              <a:cxn ang="0">
                <a:pos x="54276" y="632457"/>
              </a:cxn>
              <a:cxn ang="0">
                <a:pos x="220497" y="632457"/>
              </a:cxn>
              <a:cxn ang="0">
                <a:pos x="220497" y="712787"/>
              </a:cxn>
              <a:cxn ang="0">
                <a:pos x="418379" y="591726"/>
              </a:cxn>
              <a:cxn ang="0">
                <a:pos x="220497" y="466140"/>
              </a:cxn>
              <a:cxn ang="0">
                <a:pos x="220497" y="544207"/>
              </a:cxn>
              <a:cxn ang="0">
                <a:pos x="642268" y="367708"/>
              </a:cxn>
              <a:cxn ang="0">
                <a:pos x="704460" y="326977"/>
              </a:cxn>
              <a:cxn ang="0">
                <a:pos x="498663" y="227413"/>
              </a:cxn>
              <a:cxn ang="0">
                <a:pos x="495270" y="455957"/>
              </a:cxn>
              <a:cxn ang="0">
                <a:pos x="554070" y="418621"/>
              </a:cxn>
              <a:cxn ang="0">
                <a:pos x="624176" y="544207"/>
              </a:cxn>
              <a:cxn ang="0">
                <a:pos x="454563" y="544207"/>
              </a:cxn>
              <a:cxn ang="0">
                <a:pos x="454563" y="632457"/>
              </a:cxn>
              <a:cxn ang="0">
                <a:pos x="671668" y="632457"/>
              </a:cxn>
              <a:cxn ang="0">
                <a:pos x="727075" y="518185"/>
              </a:cxn>
              <a:cxn ang="0">
                <a:pos x="642268" y="367708"/>
              </a:cxn>
            </a:cxnLst>
            <a:rect l="0" t="0" r="0" b="0"/>
            <a:pathLst>
              <a:path w="643" h="630">
                <a:moveTo>
                  <a:pt x="389" y="0"/>
                </a:moveTo>
                <a:lnTo>
                  <a:pt x="256" y="0"/>
                </a:lnTo>
                <a:lnTo>
                  <a:pt x="201" y="104"/>
                </a:lnTo>
                <a:lnTo>
                  <a:pt x="143" y="71"/>
                </a:lnTo>
                <a:lnTo>
                  <a:pt x="143" y="273"/>
                </a:lnTo>
                <a:lnTo>
                  <a:pt x="331" y="188"/>
                </a:lnTo>
                <a:lnTo>
                  <a:pt x="279" y="152"/>
                </a:lnTo>
                <a:lnTo>
                  <a:pt x="321" y="74"/>
                </a:lnTo>
                <a:lnTo>
                  <a:pt x="389" y="191"/>
                </a:lnTo>
                <a:lnTo>
                  <a:pt x="464" y="143"/>
                </a:lnTo>
                <a:lnTo>
                  <a:pt x="389" y="0"/>
                </a:lnTo>
                <a:close/>
                <a:moveTo>
                  <a:pt x="195" y="481"/>
                </a:moveTo>
                <a:lnTo>
                  <a:pt x="91" y="481"/>
                </a:lnTo>
                <a:lnTo>
                  <a:pt x="175" y="334"/>
                </a:lnTo>
                <a:lnTo>
                  <a:pt x="97" y="286"/>
                </a:lnTo>
                <a:lnTo>
                  <a:pt x="0" y="461"/>
                </a:lnTo>
                <a:lnTo>
                  <a:pt x="48" y="559"/>
                </a:lnTo>
                <a:lnTo>
                  <a:pt x="195" y="559"/>
                </a:lnTo>
                <a:lnTo>
                  <a:pt x="195" y="630"/>
                </a:lnTo>
                <a:lnTo>
                  <a:pt x="370" y="523"/>
                </a:lnTo>
                <a:lnTo>
                  <a:pt x="195" y="412"/>
                </a:lnTo>
                <a:lnTo>
                  <a:pt x="195" y="481"/>
                </a:lnTo>
                <a:close/>
                <a:moveTo>
                  <a:pt x="568" y="325"/>
                </a:moveTo>
                <a:lnTo>
                  <a:pt x="623" y="289"/>
                </a:lnTo>
                <a:lnTo>
                  <a:pt x="441" y="201"/>
                </a:lnTo>
                <a:lnTo>
                  <a:pt x="438" y="403"/>
                </a:lnTo>
                <a:lnTo>
                  <a:pt x="490" y="370"/>
                </a:lnTo>
                <a:lnTo>
                  <a:pt x="552" y="481"/>
                </a:lnTo>
                <a:lnTo>
                  <a:pt x="402" y="481"/>
                </a:lnTo>
                <a:lnTo>
                  <a:pt x="402" y="559"/>
                </a:lnTo>
                <a:lnTo>
                  <a:pt x="594" y="559"/>
                </a:lnTo>
                <a:lnTo>
                  <a:pt x="643" y="458"/>
                </a:lnTo>
                <a:lnTo>
                  <a:pt x="568" y="325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lstStyle/>
          <a:p>
            <a:endParaRPr lang="zh-CN" altLang="en-US" sz="1600">
              <a:solidFill>
                <a:schemeClr val="bg1"/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0984" name="Freeform 18"/>
          <p:cNvSpPr>
            <a:spLocks noEditPoints="1"/>
          </p:cNvSpPr>
          <p:nvPr/>
        </p:nvSpPr>
        <p:spPr>
          <a:xfrm>
            <a:off x="7111683" y="4208780"/>
            <a:ext cx="630237" cy="460375"/>
          </a:xfrm>
          <a:custGeom>
            <a:avLst/>
            <a:gdLst/>
            <a:ahLst/>
            <a:cxnLst>
              <a:cxn ang="0">
                <a:pos x="344279" y="343234"/>
              </a:cxn>
              <a:cxn ang="0">
                <a:pos x="335499" y="352681"/>
              </a:cxn>
              <a:cxn ang="0">
                <a:pos x="136081" y="352681"/>
              </a:cxn>
              <a:cxn ang="0">
                <a:pos x="127302" y="343234"/>
              </a:cxn>
              <a:cxn ang="0">
                <a:pos x="136081" y="334417"/>
              </a:cxn>
              <a:cxn ang="0">
                <a:pos x="335499" y="334417"/>
              </a:cxn>
              <a:cxn ang="0">
                <a:pos x="344279" y="343234"/>
              </a:cxn>
              <a:cxn ang="0">
                <a:pos x="344279" y="277107"/>
              </a:cxn>
              <a:cxn ang="0">
                <a:pos x="335499" y="285924"/>
              </a:cxn>
              <a:cxn ang="0">
                <a:pos x="136081" y="285924"/>
              </a:cxn>
              <a:cxn ang="0">
                <a:pos x="127302" y="277107"/>
              </a:cxn>
              <a:cxn ang="0">
                <a:pos x="136081" y="267660"/>
              </a:cxn>
              <a:cxn ang="0">
                <a:pos x="335499" y="267660"/>
              </a:cxn>
              <a:cxn ang="0">
                <a:pos x="344279" y="277107"/>
              </a:cxn>
              <a:cxn ang="0">
                <a:pos x="470326" y="172562"/>
              </a:cxn>
              <a:cxn ang="0">
                <a:pos x="121658" y="172562"/>
              </a:cxn>
              <a:cxn ang="0">
                <a:pos x="112251" y="163745"/>
              </a:cxn>
              <a:cxn ang="0">
                <a:pos x="121658" y="154298"/>
              </a:cxn>
              <a:cxn ang="0">
                <a:pos x="470326" y="154298"/>
              </a:cxn>
              <a:cxn ang="0">
                <a:pos x="479733" y="163745"/>
              </a:cxn>
              <a:cxn ang="0">
                <a:pos x="470326" y="172562"/>
              </a:cxn>
              <a:cxn ang="0">
                <a:pos x="70235" y="95728"/>
              </a:cxn>
              <a:cxn ang="0">
                <a:pos x="79015" y="86911"/>
              </a:cxn>
              <a:cxn ang="0">
                <a:pos x="537426" y="86911"/>
              </a:cxn>
              <a:cxn ang="0">
                <a:pos x="546833" y="95728"/>
              </a:cxn>
              <a:cxn ang="0">
                <a:pos x="537426" y="104545"/>
              </a:cxn>
              <a:cxn ang="0">
                <a:pos x="79015" y="104545"/>
              </a:cxn>
              <a:cxn ang="0">
                <a:pos x="70235" y="95728"/>
              </a:cxn>
              <a:cxn ang="0">
                <a:pos x="543070" y="271439"/>
              </a:cxn>
              <a:cxn ang="0">
                <a:pos x="514223" y="320562"/>
              </a:cxn>
              <a:cxn ang="0">
                <a:pos x="514223" y="321192"/>
              </a:cxn>
              <a:cxn ang="0">
                <a:pos x="514223" y="408103"/>
              </a:cxn>
              <a:cxn ang="0">
                <a:pos x="486004" y="370315"/>
              </a:cxn>
              <a:cxn ang="0">
                <a:pos x="458411" y="408103"/>
              </a:cxn>
              <a:cxn ang="0">
                <a:pos x="458411" y="321192"/>
              </a:cxn>
              <a:cxn ang="0">
                <a:pos x="458411" y="320562"/>
              </a:cxn>
              <a:cxn ang="0">
                <a:pos x="429565" y="271439"/>
              </a:cxn>
              <a:cxn ang="0">
                <a:pos x="486004" y="214758"/>
              </a:cxn>
              <a:cxn ang="0">
                <a:pos x="543070" y="271439"/>
              </a:cxn>
              <a:cxn ang="0">
                <a:pos x="603899" y="434554"/>
              </a:cxn>
              <a:cxn ang="0">
                <a:pos x="25711" y="434554"/>
              </a:cxn>
              <a:cxn ang="0">
                <a:pos x="25711" y="25821"/>
              </a:cxn>
              <a:cxn ang="0">
                <a:pos x="603899" y="25821"/>
              </a:cxn>
              <a:cxn ang="0">
                <a:pos x="603899" y="434554"/>
              </a:cxn>
              <a:cxn ang="0">
                <a:pos x="0" y="460375"/>
              </a:cxn>
              <a:cxn ang="0">
                <a:pos x="630237" y="460375"/>
              </a:cxn>
              <a:cxn ang="0">
                <a:pos x="630237" y="0"/>
              </a:cxn>
              <a:cxn ang="0">
                <a:pos x="0" y="0"/>
              </a:cxn>
              <a:cxn ang="0">
                <a:pos x="0" y="460375"/>
              </a:cxn>
              <a:cxn ang="0">
                <a:pos x="0" y="0"/>
              </a:cxn>
              <a:cxn ang="0">
                <a:pos x="0" y="460375"/>
              </a:cxn>
            </a:cxnLst>
            <a:rect l="0" t="0" r="0" b="0"/>
            <a:pathLst>
              <a:path w="1005" h="731">
                <a:moveTo>
                  <a:pt x="549" y="545"/>
                </a:moveTo>
                <a:cubicBezTo>
                  <a:pt x="549" y="553"/>
                  <a:pt x="543" y="560"/>
                  <a:pt x="535" y="560"/>
                </a:cubicBezTo>
                <a:lnTo>
                  <a:pt x="217" y="560"/>
                </a:lnTo>
                <a:cubicBezTo>
                  <a:pt x="209" y="560"/>
                  <a:pt x="203" y="553"/>
                  <a:pt x="203" y="545"/>
                </a:cubicBezTo>
                <a:cubicBezTo>
                  <a:pt x="203" y="537"/>
                  <a:pt x="209" y="531"/>
                  <a:pt x="217" y="531"/>
                </a:cubicBezTo>
                <a:lnTo>
                  <a:pt x="535" y="531"/>
                </a:lnTo>
                <a:cubicBezTo>
                  <a:pt x="543" y="531"/>
                  <a:pt x="549" y="537"/>
                  <a:pt x="549" y="545"/>
                </a:cubicBezTo>
                <a:close/>
                <a:moveTo>
                  <a:pt x="549" y="440"/>
                </a:moveTo>
                <a:cubicBezTo>
                  <a:pt x="549" y="448"/>
                  <a:pt x="543" y="454"/>
                  <a:pt x="535" y="454"/>
                </a:cubicBezTo>
                <a:lnTo>
                  <a:pt x="217" y="454"/>
                </a:lnTo>
                <a:cubicBezTo>
                  <a:pt x="209" y="454"/>
                  <a:pt x="203" y="448"/>
                  <a:pt x="203" y="440"/>
                </a:cubicBezTo>
                <a:cubicBezTo>
                  <a:pt x="203" y="432"/>
                  <a:pt x="209" y="425"/>
                  <a:pt x="217" y="425"/>
                </a:cubicBezTo>
                <a:lnTo>
                  <a:pt x="535" y="425"/>
                </a:lnTo>
                <a:cubicBezTo>
                  <a:pt x="543" y="425"/>
                  <a:pt x="549" y="432"/>
                  <a:pt x="549" y="440"/>
                </a:cubicBezTo>
                <a:close/>
                <a:moveTo>
                  <a:pt x="750" y="274"/>
                </a:moveTo>
                <a:lnTo>
                  <a:pt x="194" y="274"/>
                </a:lnTo>
                <a:cubicBezTo>
                  <a:pt x="186" y="274"/>
                  <a:pt x="179" y="268"/>
                  <a:pt x="179" y="260"/>
                </a:cubicBezTo>
                <a:cubicBezTo>
                  <a:pt x="179" y="252"/>
                  <a:pt x="186" y="245"/>
                  <a:pt x="194" y="245"/>
                </a:cubicBezTo>
                <a:lnTo>
                  <a:pt x="750" y="245"/>
                </a:lnTo>
                <a:cubicBezTo>
                  <a:pt x="758" y="245"/>
                  <a:pt x="765" y="252"/>
                  <a:pt x="765" y="260"/>
                </a:cubicBezTo>
                <a:cubicBezTo>
                  <a:pt x="765" y="268"/>
                  <a:pt x="758" y="274"/>
                  <a:pt x="750" y="274"/>
                </a:cubicBezTo>
                <a:close/>
                <a:moveTo>
                  <a:pt x="112" y="152"/>
                </a:moveTo>
                <a:cubicBezTo>
                  <a:pt x="112" y="144"/>
                  <a:pt x="118" y="138"/>
                  <a:pt x="126" y="138"/>
                </a:cubicBezTo>
                <a:lnTo>
                  <a:pt x="857" y="138"/>
                </a:lnTo>
                <a:cubicBezTo>
                  <a:pt x="865" y="138"/>
                  <a:pt x="872" y="144"/>
                  <a:pt x="872" y="152"/>
                </a:cubicBezTo>
                <a:cubicBezTo>
                  <a:pt x="872" y="160"/>
                  <a:pt x="865" y="166"/>
                  <a:pt x="857" y="166"/>
                </a:cubicBezTo>
                <a:lnTo>
                  <a:pt x="126" y="166"/>
                </a:lnTo>
                <a:cubicBezTo>
                  <a:pt x="118" y="166"/>
                  <a:pt x="112" y="160"/>
                  <a:pt x="112" y="152"/>
                </a:cubicBezTo>
                <a:close/>
                <a:moveTo>
                  <a:pt x="866" y="431"/>
                </a:moveTo>
                <a:cubicBezTo>
                  <a:pt x="866" y="465"/>
                  <a:pt x="847" y="493"/>
                  <a:pt x="820" y="509"/>
                </a:cubicBezTo>
                <a:cubicBezTo>
                  <a:pt x="820" y="510"/>
                  <a:pt x="820" y="510"/>
                  <a:pt x="820" y="510"/>
                </a:cubicBezTo>
                <a:cubicBezTo>
                  <a:pt x="820" y="510"/>
                  <a:pt x="820" y="648"/>
                  <a:pt x="820" y="648"/>
                </a:cubicBezTo>
                <a:lnTo>
                  <a:pt x="775" y="588"/>
                </a:lnTo>
                <a:lnTo>
                  <a:pt x="731" y="648"/>
                </a:lnTo>
                <a:lnTo>
                  <a:pt x="731" y="510"/>
                </a:lnTo>
                <a:cubicBezTo>
                  <a:pt x="731" y="510"/>
                  <a:pt x="731" y="510"/>
                  <a:pt x="731" y="509"/>
                </a:cubicBezTo>
                <a:cubicBezTo>
                  <a:pt x="703" y="493"/>
                  <a:pt x="685" y="465"/>
                  <a:pt x="685" y="431"/>
                </a:cubicBezTo>
                <a:cubicBezTo>
                  <a:pt x="685" y="381"/>
                  <a:pt x="725" y="341"/>
                  <a:pt x="775" y="341"/>
                </a:cubicBezTo>
                <a:cubicBezTo>
                  <a:pt x="825" y="341"/>
                  <a:pt x="866" y="381"/>
                  <a:pt x="866" y="431"/>
                </a:cubicBezTo>
                <a:close/>
                <a:moveTo>
                  <a:pt x="963" y="690"/>
                </a:moveTo>
                <a:lnTo>
                  <a:pt x="41" y="690"/>
                </a:lnTo>
                <a:lnTo>
                  <a:pt x="41" y="41"/>
                </a:lnTo>
                <a:lnTo>
                  <a:pt x="963" y="41"/>
                </a:lnTo>
                <a:lnTo>
                  <a:pt x="963" y="690"/>
                </a:lnTo>
                <a:close/>
                <a:moveTo>
                  <a:pt x="0" y="731"/>
                </a:moveTo>
                <a:lnTo>
                  <a:pt x="1005" y="731"/>
                </a:lnTo>
                <a:lnTo>
                  <a:pt x="1005" y="0"/>
                </a:lnTo>
                <a:lnTo>
                  <a:pt x="0" y="0"/>
                </a:lnTo>
                <a:lnTo>
                  <a:pt x="0" y="731"/>
                </a:lnTo>
                <a:close/>
                <a:moveTo>
                  <a:pt x="0" y="0"/>
                </a:moveTo>
                <a:lnTo>
                  <a:pt x="0" y="731"/>
                </a:lnTo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lstStyle/>
          <a:p>
            <a:endParaRPr lang="zh-CN" altLang="en-US" sz="1600">
              <a:solidFill>
                <a:schemeClr val="bg1"/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0985" name="Freeform 101"/>
          <p:cNvSpPr>
            <a:spLocks noEditPoints="1"/>
          </p:cNvSpPr>
          <p:nvPr/>
        </p:nvSpPr>
        <p:spPr>
          <a:xfrm>
            <a:off x="5035233" y="4134168"/>
            <a:ext cx="577850" cy="534987"/>
          </a:xfrm>
          <a:custGeom>
            <a:avLst/>
            <a:gdLst/>
            <a:ahLst/>
            <a:cxnLst>
              <a:cxn ang="0">
                <a:pos x="331414" y="305707"/>
              </a:cxn>
              <a:cxn ang="0">
                <a:pos x="348410" y="373642"/>
              </a:cxn>
              <a:cxn ang="0">
                <a:pos x="297423" y="424593"/>
              </a:cxn>
              <a:cxn ang="0">
                <a:pos x="229440" y="450068"/>
              </a:cxn>
              <a:cxn ang="0">
                <a:pos x="152960" y="450068"/>
              </a:cxn>
              <a:cxn ang="0">
                <a:pos x="93476" y="424593"/>
              </a:cxn>
              <a:cxn ang="0">
                <a:pos x="33991" y="373642"/>
              </a:cxn>
              <a:cxn ang="0">
                <a:pos x="50987" y="305707"/>
              </a:cxn>
              <a:cxn ang="0">
                <a:pos x="0" y="237772"/>
              </a:cxn>
              <a:cxn ang="0">
                <a:pos x="59485" y="195313"/>
              </a:cxn>
              <a:cxn ang="0">
                <a:pos x="33991" y="152853"/>
              </a:cxn>
              <a:cxn ang="0">
                <a:pos x="127467" y="135870"/>
              </a:cxn>
              <a:cxn ang="0">
                <a:pos x="161458" y="67935"/>
              </a:cxn>
              <a:cxn ang="0">
                <a:pos x="237938" y="127378"/>
              </a:cxn>
              <a:cxn ang="0">
                <a:pos x="297423" y="101902"/>
              </a:cxn>
              <a:cxn ang="0">
                <a:pos x="348410" y="161345"/>
              </a:cxn>
              <a:cxn ang="0">
                <a:pos x="382401" y="229280"/>
              </a:cxn>
              <a:cxn ang="0">
                <a:pos x="195449" y="186821"/>
              </a:cxn>
              <a:cxn ang="0">
                <a:pos x="271929" y="263248"/>
              </a:cxn>
              <a:cxn ang="0">
                <a:pos x="535361" y="135870"/>
              </a:cxn>
              <a:cxn ang="0">
                <a:pos x="543859" y="203805"/>
              </a:cxn>
              <a:cxn ang="0">
                <a:pos x="467379" y="186821"/>
              </a:cxn>
              <a:cxn ang="0">
                <a:pos x="390899" y="203805"/>
              </a:cxn>
              <a:cxn ang="0">
                <a:pos x="390899" y="135870"/>
              </a:cxn>
              <a:cxn ang="0">
                <a:pos x="390899" y="76427"/>
              </a:cxn>
              <a:cxn ang="0">
                <a:pos x="390899" y="16984"/>
              </a:cxn>
              <a:cxn ang="0">
                <a:pos x="467379" y="33967"/>
              </a:cxn>
              <a:cxn ang="0">
                <a:pos x="501370" y="0"/>
              </a:cxn>
              <a:cxn ang="0">
                <a:pos x="526863" y="59443"/>
              </a:cxn>
              <a:cxn ang="0">
                <a:pos x="577850" y="127378"/>
              </a:cxn>
              <a:cxn ang="0">
                <a:pos x="526863" y="467052"/>
              </a:cxn>
              <a:cxn ang="0">
                <a:pos x="501370" y="534987"/>
              </a:cxn>
              <a:cxn ang="0">
                <a:pos x="458881" y="501020"/>
              </a:cxn>
              <a:cxn ang="0">
                <a:pos x="382401" y="509511"/>
              </a:cxn>
              <a:cxn ang="0">
                <a:pos x="348410" y="441577"/>
              </a:cxn>
              <a:cxn ang="0">
                <a:pos x="399396" y="373642"/>
              </a:cxn>
              <a:cxn ang="0">
                <a:pos x="424890" y="305707"/>
              </a:cxn>
              <a:cxn ang="0">
                <a:pos x="475876" y="339674"/>
              </a:cxn>
              <a:cxn ang="0">
                <a:pos x="543859" y="331182"/>
              </a:cxn>
              <a:cxn ang="0">
                <a:pos x="535361" y="390625"/>
              </a:cxn>
              <a:cxn ang="0">
                <a:pos x="467379" y="67935"/>
              </a:cxn>
              <a:cxn ang="0">
                <a:pos x="501370" y="110394"/>
              </a:cxn>
              <a:cxn ang="0">
                <a:pos x="424890" y="416101"/>
              </a:cxn>
              <a:cxn ang="0">
                <a:pos x="467379" y="382134"/>
              </a:cxn>
            </a:cxnLst>
            <a:rect l="0" t="0" r="0" b="0"/>
            <a:pathLst>
              <a:path w="68" h="63">
                <a:moveTo>
                  <a:pt x="45" y="35"/>
                </a:moveTo>
                <a:cubicBezTo>
                  <a:pt x="45" y="35"/>
                  <a:pt x="45" y="36"/>
                  <a:pt x="45" y="36"/>
                </a:cubicBezTo>
                <a:cubicBezTo>
                  <a:pt x="39" y="36"/>
                  <a:pt x="39" y="36"/>
                  <a:pt x="39" y="36"/>
                </a:cubicBezTo>
                <a:cubicBezTo>
                  <a:pt x="39" y="37"/>
                  <a:pt x="38" y="38"/>
                  <a:pt x="38" y="39"/>
                </a:cubicBezTo>
                <a:cubicBezTo>
                  <a:pt x="39" y="41"/>
                  <a:pt x="40" y="42"/>
                  <a:pt x="41" y="43"/>
                </a:cubicBezTo>
                <a:cubicBezTo>
                  <a:pt x="41" y="43"/>
                  <a:pt x="41" y="44"/>
                  <a:pt x="41" y="44"/>
                </a:cubicBezTo>
                <a:cubicBezTo>
                  <a:pt x="41" y="44"/>
                  <a:pt x="41" y="44"/>
                  <a:pt x="41" y="45"/>
                </a:cubicBezTo>
                <a:cubicBezTo>
                  <a:pt x="40" y="46"/>
                  <a:pt x="36" y="50"/>
                  <a:pt x="35" y="50"/>
                </a:cubicBezTo>
                <a:cubicBezTo>
                  <a:pt x="35" y="50"/>
                  <a:pt x="35" y="50"/>
                  <a:pt x="35" y="50"/>
                </a:cubicBezTo>
                <a:cubicBezTo>
                  <a:pt x="31" y="47"/>
                  <a:pt x="31" y="47"/>
                  <a:pt x="31" y="47"/>
                </a:cubicBezTo>
                <a:cubicBezTo>
                  <a:pt x="30" y="47"/>
                  <a:pt x="29" y="47"/>
                  <a:pt x="28" y="48"/>
                </a:cubicBezTo>
                <a:cubicBezTo>
                  <a:pt x="28" y="49"/>
                  <a:pt x="27" y="51"/>
                  <a:pt x="27" y="53"/>
                </a:cubicBezTo>
                <a:cubicBezTo>
                  <a:pt x="27" y="54"/>
                  <a:pt x="26" y="54"/>
                  <a:pt x="26" y="54"/>
                </a:cubicBezTo>
                <a:cubicBezTo>
                  <a:pt x="19" y="54"/>
                  <a:pt x="19" y="54"/>
                  <a:pt x="19" y="54"/>
                </a:cubicBezTo>
                <a:cubicBezTo>
                  <a:pt x="19" y="54"/>
                  <a:pt x="18" y="54"/>
                  <a:pt x="18" y="53"/>
                </a:cubicBezTo>
                <a:cubicBezTo>
                  <a:pt x="17" y="48"/>
                  <a:pt x="17" y="48"/>
                  <a:pt x="17" y="48"/>
                </a:cubicBezTo>
                <a:cubicBezTo>
                  <a:pt x="16" y="47"/>
                  <a:pt x="16" y="47"/>
                  <a:pt x="15" y="47"/>
                </a:cubicBezTo>
                <a:cubicBezTo>
                  <a:pt x="11" y="50"/>
                  <a:pt x="11" y="50"/>
                  <a:pt x="11" y="50"/>
                </a:cubicBezTo>
                <a:cubicBezTo>
                  <a:pt x="10" y="50"/>
                  <a:pt x="10" y="50"/>
                  <a:pt x="10" y="50"/>
                </a:cubicBezTo>
                <a:cubicBezTo>
                  <a:pt x="10" y="50"/>
                  <a:pt x="9" y="50"/>
                  <a:pt x="9" y="50"/>
                </a:cubicBezTo>
                <a:cubicBezTo>
                  <a:pt x="8" y="49"/>
                  <a:pt x="4" y="45"/>
                  <a:pt x="4" y="44"/>
                </a:cubicBezTo>
                <a:cubicBezTo>
                  <a:pt x="4" y="44"/>
                  <a:pt x="4" y="44"/>
                  <a:pt x="4" y="43"/>
                </a:cubicBezTo>
                <a:cubicBezTo>
                  <a:pt x="5" y="42"/>
                  <a:pt x="6" y="41"/>
                  <a:pt x="7" y="39"/>
                </a:cubicBezTo>
                <a:cubicBezTo>
                  <a:pt x="7" y="38"/>
                  <a:pt x="6" y="37"/>
                  <a:pt x="6" y="36"/>
                </a:cubicBezTo>
                <a:cubicBezTo>
                  <a:pt x="1" y="35"/>
                  <a:pt x="1" y="35"/>
                  <a:pt x="1" y="35"/>
                </a:cubicBezTo>
                <a:cubicBezTo>
                  <a:pt x="0" y="35"/>
                  <a:pt x="0" y="35"/>
                  <a:pt x="0" y="34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7"/>
                  <a:pt x="0" y="27"/>
                  <a:pt x="1" y="27"/>
                </a:cubicBezTo>
                <a:cubicBezTo>
                  <a:pt x="6" y="26"/>
                  <a:pt x="6" y="26"/>
                  <a:pt x="6" y="26"/>
                </a:cubicBezTo>
                <a:cubicBezTo>
                  <a:pt x="6" y="25"/>
                  <a:pt x="7" y="24"/>
                  <a:pt x="7" y="23"/>
                </a:cubicBezTo>
                <a:cubicBezTo>
                  <a:pt x="6" y="22"/>
                  <a:pt x="5" y="20"/>
                  <a:pt x="4" y="19"/>
                </a:cubicBezTo>
                <a:cubicBezTo>
                  <a:pt x="4" y="19"/>
                  <a:pt x="4" y="19"/>
                  <a:pt x="4" y="18"/>
                </a:cubicBezTo>
                <a:cubicBezTo>
                  <a:pt x="4" y="18"/>
                  <a:pt x="4" y="18"/>
                  <a:pt x="4" y="18"/>
                </a:cubicBezTo>
                <a:cubicBezTo>
                  <a:pt x="5" y="17"/>
                  <a:pt x="9" y="12"/>
                  <a:pt x="10" y="12"/>
                </a:cubicBezTo>
                <a:cubicBezTo>
                  <a:pt x="10" y="12"/>
                  <a:pt x="10" y="12"/>
                  <a:pt x="11" y="13"/>
                </a:cubicBezTo>
                <a:cubicBezTo>
                  <a:pt x="15" y="16"/>
                  <a:pt x="15" y="16"/>
                  <a:pt x="15" y="16"/>
                </a:cubicBezTo>
                <a:cubicBezTo>
                  <a:pt x="16" y="15"/>
                  <a:pt x="16" y="15"/>
                  <a:pt x="17" y="15"/>
                </a:cubicBezTo>
                <a:cubicBezTo>
                  <a:pt x="18" y="13"/>
                  <a:pt x="18" y="11"/>
                  <a:pt x="18" y="9"/>
                </a:cubicBezTo>
                <a:cubicBezTo>
                  <a:pt x="18" y="9"/>
                  <a:pt x="19" y="8"/>
                  <a:pt x="19" y="8"/>
                </a:cubicBezTo>
                <a:cubicBezTo>
                  <a:pt x="26" y="8"/>
                  <a:pt x="26" y="8"/>
                  <a:pt x="26" y="8"/>
                </a:cubicBezTo>
                <a:cubicBezTo>
                  <a:pt x="26" y="8"/>
                  <a:pt x="27" y="9"/>
                  <a:pt x="27" y="9"/>
                </a:cubicBezTo>
                <a:cubicBezTo>
                  <a:pt x="28" y="15"/>
                  <a:pt x="28" y="15"/>
                  <a:pt x="28" y="15"/>
                </a:cubicBezTo>
                <a:cubicBezTo>
                  <a:pt x="29" y="15"/>
                  <a:pt x="30" y="15"/>
                  <a:pt x="31" y="16"/>
                </a:cubicBezTo>
                <a:cubicBezTo>
                  <a:pt x="35" y="13"/>
                  <a:pt x="35" y="13"/>
                  <a:pt x="35" y="13"/>
                </a:cubicBezTo>
                <a:cubicBezTo>
                  <a:pt x="35" y="12"/>
                  <a:pt x="35" y="12"/>
                  <a:pt x="35" y="12"/>
                </a:cubicBezTo>
                <a:cubicBezTo>
                  <a:pt x="36" y="12"/>
                  <a:pt x="36" y="12"/>
                  <a:pt x="36" y="13"/>
                </a:cubicBezTo>
                <a:cubicBezTo>
                  <a:pt x="37" y="13"/>
                  <a:pt x="41" y="17"/>
                  <a:pt x="41" y="18"/>
                </a:cubicBezTo>
                <a:cubicBezTo>
                  <a:pt x="41" y="19"/>
                  <a:pt x="41" y="19"/>
                  <a:pt x="41" y="19"/>
                </a:cubicBezTo>
                <a:cubicBezTo>
                  <a:pt x="40" y="20"/>
                  <a:pt x="39" y="22"/>
                  <a:pt x="38" y="23"/>
                </a:cubicBezTo>
                <a:cubicBezTo>
                  <a:pt x="38" y="24"/>
                  <a:pt x="39" y="25"/>
                  <a:pt x="39" y="26"/>
                </a:cubicBezTo>
                <a:cubicBezTo>
                  <a:pt x="45" y="27"/>
                  <a:pt x="45" y="27"/>
                  <a:pt x="45" y="27"/>
                </a:cubicBezTo>
                <a:cubicBezTo>
                  <a:pt x="45" y="27"/>
                  <a:pt x="45" y="27"/>
                  <a:pt x="45" y="28"/>
                </a:cubicBezTo>
                <a:lnTo>
                  <a:pt x="45" y="35"/>
                </a:lnTo>
                <a:close/>
                <a:moveTo>
                  <a:pt x="23" y="22"/>
                </a:moveTo>
                <a:cubicBezTo>
                  <a:pt x="18" y="22"/>
                  <a:pt x="13" y="26"/>
                  <a:pt x="13" y="31"/>
                </a:cubicBezTo>
                <a:cubicBezTo>
                  <a:pt x="13" y="36"/>
                  <a:pt x="18" y="40"/>
                  <a:pt x="23" y="40"/>
                </a:cubicBezTo>
                <a:cubicBezTo>
                  <a:pt x="28" y="40"/>
                  <a:pt x="32" y="36"/>
                  <a:pt x="32" y="31"/>
                </a:cubicBezTo>
                <a:cubicBezTo>
                  <a:pt x="32" y="26"/>
                  <a:pt x="28" y="22"/>
                  <a:pt x="23" y="22"/>
                </a:cubicBezTo>
                <a:close/>
                <a:moveTo>
                  <a:pt x="68" y="15"/>
                </a:moveTo>
                <a:cubicBezTo>
                  <a:pt x="68" y="16"/>
                  <a:pt x="64" y="16"/>
                  <a:pt x="63" y="16"/>
                </a:cubicBezTo>
                <a:cubicBezTo>
                  <a:pt x="63" y="17"/>
                  <a:pt x="62" y="18"/>
                  <a:pt x="62" y="18"/>
                </a:cubicBezTo>
                <a:cubicBezTo>
                  <a:pt x="62" y="19"/>
                  <a:pt x="64" y="23"/>
                  <a:pt x="64" y="23"/>
                </a:cubicBezTo>
                <a:cubicBezTo>
                  <a:pt x="64" y="23"/>
                  <a:pt x="64" y="23"/>
                  <a:pt x="64" y="24"/>
                </a:cubicBezTo>
                <a:cubicBezTo>
                  <a:pt x="63" y="24"/>
                  <a:pt x="59" y="26"/>
                  <a:pt x="59" y="26"/>
                </a:cubicBezTo>
                <a:cubicBezTo>
                  <a:pt x="59" y="26"/>
                  <a:pt x="56" y="22"/>
                  <a:pt x="56" y="22"/>
                </a:cubicBezTo>
                <a:cubicBezTo>
                  <a:pt x="55" y="22"/>
                  <a:pt x="55" y="22"/>
                  <a:pt x="55" y="22"/>
                </a:cubicBezTo>
                <a:cubicBezTo>
                  <a:pt x="54" y="22"/>
                  <a:pt x="54" y="22"/>
                  <a:pt x="54" y="22"/>
                </a:cubicBezTo>
                <a:cubicBezTo>
                  <a:pt x="53" y="22"/>
                  <a:pt x="50" y="26"/>
                  <a:pt x="50" y="26"/>
                </a:cubicBezTo>
                <a:cubicBezTo>
                  <a:pt x="50" y="26"/>
                  <a:pt x="46" y="24"/>
                  <a:pt x="46" y="24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7" y="19"/>
                  <a:pt x="47" y="18"/>
                </a:cubicBezTo>
                <a:cubicBezTo>
                  <a:pt x="47" y="18"/>
                  <a:pt x="46" y="17"/>
                  <a:pt x="46" y="16"/>
                </a:cubicBezTo>
                <a:cubicBezTo>
                  <a:pt x="45" y="16"/>
                  <a:pt x="41" y="16"/>
                  <a:pt x="41" y="15"/>
                </a:cubicBezTo>
                <a:cubicBezTo>
                  <a:pt x="41" y="10"/>
                  <a:pt x="41" y="10"/>
                  <a:pt x="41" y="10"/>
                </a:cubicBezTo>
                <a:cubicBezTo>
                  <a:pt x="41" y="10"/>
                  <a:pt x="45" y="9"/>
                  <a:pt x="46" y="9"/>
                </a:cubicBezTo>
                <a:cubicBezTo>
                  <a:pt x="46" y="9"/>
                  <a:pt x="47" y="8"/>
                  <a:pt x="47" y="7"/>
                </a:cubicBezTo>
                <a:cubicBezTo>
                  <a:pt x="47" y="7"/>
                  <a:pt x="45" y="3"/>
                  <a:pt x="45" y="2"/>
                </a:cubicBezTo>
                <a:cubicBezTo>
                  <a:pt x="45" y="2"/>
                  <a:pt x="45" y="2"/>
                  <a:pt x="46" y="2"/>
                </a:cubicBezTo>
                <a:cubicBezTo>
                  <a:pt x="46" y="2"/>
                  <a:pt x="50" y="0"/>
                  <a:pt x="50" y="0"/>
                </a:cubicBezTo>
                <a:cubicBezTo>
                  <a:pt x="50" y="0"/>
                  <a:pt x="53" y="3"/>
                  <a:pt x="54" y="4"/>
                </a:cubicBezTo>
                <a:cubicBezTo>
                  <a:pt x="54" y="4"/>
                  <a:pt x="54" y="4"/>
                  <a:pt x="55" y="4"/>
                </a:cubicBezTo>
                <a:cubicBezTo>
                  <a:pt x="55" y="4"/>
                  <a:pt x="55" y="4"/>
                  <a:pt x="56" y="4"/>
                </a:cubicBezTo>
                <a:cubicBezTo>
                  <a:pt x="57" y="2"/>
                  <a:pt x="58" y="1"/>
                  <a:pt x="59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59" y="0"/>
                  <a:pt x="63" y="2"/>
                  <a:pt x="64" y="2"/>
                </a:cubicBezTo>
                <a:cubicBezTo>
                  <a:pt x="64" y="2"/>
                  <a:pt x="64" y="2"/>
                  <a:pt x="64" y="2"/>
                </a:cubicBezTo>
                <a:cubicBezTo>
                  <a:pt x="64" y="3"/>
                  <a:pt x="62" y="7"/>
                  <a:pt x="62" y="7"/>
                </a:cubicBezTo>
                <a:cubicBezTo>
                  <a:pt x="62" y="8"/>
                  <a:pt x="63" y="9"/>
                  <a:pt x="63" y="9"/>
                </a:cubicBezTo>
                <a:cubicBezTo>
                  <a:pt x="64" y="9"/>
                  <a:pt x="68" y="10"/>
                  <a:pt x="68" y="10"/>
                </a:cubicBezTo>
                <a:lnTo>
                  <a:pt x="68" y="15"/>
                </a:lnTo>
                <a:close/>
                <a:moveTo>
                  <a:pt x="68" y="52"/>
                </a:moveTo>
                <a:cubicBezTo>
                  <a:pt x="68" y="52"/>
                  <a:pt x="64" y="53"/>
                  <a:pt x="63" y="53"/>
                </a:cubicBezTo>
                <a:cubicBezTo>
                  <a:pt x="63" y="54"/>
                  <a:pt x="62" y="54"/>
                  <a:pt x="62" y="55"/>
                </a:cubicBezTo>
                <a:cubicBezTo>
                  <a:pt x="62" y="56"/>
                  <a:pt x="64" y="59"/>
                  <a:pt x="64" y="60"/>
                </a:cubicBezTo>
                <a:cubicBezTo>
                  <a:pt x="64" y="60"/>
                  <a:pt x="64" y="60"/>
                  <a:pt x="64" y="60"/>
                </a:cubicBezTo>
                <a:cubicBezTo>
                  <a:pt x="63" y="60"/>
                  <a:pt x="59" y="63"/>
                  <a:pt x="59" y="63"/>
                </a:cubicBezTo>
                <a:cubicBezTo>
                  <a:pt x="59" y="63"/>
                  <a:pt x="56" y="59"/>
                  <a:pt x="56" y="59"/>
                </a:cubicBezTo>
                <a:cubicBezTo>
                  <a:pt x="55" y="59"/>
                  <a:pt x="55" y="59"/>
                  <a:pt x="55" y="59"/>
                </a:cubicBezTo>
                <a:cubicBezTo>
                  <a:pt x="54" y="59"/>
                  <a:pt x="54" y="59"/>
                  <a:pt x="54" y="59"/>
                </a:cubicBezTo>
                <a:cubicBezTo>
                  <a:pt x="53" y="59"/>
                  <a:pt x="50" y="63"/>
                  <a:pt x="50" y="63"/>
                </a:cubicBezTo>
                <a:cubicBezTo>
                  <a:pt x="50" y="63"/>
                  <a:pt x="46" y="60"/>
                  <a:pt x="46" y="60"/>
                </a:cubicBezTo>
                <a:cubicBezTo>
                  <a:pt x="45" y="60"/>
                  <a:pt x="45" y="60"/>
                  <a:pt x="45" y="60"/>
                </a:cubicBezTo>
                <a:cubicBezTo>
                  <a:pt x="45" y="59"/>
                  <a:pt x="47" y="56"/>
                  <a:pt x="47" y="55"/>
                </a:cubicBezTo>
                <a:cubicBezTo>
                  <a:pt x="47" y="54"/>
                  <a:pt x="46" y="54"/>
                  <a:pt x="46" y="53"/>
                </a:cubicBezTo>
                <a:cubicBezTo>
                  <a:pt x="45" y="53"/>
                  <a:pt x="41" y="52"/>
                  <a:pt x="41" y="52"/>
                </a:cubicBezTo>
                <a:cubicBezTo>
                  <a:pt x="41" y="47"/>
                  <a:pt x="41" y="47"/>
                  <a:pt x="41" y="47"/>
                </a:cubicBezTo>
                <a:cubicBezTo>
                  <a:pt x="41" y="46"/>
                  <a:pt x="45" y="46"/>
                  <a:pt x="46" y="46"/>
                </a:cubicBezTo>
                <a:cubicBezTo>
                  <a:pt x="46" y="45"/>
                  <a:pt x="47" y="45"/>
                  <a:pt x="47" y="44"/>
                </a:cubicBezTo>
                <a:cubicBezTo>
                  <a:pt x="47" y="43"/>
                  <a:pt x="45" y="40"/>
                  <a:pt x="45" y="39"/>
                </a:cubicBezTo>
                <a:cubicBezTo>
                  <a:pt x="45" y="39"/>
                  <a:pt x="45" y="39"/>
                  <a:pt x="46" y="39"/>
                </a:cubicBezTo>
                <a:cubicBezTo>
                  <a:pt x="46" y="39"/>
                  <a:pt x="50" y="36"/>
                  <a:pt x="50" y="36"/>
                </a:cubicBezTo>
                <a:cubicBezTo>
                  <a:pt x="50" y="36"/>
                  <a:pt x="53" y="40"/>
                  <a:pt x="54" y="40"/>
                </a:cubicBezTo>
                <a:cubicBezTo>
                  <a:pt x="54" y="40"/>
                  <a:pt x="54" y="40"/>
                  <a:pt x="55" y="40"/>
                </a:cubicBezTo>
                <a:cubicBezTo>
                  <a:pt x="55" y="40"/>
                  <a:pt x="55" y="40"/>
                  <a:pt x="56" y="40"/>
                </a:cubicBezTo>
                <a:cubicBezTo>
                  <a:pt x="57" y="39"/>
                  <a:pt x="58" y="38"/>
                  <a:pt x="59" y="36"/>
                </a:cubicBezTo>
                <a:cubicBezTo>
                  <a:pt x="59" y="36"/>
                  <a:pt x="59" y="36"/>
                  <a:pt x="59" y="36"/>
                </a:cubicBezTo>
                <a:cubicBezTo>
                  <a:pt x="59" y="36"/>
                  <a:pt x="63" y="39"/>
                  <a:pt x="64" y="39"/>
                </a:cubicBezTo>
                <a:cubicBezTo>
                  <a:pt x="64" y="39"/>
                  <a:pt x="64" y="39"/>
                  <a:pt x="64" y="39"/>
                </a:cubicBezTo>
                <a:cubicBezTo>
                  <a:pt x="64" y="40"/>
                  <a:pt x="62" y="43"/>
                  <a:pt x="62" y="44"/>
                </a:cubicBezTo>
                <a:cubicBezTo>
                  <a:pt x="62" y="45"/>
                  <a:pt x="63" y="45"/>
                  <a:pt x="63" y="46"/>
                </a:cubicBezTo>
                <a:cubicBezTo>
                  <a:pt x="64" y="46"/>
                  <a:pt x="68" y="46"/>
                  <a:pt x="68" y="47"/>
                </a:cubicBezTo>
                <a:lnTo>
                  <a:pt x="68" y="52"/>
                </a:lnTo>
                <a:close/>
                <a:moveTo>
                  <a:pt x="55" y="8"/>
                </a:moveTo>
                <a:cubicBezTo>
                  <a:pt x="52" y="8"/>
                  <a:pt x="50" y="10"/>
                  <a:pt x="50" y="13"/>
                </a:cubicBezTo>
                <a:cubicBezTo>
                  <a:pt x="50" y="15"/>
                  <a:pt x="52" y="17"/>
                  <a:pt x="55" y="17"/>
                </a:cubicBezTo>
                <a:cubicBezTo>
                  <a:pt x="57" y="17"/>
                  <a:pt x="59" y="15"/>
                  <a:pt x="59" y="13"/>
                </a:cubicBezTo>
                <a:cubicBezTo>
                  <a:pt x="59" y="10"/>
                  <a:pt x="57" y="8"/>
                  <a:pt x="55" y="8"/>
                </a:cubicBezTo>
                <a:close/>
                <a:moveTo>
                  <a:pt x="55" y="45"/>
                </a:moveTo>
                <a:cubicBezTo>
                  <a:pt x="52" y="45"/>
                  <a:pt x="50" y="47"/>
                  <a:pt x="50" y="49"/>
                </a:cubicBezTo>
                <a:cubicBezTo>
                  <a:pt x="50" y="52"/>
                  <a:pt x="52" y="54"/>
                  <a:pt x="55" y="54"/>
                </a:cubicBezTo>
                <a:cubicBezTo>
                  <a:pt x="57" y="54"/>
                  <a:pt x="59" y="52"/>
                  <a:pt x="59" y="49"/>
                </a:cubicBezTo>
                <a:cubicBezTo>
                  <a:pt x="59" y="47"/>
                  <a:pt x="57" y="45"/>
                  <a:pt x="55" y="45"/>
                </a:cubicBez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lstStyle/>
          <a:p>
            <a:endParaRPr lang="zh-CN" altLang="en-US" sz="1600">
              <a:solidFill>
                <a:schemeClr val="bg1"/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0986" name="Freeform 34"/>
          <p:cNvSpPr>
            <a:spLocks noEditPoints="1"/>
          </p:cNvSpPr>
          <p:nvPr/>
        </p:nvSpPr>
        <p:spPr>
          <a:xfrm>
            <a:off x="7087870" y="2578418"/>
            <a:ext cx="677863" cy="642937"/>
          </a:xfrm>
          <a:custGeom>
            <a:avLst/>
            <a:gdLst/>
            <a:ahLst/>
            <a:cxnLst>
              <a:cxn ang="0">
                <a:pos x="641902" y="114446"/>
              </a:cxn>
              <a:cxn ang="0">
                <a:pos x="492065" y="139613"/>
              </a:cxn>
              <a:cxn ang="0">
                <a:pos x="490267" y="182155"/>
              </a:cxn>
              <a:cxn ang="0">
                <a:pos x="549003" y="195937"/>
              </a:cxn>
              <a:cxn ang="0">
                <a:pos x="559791" y="194739"/>
              </a:cxn>
              <a:cxn ang="0">
                <a:pos x="673668" y="130025"/>
              </a:cxn>
              <a:cxn ang="0">
                <a:pos x="157029" y="188747"/>
              </a:cxn>
              <a:cxn ang="0">
                <a:pos x="127062" y="148001"/>
              </a:cxn>
              <a:cxn ang="0">
                <a:pos x="137251" y="155791"/>
              </a:cxn>
              <a:cxn ang="0">
                <a:pos x="163622" y="168973"/>
              </a:cxn>
              <a:cxn ang="0">
                <a:pos x="166619" y="174366"/>
              </a:cxn>
              <a:cxn ang="0">
                <a:pos x="106684" y="236083"/>
              </a:cxn>
              <a:cxn ang="0">
                <a:pos x="99492" y="192941"/>
              </a:cxn>
              <a:cxn ang="0">
                <a:pos x="106684" y="236083"/>
              </a:cxn>
              <a:cxn ang="0">
                <a:pos x="372195" y="303792"/>
              </a:cxn>
              <a:cxn ang="0">
                <a:pos x="353616" y="297201"/>
              </a:cxn>
              <a:cxn ang="0">
                <a:pos x="364404" y="270836"/>
              </a:cxn>
              <a:cxn ang="0">
                <a:pos x="462697" y="171969"/>
              </a:cxn>
              <a:cxn ang="0">
                <a:pos x="408756" y="187548"/>
              </a:cxn>
              <a:cxn ang="0">
                <a:pos x="369199" y="96471"/>
              </a:cxn>
              <a:cxn ang="0">
                <a:pos x="258918" y="67110"/>
              </a:cxn>
              <a:cxn ang="0">
                <a:pos x="143244" y="125831"/>
              </a:cxn>
              <a:cxn ang="0">
                <a:pos x="103088" y="142609"/>
              </a:cxn>
              <a:cxn ang="0">
                <a:pos x="86906" y="129426"/>
              </a:cxn>
              <a:cxn ang="0">
                <a:pos x="7192" y="192941"/>
              </a:cxn>
              <a:cxn ang="0">
                <a:pos x="14984" y="225298"/>
              </a:cxn>
              <a:cxn ang="0">
                <a:pos x="112078" y="307387"/>
              </a:cxn>
              <a:cxn ang="0">
                <a:pos x="191791" y="243873"/>
              </a:cxn>
              <a:cxn ang="0">
                <a:pos x="184000" y="212115"/>
              </a:cxn>
              <a:cxn ang="0">
                <a:pos x="181003" y="194139"/>
              </a:cxn>
              <a:cxn ang="0">
                <a:pos x="184000" y="160584"/>
              </a:cxn>
              <a:cxn ang="0">
                <a:pos x="331440" y="136617"/>
              </a:cxn>
              <a:cxn ang="0">
                <a:pos x="266111" y="318173"/>
              </a:cxn>
              <a:cxn ang="0">
                <a:pos x="426736" y="391874"/>
              </a:cxn>
              <a:cxn ang="0">
                <a:pos x="351218" y="551260"/>
              </a:cxn>
              <a:cxn ang="0">
                <a:pos x="396769" y="544070"/>
              </a:cxn>
              <a:cxn ang="0">
                <a:pos x="508847" y="366109"/>
              </a:cxn>
              <a:cxn ang="0">
                <a:pos x="249329" y="346335"/>
              </a:cxn>
              <a:cxn ang="0">
                <a:pos x="64730" y="587212"/>
              </a:cxn>
              <a:cxn ang="0">
                <a:pos x="87505" y="642937"/>
              </a:cxn>
              <a:cxn ang="0">
                <a:pos x="254723" y="496134"/>
              </a:cxn>
              <a:cxn ang="0">
                <a:pos x="307466" y="373898"/>
              </a:cxn>
              <a:cxn ang="0">
                <a:pos x="249329" y="346335"/>
              </a:cxn>
              <a:cxn ang="0">
                <a:pos x="522032" y="92276"/>
              </a:cxn>
              <a:cxn ang="0">
                <a:pos x="419544" y="39547"/>
              </a:cxn>
            </a:cxnLst>
            <a:rect l="0" t="0" r="0" b="0"/>
            <a:pathLst>
              <a:path w="1131" h="1073">
                <a:moveTo>
                  <a:pt x="1124" y="217"/>
                </a:moveTo>
                <a:cubicBezTo>
                  <a:pt x="1116" y="195"/>
                  <a:pt x="1093" y="183"/>
                  <a:pt x="1071" y="191"/>
                </a:cubicBezTo>
                <a:lnTo>
                  <a:pt x="916" y="243"/>
                </a:lnTo>
                <a:lnTo>
                  <a:pt x="821" y="233"/>
                </a:lnTo>
                <a:cubicBezTo>
                  <a:pt x="835" y="262"/>
                  <a:pt x="827" y="287"/>
                  <a:pt x="821" y="299"/>
                </a:cubicBezTo>
                <a:cubicBezTo>
                  <a:pt x="820" y="301"/>
                  <a:pt x="819" y="302"/>
                  <a:pt x="818" y="304"/>
                </a:cubicBezTo>
                <a:lnTo>
                  <a:pt x="809" y="316"/>
                </a:lnTo>
                <a:lnTo>
                  <a:pt x="916" y="327"/>
                </a:lnTo>
                <a:cubicBezTo>
                  <a:pt x="918" y="327"/>
                  <a:pt x="919" y="327"/>
                  <a:pt x="921" y="327"/>
                </a:cubicBezTo>
                <a:cubicBezTo>
                  <a:pt x="925" y="327"/>
                  <a:pt x="930" y="327"/>
                  <a:pt x="934" y="325"/>
                </a:cubicBezTo>
                <a:lnTo>
                  <a:pt x="1098" y="270"/>
                </a:lnTo>
                <a:cubicBezTo>
                  <a:pt x="1119" y="263"/>
                  <a:pt x="1131" y="239"/>
                  <a:pt x="1124" y="217"/>
                </a:cubicBezTo>
                <a:close/>
                <a:moveTo>
                  <a:pt x="275" y="301"/>
                </a:moveTo>
                <a:lnTo>
                  <a:pt x="262" y="315"/>
                </a:lnTo>
                <a:lnTo>
                  <a:pt x="199" y="262"/>
                </a:lnTo>
                <a:lnTo>
                  <a:pt x="212" y="247"/>
                </a:lnTo>
                <a:cubicBezTo>
                  <a:pt x="215" y="243"/>
                  <a:pt x="220" y="241"/>
                  <a:pt x="225" y="243"/>
                </a:cubicBezTo>
                <a:cubicBezTo>
                  <a:pt x="225" y="249"/>
                  <a:pt x="227" y="254"/>
                  <a:pt x="229" y="260"/>
                </a:cubicBezTo>
                <a:cubicBezTo>
                  <a:pt x="237" y="274"/>
                  <a:pt x="251" y="283"/>
                  <a:pt x="267" y="283"/>
                </a:cubicBezTo>
                <a:cubicBezTo>
                  <a:pt x="269" y="283"/>
                  <a:pt x="271" y="282"/>
                  <a:pt x="273" y="282"/>
                </a:cubicBezTo>
                <a:lnTo>
                  <a:pt x="274" y="283"/>
                </a:lnTo>
                <a:cubicBezTo>
                  <a:pt x="276" y="285"/>
                  <a:pt x="278" y="288"/>
                  <a:pt x="278" y="291"/>
                </a:cubicBezTo>
                <a:cubicBezTo>
                  <a:pt x="278" y="295"/>
                  <a:pt x="277" y="298"/>
                  <a:pt x="275" y="301"/>
                </a:cubicBezTo>
                <a:close/>
                <a:moveTo>
                  <a:pt x="178" y="394"/>
                </a:moveTo>
                <a:lnTo>
                  <a:pt x="135" y="358"/>
                </a:lnTo>
                <a:lnTo>
                  <a:pt x="166" y="322"/>
                </a:lnTo>
                <a:lnTo>
                  <a:pt x="208" y="358"/>
                </a:lnTo>
                <a:lnTo>
                  <a:pt x="178" y="394"/>
                </a:lnTo>
                <a:close/>
                <a:moveTo>
                  <a:pt x="816" y="577"/>
                </a:moveTo>
                <a:lnTo>
                  <a:pt x="621" y="507"/>
                </a:lnTo>
                <a:lnTo>
                  <a:pt x="613" y="504"/>
                </a:lnTo>
                <a:lnTo>
                  <a:pt x="590" y="496"/>
                </a:lnTo>
                <a:cubicBezTo>
                  <a:pt x="579" y="491"/>
                  <a:pt x="573" y="479"/>
                  <a:pt x="577" y="467"/>
                </a:cubicBezTo>
                <a:cubicBezTo>
                  <a:pt x="582" y="454"/>
                  <a:pt x="595" y="447"/>
                  <a:pt x="608" y="452"/>
                </a:cubicBezTo>
                <a:lnTo>
                  <a:pt x="649" y="466"/>
                </a:lnTo>
                <a:lnTo>
                  <a:pt x="772" y="287"/>
                </a:lnTo>
                <a:lnTo>
                  <a:pt x="746" y="275"/>
                </a:lnTo>
                <a:lnTo>
                  <a:pt x="682" y="313"/>
                </a:lnTo>
                <a:lnTo>
                  <a:pt x="693" y="193"/>
                </a:lnTo>
                <a:cubicBezTo>
                  <a:pt x="672" y="182"/>
                  <a:pt x="641" y="166"/>
                  <a:pt x="616" y="161"/>
                </a:cubicBezTo>
                <a:lnTo>
                  <a:pt x="464" y="110"/>
                </a:lnTo>
                <a:cubicBezTo>
                  <a:pt x="454" y="106"/>
                  <a:pt x="442" y="107"/>
                  <a:pt x="432" y="112"/>
                </a:cubicBezTo>
                <a:lnTo>
                  <a:pt x="248" y="203"/>
                </a:lnTo>
                <a:cubicBezTo>
                  <a:pt x="245" y="205"/>
                  <a:pt x="242" y="207"/>
                  <a:pt x="239" y="210"/>
                </a:cubicBezTo>
                <a:cubicBezTo>
                  <a:pt x="220" y="203"/>
                  <a:pt x="198" y="207"/>
                  <a:pt x="184" y="223"/>
                </a:cubicBezTo>
                <a:lnTo>
                  <a:pt x="172" y="238"/>
                </a:lnTo>
                <a:lnTo>
                  <a:pt x="154" y="224"/>
                </a:lnTo>
                <a:lnTo>
                  <a:pt x="145" y="216"/>
                </a:lnTo>
                <a:cubicBezTo>
                  <a:pt x="131" y="204"/>
                  <a:pt x="111" y="206"/>
                  <a:pt x="99" y="219"/>
                </a:cubicBezTo>
                <a:lnTo>
                  <a:pt x="12" y="322"/>
                </a:lnTo>
                <a:cubicBezTo>
                  <a:pt x="0" y="336"/>
                  <a:pt x="2" y="356"/>
                  <a:pt x="16" y="368"/>
                </a:cubicBezTo>
                <a:lnTo>
                  <a:pt x="25" y="376"/>
                </a:lnTo>
                <a:lnTo>
                  <a:pt x="178" y="506"/>
                </a:lnTo>
                <a:lnTo>
                  <a:pt x="187" y="513"/>
                </a:lnTo>
                <a:cubicBezTo>
                  <a:pt x="200" y="525"/>
                  <a:pt x="221" y="523"/>
                  <a:pt x="232" y="510"/>
                </a:cubicBezTo>
                <a:lnTo>
                  <a:pt x="320" y="407"/>
                </a:lnTo>
                <a:cubicBezTo>
                  <a:pt x="331" y="393"/>
                  <a:pt x="330" y="373"/>
                  <a:pt x="316" y="361"/>
                </a:cubicBezTo>
                <a:lnTo>
                  <a:pt x="307" y="354"/>
                </a:lnTo>
                <a:lnTo>
                  <a:pt x="290" y="339"/>
                </a:lnTo>
                <a:lnTo>
                  <a:pt x="302" y="324"/>
                </a:lnTo>
                <a:cubicBezTo>
                  <a:pt x="311" y="314"/>
                  <a:pt x="315" y="301"/>
                  <a:pt x="314" y="289"/>
                </a:cubicBezTo>
                <a:cubicBezTo>
                  <a:pt x="313" y="281"/>
                  <a:pt x="311" y="274"/>
                  <a:pt x="307" y="268"/>
                </a:cubicBezTo>
                <a:lnTo>
                  <a:pt x="454" y="195"/>
                </a:lnTo>
                <a:lnTo>
                  <a:pt x="553" y="228"/>
                </a:lnTo>
                <a:lnTo>
                  <a:pt x="454" y="473"/>
                </a:lnTo>
                <a:cubicBezTo>
                  <a:pt x="445" y="494"/>
                  <a:pt x="439" y="513"/>
                  <a:pt x="444" y="531"/>
                </a:cubicBezTo>
                <a:cubicBezTo>
                  <a:pt x="448" y="549"/>
                  <a:pt x="460" y="564"/>
                  <a:pt x="479" y="571"/>
                </a:cubicBezTo>
                <a:lnTo>
                  <a:pt x="712" y="654"/>
                </a:lnTo>
                <a:lnTo>
                  <a:pt x="574" y="845"/>
                </a:lnTo>
                <a:cubicBezTo>
                  <a:pt x="557" y="869"/>
                  <a:pt x="562" y="903"/>
                  <a:pt x="586" y="920"/>
                </a:cubicBezTo>
                <a:cubicBezTo>
                  <a:pt x="596" y="927"/>
                  <a:pt x="607" y="931"/>
                  <a:pt x="618" y="931"/>
                </a:cubicBezTo>
                <a:cubicBezTo>
                  <a:pt x="635" y="931"/>
                  <a:pt x="651" y="923"/>
                  <a:pt x="662" y="908"/>
                </a:cubicBezTo>
                <a:lnTo>
                  <a:pt x="842" y="659"/>
                </a:lnTo>
                <a:cubicBezTo>
                  <a:pt x="851" y="645"/>
                  <a:pt x="854" y="628"/>
                  <a:pt x="849" y="611"/>
                </a:cubicBezTo>
                <a:cubicBezTo>
                  <a:pt x="844" y="595"/>
                  <a:pt x="832" y="582"/>
                  <a:pt x="816" y="577"/>
                </a:cubicBezTo>
                <a:close/>
                <a:moveTo>
                  <a:pt x="416" y="578"/>
                </a:moveTo>
                <a:lnTo>
                  <a:pt x="343" y="758"/>
                </a:lnTo>
                <a:lnTo>
                  <a:pt x="108" y="980"/>
                </a:lnTo>
                <a:cubicBezTo>
                  <a:pt x="87" y="1001"/>
                  <a:pt x="86" y="1035"/>
                  <a:pt x="106" y="1056"/>
                </a:cubicBezTo>
                <a:cubicBezTo>
                  <a:pt x="117" y="1067"/>
                  <a:pt x="131" y="1073"/>
                  <a:pt x="146" y="1073"/>
                </a:cubicBezTo>
                <a:cubicBezTo>
                  <a:pt x="159" y="1073"/>
                  <a:pt x="172" y="1068"/>
                  <a:pt x="183" y="1058"/>
                </a:cubicBezTo>
                <a:lnTo>
                  <a:pt x="425" y="828"/>
                </a:lnTo>
                <a:cubicBezTo>
                  <a:pt x="431" y="823"/>
                  <a:pt x="435" y="816"/>
                  <a:pt x="438" y="809"/>
                </a:cubicBezTo>
                <a:lnTo>
                  <a:pt x="513" y="624"/>
                </a:lnTo>
                <a:cubicBezTo>
                  <a:pt x="493" y="623"/>
                  <a:pt x="476" y="620"/>
                  <a:pt x="464" y="614"/>
                </a:cubicBezTo>
                <a:cubicBezTo>
                  <a:pt x="442" y="604"/>
                  <a:pt x="426" y="591"/>
                  <a:pt x="416" y="578"/>
                </a:cubicBezTo>
                <a:close/>
                <a:moveTo>
                  <a:pt x="741" y="195"/>
                </a:moveTo>
                <a:cubicBezTo>
                  <a:pt x="789" y="220"/>
                  <a:pt x="847" y="201"/>
                  <a:pt x="871" y="154"/>
                </a:cubicBezTo>
                <a:cubicBezTo>
                  <a:pt x="895" y="107"/>
                  <a:pt x="877" y="49"/>
                  <a:pt x="830" y="24"/>
                </a:cubicBezTo>
                <a:cubicBezTo>
                  <a:pt x="782" y="0"/>
                  <a:pt x="724" y="19"/>
                  <a:pt x="700" y="66"/>
                </a:cubicBezTo>
                <a:cubicBezTo>
                  <a:pt x="676" y="113"/>
                  <a:pt x="694" y="171"/>
                  <a:pt x="741" y="195"/>
                </a:cubicBez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lstStyle/>
          <a:p>
            <a:endParaRPr lang="zh-CN" altLang="en-US" sz="1600">
              <a:solidFill>
                <a:schemeClr val="bg1"/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grpSp>
        <p:nvGrpSpPr>
          <p:cNvPr id="80" name="组合 79"/>
          <p:cNvGrpSpPr/>
          <p:nvPr/>
        </p:nvGrpSpPr>
        <p:grpSpPr bwMode="auto">
          <a:xfrm>
            <a:off x="1541780" y="2133600"/>
            <a:ext cx="1981200" cy="711200"/>
            <a:chOff x="2408" y="3190"/>
            <a:chExt cx="3120" cy="1121"/>
          </a:xfrm>
        </p:grpSpPr>
        <p:sp>
          <p:nvSpPr>
            <p:cNvPr id="9230" name="TextBox 45"/>
            <p:cNvSpPr txBox="1">
              <a:spLocks noChangeArrowheads="1"/>
            </p:cNvSpPr>
            <p:nvPr/>
          </p:nvSpPr>
          <p:spPr bwMode="auto">
            <a:xfrm>
              <a:off x="2408" y="3190"/>
              <a:ext cx="3120" cy="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 anchorCtr="1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algn="ctr" eaLnBrk="1" hangingPunct="1"/>
              <a:r>
                <a:rPr lang="en-US" altLang="zh-CN" sz="1600" b="1" dirty="0">
                  <a:solidFill>
                    <a:srgbClr val="404040"/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  <a:t>Add title text</a:t>
              </a:r>
              <a:endParaRPr lang="zh-CN" altLang="en-US" sz="1600" b="1" dirty="0">
                <a:solidFill>
                  <a:srgbClr val="404040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9231" name="TextBox 46"/>
            <p:cNvSpPr txBox="1">
              <a:spLocks noChangeArrowheads="1"/>
            </p:cNvSpPr>
            <p:nvPr/>
          </p:nvSpPr>
          <p:spPr bwMode="auto">
            <a:xfrm>
              <a:off x="2408" y="3853"/>
              <a:ext cx="2977" cy="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Ctr="1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algn="ctr" eaLnBrk="1" hangingPunct="1">
                <a:lnSpc>
                  <a:spcPct val="120000"/>
                </a:lnSpc>
              </a:pPr>
              <a:r>
                <a:rPr lang="en-US" altLang="zh-CN" sz="1200" dirty="0">
                  <a:solidFill>
                    <a:srgbClr val="404040"/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  <a:t>Click here to add content, content to match the title. </a:t>
              </a:r>
              <a:br>
                <a:rPr lang="zh-CN" altLang="en-US" sz="1200" dirty="0">
                  <a:solidFill>
                    <a:srgbClr val="404040"/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</a:br>
              <a:endParaRPr lang="zh-CN" altLang="en-US" sz="1200" dirty="0">
                <a:solidFill>
                  <a:srgbClr val="404040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</p:grpSp>
      <p:grpSp>
        <p:nvGrpSpPr>
          <p:cNvPr id="7" name="组合 6"/>
          <p:cNvGrpSpPr/>
          <p:nvPr/>
        </p:nvGrpSpPr>
        <p:grpSpPr bwMode="auto">
          <a:xfrm>
            <a:off x="1450975" y="3554095"/>
            <a:ext cx="1981200" cy="711200"/>
            <a:chOff x="2408" y="3190"/>
            <a:chExt cx="3120" cy="1121"/>
          </a:xfrm>
        </p:grpSpPr>
        <p:sp>
          <p:nvSpPr>
            <p:cNvPr id="9" name="TextBox 45"/>
            <p:cNvSpPr txBox="1">
              <a:spLocks noChangeArrowheads="1"/>
            </p:cNvSpPr>
            <p:nvPr/>
          </p:nvSpPr>
          <p:spPr bwMode="auto">
            <a:xfrm>
              <a:off x="2408" y="3190"/>
              <a:ext cx="3120" cy="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 anchorCtr="1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algn="ctr" eaLnBrk="1" hangingPunct="1"/>
              <a:r>
                <a:rPr lang="en-US" altLang="zh-CN" sz="1600" b="1" dirty="0">
                  <a:solidFill>
                    <a:srgbClr val="404040"/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  <a:t>Add title text</a:t>
              </a:r>
              <a:endParaRPr lang="zh-CN" altLang="en-US" sz="1600" b="1" dirty="0">
                <a:solidFill>
                  <a:srgbClr val="404040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8" name="TextBox 46"/>
            <p:cNvSpPr txBox="1">
              <a:spLocks noChangeArrowheads="1"/>
            </p:cNvSpPr>
            <p:nvPr/>
          </p:nvSpPr>
          <p:spPr bwMode="auto">
            <a:xfrm>
              <a:off x="2408" y="3853"/>
              <a:ext cx="2977" cy="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Ctr="1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algn="ctr" eaLnBrk="1" hangingPunct="1">
                <a:lnSpc>
                  <a:spcPct val="120000"/>
                </a:lnSpc>
              </a:pPr>
              <a:r>
                <a:rPr lang="en-US" altLang="zh-CN" sz="1200" dirty="0">
                  <a:solidFill>
                    <a:srgbClr val="404040"/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  <a:t>Click here to add content, content to match the title. </a:t>
              </a:r>
              <a:br>
                <a:rPr lang="zh-CN" altLang="en-US" sz="1200" dirty="0">
                  <a:solidFill>
                    <a:srgbClr val="404040"/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</a:br>
              <a:endParaRPr lang="zh-CN" altLang="en-US" sz="1200" dirty="0">
                <a:solidFill>
                  <a:srgbClr val="404040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</p:grpSp>
      <p:grpSp>
        <p:nvGrpSpPr>
          <p:cNvPr id="2" name="组合 1"/>
          <p:cNvGrpSpPr/>
          <p:nvPr/>
        </p:nvGrpSpPr>
        <p:grpSpPr bwMode="auto">
          <a:xfrm>
            <a:off x="9166225" y="2133600"/>
            <a:ext cx="1981200" cy="711200"/>
            <a:chOff x="2408" y="3190"/>
            <a:chExt cx="3120" cy="1121"/>
          </a:xfrm>
        </p:grpSpPr>
        <p:sp>
          <p:nvSpPr>
            <p:cNvPr id="3" name="TextBox 45"/>
            <p:cNvSpPr txBox="1">
              <a:spLocks noChangeArrowheads="1"/>
            </p:cNvSpPr>
            <p:nvPr/>
          </p:nvSpPr>
          <p:spPr bwMode="auto">
            <a:xfrm>
              <a:off x="2408" y="3190"/>
              <a:ext cx="3120" cy="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 anchorCtr="1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algn="ctr" eaLnBrk="1" hangingPunct="1"/>
              <a:r>
                <a:rPr lang="en-US" altLang="zh-CN" sz="1600" b="1" dirty="0">
                  <a:solidFill>
                    <a:srgbClr val="404040"/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  <a:t>Add title text</a:t>
              </a:r>
              <a:endParaRPr lang="zh-CN" altLang="en-US" sz="1600" b="1" dirty="0">
                <a:solidFill>
                  <a:srgbClr val="404040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11" name="TextBox 46"/>
            <p:cNvSpPr txBox="1">
              <a:spLocks noChangeArrowheads="1"/>
            </p:cNvSpPr>
            <p:nvPr/>
          </p:nvSpPr>
          <p:spPr bwMode="auto">
            <a:xfrm>
              <a:off x="2408" y="3853"/>
              <a:ext cx="2977" cy="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Ctr="1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algn="ctr" eaLnBrk="1" hangingPunct="1">
                <a:lnSpc>
                  <a:spcPct val="120000"/>
                </a:lnSpc>
              </a:pPr>
              <a:r>
                <a:rPr lang="en-US" altLang="zh-CN" sz="1200" dirty="0">
                  <a:solidFill>
                    <a:srgbClr val="404040"/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  <a:t>Click here to add content, content to match the title. </a:t>
              </a:r>
              <a:br>
                <a:rPr lang="zh-CN" altLang="en-US" sz="1200" dirty="0">
                  <a:solidFill>
                    <a:srgbClr val="404040"/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</a:br>
              <a:endParaRPr lang="zh-CN" altLang="en-US" sz="1200" dirty="0">
                <a:solidFill>
                  <a:srgbClr val="404040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</p:grpSp>
      <p:grpSp>
        <p:nvGrpSpPr>
          <p:cNvPr id="12" name="组合 11"/>
          <p:cNvGrpSpPr/>
          <p:nvPr/>
        </p:nvGrpSpPr>
        <p:grpSpPr bwMode="auto">
          <a:xfrm>
            <a:off x="9075420" y="3554095"/>
            <a:ext cx="1981200" cy="1115334"/>
            <a:chOff x="2408" y="3190"/>
            <a:chExt cx="3120" cy="1758"/>
          </a:xfrm>
        </p:grpSpPr>
        <p:sp>
          <p:nvSpPr>
            <p:cNvPr id="13" name="TextBox 45"/>
            <p:cNvSpPr txBox="1">
              <a:spLocks noChangeArrowheads="1"/>
            </p:cNvSpPr>
            <p:nvPr/>
          </p:nvSpPr>
          <p:spPr bwMode="auto">
            <a:xfrm>
              <a:off x="2408" y="3190"/>
              <a:ext cx="3120" cy="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 anchorCtr="1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algn="ctr" eaLnBrk="1" hangingPunct="1"/>
              <a:r>
                <a:rPr lang="en-US" altLang="zh-CN" sz="1600" b="1" dirty="0">
                  <a:solidFill>
                    <a:srgbClr val="404040"/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  <a:t>Add title text</a:t>
              </a:r>
              <a:endParaRPr lang="zh-CN" altLang="en-US" sz="1600" b="1" dirty="0">
                <a:solidFill>
                  <a:srgbClr val="404040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17" name="TextBox 46"/>
            <p:cNvSpPr txBox="1">
              <a:spLocks noChangeArrowheads="1"/>
            </p:cNvSpPr>
            <p:nvPr/>
          </p:nvSpPr>
          <p:spPr bwMode="auto">
            <a:xfrm>
              <a:off x="2408" y="3853"/>
              <a:ext cx="2977" cy="10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Ctr="1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algn="ctr" eaLnBrk="1" hangingPunct="1">
                <a:lnSpc>
                  <a:spcPct val="120000"/>
                </a:lnSpc>
              </a:pPr>
              <a:r>
                <a:rPr lang="en-US" altLang="zh-CN" sz="1200" dirty="0">
                  <a:solidFill>
                    <a:srgbClr val="404040"/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  <a:t>Click here to add content, content to match the title. </a:t>
              </a:r>
              <a:br>
                <a:rPr lang="zh-CN" altLang="en-US" sz="1200" dirty="0">
                  <a:solidFill>
                    <a:srgbClr val="404040"/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</a:br>
              <a:endParaRPr lang="zh-CN" altLang="en-US" sz="1200" dirty="0">
                <a:solidFill>
                  <a:srgbClr val="404040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advClick="0" advTm="0">
    <p:random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0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0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 bldLvl="0" animBg="1"/>
      <p:bldP spid="40968" grpId="0" bldLvl="0" animBg="1"/>
      <p:bldP spid="40970" grpId="0" bldLvl="0" animBg="1"/>
      <p:bldP spid="40972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 rot="5400000">
            <a:off x="-195580" y="563880"/>
            <a:ext cx="1691005" cy="26543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" name="文本框 3"/>
          <p:cNvSpPr txBox="1"/>
          <p:nvPr/>
        </p:nvSpPr>
        <p:spPr>
          <a:xfrm rot="16200000">
            <a:off x="-1050925" y="3102899"/>
            <a:ext cx="3402965" cy="558221"/>
          </a:xfrm>
          <a:prstGeom prst="rect">
            <a:avLst/>
          </a:prstGeom>
          <a:noFill/>
        </p:spPr>
        <p:txBody>
          <a:bodyPr wrap="square" tIns="0" rIns="108000" bIns="72000" rtlCol="0" anchor="t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</a:defRPr>
            </a:lvl1pPr>
          </a:lstStyle>
          <a:p>
            <a:r>
              <a:rPr lang="en-US" altLang="zh-CN" dirty="0">
                <a:sym typeface="Arial"/>
              </a:rPr>
              <a:t>Products &amp; services</a:t>
            </a:r>
            <a:endParaRPr lang="zh-CN" altLang="en-US" dirty="0">
              <a:sym typeface="Arial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1275" y="381635"/>
            <a:ext cx="226695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02</a:t>
            </a:r>
          </a:p>
        </p:txBody>
      </p:sp>
      <p:sp>
        <p:nvSpPr>
          <p:cNvPr id="8" name="矩形 7"/>
          <p:cNvSpPr/>
          <p:nvPr/>
        </p:nvSpPr>
        <p:spPr>
          <a:xfrm>
            <a:off x="1572017" y="1757077"/>
            <a:ext cx="2919281" cy="2919281"/>
          </a:xfrm>
          <a:prstGeom prst="rect">
            <a:avLst/>
          </a:prstGeom>
          <a:solidFill>
            <a:srgbClr val="2A4B7D"/>
          </a:solidFill>
          <a:ln>
            <a:noFill/>
          </a:ln>
          <a:effectLst>
            <a:outerShdw blurRad="190500" dist="635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194212" y="2404725"/>
            <a:ext cx="185284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7200" b="1" dirty="0">
                <a:solidFill>
                  <a:schemeClr val="bg1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30</a:t>
            </a:r>
            <a:r>
              <a:rPr lang="en-US" altLang="zh-CN" sz="5400" b="1" dirty="0">
                <a:solidFill>
                  <a:schemeClr val="bg1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+</a:t>
            </a:r>
            <a:endParaRPr lang="zh-CN" altLang="en-US" sz="7200" b="1" dirty="0">
              <a:solidFill>
                <a:schemeClr val="bg1"/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10" name="文本框 13"/>
          <p:cNvSpPr txBox="1"/>
          <p:nvPr/>
        </p:nvSpPr>
        <p:spPr>
          <a:xfrm>
            <a:off x="1796860" y="3458786"/>
            <a:ext cx="2507158" cy="97026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Fill in the description</a:t>
            </a:r>
            <a:endParaRPr kumimoji="0" lang="zh-CN" altLang="en-US" sz="24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064123" y="1768588"/>
            <a:ext cx="19375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rgbClr val="314153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Add title text</a:t>
            </a:r>
            <a:endParaRPr lang="zh-CN" altLang="en-US" sz="2000" b="1" dirty="0">
              <a:solidFill>
                <a:srgbClr val="314153"/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064123" y="2221694"/>
            <a:ext cx="6555308" cy="343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Click here to add text content, such as keywords, some brief introductions, etc.</a:t>
            </a:r>
            <a:endParaRPr lang="zh-CN" altLang="en-US" sz="1400" dirty="0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grpSp>
        <p:nvGrpSpPr>
          <p:cNvPr id="15" name="Group 14"/>
          <p:cNvGrpSpPr/>
          <p:nvPr/>
        </p:nvGrpSpPr>
        <p:grpSpPr bwMode="auto">
          <a:xfrm>
            <a:off x="5216982" y="3114330"/>
            <a:ext cx="165163" cy="344456"/>
            <a:chOff x="0" y="0"/>
            <a:chExt cx="330200" cy="688975"/>
          </a:xfrm>
          <a:solidFill>
            <a:srgbClr val="164A91"/>
          </a:solidFill>
        </p:grpSpPr>
        <p:sp>
          <p:nvSpPr>
            <p:cNvPr id="16" name="Freeform 6"/>
            <p:cNvSpPr>
              <a:spLocks noEditPoints="1" noChangeArrowheads="1"/>
            </p:cNvSpPr>
            <p:nvPr/>
          </p:nvSpPr>
          <p:spPr bwMode="auto">
            <a:xfrm>
              <a:off x="0" y="0"/>
              <a:ext cx="330200" cy="688975"/>
            </a:xfrm>
            <a:custGeom>
              <a:avLst/>
              <a:gdLst>
                <a:gd name="T0" fmla="*/ 2147483646 w 88"/>
                <a:gd name="T1" fmla="*/ 2147483646 h 183"/>
                <a:gd name="T2" fmla="*/ 2147483646 w 88"/>
                <a:gd name="T3" fmla="*/ 2147483646 h 183"/>
                <a:gd name="T4" fmla="*/ 2147483646 w 88"/>
                <a:gd name="T5" fmla="*/ 2147483646 h 183"/>
                <a:gd name="T6" fmla="*/ 2147483646 w 88"/>
                <a:gd name="T7" fmla="*/ 2147483646 h 183"/>
                <a:gd name="T8" fmla="*/ 2147483646 w 88"/>
                <a:gd name="T9" fmla="*/ 2147483646 h 183"/>
                <a:gd name="T10" fmla="*/ 2147483646 w 88"/>
                <a:gd name="T11" fmla="*/ 2147483646 h 183"/>
                <a:gd name="T12" fmla="*/ 2147483646 w 88"/>
                <a:gd name="T13" fmla="*/ 2147483646 h 183"/>
                <a:gd name="T14" fmla="*/ 2147483646 w 88"/>
                <a:gd name="T15" fmla="*/ 2147483646 h 183"/>
                <a:gd name="T16" fmla="*/ 2147483646 w 88"/>
                <a:gd name="T17" fmla="*/ 2147483646 h 183"/>
                <a:gd name="T18" fmla="*/ 2147483646 w 88"/>
                <a:gd name="T19" fmla="*/ 0 h 183"/>
                <a:gd name="T20" fmla="*/ 2147483646 w 88"/>
                <a:gd name="T21" fmla="*/ 0 h 183"/>
                <a:gd name="T22" fmla="*/ 2147483646 w 88"/>
                <a:gd name="T23" fmla="*/ 2147483646 h 183"/>
                <a:gd name="T24" fmla="*/ 2147483646 w 88"/>
                <a:gd name="T25" fmla="*/ 2147483646 h 183"/>
                <a:gd name="T26" fmla="*/ 2147483646 w 88"/>
                <a:gd name="T27" fmla="*/ 2147483646 h 183"/>
                <a:gd name="T28" fmla="*/ 2147483646 w 88"/>
                <a:gd name="T29" fmla="*/ 2147483646 h 183"/>
                <a:gd name="T30" fmla="*/ 2147483646 w 88"/>
                <a:gd name="T31" fmla="*/ 2147483646 h 183"/>
                <a:gd name="T32" fmla="*/ 2147483646 w 88"/>
                <a:gd name="T33" fmla="*/ 2147483646 h 183"/>
                <a:gd name="T34" fmla="*/ 2147483646 w 88"/>
                <a:gd name="T35" fmla="*/ 2147483646 h 183"/>
                <a:gd name="T36" fmla="*/ 2147483646 w 88"/>
                <a:gd name="T37" fmla="*/ 2147483646 h 183"/>
                <a:gd name="T38" fmla="*/ 0 w 88"/>
                <a:gd name="T39" fmla="*/ 2147483646 h 183"/>
                <a:gd name="T40" fmla="*/ 0 w 88"/>
                <a:gd name="T41" fmla="*/ 2147483646 h 183"/>
                <a:gd name="T42" fmla="*/ 2147483646 w 88"/>
                <a:gd name="T43" fmla="*/ 2147483646 h 183"/>
                <a:gd name="T44" fmla="*/ 2147483646 w 88"/>
                <a:gd name="T45" fmla="*/ 2147483646 h 183"/>
                <a:gd name="T46" fmla="*/ 2147483646 w 88"/>
                <a:gd name="T47" fmla="*/ 2147483646 h 183"/>
                <a:gd name="T48" fmla="*/ 2147483646 w 88"/>
                <a:gd name="T49" fmla="*/ 2147483646 h 183"/>
                <a:gd name="T50" fmla="*/ 2147483646 w 88"/>
                <a:gd name="T51" fmla="*/ 2147483646 h 183"/>
                <a:gd name="T52" fmla="*/ 2147483646 w 88"/>
                <a:gd name="T53" fmla="*/ 2147483646 h 183"/>
                <a:gd name="T54" fmla="*/ 2147483646 w 88"/>
                <a:gd name="T55" fmla="*/ 2147483646 h 183"/>
                <a:gd name="T56" fmla="*/ 2147483646 w 88"/>
                <a:gd name="T57" fmla="*/ 2147483646 h 183"/>
                <a:gd name="T58" fmla="*/ 2147483646 w 88"/>
                <a:gd name="T59" fmla="*/ 2147483646 h 183"/>
                <a:gd name="T60" fmla="*/ 2147483646 w 88"/>
                <a:gd name="T61" fmla="*/ 2147483646 h 183"/>
                <a:gd name="T62" fmla="*/ 2147483646 w 88"/>
                <a:gd name="T63" fmla="*/ 2147483646 h 183"/>
                <a:gd name="T64" fmla="*/ 2147483646 w 88"/>
                <a:gd name="T65" fmla="*/ 2147483646 h 183"/>
                <a:gd name="T66" fmla="*/ 2147483646 w 88"/>
                <a:gd name="T67" fmla="*/ 2147483646 h 183"/>
                <a:gd name="T68" fmla="*/ 2147483646 w 88"/>
                <a:gd name="T69" fmla="*/ 2147483646 h 183"/>
                <a:gd name="T70" fmla="*/ 2147483646 w 88"/>
                <a:gd name="T71" fmla="*/ 2147483646 h 183"/>
                <a:gd name="T72" fmla="*/ 2147483646 w 88"/>
                <a:gd name="T73" fmla="*/ 2147483646 h 183"/>
                <a:gd name="T74" fmla="*/ 2147483646 w 88"/>
                <a:gd name="T75" fmla="*/ 2147483646 h 183"/>
                <a:gd name="T76" fmla="*/ 2147483646 w 88"/>
                <a:gd name="T77" fmla="*/ 2147483646 h 183"/>
                <a:gd name="T78" fmla="*/ 2147483646 w 88"/>
                <a:gd name="T79" fmla="*/ 2147483646 h 183"/>
                <a:gd name="T80" fmla="*/ 2147483646 w 88"/>
                <a:gd name="T81" fmla="*/ 2147483646 h 183"/>
                <a:gd name="T82" fmla="*/ 2147483646 w 88"/>
                <a:gd name="T83" fmla="*/ 2147483646 h 183"/>
                <a:gd name="T84" fmla="*/ 2147483646 w 88"/>
                <a:gd name="T85" fmla="*/ 2147483646 h 183"/>
                <a:gd name="T86" fmla="*/ 2147483646 w 88"/>
                <a:gd name="T87" fmla="*/ 2147483646 h 183"/>
                <a:gd name="T88" fmla="*/ 2147483646 w 88"/>
                <a:gd name="T89" fmla="*/ 2147483646 h 183"/>
                <a:gd name="T90" fmla="*/ 2147483646 w 88"/>
                <a:gd name="T91" fmla="*/ 2147483646 h 183"/>
                <a:gd name="T92" fmla="*/ 2147483646 w 88"/>
                <a:gd name="T93" fmla="*/ 2147483646 h 183"/>
                <a:gd name="T94" fmla="*/ 2147483646 w 88"/>
                <a:gd name="T95" fmla="*/ 2147483646 h 183"/>
                <a:gd name="T96" fmla="*/ 2147483646 w 88"/>
                <a:gd name="T97" fmla="*/ 2147483646 h 183"/>
                <a:gd name="T98" fmla="*/ 2147483646 w 88"/>
                <a:gd name="T99" fmla="*/ 2147483646 h 18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88"/>
                <a:gd name="T151" fmla="*/ 0 h 183"/>
                <a:gd name="T152" fmla="*/ 88 w 88"/>
                <a:gd name="T153" fmla="*/ 183 h 18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88" h="183">
                  <a:moveTo>
                    <a:pt x="88" y="143"/>
                  </a:moveTo>
                  <a:cubicBezTo>
                    <a:pt x="88" y="101"/>
                    <a:pt x="88" y="101"/>
                    <a:pt x="88" y="101"/>
                  </a:cubicBezTo>
                  <a:cubicBezTo>
                    <a:pt x="88" y="84"/>
                    <a:pt x="78" y="69"/>
                    <a:pt x="62" y="62"/>
                  </a:cubicBezTo>
                  <a:cubicBezTo>
                    <a:pt x="61" y="55"/>
                    <a:pt x="56" y="51"/>
                    <a:pt x="48" y="50"/>
                  </a:cubicBezTo>
                  <a:cubicBezTo>
                    <a:pt x="48" y="47"/>
                    <a:pt x="48" y="45"/>
                    <a:pt x="47" y="42"/>
                  </a:cubicBezTo>
                  <a:cubicBezTo>
                    <a:pt x="45" y="35"/>
                    <a:pt x="40" y="31"/>
                    <a:pt x="35" y="28"/>
                  </a:cubicBezTo>
                  <a:cubicBezTo>
                    <a:pt x="33" y="27"/>
                    <a:pt x="31" y="25"/>
                    <a:pt x="29" y="23"/>
                  </a:cubicBezTo>
                  <a:cubicBezTo>
                    <a:pt x="25" y="19"/>
                    <a:pt x="25" y="13"/>
                    <a:pt x="24" y="6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1"/>
                    <a:pt x="24" y="0"/>
                    <a:pt x="22" y="0"/>
                  </a:cubicBezTo>
                  <a:cubicBezTo>
                    <a:pt x="22" y="0"/>
                    <a:pt x="19" y="0"/>
                    <a:pt x="19" y="0"/>
                  </a:cubicBezTo>
                  <a:cubicBezTo>
                    <a:pt x="18" y="0"/>
                    <a:pt x="17" y="0"/>
                    <a:pt x="17" y="1"/>
                  </a:cubicBezTo>
                  <a:cubicBezTo>
                    <a:pt x="16" y="1"/>
                    <a:pt x="16" y="2"/>
                    <a:pt x="16" y="3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14"/>
                    <a:pt x="17" y="22"/>
                    <a:pt x="23" y="29"/>
                  </a:cubicBezTo>
                  <a:cubicBezTo>
                    <a:pt x="26" y="32"/>
                    <a:pt x="28" y="33"/>
                    <a:pt x="31" y="35"/>
                  </a:cubicBezTo>
                  <a:cubicBezTo>
                    <a:pt x="35" y="38"/>
                    <a:pt x="38" y="40"/>
                    <a:pt x="39" y="45"/>
                  </a:cubicBezTo>
                  <a:cubicBezTo>
                    <a:pt x="40" y="46"/>
                    <a:pt x="40" y="48"/>
                    <a:pt x="40" y="50"/>
                  </a:cubicBezTo>
                  <a:cubicBezTo>
                    <a:pt x="32" y="51"/>
                    <a:pt x="27" y="55"/>
                    <a:pt x="26" y="62"/>
                  </a:cubicBezTo>
                  <a:cubicBezTo>
                    <a:pt x="11" y="69"/>
                    <a:pt x="0" y="84"/>
                    <a:pt x="0" y="101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66"/>
                    <a:pt x="19" y="183"/>
                    <a:pt x="44" y="183"/>
                  </a:cubicBezTo>
                  <a:cubicBezTo>
                    <a:pt x="69" y="183"/>
                    <a:pt x="88" y="166"/>
                    <a:pt x="88" y="143"/>
                  </a:cubicBezTo>
                  <a:close/>
                  <a:moveTo>
                    <a:pt x="62" y="96"/>
                  </a:moveTo>
                  <a:cubicBezTo>
                    <a:pt x="62" y="71"/>
                    <a:pt x="62" y="71"/>
                    <a:pt x="62" y="71"/>
                  </a:cubicBezTo>
                  <a:cubicBezTo>
                    <a:pt x="73" y="77"/>
                    <a:pt x="79" y="89"/>
                    <a:pt x="79" y="101"/>
                  </a:cubicBezTo>
                  <a:cubicBezTo>
                    <a:pt x="79" y="119"/>
                    <a:pt x="79" y="119"/>
                    <a:pt x="79" y="119"/>
                  </a:cubicBezTo>
                  <a:cubicBezTo>
                    <a:pt x="48" y="119"/>
                    <a:pt x="48" y="119"/>
                    <a:pt x="48" y="119"/>
                  </a:cubicBezTo>
                  <a:cubicBezTo>
                    <a:pt x="48" y="111"/>
                    <a:pt x="48" y="111"/>
                    <a:pt x="48" y="111"/>
                  </a:cubicBezTo>
                  <a:cubicBezTo>
                    <a:pt x="57" y="110"/>
                    <a:pt x="62" y="104"/>
                    <a:pt x="62" y="96"/>
                  </a:cubicBezTo>
                  <a:close/>
                  <a:moveTo>
                    <a:pt x="34" y="65"/>
                  </a:moveTo>
                  <a:cubicBezTo>
                    <a:pt x="34" y="63"/>
                    <a:pt x="34" y="58"/>
                    <a:pt x="44" y="58"/>
                  </a:cubicBezTo>
                  <a:cubicBezTo>
                    <a:pt x="54" y="58"/>
                    <a:pt x="54" y="63"/>
                    <a:pt x="54" y="65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102"/>
                    <a:pt x="48" y="103"/>
                    <a:pt x="44" y="103"/>
                  </a:cubicBezTo>
                  <a:cubicBezTo>
                    <a:pt x="40" y="103"/>
                    <a:pt x="34" y="102"/>
                    <a:pt x="34" y="96"/>
                  </a:cubicBezTo>
                  <a:lnTo>
                    <a:pt x="34" y="65"/>
                  </a:lnTo>
                  <a:close/>
                  <a:moveTo>
                    <a:pt x="9" y="101"/>
                  </a:moveTo>
                  <a:cubicBezTo>
                    <a:pt x="9" y="89"/>
                    <a:pt x="15" y="77"/>
                    <a:pt x="26" y="71"/>
                  </a:cubicBezTo>
                  <a:cubicBezTo>
                    <a:pt x="26" y="96"/>
                    <a:pt x="26" y="96"/>
                    <a:pt x="26" y="96"/>
                  </a:cubicBezTo>
                  <a:cubicBezTo>
                    <a:pt x="26" y="104"/>
                    <a:pt x="31" y="110"/>
                    <a:pt x="40" y="111"/>
                  </a:cubicBezTo>
                  <a:cubicBezTo>
                    <a:pt x="40" y="119"/>
                    <a:pt x="40" y="119"/>
                    <a:pt x="40" y="119"/>
                  </a:cubicBezTo>
                  <a:cubicBezTo>
                    <a:pt x="9" y="119"/>
                    <a:pt x="9" y="119"/>
                    <a:pt x="9" y="119"/>
                  </a:cubicBezTo>
                  <a:lnTo>
                    <a:pt x="9" y="101"/>
                  </a:lnTo>
                  <a:close/>
                  <a:moveTo>
                    <a:pt x="9" y="143"/>
                  </a:moveTo>
                  <a:cubicBezTo>
                    <a:pt x="9" y="126"/>
                    <a:pt x="9" y="126"/>
                    <a:pt x="9" y="126"/>
                  </a:cubicBezTo>
                  <a:cubicBezTo>
                    <a:pt x="79" y="126"/>
                    <a:pt x="79" y="126"/>
                    <a:pt x="79" y="126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9" y="162"/>
                    <a:pt x="65" y="175"/>
                    <a:pt x="44" y="175"/>
                  </a:cubicBezTo>
                  <a:cubicBezTo>
                    <a:pt x="23" y="175"/>
                    <a:pt x="9" y="162"/>
                    <a:pt x="9" y="1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17" name="Freeform 7"/>
            <p:cNvSpPr>
              <a:spLocks noChangeArrowheads="1"/>
            </p:cNvSpPr>
            <p:nvPr/>
          </p:nvSpPr>
          <p:spPr bwMode="auto">
            <a:xfrm>
              <a:off x="139700" y="244475"/>
              <a:ext cx="52388" cy="26988"/>
            </a:xfrm>
            <a:custGeom>
              <a:avLst/>
              <a:gdLst>
                <a:gd name="T0" fmla="*/ 2147483646 w 14"/>
                <a:gd name="T1" fmla="*/ 0 h 7"/>
                <a:gd name="T2" fmla="*/ 0 w 14"/>
                <a:gd name="T3" fmla="*/ 2147483646 h 7"/>
                <a:gd name="T4" fmla="*/ 0 w 14"/>
                <a:gd name="T5" fmla="*/ 2147483646 h 7"/>
                <a:gd name="T6" fmla="*/ 2147483646 w 14"/>
                <a:gd name="T7" fmla="*/ 2147483646 h 7"/>
                <a:gd name="T8" fmla="*/ 2147483646 w 14"/>
                <a:gd name="T9" fmla="*/ 2147483646 h 7"/>
                <a:gd name="T10" fmla="*/ 2147483646 w 14"/>
                <a:gd name="T11" fmla="*/ 2147483646 h 7"/>
                <a:gd name="T12" fmla="*/ 2147483646 w 14"/>
                <a:gd name="T13" fmla="*/ 2147483646 h 7"/>
                <a:gd name="T14" fmla="*/ 2147483646 w 14"/>
                <a:gd name="T15" fmla="*/ 0 h 7"/>
                <a:gd name="T16" fmla="*/ 2147483646 w 14"/>
                <a:gd name="T17" fmla="*/ 0 h 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7"/>
                <a:gd name="T29" fmla="*/ 14 w 14"/>
                <a:gd name="T30" fmla="*/ 7 h 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7">
                  <a:moveTo>
                    <a:pt x="3" y="0"/>
                  </a:move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6"/>
                    <a:pt x="1" y="7"/>
                    <a:pt x="3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3" y="7"/>
                    <a:pt x="14" y="6"/>
                    <a:pt x="14" y="4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1"/>
                    <a:pt x="13" y="0"/>
                    <a:pt x="11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19" name="Freeform 8"/>
            <p:cNvSpPr>
              <a:spLocks noChangeArrowheads="1"/>
            </p:cNvSpPr>
            <p:nvPr/>
          </p:nvSpPr>
          <p:spPr bwMode="auto">
            <a:xfrm>
              <a:off x="139700" y="290513"/>
              <a:ext cx="52388" cy="30163"/>
            </a:xfrm>
            <a:custGeom>
              <a:avLst/>
              <a:gdLst>
                <a:gd name="T0" fmla="*/ 2147483646 w 14"/>
                <a:gd name="T1" fmla="*/ 0 h 8"/>
                <a:gd name="T2" fmla="*/ 0 w 14"/>
                <a:gd name="T3" fmla="*/ 2147483646 h 8"/>
                <a:gd name="T4" fmla="*/ 0 w 14"/>
                <a:gd name="T5" fmla="*/ 2147483646 h 8"/>
                <a:gd name="T6" fmla="*/ 2147483646 w 14"/>
                <a:gd name="T7" fmla="*/ 2147483646 h 8"/>
                <a:gd name="T8" fmla="*/ 2147483646 w 14"/>
                <a:gd name="T9" fmla="*/ 2147483646 h 8"/>
                <a:gd name="T10" fmla="*/ 2147483646 w 14"/>
                <a:gd name="T11" fmla="*/ 2147483646 h 8"/>
                <a:gd name="T12" fmla="*/ 2147483646 w 14"/>
                <a:gd name="T13" fmla="*/ 2147483646 h 8"/>
                <a:gd name="T14" fmla="*/ 2147483646 w 14"/>
                <a:gd name="T15" fmla="*/ 0 h 8"/>
                <a:gd name="T16" fmla="*/ 2147483646 w 14"/>
                <a:gd name="T17" fmla="*/ 0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8"/>
                <a:gd name="T29" fmla="*/ 14 w 14"/>
                <a:gd name="T30" fmla="*/ 8 h 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8">
                  <a:moveTo>
                    <a:pt x="3" y="0"/>
                  </a:moveTo>
                  <a:cubicBezTo>
                    <a:pt x="1" y="0"/>
                    <a:pt x="0" y="2"/>
                    <a:pt x="0" y="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6"/>
                    <a:pt x="1" y="8"/>
                    <a:pt x="3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3" y="8"/>
                    <a:pt x="14" y="6"/>
                    <a:pt x="14" y="5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2"/>
                    <a:pt x="13" y="0"/>
                    <a:pt x="11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20" name="Freeform 9"/>
            <p:cNvSpPr>
              <a:spLocks noChangeArrowheads="1"/>
            </p:cNvSpPr>
            <p:nvPr/>
          </p:nvSpPr>
          <p:spPr bwMode="auto">
            <a:xfrm>
              <a:off x="139700" y="339725"/>
              <a:ext cx="52388" cy="25400"/>
            </a:xfrm>
            <a:custGeom>
              <a:avLst/>
              <a:gdLst>
                <a:gd name="T0" fmla="*/ 2147483646 w 14"/>
                <a:gd name="T1" fmla="*/ 0 h 7"/>
                <a:gd name="T2" fmla="*/ 0 w 14"/>
                <a:gd name="T3" fmla="*/ 2147483646 h 7"/>
                <a:gd name="T4" fmla="*/ 0 w 14"/>
                <a:gd name="T5" fmla="*/ 2147483646 h 7"/>
                <a:gd name="T6" fmla="*/ 2147483646 w 14"/>
                <a:gd name="T7" fmla="*/ 2147483646 h 7"/>
                <a:gd name="T8" fmla="*/ 2147483646 w 14"/>
                <a:gd name="T9" fmla="*/ 2147483646 h 7"/>
                <a:gd name="T10" fmla="*/ 2147483646 w 14"/>
                <a:gd name="T11" fmla="*/ 2147483646 h 7"/>
                <a:gd name="T12" fmla="*/ 2147483646 w 14"/>
                <a:gd name="T13" fmla="*/ 2147483646 h 7"/>
                <a:gd name="T14" fmla="*/ 2147483646 w 14"/>
                <a:gd name="T15" fmla="*/ 0 h 7"/>
                <a:gd name="T16" fmla="*/ 2147483646 w 14"/>
                <a:gd name="T17" fmla="*/ 0 h 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7"/>
                <a:gd name="T29" fmla="*/ 14 w 14"/>
                <a:gd name="T30" fmla="*/ 7 h 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7">
                  <a:moveTo>
                    <a:pt x="3" y="0"/>
                  </a:moveTo>
                  <a:cubicBezTo>
                    <a:pt x="1" y="0"/>
                    <a:pt x="0" y="1"/>
                    <a:pt x="0" y="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6"/>
                    <a:pt x="1" y="7"/>
                    <a:pt x="3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3" y="7"/>
                    <a:pt x="14" y="6"/>
                    <a:pt x="14" y="5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1"/>
                    <a:pt x="13" y="0"/>
                    <a:pt x="11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5481816" y="3460289"/>
            <a:ext cx="1930115" cy="548740"/>
          </a:xfrm>
          <a:prstGeom prst="rect">
            <a:avLst/>
          </a:prstGeom>
        </p:spPr>
        <p:txBody>
          <a:bodyPr vert="horz"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30000"/>
              </a:lnSpc>
            </a:pPr>
            <a:r>
              <a:rPr lang="en-US" altLang="zh-CN" sz="1200" dirty="0">
                <a:solidFill>
                  <a:schemeClr val="bg2">
                    <a:lumMod val="50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Click here to add content, content to match the title. </a:t>
            </a:r>
            <a:endParaRPr lang="zh-CN" altLang="en-US" sz="1200" dirty="0">
              <a:solidFill>
                <a:schemeClr val="bg2">
                  <a:lumMod val="50000"/>
                </a:scheme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5482589" y="3130550"/>
            <a:ext cx="1519101" cy="307777"/>
          </a:xfrm>
          <a:prstGeom prst="rect">
            <a:avLst/>
          </a:prstGeom>
        </p:spPr>
        <p:txBody>
          <a:bodyPr vert="horz"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1400" b="1" dirty="0">
                <a:solidFill>
                  <a:srgbClr val="314153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Add title text</a:t>
            </a:r>
            <a:endParaRPr lang="zh-CN" altLang="en-US" sz="1400" b="1" dirty="0">
              <a:solidFill>
                <a:schemeClr val="bg2">
                  <a:lumMod val="25000"/>
                </a:scheme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grpSp>
        <p:nvGrpSpPr>
          <p:cNvPr id="23" name="Group 14"/>
          <p:cNvGrpSpPr/>
          <p:nvPr/>
        </p:nvGrpSpPr>
        <p:grpSpPr bwMode="auto">
          <a:xfrm>
            <a:off x="8756495" y="3114330"/>
            <a:ext cx="165163" cy="344456"/>
            <a:chOff x="0" y="0"/>
            <a:chExt cx="330200" cy="688975"/>
          </a:xfrm>
          <a:solidFill>
            <a:srgbClr val="164A91"/>
          </a:solidFill>
        </p:grpSpPr>
        <p:sp>
          <p:nvSpPr>
            <p:cNvPr id="24" name="Freeform 6"/>
            <p:cNvSpPr>
              <a:spLocks noEditPoints="1" noChangeArrowheads="1"/>
            </p:cNvSpPr>
            <p:nvPr/>
          </p:nvSpPr>
          <p:spPr bwMode="auto">
            <a:xfrm>
              <a:off x="0" y="0"/>
              <a:ext cx="330200" cy="688975"/>
            </a:xfrm>
            <a:custGeom>
              <a:avLst/>
              <a:gdLst>
                <a:gd name="T0" fmla="*/ 2147483646 w 88"/>
                <a:gd name="T1" fmla="*/ 2147483646 h 183"/>
                <a:gd name="T2" fmla="*/ 2147483646 w 88"/>
                <a:gd name="T3" fmla="*/ 2147483646 h 183"/>
                <a:gd name="T4" fmla="*/ 2147483646 w 88"/>
                <a:gd name="T5" fmla="*/ 2147483646 h 183"/>
                <a:gd name="T6" fmla="*/ 2147483646 w 88"/>
                <a:gd name="T7" fmla="*/ 2147483646 h 183"/>
                <a:gd name="T8" fmla="*/ 2147483646 w 88"/>
                <a:gd name="T9" fmla="*/ 2147483646 h 183"/>
                <a:gd name="T10" fmla="*/ 2147483646 w 88"/>
                <a:gd name="T11" fmla="*/ 2147483646 h 183"/>
                <a:gd name="T12" fmla="*/ 2147483646 w 88"/>
                <a:gd name="T13" fmla="*/ 2147483646 h 183"/>
                <a:gd name="T14" fmla="*/ 2147483646 w 88"/>
                <a:gd name="T15" fmla="*/ 2147483646 h 183"/>
                <a:gd name="T16" fmla="*/ 2147483646 w 88"/>
                <a:gd name="T17" fmla="*/ 2147483646 h 183"/>
                <a:gd name="T18" fmla="*/ 2147483646 w 88"/>
                <a:gd name="T19" fmla="*/ 0 h 183"/>
                <a:gd name="T20" fmla="*/ 2147483646 w 88"/>
                <a:gd name="T21" fmla="*/ 0 h 183"/>
                <a:gd name="T22" fmla="*/ 2147483646 w 88"/>
                <a:gd name="T23" fmla="*/ 2147483646 h 183"/>
                <a:gd name="T24" fmla="*/ 2147483646 w 88"/>
                <a:gd name="T25" fmla="*/ 2147483646 h 183"/>
                <a:gd name="T26" fmla="*/ 2147483646 w 88"/>
                <a:gd name="T27" fmla="*/ 2147483646 h 183"/>
                <a:gd name="T28" fmla="*/ 2147483646 w 88"/>
                <a:gd name="T29" fmla="*/ 2147483646 h 183"/>
                <a:gd name="T30" fmla="*/ 2147483646 w 88"/>
                <a:gd name="T31" fmla="*/ 2147483646 h 183"/>
                <a:gd name="T32" fmla="*/ 2147483646 w 88"/>
                <a:gd name="T33" fmla="*/ 2147483646 h 183"/>
                <a:gd name="T34" fmla="*/ 2147483646 w 88"/>
                <a:gd name="T35" fmla="*/ 2147483646 h 183"/>
                <a:gd name="T36" fmla="*/ 2147483646 w 88"/>
                <a:gd name="T37" fmla="*/ 2147483646 h 183"/>
                <a:gd name="T38" fmla="*/ 0 w 88"/>
                <a:gd name="T39" fmla="*/ 2147483646 h 183"/>
                <a:gd name="T40" fmla="*/ 0 w 88"/>
                <a:gd name="T41" fmla="*/ 2147483646 h 183"/>
                <a:gd name="T42" fmla="*/ 2147483646 w 88"/>
                <a:gd name="T43" fmla="*/ 2147483646 h 183"/>
                <a:gd name="T44" fmla="*/ 2147483646 w 88"/>
                <a:gd name="T45" fmla="*/ 2147483646 h 183"/>
                <a:gd name="T46" fmla="*/ 2147483646 w 88"/>
                <a:gd name="T47" fmla="*/ 2147483646 h 183"/>
                <a:gd name="T48" fmla="*/ 2147483646 w 88"/>
                <a:gd name="T49" fmla="*/ 2147483646 h 183"/>
                <a:gd name="T50" fmla="*/ 2147483646 w 88"/>
                <a:gd name="T51" fmla="*/ 2147483646 h 183"/>
                <a:gd name="T52" fmla="*/ 2147483646 w 88"/>
                <a:gd name="T53" fmla="*/ 2147483646 h 183"/>
                <a:gd name="T54" fmla="*/ 2147483646 w 88"/>
                <a:gd name="T55" fmla="*/ 2147483646 h 183"/>
                <a:gd name="T56" fmla="*/ 2147483646 w 88"/>
                <a:gd name="T57" fmla="*/ 2147483646 h 183"/>
                <a:gd name="T58" fmla="*/ 2147483646 w 88"/>
                <a:gd name="T59" fmla="*/ 2147483646 h 183"/>
                <a:gd name="T60" fmla="*/ 2147483646 w 88"/>
                <a:gd name="T61" fmla="*/ 2147483646 h 183"/>
                <a:gd name="T62" fmla="*/ 2147483646 w 88"/>
                <a:gd name="T63" fmla="*/ 2147483646 h 183"/>
                <a:gd name="T64" fmla="*/ 2147483646 w 88"/>
                <a:gd name="T65" fmla="*/ 2147483646 h 183"/>
                <a:gd name="T66" fmla="*/ 2147483646 w 88"/>
                <a:gd name="T67" fmla="*/ 2147483646 h 183"/>
                <a:gd name="T68" fmla="*/ 2147483646 w 88"/>
                <a:gd name="T69" fmla="*/ 2147483646 h 183"/>
                <a:gd name="T70" fmla="*/ 2147483646 w 88"/>
                <a:gd name="T71" fmla="*/ 2147483646 h 183"/>
                <a:gd name="T72" fmla="*/ 2147483646 w 88"/>
                <a:gd name="T73" fmla="*/ 2147483646 h 183"/>
                <a:gd name="T74" fmla="*/ 2147483646 w 88"/>
                <a:gd name="T75" fmla="*/ 2147483646 h 183"/>
                <a:gd name="T76" fmla="*/ 2147483646 w 88"/>
                <a:gd name="T77" fmla="*/ 2147483646 h 183"/>
                <a:gd name="T78" fmla="*/ 2147483646 w 88"/>
                <a:gd name="T79" fmla="*/ 2147483646 h 183"/>
                <a:gd name="T80" fmla="*/ 2147483646 w 88"/>
                <a:gd name="T81" fmla="*/ 2147483646 h 183"/>
                <a:gd name="T82" fmla="*/ 2147483646 w 88"/>
                <a:gd name="T83" fmla="*/ 2147483646 h 183"/>
                <a:gd name="T84" fmla="*/ 2147483646 w 88"/>
                <a:gd name="T85" fmla="*/ 2147483646 h 183"/>
                <a:gd name="T86" fmla="*/ 2147483646 w 88"/>
                <a:gd name="T87" fmla="*/ 2147483646 h 183"/>
                <a:gd name="T88" fmla="*/ 2147483646 w 88"/>
                <a:gd name="T89" fmla="*/ 2147483646 h 183"/>
                <a:gd name="T90" fmla="*/ 2147483646 w 88"/>
                <a:gd name="T91" fmla="*/ 2147483646 h 183"/>
                <a:gd name="T92" fmla="*/ 2147483646 w 88"/>
                <a:gd name="T93" fmla="*/ 2147483646 h 183"/>
                <a:gd name="T94" fmla="*/ 2147483646 w 88"/>
                <a:gd name="T95" fmla="*/ 2147483646 h 183"/>
                <a:gd name="T96" fmla="*/ 2147483646 w 88"/>
                <a:gd name="T97" fmla="*/ 2147483646 h 183"/>
                <a:gd name="T98" fmla="*/ 2147483646 w 88"/>
                <a:gd name="T99" fmla="*/ 2147483646 h 18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88"/>
                <a:gd name="T151" fmla="*/ 0 h 183"/>
                <a:gd name="T152" fmla="*/ 88 w 88"/>
                <a:gd name="T153" fmla="*/ 183 h 18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88" h="183">
                  <a:moveTo>
                    <a:pt x="88" y="143"/>
                  </a:moveTo>
                  <a:cubicBezTo>
                    <a:pt x="88" y="101"/>
                    <a:pt x="88" y="101"/>
                    <a:pt x="88" y="101"/>
                  </a:cubicBezTo>
                  <a:cubicBezTo>
                    <a:pt x="88" y="84"/>
                    <a:pt x="78" y="69"/>
                    <a:pt x="62" y="62"/>
                  </a:cubicBezTo>
                  <a:cubicBezTo>
                    <a:pt x="61" y="55"/>
                    <a:pt x="56" y="51"/>
                    <a:pt x="48" y="50"/>
                  </a:cubicBezTo>
                  <a:cubicBezTo>
                    <a:pt x="48" y="47"/>
                    <a:pt x="48" y="45"/>
                    <a:pt x="47" y="42"/>
                  </a:cubicBezTo>
                  <a:cubicBezTo>
                    <a:pt x="45" y="35"/>
                    <a:pt x="40" y="31"/>
                    <a:pt x="35" y="28"/>
                  </a:cubicBezTo>
                  <a:cubicBezTo>
                    <a:pt x="33" y="27"/>
                    <a:pt x="31" y="25"/>
                    <a:pt x="29" y="23"/>
                  </a:cubicBezTo>
                  <a:cubicBezTo>
                    <a:pt x="25" y="19"/>
                    <a:pt x="25" y="13"/>
                    <a:pt x="24" y="6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1"/>
                    <a:pt x="24" y="0"/>
                    <a:pt x="22" y="0"/>
                  </a:cubicBezTo>
                  <a:cubicBezTo>
                    <a:pt x="22" y="0"/>
                    <a:pt x="19" y="0"/>
                    <a:pt x="19" y="0"/>
                  </a:cubicBezTo>
                  <a:cubicBezTo>
                    <a:pt x="18" y="0"/>
                    <a:pt x="17" y="0"/>
                    <a:pt x="17" y="1"/>
                  </a:cubicBezTo>
                  <a:cubicBezTo>
                    <a:pt x="16" y="1"/>
                    <a:pt x="16" y="2"/>
                    <a:pt x="16" y="3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14"/>
                    <a:pt x="17" y="22"/>
                    <a:pt x="23" y="29"/>
                  </a:cubicBezTo>
                  <a:cubicBezTo>
                    <a:pt x="26" y="32"/>
                    <a:pt x="28" y="33"/>
                    <a:pt x="31" y="35"/>
                  </a:cubicBezTo>
                  <a:cubicBezTo>
                    <a:pt x="35" y="38"/>
                    <a:pt x="38" y="40"/>
                    <a:pt x="39" y="45"/>
                  </a:cubicBezTo>
                  <a:cubicBezTo>
                    <a:pt x="40" y="46"/>
                    <a:pt x="40" y="48"/>
                    <a:pt x="40" y="50"/>
                  </a:cubicBezTo>
                  <a:cubicBezTo>
                    <a:pt x="32" y="51"/>
                    <a:pt x="27" y="55"/>
                    <a:pt x="26" y="62"/>
                  </a:cubicBezTo>
                  <a:cubicBezTo>
                    <a:pt x="11" y="69"/>
                    <a:pt x="0" y="84"/>
                    <a:pt x="0" y="101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66"/>
                    <a:pt x="19" y="183"/>
                    <a:pt x="44" y="183"/>
                  </a:cubicBezTo>
                  <a:cubicBezTo>
                    <a:pt x="69" y="183"/>
                    <a:pt x="88" y="166"/>
                    <a:pt x="88" y="143"/>
                  </a:cubicBezTo>
                  <a:close/>
                  <a:moveTo>
                    <a:pt x="62" y="96"/>
                  </a:moveTo>
                  <a:cubicBezTo>
                    <a:pt x="62" y="71"/>
                    <a:pt x="62" y="71"/>
                    <a:pt x="62" y="71"/>
                  </a:cubicBezTo>
                  <a:cubicBezTo>
                    <a:pt x="73" y="77"/>
                    <a:pt x="79" y="89"/>
                    <a:pt x="79" y="101"/>
                  </a:cubicBezTo>
                  <a:cubicBezTo>
                    <a:pt x="79" y="119"/>
                    <a:pt x="79" y="119"/>
                    <a:pt x="79" y="119"/>
                  </a:cubicBezTo>
                  <a:cubicBezTo>
                    <a:pt x="48" y="119"/>
                    <a:pt x="48" y="119"/>
                    <a:pt x="48" y="119"/>
                  </a:cubicBezTo>
                  <a:cubicBezTo>
                    <a:pt x="48" y="111"/>
                    <a:pt x="48" y="111"/>
                    <a:pt x="48" y="111"/>
                  </a:cubicBezTo>
                  <a:cubicBezTo>
                    <a:pt x="57" y="110"/>
                    <a:pt x="62" y="104"/>
                    <a:pt x="62" y="96"/>
                  </a:cubicBezTo>
                  <a:close/>
                  <a:moveTo>
                    <a:pt x="34" y="65"/>
                  </a:moveTo>
                  <a:cubicBezTo>
                    <a:pt x="34" y="63"/>
                    <a:pt x="34" y="58"/>
                    <a:pt x="44" y="58"/>
                  </a:cubicBezTo>
                  <a:cubicBezTo>
                    <a:pt x="54" y="58"/>
                    <a:pt x="54" y="63"/>
                    <a:pt x="54" y="65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102"/>
                    <a:pt x="48" y="103"/>
                    <a:pt x="44" y="103"/>
                  </a:cubicBezTo>
                  <a:cubicBezTo>
                    <a:pt x="40" y="103"/>
                    <a:pt x="34" y="102"/>
                    <a:pt x="34" y="96"/>
                  </a:cubicBezTo>
                  <a:lnTo>
                    <a:pt x="34" y="65"/>
                  </a:lnTo>
                  <a:close/>
                  <a:moveTo>
                    <a:pt x="9" y="101"/>
                  </a:moveTo>
                  <a:cubicBezTo>
                    <a:pt x="9" y="89"/>
                    <a:pt x="15" y="77"/>
                    <a:pt x="26" y="71"/>
                  </a:cubicBezTo>
                  <a:cubicBezTo>
                    <a:pt x="26" y="96"/>
                    <a:pt x="26" y="96"/>
                    <a:pt x="26" y="96"/>
                  </a:cubicBezTo>
                  <a:cubicBezTo>
                    <a:pt x="26" y="104"/>
                    <a:pt x="31" y="110"/>
                    <a:pt x="40" y="111"/>
                  </a:cubicBezTo>
                  <a:cubicBezTo>
                    <a:pt x="40" y="119"/>
                    <a:pt x="40" y="119"/>
                    <a:pt x="40" y="119"/>
                  </a:cubicBezTo>
                  <a:cubicBezTo>
                    <a:pt x="9" y="119"/>
                    <a:pt x="9" y="119"/>
                    <a:pt x="9" y="119"/>
                  </a:cubicBezTo>
                  <a:lnTo>
                    <a:pt x="9" y="101"/>
                  </a:lnTo>
                  <a:close/>
                  <a:moveTo>
                    <a:pt x="9" y="143"/>
                  </a:moveTo>
                  <a:cubicBezTo>
                    <a:pt x="9" y="126"/>
                    <a:pt x="9" y="126"/>
                    <a:pt x="9" y="126"/>
                  </a:cubicBezTo>
                  <a:cubicBezTo>
                    <a:pt x="79" y="126"/>
                    <a:pt x="79" y="126"/>
                    <a:pt x="79" y="126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9" y="162"/>
                    <a:pt x="65" y="175"/>
                    <a:pt x="44" y="175"/>
                  </a:cubicBezTo>
                  <a:cubicBezTo>
                    <a:pt x="23" y="175"/>
                    <a:pt x="9" y="162"/>
                    <a:pt x="9" y="1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25" name="Freeform 7"/>
            <p:cNvSpPr>
              <a:spLocks noChangeArrowheads="1"/>
            </p:cNvSpPr>
            <p:nvPr/>
          </p:nvSpPr>
          <p:spPr bwMode="auto">
            <a:xfrm>
              <a:off x="139700" y="244475"/>
              <a:ext cx="52388" cy="26988"/>
            </a:xfrm>
            <a:custGeom>
              <a:avLst/>
              <a:gdLst>
                <a:gd name="T0" fmla="*/ 2147483646 w 14"/>
                <a:gd name="T1" fmla="*/ 0 h 7"/>
                <a:gd name="T2" fmla="*/ 0 w 14"/>
                <a:gd name="T3" fmla="*/ 2147483646 h 7"/>
                <a:gd name="T4" fmla="*/ 0 w 14"/>
                <a:gd name="T5" fmla="*/ 2147483646 h 7"/>
                <a:gd name="T6" fmla="*/ 2147483646 w 14"/>
                <a:gd name="T7" fmla="*/ 2147483646 h 7"/>
                <a:gd name="T8" fmla="*/ 2147483646 w 14"/>
                <a:gd name="T9" fmla="*/ 2147483646 h 7"/>
                <a:gd name="T10" fmla="*/ 2147483646 w 14"/>
                <a:gd name="T11" fmla="*/ 2147483646 h 7"/>
                <a:gd name="T12" fmla="*/ 2147483646 w 14"/>
                <a:gd name="T13" fmla="*/ 2147483646 h 7"/>
                <a:gd name="T14" fmla="*/ 2147483646 w 14"/>
                <a:gd name="T15" fmla="*/ 0 h 7"/>
                <a:gd name="T16" fmla="*/ 2147483646 w 14"/>
                <a:gd name="T17" fmla="*/ 0 h 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7"/>
                <a:gd name="T29" fmla="*/ 14 w 14"/>
                <a:gd name="T30" fmla="*/ 7 h 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7">
                  <a:moveTo>
                    <a:pt x="3" y="0"/>
                  </a:move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6"/>
                    <a:pt x="1" y="7"/>
                    <a:pt x="3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3" y="7"/>
                    <a:pt x="14" y="6"/>
                    <a:pt x="14" y="4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1"/>
                    <a:pt x="13" y="0"/>
                    <a:pt x="11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26" name="Freeform 8"/>
            <p:cNvSpPr>
              <a:spLocks noChangeArrowheads="1"/>
            </p:cNvSpPr>
            <p:nvPr/>
          </p:nvSpPr>
          <p:spPr bwMode="auto">
            <a:xfrm>
              <a:off x="139700" y="290513"/>
              <a:ext cx="52388" cy="30163"/>
            </a:xfrm>
            <a:custGeom>
              <a:avLst/>
              <a:gdLst>
                <a:gd name="T0" fmla="*/ 2147483646 w 14"/>
                <a:gd name="T1" fmla="*/ 0 h 8"/>
                <a:gd name="T2" fmla="*/ 0 w 14"/>
                <a:gd name="T3" fmla="*/ 2147483646 h 8"/>
                <a:gd name="T4" fmla="*/ 0 w 14"/>
                <a:gd name="T5" fmla="*/ 2147483646 h 8"/>
                <a:gd name="T6" fmla="*/ 2147483646 w 14"/>
                <a:gd name="T7" fmla="*/ 2147483646 h 8"/>
                <a:gd name="T8" fmla="*/ 2147483646 w 14"/>
                <a:gd name="T9" fmla="*/ 2147483646 h 8"/>
                <a:gd name="T10" fmla="*/ 2147483646 w 14"/>
                <a:gd name="T11" fmla="*/ 2147483646 h 8"/>
                <a:gd name="T12" fmla="*/ 2147483646 w 14"/>
                <a:gd name="T13" fmla="*/ 2147483646 h 8"/>
                <a:gd name="T14" fmla="*/ 2147483646 w 14"/>
                <a:gd name="T15" fmla="*/ 0 h 8"/>
                <a:gd name="T16" fmla="*/ 2147483646 w 14"/>
                <a:gd name="T17" fmla="*/ 0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8"/>
                <a:gd name="T29" fmla="*/ 14 w 14"/>
                <a:gd name="T30" fmla="*/ 8 h 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8">
                  <a:moveTo>
                    <a:pt x="3" y="0"/>
                  </a:moveTo>
                  <a:cubicBezTo>
                    <a:pt x="1" y="0"/>
                    <a:pt x="0" y="2"/>
                    <a:pt x="0" y="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6"/>
                    <a:pt x="1" y="8"/>
                    <a:pt x="3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3" y="8"/>
                    <a:pt x="14" y="6"/>
                    <a:pt x="14" y="5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2"/>
                    <a:pt x="13" y="0"/>
                    <a:pt x="11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27" name="Freeform 9"/>
            <p:cNvSpPr>
              <a:spLocks noChangeArrowheads="1"/>
            </p:cNvSpPr>
            <p:nvPr/>
          </p:nvSpPr>
          <p:spPr bwMode="auto">
            <a:xfrm>
              <a:off x="139700" y="339725"/>
              <a:ext cx="52388" cy="25400"/>
            </a:xfrm>
            <a:custGeom>
              <a:avLst/>
              <a:gdLst>
                <a:gd name="T0" fmla="*/ 2147483646 w 14"/>
                <a:gd name="T1" fmla="*/ 0 h 7"/>
                <a:gd name="T2" fmla="*/ 0 w 14"/>
                <a:gd name="T3" fmla="*/ 2147483646 h 7"/>
                <a:gd name="T4" fmla="*/ 0 w 14"/>
                <a:gd name="T5" fmla="*/ 2147483646 h 7"/>
                <a:gd name="T6" fmla="*/ 2147483646 w 14"/>
                <a:gd name="T7" fmla="*/ 2147483646 h 7"/>
                <a:gd name="T8" fmla="*/ 2147483646 w 14"/>
                <a:gd name="T9" fmla="*/ 2147483646 h 7"/>
                <a:gd name="T10" fmla="*/ 2147483646 w 14"/>
                <a:gd name="T11" fmla="*/ 2147483646 h 7"/>
                <a:gd name="T12" fmla="*/ 2147483646 w 14"/>
                <a:gd name="T13" fmla="*/ 2147483646 h 7"/>
                <a:gd name="T14" fmla="*/ 2147483646 w 14"/>
                <a:gd name="T15" fmla="*/ 0 h 7"/>
                <a:gd name="T16" fmla="*/ 2147483646 w 14"/>
                <a:gd name="T17" fmla="*/ 0 h 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7"/>
                <a:gd name="T29" fmla="*/ 14 w 14"/>
                <a:gd name="T30" fmla="*/ 7 h 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7">
                  <a:moveTo>
                    <a:pt x="3" y="0"/>
                  </a:moveTo>
                  <a:cubicBezTo>
                    <a:pt x="1" y="0"/>
                    <a:pt x="0" y="1"/>
                    <a:pt x="0" y="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6"/>
                    <a:pt x="1" y="7"/>
                    <a:pt x="3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3" y="7"/>
                    <a:pt x="14" y="6"/>
                    <a:pt x="14" y="5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1"/>
                    <a:pt x="13" y="0"/>
                    <a:pt x="11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</p:grpSp>
      <p:sp>
        <p:nvSpPr>
          <p:cNvPr id="28" name="矩形 27"/>
          <p:cNvSpPr/>
          <p:nvPr/>
        </p:nvSpPr>
        <p:spPr>
          <a:xfrm>
            <a:off x="9021964" y="3460289"/>
            <a:ext cx="1930115" cy="548740"/>
          </a:xfrm>
          <a:prstGeom prst="rect">
            <a:avLst/>
          </a:prstGeom>
        </p:spPr>
        <p:txBody>
          <a:bodyPr vert="horz"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30000"/>
              </a:lnSpc>
            </a:pPr>
            <a:r>
              <a:rPr lang="en-US" altLang="zh-CN" sz="1200" dirty="0">
                <a:solidFill>
                  <a:schemeClr val="bg2">
                    <a:lumMod val="50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Click here to add content, content to match the title. </a:t>
            </a:r>
            <a:endParaRPr lang="zh-CN" altLang="en-US" sz="1200" dirty="0">
              <a:solidFill>
                <a:schemeClr val="bg2">
                  <a:lumMod val="50000"/>
                </a:scheme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9021964" y="3130288"/>
            <a:ext cx="1266693" cy="307777"/>
          </a:xfrm>
          <a:prstGeom prst="rect">
            <a:avLst/>
          </a:prstGeom>
        </p:spPr>
        <p:txBody>
          <a:bodyPr vert="horz" wrap="non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1400" b="1" dirty="0">
                <a:solidFill>
                  <a:srgbClr val="314153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Add title text</a:t>
            </a:r>
            <a:endParaRPr lang="zh-CN" altLang="en-US" sz="1400" b="1" dirty="0">
              <a:solidFill>
                <a:schemeClr val="bg2">
                  <a:lumMod val="25000"/>
                </a:scheme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grpSp>
        <p:nvGrpSpPr>
          <p:cNvPr id="56" name="Group 14"/>
          <p:cNvGrpSpPr/>
          <p:nvPr/>
        </p:nvGrpSpPr>
        <p:grpSpPr bwMode="auto">
          <a:xfrm>
            <a:off x="5216982" y="4331903"/>
            <a:ext cx="165163" cy="344456"/>
            <a:chOff x="0" y="0"/>
            <a:chExt cx="330200" cy="688975"/>
          </a:xfrm>
          <a:solidFill>
            <a:srgbClr val="164A91"/>
          </a:solidFill>
        </p:grpSpPr>
        <p:sp>
          <p:nvSpPr>
            <p:cNvPr id="57" name="Freeform 6"/>
            <p:cNvSpPr>
              <a:spLocks noEditPoints="1" noChangeArrowheads="1"/>
            </p:cNvSpPr>
            <p:nvPr/>
          </p:nvSpPr>
          <p:spPr bwMode="auto">
            <a:xfrm>
              <a:off x="0" y="0"/>
              <a:ext cx="330200" cy="688975"/>
            </a:xfrm>
            <a:custGeom>
              <a:avLst/>
              <a:gdLst>
                <a:gd name="T0" fmla="*/ 2147483646 w 88"/>
                <a:gd name="T1" fmla="*/ 2147483646 h 183"/>
                <a:gd name="T2" fmla="*/ 2147483646 w 88"/>
                <a:gd name="T3" fmla="*/ 2147483646 h 183"/>
                <a:gd name="T4" fmla="*/ 2147483646 w 88"/>
                <a:gd name="T5" fmla="*/ 2147483646 h 183"/>
                <a:gd name="T6" fmla="*/ 2147483646 w 88"/>
                <a:gd name="T7" fmla="*/ 2147483646 h 183"/>
                <a:gd name="T8" fmla="*/ 2147483646 w 88"/>
                <a:gd name="T9" fmla="*/ 2147483646 h 183"/>
                <a:gd name="T10" fmla="*/ 2147483646 w 88"/>
                <a:gd name="T11" fmla="*/ 2147483646 h 183"/>
                <a:gd name="T12" fmla="*/ 2147483646 w 88"/>
                <a:gd name="T13" fmla="*/ 2147483646 h 183"/>
                <a:gd name="T14" fmla="*/ 2147483646 w 88"/>
                <a:gd name="T15" fmla="*/ 2147483646 h 183"/>
                <a:gd name="T16" fmla="*/ 2147483646 w 88"/>
                <a:gd name="T17" fmla="*/ 2147483646 h 183"/>
                <a:gd name="T18" fmla="*/ 2147483646 w 88"/>
                <a:gd name="T19" fmla="*/ 0 h 183"/>
                <a:gd name="T20" fmla="*/ 2147483646 w 88"/>
                <a:gd name="T21" fmla="*/ 0 h 183"/>
                <a:gd name="T22" fmla="*/ 2147483646 w 88"/>
                <a:gd name="T23" fmla="*/ 2147483646 h 183"/>
                <a:gd name="T24" fmla="*/ 2147483646 w 88"/>
                <a:gd name="T25" fmla="*/ 2147483646 h 183"/>
                <a:gd name="T26" fmla="*/ 2147483646 w 88"/>
                <a:gd name="T27" fmla="*/ 2147483646 h 183"/>
                <a:gd name="T28" fmla="*/ 2147483646 w 88"/>
                <a:gd name="T29" fmla="*/ 2147483646 h 183"/>
                <a:gd name="T30" fmla="*/ 2147483646 w 88"/>
                <a:gd name="T31" fmla="*/ 2147483646 h 183"/>
                <a:gd name="T32" fmla="*/ 2147483646 w 88"/>
                <a:gd name="T33" fmla="*/ 2147483646 h 183"/>
                <a:gd name="T34" fmla="*/ 2147483646 w 88"/>
                <a:gd name="T35" fmla="*/ 2147483646 h 183"/>
                <a:gd name="T36" fmla="*/ 2147483646 w 88"/>
                <a:gd name="T37" fmla="*/ 2147483646 h 183"/>
                <a:gd name="T38" fmla="*/ 0 w 88"/>
                <a:gd name="T39" fmla="*/ 2147483646 h 183"/>
                <a:gd name="T40" fmla="*/ 0 w 88"/>
                <a:gd name="T41" fmla="*/ 2147483646 h 183"/>
                <a:gd name="T42" fmla="*/ 2147483646 w 88"/>
                <a:gd name="T43" fmla="*/ 2147483646 h 183"/>
                <a:gd name="T44" fmla="*/ 2147483646 w 88"/>
                <a:gd name="T45" fmla="*/ 2147483646 h 183"/>
                <a:gd name="T46" fmla="*/ 2147483646 w 88"/>
                <a:gd name="T47" fmla="*/ 2147483646 h 183"/>
                <a:gd name="T48" fmla="*/ 2147483646 w 88"/>
                <a:gd name="T49" fmla="*/ 2147483646 h 183"/>
                <a:gd name="T50" fmla="*/ 2147483646 w 88"/>
                <a:gd name="T51" fmla="*/ 2147483646 h 183"/>
                <a:gd name="T52" fmla="*/ 2147483646 w 88"/>
                <a:gd name="T53" fmla="*/ 2147483646 h 183"/>
                <a:gd name="T54" fmla="*/ 2147483646 w 88"/>
                <a:gd name="T55" fmla="*/ 2147483646 h 183"/>
                <a:gd name="T56" fmla="*/ 2147483646 w 88"/>
                <a:gd name="T57" fmla="*/ 2147483646 h 183"/>
                <a:gd name="T58" fmla="*/ 2147483646 w 88"/>
                <a:gd name="T59" fmla="*/ 2147483646 h 183"/>
                <a:gd name="T60" fmla="*/ 2147483646 w 88"/>
                <a:gd name="T61" fmla="*/ 2147483646 h 183"/>
                <a:gd name="T62" fmla="*/ 2147483646 w 88"/>
                <a:gd name="T63" fmla="*/ 2147483646 h 183"/>
                <a:gd name="T64" fmla="*/ 2147483646 w 88"/>
                <a:gd name="T65" fmla="*/ 2147483646 h 183"/>
                <a:gd name="T66" fmla="*/ 2147483646 w 88"/>
                <a:gd name="T67" fmla="*/ 2147483646 h 183"/>
                <a:gd name="T68" fmla="*/ 2147483646 w 88"/>
                <a:gd name="T69" fmla="*/ 2147483646 h 183"/>
                <a:gd name="T70" fmla="*/ 2147483646 w 88"/>
                <a:gd name="T71" fmla="*/ 2147483646 h 183"/>
                <a:gd name="T72" fmla="*/ 2147483646 w 88"/>
                <a:gd name="T73" fmla="*/ 2147483646 h 183"/>
                <a:gd name="T74" fmla="*/ 2147483646 w 88"/>
                <a:gd name="T75" fmla="*/ 2147483646 h 183"/>
                <a:gd name="T76" fmla="*/ 2147483646 w 88"/>
                <a:gd name="T77" fmla="*/ 2147483646 h 183"/>
                <a:gd name="T78" fmla="*/ 2147483646 w 88"/>
                <a:gd name="T79" fmla="*/ 2147483646 h 183"/>
                <a:gd name="T80" fmla="*/ 2147483646 w 88"/>
                <a:gd name="T81" fmla="*/ 2147483646 h 183"/>
                <a:gd name="T82" fmla="*/ 2147483646 w 88"/>
                <a:gd name="T83" fmla="*/ 2147483646 h 183"/>
                <a:gd name="T84" fmla="*/ 2147483646 w 88"/>
                <a:gd name="T85" fmla="*/ 2147483646 h 183"/>
                <a:gd name="T86" fmla="*/ 2147483646 w 88"/>
                <a:gd name="T87" fmla="*/ 2147483646 h 183"/>
                <a:gd name="T88" fmla="*/ 2147483646 w 88"/>
                <a:gd name="T89" fmla="*/ 2147483646 h 183"/>
                <a:gd name="T90" fmla="*/ 2147483646 w 88"/>
                <a:gd name="T91" fmla="*/ 2147483646 h 183"/>
                <a:gd name="T92" fmla="*/ 2147483646 w 88"/>
                <a:gd name="T93" fmla="*/ 2147483646 h 183"/>
                <a:gd name="T94" fmla="*/ 2147483646 w 88"/>
                <a:gd name="T95" fmla="*/ 2147483646 h 183"/>
                <a:gd name="T96" fmla="*/ 2147483646 w 88"/>
                <a:gd name="T97" fmla="*/ 2147483646 h 183"/>
                <a:gd name="T98" fmla="*/ 2147483646 w 88"/>
                <a:gd name="T99" fmla="*/ 2147483646 h 18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88"/>
                <a:gd name="T151" fmla="*/ 0 h 183"/>
                <a:gd name="T152" fmla="*/ 88 w 88"/>
                <a:gd name="T153" fmla="*/ 183 h 18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88" h="183">
                  <a:moveTo>
                    <a:pt x="88" y="143"/>
                  </a:moveTo>
                  <a:cubicBezTo>
                    <a:pt x="88" y="101"/>
                    <a:pt x="88" y="101"/>
                    <a:pt x="88" y="101"/>
                  </a:cubicBezTo>
                  <a:cubicBezTo>
                    <a:pt x="88" y="84"/>
                    <a:pt x="78" y="69"/>
                    <a:pt x="62" y="62"/>
                  </a:cubicBezTo>
                  <a:cubicBezTo>
                    <a:pt x="61" y="55"/>
                    <a:pt x="56" y="51"/>
                    <a:pt x="48" y="50"/>
                  </a:cubicBezTo>
                  <a:cubicBezTo>
                    <a:pt x="48" y="47"/>
                    <a:pt x="48" y="45"/>
                    <a:pt x="47" y="42"/>
                  </a:cubicBezTo>
                  <a:cubicBezTo>
                    <a:pt x="45" y="35"/>
                    <a:pt x="40" y="31"/>
                    <a:pt x="35" y="28"/>
                  </a:cubicBezTo>
                  <a:cubicBezTo>
                    <a:pt x="33" y="27"/>
                    <a:pt x="31" y="25"/>
                    <a:pt x="29" y="23"/>
                  </a:cubicBezTo>
                  <a:cubicBezTo>
                    <a:pt x="25" y="19"/>
                    <a:pt x="25" y="13"/>
                    <a:pt x="24" y="6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1"/>
                    <a:pt x="24" y="0"/>
                    <a:pt x="22" y="0"/>
                  </a:cubicBezTo>
                  <a:cubicBezTo>
                    <a:pt x="22" y="0"/>
                    <a:pt x="19" y="0"/>
                    <a:pt x="19" y="0"/>
                  </a:cubicBezTo>
                  <a:cubicBezTo>
                    <a:pt x="18" y="0"/>
                    <a:pt x="17" y="0"/>
                    <a:pt x="17" y="1"/>
                  </a:cubicBezTo>
                  <a:cubicBezTo>
                    <a:pt x="16" y="1"/>
                    <a:pt x="16" y="2"/>
                    <a:pt x="16" y="3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14"/>
                    <a:pt x="17" y="22"/>
                    <a:pt x="23" y="29"/>
                  </a:cubicBezTo>
                  <a:cubicBezTo>
                    <a:pt x="26" y="32"/>
                    <a:pt x="28" y="33"/>
                    <a:pt x="31" y="35"/>
                  </a:cubicBezTo>
                  <a:cubicBezTo>
                    <a:pt x="35" y="38"/>
                    <a:pt x="38" y="40"/>
                    <a:pt x="39" y="45"/>
                  </a:cubicBezTo>
                  <a:cubicBezTo>
                    <a:pt x="40" y="46"/>
                    <a:pt x="40" y="48"/>
                    <a:pt x="40" y="50"/>
                  </a:cubicBezTo>
                  <a:cubicBezTo>
                    <a:pt x="32" y="51"/>
                    <a:pt x="27" y="55"/>
                    <a:pt x="26" y="62"/>
                  </a:cubicBezTo>
                  <a:cubicBezTo>
                    <a:pt x="11" y="69"/>
                    <a:pt x="0" y="84"/>
                    <a:pt x="0" y="101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66"/>
                    <a:pt x="19" y="183"/>
                    <a:pt x="44" y="183"/>
                  </a:cubicBezTo>
                  <a:cubicBezTo>
                    <a:pt x="69" y="183"/>
                    <a:pt x="88" y="166"/>
                    <a:pt x="88" y="143"/>
                  </a:cubicBezTo>
                  <a:close/>
                  <a:moveTo>
                    <a:pt x="62" y="96"/>
                  </a:moveTo>
                  <a:cubicBezTo>
                    <a:pt x="62" y="71"/>
                    <a:pt x="62" y="71"/>
                    <a:pt x="62" y="71"/>
                  </a:cubicBezTo>
                  <a:cubicBezTo>
                    <a:pt x="73" y="77"/>
                    <a:pt x="79" y="89"/>
                    <a:pt x="79" y="101"/>
                  </a:cubicBezTo>
                  <a:cubicBezTo>
                    <a:pt x="79" y="119"/>
                    <a:pt x="79" y="119"/>
                    <a:pt x="79" y="119"/>
                  </a:cubicBezTo>
                  <a:cubicBezTo>
                    <a:pt x="48" y="119"/>
                    <a:pt x="48" y="119"/>
                    <a:pt x="48" y="119"/>
                  </a:cubicBezTo>
                  <a:cubicBezTo>
                    <a:pt x="48" y="111"/>
                    <a:pt x="48" y="111"/>
                    <a:pt x="48" y="111"/>
                  </a:cubicBezTo>
                  <a:cubicBezTo>
                    <a:pt x="57" y="110"/>
                    <a:pt x="62" y="104"/>
                    <a:pt x="62" y="96"/>
                  </a:cubicBezTo>
                  <a:close/>
                  <a:moveTo>
                    <a:pt x="34" y="65"/>
                  </a:moveTo>
                  <a:cubicBezTo>
                    <a:pt x="34" y="63"/>
                    <a:pt x="34" y="58"/>
                    <a:pt x="44" y="58"/>
                  </a:cubicBezTo>
                  <a:cubicBezTo>
                    <a:pt x="54" y="58"/>
                    <a:pt x="54" y="63"/>
                    <a:pt x="54" y="65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102"/>
                    <a:pt x="48" y="103"/>
                    <a:pt x="44" y="103"/>
                  </a:cubicBezTo>
                  <a:cubicBezTo>
                    <a:pt x="40" y="103"/>
                    <a:pt x="34" y="102"/>
                    <a:pt x="34" y="96"/>
                  </a:cubicBezTo>
                  <a:lnTo>
                    <a:pt x="34" y="65"/>
                  </a:lnTo>
                  <a:close/>
                  <a:moveTo>
                    <a:pt x="9" y="101"/>
                  </a:moveTo>
                  <a:cubicBezTo>
                    <a:pt x="9" y="89"/>
                    <a:pt x="15" y="77"/>
                    <a:pt x="26" y="71"/>
                  </a:cubicBezTo>
                  <a:cubicBezTo>
                    <a:pt x="26" y="96"/>
                    <a:pt x="26" y="96"/>
                    <a:pt x="26" y="96"/>
                  </a:cubicBezTo>
                  <a:cubicBezTo>
                    <a:pt x="26" y="104"/>
                    <a:pt x="31" y="110"/>
                    <a:pt x="40" y="111"/>
                  </a:cubicBezTo>
                  <a:cubicBezTo>
                    <a:pt x="40" y="119"/>
                    <a:pt x="40" y="119"/>
                    <a:pt x="40" y="119"/>
                  </a:cubicBezTo>
                  <a:cubicBezTo>
                    <a:pt x="9" y="119"/>
                    <a:pt x="9" y="119"/>
                    <a:pt x="9" y="119"/>
                  </a:cubicBezTo>
                  <a:lnTo>
                    <a:pt x="9" y="101"/>
                  </a:lnTo>
                  <a:close/>
                  <a:moveTo>
                    <a:pt x="9" y="143"/>
                  </a:moveTo>
                  <a:cubicBezTo>
                    <a:pt x="9" y="126"/>
                    <a:pt x="9" y="126"/>
                    <a:pt x="9" y="126"/>
                  </a:cubicBezTo>
                  <a:cubicBezTo>
                    <a:pt x="79" y="126"/>
                    <a:pt x="79" y="126"/>
                    <a:pt x="79" y="126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9" y="162"/>
                    <a:pt x="65" y="175"/>
                    <a:pt x="44" y="175"/>
                  </a:cubicBezTo>
                  <a:cubicBezTo>
                    <a:pt x="23" y="175"/>
                    <a:pt x="9" y="162"/>
                    <a:pt x="9" y="1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58" name="Freeform 7"/>
            <p:cNvSpPr>
              <a:spLocks noChangeArrowheads="1"/>
            </p:cNvSpPr>
            <p:nvPr/>
          </p:nvSpPr>
          <p:spPr bwMode="auto">
            <a:xfrm>
              <a:off x="139700" y="244475"/>
              <a:ext cx="52388" cy="26988"/>
            </a:xfrm>
            <a:custGeom>
              <a:avLst/>
              <a:gdLst>
                <a:gd name="T0" fmla="*/ 2147483646 w 14"/>
                <a:gd name="T1" fmla="*/ 0 h 7"/>
                <a:gd name="T2" fmla="*/ 0 w 14"/>
                <a:gd name="T3" fmla="*/ 2147483646 h 7"/>
                <a:gd name="T4" fmla="*/ 0 w 14"/>
                <a:gd name="T5" fmla="*/ 2147483646 h 7"/>
                <a:gd name="T6" fmla="*/ 2147483646 w 14"/>
                <a:gd name="T7" fmla="*/ 2147483646 h 7"/>
                <a:gd name="T8" fmla="*/ 2147483646 w 14"/>
                <a:gd name="T9" fmla="*/ 2147483646 h 7"/>
                <a:gd name="T10" fmla="*/ 2147483646 w 14"/>
                <a:gd name="T11" fmla="*/ 2147483646 h 7"/>
                <a:gd name="T12" fmla="*/ 2147483646 w 14"/>
                <a:gd name="T13" fmla="*/ 2147483646 h 7"/>
                <a:gd name="T14" fmla="*/ 2147483646 w 14"/>
                <a:gd name="T15" fmla="*/ 0 h 7"/>
                <a:gd name="T16" fmla="*/ 2147483646 w 14"/>
                <a:gd name="T17" fmla="*/ 0 h 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7"/>
                <a:gd name="T29" fmla="*/ 14 w 14"/>
                <a:gd name="T30" fmla="*/ 7 h 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7">
                  <a:moveTo>
                    <a:pt x="3" y="0"/>
                  </a:move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6"/>
                    <a:pt x="1" y="7"/>
                    <a:pt x="3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3" y="7"/>
                    <a:pt x="14" y="6"/>
                    <a:pt x="14" y="4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1"/>
                    <a:pt x="13" y="0"/>
                    <a:pt x="11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59" name="Freeform 8"/>
            <p:cNvSpPr>
              <a:spLocks noChangeArrowheads="1"/>
            </p:cNvSpPr>
            <p:nvPr/>
          </p:nvSpPr>
          <p:spPr bwMode="auto">
            <a:xfrm>
              <a:off x="139700" y="290513"/>
              <a:ext cx="52388" cy="30163"/>
            </a:xfrm>
            <a:custGeom>
              <a:avLst/>
              <a:gdLst>
                <a:gd name="T0" fmla="*/ 2147483646 w 14"/>
                <a:gd name="T1" fmla="*/ 0 h 8"/>
                <a:gd name="T2" fmla="*/ 0 w 14"/>
                <a:gd name="T3" fmla="*/ 2147483646 h 8"/>
                <a:gd name="T4" fmla="*/ 0 w 14"/>
                <a:gd name="T5" fmla="*/ 2147483646 h 8"/>
                <a:gd name="T6" fmla="*/ 2147483646 w 14"/>
                <a:gd name="T7" fmla="*/ 2147483646 h 8"/>
                <a:gd name="T8" fmla="*/ 2147483646 w 14"/>
                <a:gd name="T9" fmla="*/ 2147483646 h 8"/>
                <a:gd name="T10" fmla="*/ 2147483646 w 14"/>
                <a:gd name="T11" fmla="*/ 2147483646 h 8"/>
                <a:gd name="T12" fmla="*/ 2147483646 w 14"/>
                <a:gd name="T13" fmla="*/ 2147483646 h 8"/>
                <a:gd name="T14" fmla="*/ 2147483646 w 14"/>
                <a:gd name="T15" fmla="*/ 0 h 8"/>
                <a:gd name="T16" fmla="*/ 2147483646 w 14"/>
                <a:gd name="T17" fmla="*/ 0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8"/>
                <a:gd name="T29" fmla="*/ 14 w 14"/>
                <a:gd name="T30" fmla="*/ 8 h 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8">
                  <a:moveTo>
                    <a:pt x="3" y="0"/>
                  </a:moveTo>
                  <a:cubicBezTo>
                    <a:pt x="1" y="0"/>
                    <a:pt x="0" y="2"/>
                    <a:pt x="0" y="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6"/>
                    <a:pt x="1" y="8"/>
                    <a:pt x="3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3" y="8"/>
                    <a:pt x="14" y="6"/>
                    <a:pt x="14" y="5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2"/>
                    <a:pt x="13" y="0"/>
                    <a:pt x="11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3" name="Freeform 9"/>
            <p:cNvSpPr>
              <a:spLocks noChangeArrowheads="1"/>
            </p:cNvSpPr>
            <p:nvPr/>
          </p:nvSpPr>
          <p:spPr bwMode="auto">
            <a:xfrm>
              <a:off x="139700" y="339725"/>
              <a:ext cx="52388" cy="25400"/>
            </a:xfrm>
            <a:custGeom>
              <a:avLst/>
              <a:gdLst>
                <a:gd name="T0" fmla="*/ 2147483646 w 14"/>
                <a:gd name="T1" fmla="*/ 0 h 7"/>
                <a:gd name="T2" fmla="*/ 0 w 14"/>
                <a:gd name="T3" fmla="*/ 2147483646 h 7"/>
                <a:gd name="T4" fmla="*/ 0 w 14"/>
                <a:gd name="T5" fmla="*/ 2147483646 h 7"/>
                <a:gd name="T6" fmla="*/ 2147483646 w 14"/>
                <a:gd name="T7" fmla="*/ 2147483646 h 7"/>
                <a:gd name="T8" fmla="*/ 2147483646 w 14"/>
                <a:gd name="T9" fmla="*/ 2147483646 h 7"/>
                <a:gd name="T10" fmla="*/ 2147483646 w 14"/>
                <a:gd name="T11" fmla="*/ 2147483646 h 7"/>
                <a:gd name="T12" fmla="*/ 2147483646 w 14"/>
                <a:gd name="T13" fmla="*/ 2147483646 h 7"/>
                <a:gd name="T14" fmla="*/ 2147483646 w 14"/>
                <a:gd name="T15" fmla="*/ 0 h 7"/>
                <a:gd name="T16" fmla="*/ 2147483646 w 14"/>
                <a:gd name="T17" fmla="*/ 0 h 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7"/>
                <a:gd name="T29" fmla="*/ 14 w 14"/>
                <a:gd name="T30" fmla="*/ 7 h 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7">
                  <a:moveTo>
                    <a:pt x="3" y="0"/>
                  </a:moveTo>
                  <a:cubicBezTo>
                    <a:pt x="1" y="0"/>
                    <a:pt x="0" y="1"/>
                    <a:pt x="0" y="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6"/>
                    <a:pt x="1" y="7"/>
                    <a:pt x="3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3" y="7"/>
                    <a:pt x="14" y="6"/>
                    <a:pt x="14" y="5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1"/>
                    <a:pt x="13" y="0"/>
                    <a:pt x="11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</p:grpSp>
      <p:sp>
        <p:nvSpPr>
          <p:cNvPr id="61" name="矩形 60"/>
          <p:cNvSpPr/>
          <p:nvPr/>
        </p:nvSpPr>
        <p:spPr>
          <a:xfrm>
            <a:off x="5482451" y="4677862"/>
            <a:ext cx="1930115" cy="548740"/>
          </a:xfrm>
          <a:prstGeom prst="rect">
            <a:avLst/>
          </a:prstGeom>
        </p:spPr>
        <p:txBody>
          <a:bodyPr vert="horz"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30000"/>
              </a:lnSpc>
            </a:pPr>
            <a:r>
              <a:rPr lang="en-US" altLang="zh-CN" sz="1200" dirty="0">
                <a:solidFill>
                  <a:schemeClr val="bg2">
                    <a:lumMod val="50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Click here to add content, content to match the title. </a:t>
            </a:r>
            <a:endParaRPr lang="zh-CN" altLang="en-US" sz="1200" dirty="0">
              <a:solidFill>
                <a:schemeClr val="bg2">
                  <a:lumMod val="50000"/>
                </a:scheme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5482451" y="4347861"/>
            <a:ext cx="1266693" cy="307777"/>
          </a:xfrm>
          <a:prstGeom prst="rect">
            <a:avLst/>
          </a:prstGeom>
        </p:spPr>
        <p:txBody>
          <a:bodyPr vert="horz" wrap="non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1400" b="1" dirty="0">
                <a:solidFill>
                  <a:srgbClr val="314153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Add title text</a:t>
            </a:r>
            <a:endParaRPr lang="zh-CN" altLang="en-US" sz="1400" b="1" dirty="0">
              <a:solidFill>
                <a:schemeClr val="bg2">
                  <a:lumMod val="25000"/>
                </a:scheme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grpSp>
        <p:nvGrpSpPr>
          <p:cNvPr id="63" name="Group 14"/>
          <p:cNvGrpSpPr/>
          <p:nvPr/>
        </p:nvGrpSpPr>
        <p:grpSpPr bwMode="auto">
          <a:xfrm>
            <a:off x="8756495" y="4331903"/>
            <a:ext cx="165163" cy="344456"/>
            <a:chOff x="0" y="0"/>
            <a:chExt cx="330200" cy="688975"/>
          </a:xfrm>
          <a:solidFill>
            <a:srgbClr val="164A91"/>
          </a:solidFill>
        </p:grpSpPr>
        <p:sp>
          <p:nvSpPr>
            <p:cNvPr id="64" name="Freeform 6"/>
            <p:cNvSpPr>
              <a:spLocks noEditPoints="1" noChangeArrowheads="1"/>
            </p:cNvSpPr>
            <p:nvPr/>
          </p:nvSpPr>
          <p:spPr bwMode="auto">
            <a:xfrm>
              <a:off x="0" y="0"/>
              <a:ext cx="330200" cy="688975"/>
            </a:xfrm>
            <a:custGeom>
              <a:avLst/>
              <a:gdLst>
                <a:gd name="T0" fmla="*/ 2147483646 w 88"/>
                <a:gd name="T1" fmla="*/ 2147483646 h 183"/>
                <a:gd name="T2" fmla="*/ 2147483646 w 88"/>
                <a:gd name="T3" fmla="*/ 2147483646 h 183"/>
                <a:gd name="T4" fmla="*/ 2147483646 w 88"/>
                <a:gd name="T5" fmla="*/ 2147483646 h 183"/>
                <a:gd name="T6" fmla="*/ 2147483646 w 88"/>
                <a:gd name="T7" fmla="*/ 2147483646 h 183"/>
                <a:gd name="T8" fmla="*/ 2147483646 w 88"/>
                <a:gd name="T9" fmla="*/ 2147483646 h 183"/>
                <a:gd name="T10" fmla="*/ 2147483646 w 88"/>
                <a:gd name="T11" fmla="*/ 2147483646 h 183"/>
                <a:gd name="T12" fmla="*/ 2147483646 w 88"/>
                <a:gd name="T13" fmla="*/ 2147483646 h 183"/>
                <a:gd name="T14" fmla="*/ 2147483646 w 88"/>
                <a:gd name="T15" fmla="*/ 2147483646 h 183"/>
                <a:gd name="T16" fmla="*/ 2147483646 w 88"/>
                <a:gd name="T17" fmla="*/ 2147483646 h 183"/>
                <a:gd name="T18" fmla="*/ 2147483646 w 88"/>
                <a:gd name="T19" fmla="*/ 0 h 183"/>
                <a:gd name="T20" fmla="*/ 2147483646 w 88"/>
                <a:gd name="T21" fmla="*/ 0 h 183"/>
                <a:gd name="T22" fmla="*/ 2147483646 w 88"/>
                <a:gd name="T23" fmla="*/ 2147483646 h 183"/>
                <a:gd name="T24" fmla="*/ 2147483646 w 88"/>
                <a:gd name="T25" fmla="*/ 2147483646 h 183"/>
                <a:gd name="T26" fmla="*/ 2147483646 w 88"/>
                <a:gd name="T27" fmla="*/ 2147483646 h 183"/>
                <a:gd name="T28" fmla="*/ 2147483646 w 88"/>
                <a:gd name="T29" fmla="*/ 2147483646 h 183"/>
                <a:gd name="T30" fmla="*/ 2147483646 w 88"/>
                <a:gd name="T31" fmla="*/ 2147483646 h 183"/>
                <a:gd name="T32" fmla="*/ 2147483646 w 88"/>
                <a:gd name="T33" fmla="*/ 2147483646 h 183"/>
                <a:gd name="T34" fmla="*/ 2147483646 w 88"/>
                <a:gd name="T35" fmla="*/ 2147483646 h 183"/>
                <a:gd name="T36" fmla="*/ 2147483646 w 88"/>
                <a:gd name="T37" fmla="*/ 2147483646 h 183"/>
                <a:gd name="T38" fmla="*/ 0 w 88"/>
                <a:gd name="T39" fmla="*/ 2147483646 h 183"/>
                <a:gd name="T40" fmla="*/ 0 w 88"/>
                <a:gd name="T41" fmla="*/ 2147483646 h 183"/>
                <a:gd name="T42" fmla="*/ 2147483646 w 88"/>
                <a:gd name="T43" fmla="*/ 2147483646 h 183"/>
                <a:gd name="T44" fmla="*/ 2147483646 w 88"/>
                <a:gd name="T45" fmla="*/ 2147483646 h 183"/>
                <a:gd name="T46" fmla="*/ 2147483646 w 88"/>
                <a:gd name="T47" fmla="*/ 2147483646 h 183"/>
                <a:gd name="T48" fmla="*/ 2147483646 w 88"/>
                <a:gd name="T49" fmla="*/ 2147483646 h 183"/>
                <a:gd name="T50" fmla="*/ 2147483646 w 88"/>
                <a:gd name="T51" fmla="*/ 2147483646 h 183"/>
                <a:gd name="T52" fmla="*/ 2147483646 w 88"/>
                <a:gd name="T53" fmla="*/ 2147483646 h 183"/>
                <a:gd name="T54" fmla="*/ 2147483646 w 88"/>
                <a:gd name="T55" fmla="*/ 2147483646 h 183"/>
                <a:gd name="T56" fmla="*/ 2147483646 w 88"/>
                <a:gd name="T57" fmla="*/ 2147483646 h 183"/>
                <a:gd name="T58" fmla="*/ 2147483646 w 88"/>
                <a:gd name="T59" fmla="*/ 2147483646 h 183"/>
                <a:gd name="T60" fmla="*/ 2147483646 w 88"/>
                <a:gd name="T61" fmla="*/ 2147483646 h 183"/>
                <a:gd name="T62" fmla="*/ 2147483646 w 88"/>
                <a:gd name="T63" fmla="*/ 2147483646 h 183"/>
                <a:gd name="T64" fmla="*/ 2147483646 w 88"/>
                <a:gd name="T65" fmla="*/ 2147483646 h 183"/>
                <a:gd name="T66" fmla="*/ 2147483646 w 88"/>
                <a:gd name="T67" fmla="*/ 2147483646 h 183"/>
                <a:gd name="T68" fmla="*/ 2147483646 w 88"/>
                <a:gd name="T69" fmla="*/ 2147483646 h 183"/>
                <a:gd name="T70" fmla="*/ 2147483646 w 88"/>
                <a:gd name="T71" fmla="*/ 2147483646 h 183"/>
                <a:gd name="T72" fmla="*/ 2147483646 w 88"/>
                <a:gd name="T73" fmla="*/ 2147483646 h 183"/>
                <a:gd name="T74" fmla="*/ 2147483646 w 88"/>
                <a:gd name="T75" fmla="*/ 2147483646 h 183"/>
                <a:gd name="T76" fmla="*/ 2147483646 w 88"/>
                <a:gd name="T77" fmla="*/ 2147483646 h 183"/>
                <a:gd name="T78" fmla="*/ 2147483646 w 88"/>
                <a:gd name="T79" fmla="*/ 2147483646 h 183"/>
                <a:gd name="T80" fmla="*/ 2147483646 w 88"/>
                <a:gd name="T81" fmla="*/ 2147483646 h 183"/>
                <a:gd name="T82" fmla="*/ 2147483646 w 88"/>
                <a:gd name="T83" fmla="*/ 2147483646 h 183"/>
                <a:gd name="T84" fmla="*/ 2147483646 w 88"/>
                <a:gd name="T85" fmla="*/ 2147483646 h 183"/>
                <a:gd name="T86" fmla="*/ 2147483646 w 88"/>
                <a:gd name="T87" fmla="*/ 2147483646 h 183"/>
                <a:gd name="T88" fmla="*/ 2147483646 w 88"/>
                <a:gd name="T89" fmla="*/ 2147483646 h 183"/>
                <a:gd name="T90" fmla="*/ 2147483646 w 88"/>
                <a:gd name="T91" fmla="*/ 2147483646 h 183"/>
                <a:gd name="T92" fmla="*/ 2147483646 w 88"/>
                <a:gd name="T93" fmla="*/ 2147483646 h 183"/>
                <a:gd name="T94" fmla="*/ 2147483646 w 88"/>
                <a:gd name="T95" fmla="*/ 2147483646 h 183"/>
                <a:gd name="T96" fmla="*/ 2147483646 w 88"/>
                <a:gd name="T97" fmla="*/ 2147483646 h 183"/>
                <a:gd name="T98" fmla="*/ 2147483646 w 88"/>
                <a:gd name="T99" fmla="*/ 2147483646 h 18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88"/>
                <a:gd name="T151" fmla="*/ 0 h 183"/>
                <a:gd name="T152" fmla="*/ 88 w 88"/>
                <a:gd name="T153" fmla="*/ 183 h 18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88" h="183">
                  <a:moveTo>
                    <a:pt x="88" y="143"/>
                  </a:moveTo>
                  <a:cubicBezTo>
                    <a:pt x="88" y="101"/>
                    <a:pt x="88" y="101"/>
                    <a:pt x="88" y="101"/>
                  </a:cubicBezTo>
                  <a:cubicBezTo>
                    <a:pt x="88" y="84"/>
                    <a:pt x="78" y="69"/>
                    <a:pt x="62" y="62"/>
                  </a:cubicBezTo>
                  <a:cubicBezTo>
                    <a:pt x="61" y="55"/>
                    <a:pt x="56" y="51"/>
                    <a:pt x="48" y="50"/>
                  </a:cubicBezTo>
                  <a:cubicBezTo>
                    <a:pt x="48" y="47"/>
                    <a:pt x="48" y="45"/>
                    <a:pt x="47" y="42"/>
                  </a:cubicBezTo>
                  <a:cubicBezTo>
                    <a:pt x="45" y="35"/>
                    <a:pt x="40" y="31"/>
                    <a:pt x="35" y="28"/>
                  </a:cubicBezTo>
                  <a:cubicBezTo>
                    <a:pt x="33" y="27"/>
                    <a:pt x="31" y="25"/>
                    <a:pt x="29" y="23"/>
                  </a:cubicBezTo>
                  <a:cubicBezTo>
                    <a:pt x="25" y="19"/>
                    <a:pt x="25" y="13"/>
                    <a:pt x="24" y="6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1"/>
                    <a:pt x="24" y="0"/>
                    <a:pt x="22" y="0"/>
                  </a:cubicBezTo>
                  <a:cubicBezTo>
                    <a:pt x="22" y="0"/>
                    <a:pt x="19" y="0"/>
                    <a:pt x="19" y="0"/>
                  </a:cubicBezTo>
                  <a:cubicBezTo>
                    <a:pt x="18" y="0"/>
                    <a:pt x="17" y="0"/>
                    <a:pt x="17" y="1"/>
                  </a:cubicBezTo>
                  <a:cubicBezTo>
                    <a:pt x="16" y="1"/>
                    <a:pt x="16" y="2"/>
                    <a:pt x="16" y="3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14"/>
                    <a:pt x="17" y="22"/>
                    <a:pt x="23" y="29"/>
                  </a:cubicBezTo>
                  <a:cubicBezTo>
                    <a:pt x="26" y="32"/>
                    <a:pt x="28" y="33"/>
                    <a:pt x="31" y="35"/>
                  </a:cubicBezTo>
                  <a:cubicBezTo>
                    <a:pt x="35" y="38"/>
                    <a:pt x="38" y="40"/>
                    <a:pt x="39" y="45"/>
                  </a:cubicBezTo>
                  <a:cubicBezTo>
                    <a:pt x="40" y="46"/>
                    <a:pt x="40" y="48"/>
                    <a:pt x="40" y="50"/>
                  </a:cubicBezTo>
                  <a:cubicBezTo>
                    <a:pt x="32" y="51"/>
                    <a:pt x="27" y="55"/>
                    <a:pt x="26" y="62"/>
                  </a:cubicBezTo>
                  <a:cubicBezTo>
                    <a:pt x="11" y="69"/>
                    <a:pt x="0" y="84"/>
                    <a:pt x="0" y="101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66"/>
                    <a:pt x="19" y="183"/>
                    <a:pt x="44" y="183"/>
                  </a:cubicBezTo>
                  <a:cubicBezTo>
                    <a:pt x="69" y="183"/>
                    <a:pt x="88" y="166"/>
                    <a:pt x="88" y="143"/>
                  </a:cubicBezTo>
                  <a:close/>
                  <a:moveTo>
                    <a:pt x="62" y="96"/>
                  </a:moveTo>
                  <a:cubicBezTo>
                    <a:pt x="62" y="71"/>
                    <a:pt x="62" y="71"/>
                    <a:pt x="62" y="71"/>
                  </a:cubicBezTo>
                  <a:cubicBezTo>
                    <a:pt x="73" y="77"/>
                    <a:pt x="79" y="89"/>
                    <a:pt x="79" y="101"/>
                  </a:cubicBezTo>
                  <a:cubicBezTo>
                    <a:pt x="79" y="119"/>
                    <a:pt x="79" y="119"/>
                    <a:pt x="79" y="119"/>
                  </a:cubicBezTo>
                  <a:cubicBezTo>
                    <a:pt x="48" y="119"/>
                    <a:pt x="48" y="119"/>
                    <a:pt x="48" y="119"/>
                  </a:cubicBezTo>
                  <a:cubicBezTo>
                    <a:pt x="48" y="111"/>
                    <a:pt x="48" y="111"/>
                    <a:pt x="48" y="111"/>
                  </a:cubicBezTo>
                  <a:cubicBezTo>
                    <a:pt x="57" y="110"/>
                    <a:pt x="62" y="104"/>
                    <a:pt x="62" y="96"/>
                  </a:cubicBezTo>
                  <a:close/>
                  <a:moveTo>
                    <a:pt x="34" y="65"/>
                  </a:moveTo>
                  <a:cubicBezTo>
                    <a:pt x="34" y="63"/>
                    <a:pt x="34" y="58"/>
                    <a:pt x="44" y="58"/>
                  </a:cubicBezTo>
                  <a:cubicBezTo>
                    <a:pt x="54" y="58"/>
                    <a:pt x="54" y="63"/>
                    <a:pt x="54" y="65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102"/>
                    <a:pt x="48" y="103"/>
                    <a:pt x="44" y="103"/>
                  </a:cubicBezTo>
                  <a:cubicBezTo>
                    <a:pt x="40" y="103"/>
                    <a:pt x="34" y="102"/>
                    <a:pt x="34" y="96"/>
                  </a:cubicBezTo>
                  <a:lnTo>
                    <a:pt x="34" y="65"/>
                  </a:lnTo>
                  <a:close/>
                  <a:moveTo>
                    <a:pt x="9" y="101"/>
                  </a:moveTo>
                  <a:cubicBezTo>
                    <a:pt x="9" y="89"/>
                    <a:pt x="15" y="77"/>
                    <a:pt x="26" y="71"/>
                  </a:cubicBezTo>
                  <a:cubicBezTo>
                    <a:pt x="26" y="96"/>
                    <a:pt x="26" y="96"/>
                    <a:pt x="26" y="96"/>
                  </a:cubicBezTo>
                  <a:cubicBezTo>
                    <a:pt x="26" y="104"/>
                    <a:pt x="31" y="110"/>
                    <a:pt x="40" y="111"/>
                  </a:cubicBezTo>
                  <a:cubicBezTo>
                    <a:pt x="40" y="119"/>
                    <a:pt x="40" y="119"/>
                    <a:pt x="40" y="119"/>
                  </a:cubicBezTo>
                  <a:cubicBezTo>
                    <a:pt x="9" y="119"/>
                    <a:pt x="9" y="119"/>
                    <a:pt x="9" y="119"/>
                  </a:cubicBezTo>
                  <a:lnTo>
                    <a:pt x="9" y="101"/>
                  </a:lnTo>
                  <a:close/>
                  <a:moveTo>
                    <a:pt x="9" y="143"/>
                  </a:moveTo>
                  <a:cubicBezTo>
                    <a:pt x="9" y="126"/>
                    <a:pt x="9" y="126"/>
                    <a:pt x="9" y="126"/>
                  </a:cubicBezTo>
                  <a:cubicBezTo>
                    <a:pt x="79" y="126"/>
                    <a:pt x="79" y="126"/>
                    <a:pt x="79" y="126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9" y="162"/>
                    <a:pt x="65" y="175"/>
                    <a:pt x="44" y="175"/>
                  </a:cubicBezTo>
                  <a:cubicBezTo>
                    <a:pt x="23" y="175"/>
                    <a:pt x="9" y="162"/>
                    <a:pt x="9" y="1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65" name="Freeform 7"/>
            <p:cNvSpPr>
              <a:spLocks noChangeArrowheads="1"/>
            </p:cNvSpPr>
            <p:nvPr/>
          </p:nvSpPr>
          <p:spPr bwMode="auto">
            <a:xfrm>
              <a:off x="139700" y="244475"/>
              <a:ext cx="52388" cy="26988"/>
            </a:xfrm>
            <a:custGeom>
              <a:avLst/>
              <a:gdLst>
                <a:gd name="T0" fmla="*/ 2147483646 w 14"/>
                <a:gd name="T1" fmla="*/ 0 h 7"/>
                <a:gd name="T2" fmla="*/ 0 w 14"/>
                <a:gd name="T3" fmla="*/ 2147483646 h 7"/>
                <a:gd name="T4" fmla="*/ 0 w 14"/>
                <a:gd name="T5" fmla="*/ 2147483646 h 7"/>
                <a:gd name="T6" fmla="*/ 2147483646 w 14"/>
                <a:gd name="T7" fmla="*/ 2147483646 h 7"/>
                <a:gd name="T8" fmla="*/ 2147483646 w 14"/>
                <a:gd name="T9" fmla="*/ 2147483646 h 7"/>
                <a:gd name="T10" fmla="*/ 2147483646 w 14"/>
                <a:gd name="T11" fmla="*/ 2147483646 h 7"/>
                <a:gd name="T12" fmla="*/ 2147483646 w 14"/>
                <a:gd name="T13" fmla="*/ 2147483646 h 7"/>
                <a:gd name="T14" fmla="*/ 2147483646 w 14"/>
                <a:gd name="T15" fmla="*/ 0 h 7"/>
                <a:gd name="T16" fmla="*/ 2147483646 w 14"/>
                <a:gd name="T17" fmla="*/ 0 h 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7"/>
                <a:gd name="T29" fmla="*/ 14 w 14"/>
                <a:gd name="T30" fmla="*/ 7 h 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7">
                  <a:moveTo>
                    <a:pt x="3" y="0"/>
                  </a:move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6"/>
                    <a:pt x="1" y="7"/>
                    <a:pt x="3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3" y="7"/>
                    <a:pt x="14" y="6"/>
                    <a:pt x="14" y="4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1"/>
                    <a:pt x="13" y="0"/>
                    <a:pt x="11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66" name="Freeform 8"/>
            <p:cNvSpPr>
              <a:spLocks noChangeArrowheads="1"/>
            </p:cNvSpPr>
            <p:nvPr/>
          </p:nvSpPr>
          <p:spPr bwMode="auto">
            <a:xfrm>
              <a:off x="139700" y="290513"/>
              <a:ext cx="52388" cy="30163"/>
            </a:xfrm>
            <a:custGeom>
              <a:avLst/>
              <a:gdLst>
                <a:gd name="T0" fmla="*/ 2147483646 w 14"/>
                <a:gd name="T1" fmla="*/ 0 h 8"/>
                <a:gd name="T2" fmla="*/ 0 w 14"/>
                <a:gd name="T3" fmla="*/ 2147483646 h 8"/>
                <a:gd name="T4" fmla="*/ 0 w 14"/>
                <a:gd name="T5" fmla="*/ 2147483646 h 8"/>
                <a:gd name="T6" fmla="*/ 2147483646 w 14"/>
                <a:gd name="T7" fmla="*/ 2147483646 h 8"/>
                <a:gd name="T8" fmla="*/ 2147483646 w 14"/>
                <a:gd name="T9" fmla="*/ 2147483646 h 8"/>
                <a:gd name="T10" fmla="*/ 2147483646 w 14"/>
                <a:gd name="T11" fmla="*/ 2147483646 h 8"/>
                <a:gd name="T12" fmla="*/ 2147483646 w 14"/>
                <a:gd name="T13" fmla="*/ 2147483646 h 8"/>
                <a:gd name="T14" fmla="*/ 2147483646 w 14"/>
                <a:gd name="T15" fmla="*/ 0 h 8"/>
                <a:gd name="T16" fmla="*/ 2147483646 w 14"/>
                <a:gd name="T17" fmla="*/ 0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8"/>
                <a:gd name="T29" fmla="*/ 14 w 14"/>
                <a:gd name="T30" fmla="*/ 8 h 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8">
                  <a:moveTo>
                    <a:pt x="3" y="0"/>
                  </a:moveTo>
                  <a:cubicBezTo>
                    <a:pt x="1" y="0"/>
                    <a:pt x="0" y="2"/>
                    <a:pt x="0" y="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6"/>
                    <a:pt x="1" y="8"/>
                    <a:pt x="3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3" y="8"/>
                    <a:pt x="14" y="6"/>
                    <a:pt x="14" y="5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2"/>
                    <a:pt x="13" y="0"/>
                    <a:pt x="11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67" name="Freeform 9"/>
            <p:cNvSpPr>
              <a:spLocks noChangeArrowheads="1"/>
            </p:cNvSpPr>
            <p:nvPr/>
          </p:nvSpPr>
          <p:spPr bwMode="auto">
            <a:xfrm>
              <a:off x="139700" y="339725"/>
              <a:ext cx="52388" cy="25400"/>
            </a:xfrm>
            <a:custGeom>
              <a:avLst/>
              <a:gdLst>
                <a:gd name="T0" fmla="*/ 2147483646 w 14"/>
                <a:gd name="T1" fmla="*/ 0 h 7"/>
                <a:gd name="T2" fmla="*/ 0 w 14"/>
                <a:gd name="T3" fmla="*/ 2147483646 h 7"/>
                <a:gd name="T4" fmla="*/ 0 w 14"/>
                <a:gd name="T5" fmla="*/ 2147483646 h 7"/>
                <a:gd name="T6" fmla="*/ 2147483646 w 14"/>
                <a:gd name="T7" fmla="*/ 2147483646 h 7"/>
                <a:gd name="T8" fmla="*/ 2147483646 w 14"/>
                <a:gd name="T9" fmla="*/ 2147483646 h 7"/>
                <a:gd name="T10" fmla="*/ 2147483646 w 14"/>
                <a:gd name="T11" fmla="*/ 2147483646 h 7"/>
                <a:gd name="T12" fmla="*/ 2147483646 w 14"/>
                <a:gd name="T13" fmla="*/ 2147483646 h 7"/>
                <a:gd name="T14" fmla="*/ 2147483646 w 14"/>
                <a:gd name="T15" fmla="*/ 0 h 7"/>
                <a:gd name="T16" fmla="*/ 2147483646 w 14"/>
                <a:gd name="T17" fmla="*/ 0 h 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7"/>
                <a:gd name="T29" fmla="*/ 14 w 14"/>
                <a:gd name="T30" fmla="*/ 7 h 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7">
                  <a:moveTo>
                    <a:pt x="3" y="0"/>
                  </a:moveTo>
                  <a:cubicBezTo>
                    <a:pt x="1" y="0"/>
                    <a:pt x="0" y="1"/>
                    <a:pt x="0" y="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6"/>
                    <a:pt x="1" y="7"/>
                    <a:pt x="3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3" y="7"/>
                    <a:pt x="14" y="6"/>
                    <a:pt x="14" y="5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1"/>
                    <a:pt x="13" y="0"/>
                    <a:pt x="11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</p:grpSp>
      <p:sp>
        <p:nvSpPr>
          <p:cNvPr id="68" name="矩形 67"/>
          <p:cNvSpPr/>
          <p:nvPr/>
        </p:nvSpPr>
        <p:spPr>
          <a:xfrm>
            <a:off x="9021964" y="4677862"/>
            <a:ext cx="1930115" cy="548740"/>
          </a:xfrm>
          <a:prstGeom prst="rect">
            <a:avLst/>
          </a:prstGeom>
        </p:spPr>
        <p:txBody>
          <a:bodyPr vert="horz"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30000"/>
              </a:lnSpc>
            </a:pPr>
            <a:r>
              <a:rPr lang="en-US" altLang="zh-CN" sz="1200" dirty="0">
                <a:solidFill>
                  <a:schemeClr val="bg2">
                    <a:lumMod val="50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Click here to add content, content to match the title. </a:t>
            </a:r>
            <a:endParaRPr lang="zh-CN" altLang="en-US" sz="1200" dirty="0">
              <a:solidFill>
                <a:schemeClr val="bg2">
                  <a:lumMod val="50000"/>
                </a:scheme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9021964" y="4347861"/>
            <a:ext cx="1266693" cy="307777"/>
          </a:xfrm>
          <a:prstGeom prst="rect">
            <a:avLst/>
          </a:prstGeom>
        </p:spPr>
        <p:txBody>
          <a:bodyPr vert="horz" wrap="non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1400" b="1" dirty="0">
                <a:solidFill>
                  <a:srgbClr val="314153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Add title text</a:t>
            </a:r>
            <a:endParaRPr lang="zh-CN" altLang="en-US" sz="1400" b="1" dirty="0">
              <a:solidFill>
                <a:schemeClr val="bg2">
                  <a:lumMod val="25000"/>
                </a:scheme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</p:spTree>
    <p:custDataLst>
      <p:tags r:id="rId1"/>
    </p:custDataLst>
  </p:cSld>
  <p:clrMapOvr>
    <a:masterClrMapping/>
  </p:clrMapOvr>
  <p:transition advClick="0" advTm="0">
    <p:random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/>
      <p:bldP spid="10" grpId="0"/>
      <p:bldP spid="11" grpId="0"/>
      <p:bldP spid="14" grpId="0"/>
      <p:bldP spid="2" grpId="0"/>
      <p:bldP spid="22" grpId="0"/>
      <p:bldP spid="28" grpId="0"/>
      <p:bldP spid="29" grpId="0"/>
      <p:bldP spid="61" grpId="0"/>
      <p:bldP spid="62" grpId="0"/>
      <p:bldP spid="68" grpId="0"/>
      <p:bldP spid="6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 rot="5400000">
            <a:off x="-195580" y="563880"/>
            <a:ext cx="1691005" cy="26543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" name="文本框 3"/>
          <p:cNvSpPr txBox="1"/>
          <p:nvPr/>
        </p:nvSpPr>
        <p:spPr>
          <a:xfrm rot="16200000">
            <a:off x="-1050925" y="3102899"/>
            <a:ext cx="3402965" cy="558221"/>
          </a:xfrm>
          <a:prstGeom prst="rect">
            <a:avLst/>
          </a:prstGeom>
          <a:noFill/>
        </p:spPr>
        <p:txBody>
          <a:bodyPr wrap="square" tIns="0" rIns="108000" bIns="72000" rtlCol="0" anchor="t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</a:defRPr>
            </a:lvl1pPr>
          </a:lstStyle>
          <a:p>
            <a:r>
              <a:rPr lang="en-US" altLang="zh-CN" dirty="0">
                <a:sym typeface="Arial"/>
              </a:rPr>
              <a:t>Products &amp; services</a:t>
            </a:r>
            <a:endParaRPr lang="zh-CN" altLang="en-US" dirty="0">
              <a:sym typeface="Arial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1275" y="381635"/>
            <a:ext cx="226695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02</a:t>
            </a:r>
          </a:p>
        </p:txBody>
      </p:sp>
      <p:grpSp>
        <p:nvGrpSpPr>
          <p:cNvPr id="34" name="组合 33"/>
          <p:cNvGrpSpPr/>
          <p:nvPr/>
        </p:nvGrpSpPr>
        <p:grpSpPr>
          <a:xfrm>
            <a:off x="4443730" y="2047240"/>
            <a:ext cx="3893185" cy="3479165"/>
            <a:chOff x="5894" y="3124"/>
            <a:chExt cx="7331" cy="6551"/>
          </a:xfrm>
        </p:grpSpPr>
        <p:sp>
          <p:nvSpPr>
            <p:cNvPr id="35" name="椭圆 34"/>
            <p:cNvSpPr/>
            <p:nvPr/>
          </p:nvSpPr>
          <p:spPr>
            <a:xfrm>
              <a:off x="8331" y="3124"/>
              <a:ext cx="2444" cy="2444"/>
            </a:xfrm>
            <a:prstGeom prst="ellipse">
              <a:avLst/>
            </a:prstGeom>
            <a:solidFill>
              <a:srgbClr val="3141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5894" y="7021"/>
              <a:ext cx="2444" cy="2444"/>
            </a:xfrm>
            <a:prstGeom prst="ellipse">
              <a:avLst/>
            </a:prstGeom>
            <a:solidFill>
              <a:srgbClr val="3141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  <a:p>
              <a:pPr algn="ctr"/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  <a:p>
              <a:pPr algn="ctr"/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  <a:p>
              <a:pPr algn="ctr"/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  <a:p>
              <a:pPr algn="ctr"/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  <a:p>
              <a:pPr algn="ctr"/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  <a:p>
              <a:pPr algn="ctr"/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  <a:p>
              <a:pPr algn="ctr"/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  <a:p>
              <a:pPr algn="ctr"/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  <a:p>
              <a:pPr algn="ctr"/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  <a:p>
              <a:pPr algn="ctr"/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  <a:p>
              <a:pPr algn="ctr"/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  <a:p>
              <a:pPr algn="ctr"/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  <a:p>
              <a:pPr algn="ctr"/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  <a:p>
              <a:pPr algn="ctr"/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  <a:p>
              <a:pPr algn="ctr"/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  <a:p>
              <a:pPr algn="ctr"/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  <a:p>
              <a:pPr algn="ctr"/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37" name="椭圆 36"/>
            <p:cNvSpPr/>
            <p:nvPr/>
          </p:nvSpPr>
          <p:spPr>
            <a:xfrm>
              <a:off x="10781" y="7021"/>
              <a:ext cx="2444" cy="2444"/>
            </a:xfrm>
            <a:prstGeom prst="ellipse">
              <a:avLst/>
            </a:prstGeom>
            <a:solidFill>
              <a:srgbClr val="164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38" name="环形箭头 37"/>
            <p:cNvSpPr/>
            <p:nvPr/>
          </p:nvSpPr>
          <p:spPr>
            <a:xfrm rot="3160710">
              <a:off x="10547" y="4992"/>
              <a:ext cx="2007" cy="19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1826568"/>
                <a:gd name="adj5" fmla="val 12500"/>
              </a:avLst>
            </a:prstGeom>
            <a:solidFill>
              <a:srgbClr val="314153">
                <a:alpha val="4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39" name="环形箭头 38"/>
            <p:cNvSpPr/>
            <p:nvPr/>
          </p:nvSpPr>
          <p:spPr>
            <a:xfrm rot="10464281">
              <a:off x="8683" y="7727"/>
              <a:ext cx="2007" cy="19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1826568"/>
                <a:gd name="adj5" fmla="val 12500"/>
              </a:avLst>
            </a:prstGeom>
            <a:solidFill>
              <a:srgbClr val="314153">
                <a:alpha val="4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40" name="环形箭头 39"/>
            <p:cNvSpPr/>
            <p:nvPr/>
          </p:nvSpPr>
          <p:spPr>
            <a:xfrm rot="17024473">
              <a:off x="6756" y="4992"/>
              <a:ext cx="2007" cy="19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1826568"/>
                <a:gd name="adj5" fmla="val 12500"/>
              </a:avLst>
            </a:prstGeom>
            <a:solidFill>
              <a:srgbClr val="314153">
                <a:alpha val="4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  <a:p>
              <a:pPr algn="ctr"/>
              <a:endParaRPr lang="zh-CN" altLang="en-US">
                <a:solidFill>
                  <a:schemeClr val="tx1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  <a:p>
              <a:pPr algn="ctr"/>
              <a:endParaRPr lang="zh-CN" altLang="en-US">
                <a:solidFill>
                  <a:schemeClr val="tx1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  <a:p>
              <a:pPr algn="ctr"/>
              <a:endParaRPr lang="zh-CN" altLang="en-US">
                <a:solidFill>
                  <a:schemeClr val="tx1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  <a:p>
              <a:pPr algn="ctr"/>
              <a:endParaRPr lang="zh-CN" altLang="en-US">
                <a:solidFill>
                  <a:schemeClr val="tx1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  <a:p>
              <a:pPr algn="ctr"/>
              <a:endParaRPr lang="zh-CN" altLang="en-US">
                <a:solidFill>
                  <a:schemeClr val="tx1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  <a:p>
              <a:pPr algn="ctr"/>
              <a:endParaRPr lang="zh-CN" altLang="en-US">
                <a:solidFill>
                  <a:schemeClr val="tx1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  <a:p>
              <a:pPr algn="ctr"/>
              <a:endParaRPr lang="zh-CN" altLang="en-US">
                <a:solidFill>
                  <a:schemeClr val="tx1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41" name="Freeform 6"/>
            <p:cNvSpPr>
              <a:spLocks noEditPoints="1"/>
            </p:cNvSpPr>
            <p:nvPr/>
          </p:nvSpPr>
          <p:spPr bwMode="auto">
            <a:xfrm>
              <a:off x="9173" y="4009"/>
              <a:ext cx="818" cy="577"/>
            </a:xfrm>
            <a:custGeom>
              <a:avLst/>
              <a:gdLst>
                <a:gd name="T0" fmla="*/ 1550 w 3428"/>
                <a:gd name="T1" fmla="*/ 1093 h 2559"/>
                <a:gd name="T2" fmla="*/ 1371 w 3428"/>
                <a:gd name="T3" fmla="*/ 1254 h 2559"/>
                <a:gd name="T4" fmla="*/ 1302 w 3428"/>
                <a:gd name="T5" fmla="*/ 1492 h 2559"/>
                <a:gd name="T6" fmla="*/ 1368 w 3428"/>
                <a:gd name="T7" fmla="*/ 1726 h 2559"/>
                <a:gd name="T8" fmla="*/ 1470 w 3428"/>
                <a:gd name="T9" fmla="*/ 1826 h 2559"/>
                <a:gd name="T10" fmla="*/ 1379 w 3428"/>
                <a:gd name="T11" fmla="*/ 1605 h 2559"/>
                <a:gd name="T12" fmla="*/ 1421 w 3428"/>
                <a:gd name="T13" fmla="*/ 1360 h 2559"/>
                <a:gd name="T14" fmla="*/ 1583 w 3428"/>
                <a:gd name="T15" fmla="*/ 1180 h 2559"/>
                <a:gd name="T16" fmla="*/ 1820 w 3428"/>
                <a:gd name="T17" fmla="*/ 1111 h 2559"/>
                <a:gd name="T18" fmla="*/ 2064 w 3428"/>
                <a:gd name="T19" fmla="*/ 1184 h 2559"/>
                <a:gd name="T20" fmla="*/ 1850 w 3428"/>
                <a:gd name="T21" fmla="*/ 1061 h 2559"/>
                <a:gd name="T22" fmla="*/ 1871 w 3428"/>
                <a:gd name="T23" fmla="*/ 881 h 2559"/>
                <a:gd name="T24" fmla="*/ 2142 w 3428"/>
                <a:gd name="T25" fmla="*/ 1011 h 2559"/>
                <a:gd name="T26" fmla="*/ 2321 w 3428"/>
                <a:gd name="T27" fmla="*/ 1249 h 2559"/>
                <a:gd name="T28" fmla="*/ 2367 w 3428"/>
                <a:gd name="T29" fmla="*/ 1556 h 2559"/>
                <a:gd name="T30" fmla="*/ 2263 w 3428"/>
                <a:gd name="T31" fmla="*/ 1841 h 2559"/>
                <a:gd name="T32" fmla="*/ 2043 w 3428"/>
                <a:gd name="T33" fmla="*/ 2041 h 2559"/>
                <a:gd name="T34" fmla="*/ 1745 w 3428"/>
                <a:gd name="T35" fmla="*/ 2117 h 2559"/>
                <a:gd name="T36" fmla="*/ 1448 w 3428"/>
                <a:gd name="T37" fmla="*/ 2041 h 2559"/>
                <a:gd name="T38" fmla="*/ 1227 w 3428"/>
                <a:gd name="T39" fmla="*/ 1841 h 2559"/>
                <a:gd name="T40" fmla="*/ 1124 w 3428"/>
                <a:gd name="T41" fmla="*/ 1556 h 2559"/>
                <a:gd name="T42" fmla="*/ 1169 w 3428"/>
                <a:gd name="T43" fmla="*/ 1249 h 2559"/>
                <a:gd name="T44" fmla="*/ 1348 w 3428"/>
                <a:gd name="T45" fmla="*/ 1011 h 2559"/>
                <a:gd name="T46" fmla="*/ 1620 w 3428"/>
                <a:gd name="T47" fmla="*/ 881 h 2559"/>
                <a:gd name="T48" fmla="*/ 1597 w 3428"/>
                <a:gd name="T49" fmla="*/ 681 h 2559"/>
                <a:gd name="T50" fmla="*/ 1270 w 3428"/>
                <a:gd name="T51" fmla="*/ 819 h 2559"/>
                <a:gd name="T52" fmla="*/ 1032 w 3428"/>
                <a:gd name="T53" fmla="*/ 1077 h 2559"/>
                <a:gd name="T54" fmla="*/ 923 w 3428"/>
                <a:gd name="T55" fmla="*/ 1417 h 2559"/>
                <a:gd name="T56" fmla="*/ 972 w 3428"/>
                <a:gd name="T57" fmla="*/ 1779 h 2559"/>
                <a:gd name="T58" fmla="*/ 1162 w 3428"/>
                <a:gd name="T59" fmla="*/ 2074 h 2559"/>
                <a:gd name="T60" fmla="*/ 1458 w 3428"/>
                <a:gd name="T61" fmla="*/ 2264 h 2559"/>
                <a:gd name="T62" fmla="*/ 1820 w 3428"/>
                <a:gd name="T63" fmla="*/ 2313 h 2559"/>
                <a:gd name="T64" fmla="*/ 2161 w 3428"/>
                <a:gd name="T65" fmla="*/ 2204 h 2559"/>
                <a:gd name="T66" fmla="*/ 2419 w 3428"/>
                <a:gd name="T67" fmla="*/ 1967 h 2559"/>
                <a:gd name="T68" fmla="*/ 2558 w 3428"/>
                <a:gd name="T69" fmla="*/ 1640 h 2559"/>
                <a:gd name="T70" fmla="*/ 2541 w 3428"/>
                <a:gd name="T71" fmla="*/ 1273 h 2559"/>
                <a:gd name="T72" fmla="*/ 2377 w 3428"/>
                <a:gd name="T73" fmla="*/ 961 h 2559"/>
                <a:gd name="T74" fmla="*/ 2099 w 3428"/>
                <a:gd name="T75" fmla="*/ 747 h 2559"/>
                <a:gd name="T76" fmla="*/ 1745 w 3428"/>
                <a:gd name="T77" fmla="*/ 668 h 2559"/>
                <a:gd name="T78" fmla="*/ 0 w 3428"/>
                <a:gd name="T79" fmla="*/ 649 h 2559"/>
                <a:gd name="T80" fmla="*/ 2227 w 3428"/>
                <a:gd name="T81" fmla="*/ 28 h 2559"/>
                <a:gd name="T82" fmla="*/ 2324 w 3428"/>
                <a:gd name="T83" fmla="*/ 164 h 2559"/>
                <a:gd name="T84" fmla="*/ 3298 w 3428"/>
                <a:gd name="T85" fmla="*/ 250 h 2559"/>
                <a:gd name="T86" fmla="*/ 3415 w 3428"/>
                <a:gd name="T87" fmla="*/ 367 h 2559"/>
                <a:gd name="T88" fmla="*/ 3415 w 3428"/>
                <a:gd name="T89" fmla="*/ 2429 h 2559"/>
                <a:gd name="T90" fmla="*/ 3298 w 3428"/>
                <a:gd name="T91" fmla="*/ 2546 h 2559"/>
                <a:gd name="T92" fmla="*/ 130 w 3428"/>
                <a:gd name="T93" fmla="*/ 2546 h 2559"/>
                <a:gd name="T94" fmla="*/ 13 w 3428"/>
                <a:gd name="T95" fmla="*/ 2429 h 2559"/>
                <a:gd name="T96" fmla="*/ 546 w 3428"/>
                <a:gd name="T97" fmla="*/ 2295 h 2559"/>
                <a:gd name="T98" fmla="*/ 601 w 3428"/>
                <a:gd name="T99" fmla="*/ 2223 h 2559"/>
                <a:gd name="T100" fmla="*/ 564 w 3428"/>
                <a:gd name="T101" fmla="*/ 510 h 2559"/>
                <a:gd name="T102" fmla="*/ 3 w 3428"/>
                <a:gd name="T103" fmla="*/ 401 h 2559"/>
                <a:gd name="T104" fmla="*/ 99 w 3428"/>
                <a:gd name="T105" fmla="*/ 265 h 2559"/>
                <a:gd name="T106" fmla="*/ 219 w 3428"/>
                <a:gd name="T107" fmla="*/ 207 h 2559"/>
                <a:gd name="T108" fmla="*/ 335 w 3428"/>
                <a:gd name="T109" fmla="*/ 99 h 2559"/>
                <a:gd name="T110" fmla="*/ 767 w 3428"/>
                <a:gd name="T111" fmla="*/ 99 h 2559"/>
                <a:gd name="T112" fmla="*/ 883 w 3428"/>
                <a:gd name="T113" fmla="*/ 207 h 2559"/>
                <a:gd name="T114" fmla="*/ 1114 w 3428"/>
                <a:gd name="T115" fmla="*/ 130 h 2559"/>
                <a:gd name="T116" fmla="*/ 1232 w 3428"/>
                <a:gd name="T117" fmla="*/ 13 h 2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428" h="2559">
                  <a:moveTo>
                    <a:pt x="1745" y="1049"/>
                  </a:moveTo>
                  <a:lnTo>
                    <a:pt x="1694" y="1052"/>
                  </a:lnTo>
                  <a:lnTo>
                    <a:pt x="1644" y="1061"/>
                  </a:lnTo>
                  <a:lnTo>
                    <a:pt x="1595" y="1074"/>
                  </a:lnTo>
                  <a:lnTo>
                    <a:pt x="1550" y="1093"/>
                  </a:lnTo>
                  <a:lnTo>
                    <a:pt x="1507" y="1118"/>
                  </a:lnTo>
                  <a:lnTo>
                    <a:pt x="1468" y="1146"/>
                  </a:lnTo>
                  <a:lnTo>
                    <a:pt x="1431" y="1179"/>
                  </a:lnTo>
                  <a:lnTo>
                    <a:pt x="1399" y="1215"/>
                  </a:lnTo>
                  <a:lnTo>
                    <a:pt x="1371" y="1254"/>
                  </a:lnTo>
                  <a:lnTo>
                    <a:pt x="1346" y="1298"/>
                  </a:lnTo>
                  <a:lnTo>
                    <a:pt x="1327" y="1342"/>
                  </a:lnTo>
                  <a:lnTo>
                    <a:pt x="1313" y="1391"/>
                  </a:lnTo>
                  <a:lnTo>
                    <a:pt x="1305" y="1441"/>
                  </a:lnTo>
                  <a:lnTo>
                    <a:pt x="1302" y="1492"/>
                  </a:lnTo>
                  <a:lnTo>
                    <a:pt x="1305" y="1543"/>
                  </a:lnTo>
                  <a:lnTo>
                    <a:pt x="1313" y="1592"/>
                  </a:lnTo>
                  <a:lnTo>
                    <a:pt x="1327" y="1640"/>
                  </a:lnTo>
                  <a:lnTo>
                    <a:pt x="1345" y="1684"/>
                  </a:lnTo>
                  <a:lnTo>
                    <a:pt x="1368" y="1726"/>
                  </a:lnTo>
                  <a:lnTo>
                    <a:pt x="1396" y="1765"/>
                  </a:lnTo>
                  <a:lnTo>
                    <a:pt x="1428" y="1801"/>
                  </a:lnTo>
                  <a:lnTo>
                    <a:pt x="1463" y="1833"/>
                  </a:lnTo>
                  <a:lnTo>
                    <a:pt x="1502" y="1862"/>
                  </a:lnTo>
                  <a:lnTo>
                    <a:pt x="1470" y="1826"/>
                  </a:lnTo>
                  <a:lnTo>
                    <a:pt x="1443" y="1787"/>
                  </a:lnTo>
                  <a:lnTo>
                    <a:pt x="1420" y="1745"/>
                  </a:lnTo>
                  <a:lnTo>
                    <a:pt x="1401" y="1701"/>
                  </a:lnTo>
                  <a:lnTo>
                    <a:pt x="1388" y="1653"/>
                  </a:lnTo>
                  <a:lnTo>
                    <a:pt x="1379" y="1605"/>
                  </a:lnTo>
                  <a:lnTo>
                    <a:pt x="1376" y="1555"/>
                  </a:lnTo>
                  <a:lnTo>
                    <a:pt x="1379" y="1503"/>
                  </a:lnTo>
                  <a:lnTo>
                    <a:pt x="1388" y="1453"/>
                  </a:lnTo>
                  <a:lnTo>
                    <a:pt x="1402" y="1405"/>
                  </a:lnTo>
                  <a:lnTo>
                    <a:pt x="1421" y="1360"/>
                  </a:lnTo>
                  <a:lnTo>
                    <a:pt x="1446" y="1317"/>
                  </a:lnTo>
                  <a:lnTo>
                    <a:pt x="1473" y="1278"/>
                  </a:lnTo>
                  <a:lnTo>
                    <a:pt x="1506" y="1242"/>
                  </a:lnTo>
                  <a:lnTo>
                    <a:pt x="1542" y="1209"/>
                  </a:lnTo>
                  <a:lnTo>
                    <a:pt x="1583" y="1180"/>
                  </a:lnTo>
                  <a:lnTo>
                    <a:pt x="1625" y="1156"/>
                  </a:lnTo>
                  <a:lnTo>
                    <a:pt x="1671" y="1137"/>
                  </a:lnTo>
                  <a:lnTo>
                    <a:pt x="1718" y="1123"/>
                  </a:lnTo>
                  <a:lnTo>
                    <a:pt x="1768" y="1115"/>
                  </a:lnTo>
                  <a:lnTo>
                    <a:pt x="1820" y="1111"/>
                  </a:lnTo>
                  <a:lnTo>
                    <a:pt x="1873" y="1115"/>
                  </a:lnTo>
                  <a:lnTo>
                    <a:pt x="1925" y="1124"/>
                  </a:lnTo>
                  <a:lnTo>
                    <a:pt x="1974" y="1139"/>
                  </a:lnTo>
                  <a:lnTo>
                    <a:pt x="2020" y="1159"/>
                  </a:lnTo>
                  <a:lnTo>
                    <a:pt x="2064" y="1184"/>
                  </a:lnTo>
                  <a:lnTo>
                    <a:pt x="2028" y="1151"/>
                  </a:lnTo>
                  <a:lnTo>
                    <a:pt x="1988" y="1121"/>
                  </a:lnTo>
                  <a:lnTo>
                    <a:pt x="1944" y="1096"/>
                  </a:lnTo>
                  <a:lnTo>
                    <a:pt x="1898" y="1075"/>
                  </a:lnTo>
                  <a:lnTo>
                    <a:pt x="1850" y="1061"/>
                  </a:lnTo>
                  <a:lnTo>
                    <a:pt x="1798" y="1052"/>
                  </a:lnTo>
                  <a:lnTo>
                    <a:pt x="1745" y="1049"/>
                  </a:lnTo>
                  <a:close/>
                  <a:moveTo>
                    <a:pt x="1745" y="868"/>
                  </a:moveTo>
                  <a:lnTo>
                    <a:pt x="1809" y="871"/>
                  </a:lnTo>
                  <a:lnTo>
                    <a:pt x="1871" y="881"/>
                  </a:lnTo>
                  <a:lnTo>
                    <a:pt x="1931" y="897"/>
                  </a:lnTo>
                  <a:lnTo>
                    <a:pt x="1989" y="917"/>
                  </a:lnTo>
                  <a:lnTo>
                    <a:pt x="2043" y="943"/>
                  </a:lnTo>
                  <a:lnTo>
                    <a:pt x="2095" y="975"/>
                  </a:lnTo>
                  <a:lnTo>
                    <a:pt x="2142" y="1011"/>
                  </a:lnTo>
                  <a:lnTo>
                    <a:pt x="2187" y="1051"/>
                  </a:lnTo>
                  <a:lnTo>
                    <a:pt x="2227" y="1096"/>
                  </a:lnTo>
                  <a:lnTo>
                    <a:pt x="2263" y="1143"/>
                  </a:lnTo>
                  <a:lnTo>
                    <a:pt x="2295" y="1195"/>
                  </a:lnTo>
                  <a:lnTo>
                    <a:pt x="2321" y="1249"/>
                  </a:lnTo>
                  <a:lnTo>
                    <a:pt x="2343" y="1306"/>
                  </a:lnTo>
                  <a:lnTo>
                    <a:pt x="2357" y="1366"/>
                  </a:lnTo>
                  <a:lnTo>
                    <a:pt x="2367" y="1429"/>
                  </a:lnTo>
                  <a:lnTo>
                    <a:pt x="2370" y="1492"/>
                  </a:lnTo>
                  <a:lnTo>
                    <a:pt x="2367" y="1556"/>
                  </a:lnTo>
                  <a:lnTo>
                    <a:pt x="2357" y="1617"/>
                  </a:lnTo>
                  <a:lnTo>
                    <a:pt x="2343" y="1678"/>
                  </a:lnTo>
                  <a:lnTo>
                    <a:pt x="2321" y="1735"/>
                  </a:lnTo>
                  <a:lnTo>
                    <a:pt x="2295" y="1790"/>
                  </a:lnTo>
                  <a:lnTo>
                    <a:pt x="2263" y="1841"/>
                  </a:lnTo>
                  <a:lnTo>
                    <a:pt x="2227" y="1889"/>
                  </a:lnTo>
                  <a:lnTo>
                    <a:pt x="2187" y="1934"/>
                  </a:lnTo>
                  <a:lnTo>
                    <a:pt x="2142" y="1974"/>
                  </a:lnTo>
                  <a:lnTo>
                    <a:pt x="2095" y="2010"/>
                  </a:lnTo>
                  <a:lnTo>
                    <a:pt x="2043" y="2041"/>
                  </a:lnTo>
                  <a:lnTo>
                    <a:pt x="1989" y="2067"/>
                  </a:lnTo>
                  <a:lnTo>
                    <a:pt x="1931" y="2088"/>
                  </a:lnTo>
                  <a:lnTo>
                    <a:pt x="1871" y="2104"/>
                  </a:lnTo>
                  <a:lnTo>
                    <a:pt x="1809" y="2114"/>
                  </a:lnTo>
                  <a:lnTo>
                    <a:pt x="1745" y="2117"/>
                  </a:lnTo>
                  <a:lnTo>
                    <a:pt x="1681" y="2114"/>
                  </a:lnTo>
                  <a:lnTo>
                    <a:pt x="1620" y="2104"/>
                  </a:lnTo>
                  <a:lnTo>
                    <a:pt x="1559" y="2088"/>
                  </a:lnTo>
                  <a:lnTo>
                    <a:pt x="1502" y="2067"/>
                  </a:lnTo>
                  <a:lnTo>
                    <a:pt x="1448" y="2041"/>
                  </a:lnTo>
                  <a:lnTo>
                    <a:pt x="1396" y="2010"/>
                  </a:lnTo>
                  <a:lnTo>
                    <a:pt x="1348" y="1974"/>
                  </a:lnTo>
                  <a:lnTo>
                    <a:pt x="1304" y="1934"/>
                  </a:lnTo>
                  <a:lnTo>
                    <a:pt x="1264" y="1889"/>
                  </a:lnTo>
                  <a:lnTo>
                    <a:pt x="1227" y="1841"/>
                  </a:lnTo>
                  <a:lnTo>
                    <a:pt x="1196" y="1790"/>
                  </a:lnTo>
                  <a:lnTo>
                    <a:pt x="1169" y="1735"/>
                  </a:lnTo>
                  <a:lnTo>
                    <a:pt x="1148" y="1678"/>
                  </a:lnTo>
                  <a:lnTo>
                    <a:pt x="1133" y="1617"/>
                  </a:lnTo>
                  <a:lnTo>
                    <a:pt x="1124" y="1556"/>
                  </a:lnTo>
                  <a:lnTo>
                    <a:pt x="1120" y="1492"/>
                  </a:lnTo>
                  <a:lnTo>
                    <a:pt x="1124" y="1429"/>
                  </a:lnTo>
                  <a:lnTo>
                    <a:pt x="1133" y="1366"/>
                  </a:lnTo>
                  <a:lnTo>
                    <a:pt x="1148" y="1307"/>
                  </a:lnTo>
                  <a:lnTo>
                    <a:pt x="1169" y="1249"/>
                  </a:lnTo>
                  <a:lnTo>
                    <a:pt x="1196" y="1195"/>
                  </a:lnTo>
                  <a:lnTo>
                    <a:pt x="1227" y="1143"/>
                  </a:lnTo>
                  <a:lnTo>
                    <a:pt x="1264" y="1096"/>
                  </a:lnTo>
                  <a:lnTo>
                    <a:pt x="1304" y="1051"/>
                  </a:lnTo>
                  <a:lnTo>
                    <a:pt x="1348" y="1011"/>
                  </a:lnTo>
                  <a:lnTo>
                    <a:pt x="1396" y="975"/>
                  </a:lnTo>
                  <a:lnTo>
                    <a:pt x="1448" y="943"/>
                  </a:lnTo>
                  <a:lnTo>
                    <a:pt x="1502" y="917"/>
                  </a:lnTo>
                  <a:lnTo>
                    <a:pt x="1559" y="897"/>
                  </a:lnTo>
                  <a:lnTo>
                    <a:pt x="1620" y="881"/>
                  </a:lnTo>
                  <a:lnTo>
                    <a:pt x="1681" y="871"/>
                  </a:lnTo>
                  <a:lnTo>
                    <a:pt x="1745" y="868"/>
                  </a:lnTo>
                  <a:close/>
                  <a:moveTo>
                    <a:pt x="1745" y="668"/>
                  </a:moveTo>
                  <a:lnTo>
                    <a:pt x="1671" y="671"/>
                  </a:lnTo>
                  <a:lnTo>
                    <a:pt x="1597" y="681"/>
                  </a:lnTo>
                  <a:lnTo>
                    <a:pt x="1526" y="698"/>
                  </a:lnTo>
                  <a:lnTo>
                    <a:pt x="1458" y="720"/>
                  </a:lnTo>
                  <a:lnTo>
                    <a:pt x="1392" y="747"/>
                  </a:lnTo>
                  <a:lnTo>
                    <a:pt x="1329" y="780"/>
                  </a:lnTo>
                  <a:lnTo>
                    <a:pt x="1270" y="819"/>
                  </a:lnTo>
                  <a:lnTo>
                    <a:pt x="1214" y="862"/>
                  </a:lnTo>
                  <a:lnTo>
                    <a:pt x="1162" y="909"/>
                  </a:lnTo>
                  <a:lnTo>
                    <a:pt x="1114" y="961"/>
                  </a:lnTo>
                  <a:lnTo>
                    <a:pt x="1072" y="1017"/>
                  </a:lnTo>
                  <a:lnTo>
                    <a:pt x="1032" y="1077"/>
                  </a:lnTo>
                  <a:lnTo>
                    <a:pt x="1000" y="1139"/>
                  </a:lnTo>
                  <a:lnTo>
                    <a:pt x="972" y="1205"/>
                  </a:lnTo>
                  <a:lnTo>
                    <a:pt x="950" y="1273"/>
                  </a:lnTo>
                  <a:lnTo>
                    <a:pt x="933" y="1344"/>
                  </a:lnTo>
                  <a:lnTo>
                    <a:pt x="923" y="1417"/>
                  </a:lnTo>
                  <a:lnTo>
                    <a:pt x="920" y="1491"/>
                  </a:lnTo>
                  <a:lnTo>
                    <a:pt x="923" y="1567"/>
                  </a:lnTo>
                  <a:lnTo>
                    <a:pt x="933" y="1640"/>
                  </a:lnTo>
                  <a:lnTo>
                    <a:pt x="950" y="1710"/>
                  </a:lnTo>
                  <a:lnTo>
                    <a:pt x="972" y="1779"/>
                  </a:lnTo>
                  <a:lnTo>
                    <a:pt x="1000" y="1845"/>
                  </a:lnTo>
                  <a:lnTo>
                    <a:pt x="1032" y="1907"/>
                  </a:lnTo>
                  <a:lnTo>
                    <a:pt x="1072" y="1967"/>
                  </a:lnTo>
                  <a:lnTo>
                    <a:pt x="1114" y="2023"/>
                  </a:lnTo>
                  <a:lnTo>
                    <a:pt x="1162" y="2074"/>
                  </a:lnTo>
                  <a:lnTo>
                    <a:pt x="1214" y="2122"/>
                  </a:lnTo>
                  <a:lnTo>
                    <a:pt x="1270" y="2164"/>
                  </a:lnTo>
                  <a:lnTo>
                    <a:pt x="1329" y="2204"/>
                  </a:lnTo>
                  <a:lnTo>
                    <a:pt x="1392" y="2236"/>
                  </a:lnTo>
                  <a:lnTo>
                    <a:pt x="1458" y="2264"/>
                  </a:lnTo>
                  <a:lnTo>
                    <a:pt x="1526" y="2286"/>
                  </a:lnTo>
                  <a:lnTo>
                    <a:pt x="1597" y="2303"/>
                  </a:lnTo>
                  <a:lnTo>
                    <a:pt x="1671" y="2313"/>
                  </a:lnTo>
                  <a:lnTo>
                    <a:pt x="1745" y="2316"/>
                  </a:lnTo>
                  <a:lnTo>
                    <a:pt x="1820" y="2313"/>
                  </a:lnTo>
                  <a:lnTo>
                    <a:pt x="1893" y="2303"/>
                  </a:lnTo>
                  <a:lnTo>
                    <a:pt x="1964" y="2286"/>
                  </a:lnTo>
                  <a:lnTo>
                    <a:pt x="2033" y="2264"/>
                  </a:lnTo>
                  <a:lnTo>
                    <a:pt x="2099" y="2236"/>
                  </a:lnTo>
                  <a:lnTo>
                    <a:pt x="2161" y="2204"/>
                  </a:lnTo>
                  <a:lnTo>
                    <a:pt x="2221" y="2164"/>
                  </a:lnTo>
                  <a:lnTo>
                    <a:pt x="2277" y="2122"/>
                  </a:lnTo>
                  <a:lnTo>
                    <a:pt x="2329" y="2074"/>
                  </a:lnTo>
                  <a:lnTo>
                    <a:pt x="2377" y="2023"/>
                  </a:lnTo>
                  <a:lnTo>
                    <a:pt x="2419" y="1967"/>
                  </a:lnTo>
                  <a:lnTo>
                    <a:pt x="2458" y="1907"/>
                  </a:lnTo>
                  <a:lnTo>
                    <a:pt x="2491" y="1845"/>
                  </a:lnTo>
                  <a:lnTo>
                    <a:pt x="2519" y="1779"/>
                  </a:lnTo>
                  <a:lnTo>
                    <a:pt x="2541" y="1710"/>
                  </a:lnTo>
                  <a:lnTo>
                    <a:pt x="2558" y="1640"/>
                  </a:lnTo>
                  <a:lnTo>
                    <a:pt x="2567" y="1567"/>
                  </a:lnTo>
                  <a:lnTo>
                    <a:pt x="2571" y="1491"/>
                  </a:lnTo>
                  <a:lnTo>
                    <a:pt x="2567" y="1417"/>
                  </a:lnTo>
                  <a:lnTo>
                    <a:pt x="2558" y="1344"/>
                  </a:lnTo>
                  <a:lnTo>
                    <a:pt x="2541" y="1273"/>
                  </a:lnTo>
                  <a:lnTo>
                    <a:pt x="2519" y="1205"/>
                  </a:lnTo>
                  <a:lnTo>
                    <a:pt x="2491" y="1139"/>
                  </a:lnTo>
                  <a:lnTo>
                    <a:pt x="2458" y="1077"/>
                  </a:lnTo>
                  <a:lnTo>
                    <a:pt x="2419" y="1017"/>
                  </a:lnTo>
                  <a:lnTo>
                    <a:pt x="2377" y="961"/>
                  </a:lnTo>
                  <a:lnTo>
                    <a:pt x="2329" y="909"/>
                  </a:lnTo>
                  <a:lnTo>
                    <a:pt x="2277" y="862"/>
                  </a:lnTo>
                  <a:lnTo>
                    <a:pt x="2221" y="819"/>
                  </a:lnTo>
                  <a:lnTo>
                    <a:pt x="2161" y="780"/>
                  </a:lnTo>
                  <a:lnTo>
                    <a:pt x="2099" y="747"/>
                  </a:lnTo>
                  <a:lnTo>
                    <a:pt x="2033" y="720"/>
                  </a:lnTo>
                  <a:lnTo>
                    <a:pt x="1964" y="698"/>
                  </a:lnTo>
                  <a:lnTo>
                    <a:pt x="1893" y="681"/>
                  </a:lnTo>
                  <a:lnTo>
                    <a:pt x="1820" y="671"/>
                  </a:lnTo>
                  <a:lnTo>
                    <a:pt x="1745" y="668"/>
                  </a:lnTo>
                  <a:close/>
                  <a:moveTo>
                    <a:pt x="0" y="649"/>
                  </a:moveTo>
                  <a:lnTo>
                    <a:pt x="452" y="649"/>
                  </a:lnTo>
                  <a:lnTo>
                    <a:pt x="452" y="2147"/>
                  </a:lnTo>
                  <a:lnTo>
                    <a:pt x="0" y="2147"/>
                  </a:lnTo>
                  <a:lnTo>
                    <a:pt x="0" y="649"/>
                  </a:lnTo>
                  <a:close/>
                  <a:moveTo>
                    <a:pt x="1302" y="0"/>
                  </a:moveTo>
                  <a:lnTo>
                    <a:pt x="2126" y="0"/>
                  </a:lnTo>
                  <a:lnTo>
                    <a:pt x="2162" y="3"/>
                  </a:lnTo>
                  <a:lnTo>
                    <a:pt x="2196" y="13"/>
                  </a:lnTo>
                  <a:lnTo>
                    <a:pt x="2227" y="28"/>
                  </a:lnTo>
                  <a:lnTo>
                    <a:pt x="2256" y="48"/>
                  </a:lnTo>
                  <a:lnTo>
                    <a:pt x="2279" y="71"/>
                  </a:lnTo>
                  <a:lnTo>
                    <a:pt x="2299" y="100"/>
                  </a:lnTo>
                  <a:lnTo>
                    <a:pt x="2314" y="130"/>
                  </a:lnTo>
                  <a:lnTo>
                    <a:pt x="2324" y="164"/>
                  </a:lnTo>
                  <a:lnTo>
                    <a:pt x="2327" y="200"/>
                  </a:lnTo>
                  <a:lnTo>
                    <a:pt x="2327" y="237"/>
                  </a:lnTo>
                  <a:lnTo>
                    <a:pt x="3228" y="237"/>
                  </a:lnTo>
                  <a:lnTo>
                    <a:pt x="3264" y="240"/>
                  </a:lnTo>
                  <a:lnTo>
                    <a:pt x="3298" y="250"/>
                  </a:lnTo>
                  <a:lnTo>
                    <a:pt x="3329" y="265"/>
                  </a:lnTo>
                  <a:lnTo>
                    <a:pt x="3357" y="285"/>
                  </a:lnTo>
                  <a:lnTo>
                    <a:pt x="3381" y="308"/>
                  </a:lnTo>
                  <a:lnTo>
                    <a:pt x="3400" y="337"/>
                  </a:lnTo>
                  <a:lnTo>
                    <a:pt x="3415" y="367"/>
                  </a:lnTo>
                  <a:lnTo>
                    <a:pt x="3425" y="401"/>
                  </a:lnTo>
                  <a:lnTo>
                    <a:pt x="3428" y="437"/>
                  </a:lnTo>
                  <a:lnTo>
                    <a:pt x="3428" y="2360"/>
                  </a:lnTo>
                  <a:lnTo>
                    <a:pt x="3425" y="2396"/>
                  </a:lnTo>
                  <a:lnTo>
                    <a:pt x="3415" y="2429"/>
                  </a:lnTo>
                  <a:lnTo>
                    <a:pt x="3400" y="2461"/>
                  </a:lnTo>
                  <a:lnTo>
                    <a:pt x="3381" y="2488"/>
                  </a:lnTo>
                  <a:lnTo>
                    <a:pt x="3357" y="2513"/>
                  </a:lnTo>
                  <a:lnTo>
                    <a:pt x="3329" y="2532"/>
                  </a:lnTo>
                  <a:lnTo>
                    <a:pt x="3298" y="2546"/>
                  </a:lnTo>
                  <a:lnTo>
                    <a:pt x="3264" y="2556"/>
                  </a:lnTo>
                  <a:lnTo>
                    <a:pt x="3228" y="2559"/>
                  </a:lnTo>
                  <a:lnTo>
                    <a:pt x="200" y="2559"/>
                  </a:lnTo>
                  <a:lnTo>
                    <a:pt x="164" y="2556"/>
                  </a:lnTo>
                  <a:lnTo>
                    <a:pt x="130" y="2546"/>
                  </a:lnTo>
                  <a:lnTo>
                    <a:pt x="99" y="2532"/>
                  </a:lnTo>
                  <a:lnTo>
                    <a:pt x="71" y="2513"/>
                  </a:lnTo>
                  <a:lnTo>
                    <a:pt x="47" y="2488"/>
                  </a:lnTo>
                  <a:lnTo>
                    <a:pt x="28" y="2461"/>
                  </a:lnTo>
                  <a:lnTo>
                    <a:pt x="13" y="2429"/>
                  </a:lnTo>
                  <a:lnTo>
                    <a:pt x="3" y="2396"/>
                  </a:lnTo>
                  <a:lnTo>
                    <a:pt x="0" y="2360"/>
                  </a:lnTo>
                  <a:lnTo>
                    <a:pt x="0" y="2297"/>
                  </a:lnTo>
                  <a:lnTo>
                    <a:pt x="527" y="2297"/>
                  </a:lnTo>
                  <a:lnTo>
                    <a:pt x="546" y="2295"/>
                  </a:lnTo>
                  <a:lnTo>
                    <a:pt x="564" y="2287"/>
                  </a:lnTo>
                  <a:lnTo>
                    <a:pt x="580" y="2276"/>
                  </a:lnTo>
                  <a:lnTo>
                    <a:pt x="591" y="2260"/>
                  </a:lnTo>
                  <a:lnTo>
                    <a:pt x="599" y="2243"/>
                  </a:lnTo>
                  <a:lnTo>
                    <a:pt x="601" y="2223"/>
                  </a:lnTo>
                  <a:lnTo>
                    <a:pt x="601" y="575"/>
                  </a:lnTo>
                  <a:lnTo>
                    <a:pt x="599" y="555"/>
                  </a:lnTo>
                  <a:lnTo>
                    <a:pt x="591" y="537"/>
                  </a:lnTo>
                  <a:lnTo>
                    <a:pt x="580" y="522"/>
                  </a:lnTo>
                  <a:lnTo>
                    <a:pt x="564" y="510"/>
                  </a:lnTo>
                  <a:lnTo>
                    <a:pt x="546" y="503"/>
                  </a:lnTo>
                  <a:lnTo>
                    <a:pt x="527" y="500"/>
                  </a:lnTo>
                  <a:lnTo>
                    <a:pt x="0" y="500"/>
                  </a:lnTo>
                  <a:lnTo>
                    <a:pt x="0" y="437"/>
                  </a:lnTo>
                  <a:lnTo>
                    <a:pt x="3" y="401"/>
                  </a:lnTo>
                  <a:lnTo>
                    <a:pt x="13" y="367"/>
                  </a:lnTo>
                  <a:lnTo>
                    <a:pt x="28" y="337"/>
                  </a:lnTo>
                  <a:lnTo>
                    <a:pt x="47" y="308"/>
                  </a:lnTo>
                  <a:lnTo>
                    <a:pt x="71" y="285"/>
                  </a:lnTo>
                  <a:lnTo>
                    <a:pt x="99" y="265"/>
                  </a:lnTo>
                  <a:lnTo>
                    <a:pt x="130" y="250"/>
                  </a:lnTo>
                  <a:lnTo>
                    <a:pt x="164" y="240"/>
                  </a:lnTo>
                  <a:lnTo>
                    <a:pt x="200" y="237"/>
                  </a:lnTo>
                  <a:lnTo>
                    <a:pt x="209" y="237"/>
                  </a:lnTo>
                  <a:lnTo>
                    <a:pt x="219" y="207"/>
                  </a:lnTo>
                  <a:lnTo>
                    <a:pt x="235" y="178"/>
                  </a:lnTo>
                  <a:lnTo>
                    <a:pt x="254" y="153"/>
                  </a:lnTo>
                  <a:lnTo>
                    <a:pt x="278" y="130"/>
                  </a:lnTo>
                  <a:lnTo>
                    <a:pt x="305" y="112"/>
                  </a:lnTo>
                  <a:lnTo>
                    <a:pt x="335" y="99"/>
                  </a:lnTo>
                  <a:lnTo>
                    <a:pt x="367" y="90"/>
                  </a:lnTo>
                  <a:lnTo>
                    <a:pt x="402" y="88"/>
                  </a:lnTo>
                  <a:lnTo>
                    <a:pt x="702" y="88"/>
                  </a:lnTo>
                  <a:lnTo>
                    <a:pt x="736" y="90"/>
                  </a:lnTo>
                  <a:lnTo>
                    <a:pt x="767" y="99"/>
                  </a:lnTo>
                  <a:lnTo>
                    <a:pt x="797" y="112"/>
                  </a:lnTo>
                  <a:lnTo>
                    <a:pt x="825" y="130"/>
                  </a:lnTo>
                  <a:lnTo>
                    <a:pt x="848" y="153"/>
                  </a:lnTo>
                  <a:lnTo>
                    <a:pt x="868" y="178"/>
                  </a:lnTo>
                  <a:lnTo>
                    <a:pt x="883" y="207"/>
                  </a:lnTo>
                  <a:lnTo>
                    <a:pt x="895" y="237"/>
                  </a:lnTo>
                  <a:lnTo>
                    <a:pt x="1101" y="237"/>
                  </a:lnTo>
                  <a:lnTo>
                    <a:pt x="1101" y="200"/>
                  </a:lnTo>
                  <a:lnTo>
                    <a:pt x="1105" y="164"/>
                  </a:lnTo>
                  <a:lnTo>
                    <a:pt x="1114" y="130"/>
                  </a:lnTo>
                  <a:lnTo>
                    <a:pt x="1129" y="100"/>
                  </a:lnTo>
                  <a:lnTo>
                    <a:pt x="1148" y="71"/>
                  </a:lnTo>
                  <a:lnTo>
                    <a:pt x="1172" y="48"/>
                  </a:lnTo>
                  <a:lnTo>
                    <a:pt x="1201" y="28"/>
                  </a:lnTo>
                  <a:lnTo>
                    <a:pt x="1232" y="13"/>
                  </a:lnTo>
                  <a:lnTo>
                    <a:pt x="1266" y="3"/>
                  </a:lnTo>
                  <a:lnTo>
                    <a:pt x="130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IN" dirty="0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grpSp>
          <p:nvGrpSpPr>
            <p:cNvPr id="42" name="Group 23"/>
            <p:cNvGrpSpPr/>
            <p:nvPr/>
          </p:nvGrpSpPr>
          <p:grpSpPr>
            <a:xfrm>
              <a:off x="11615" y="7854"/>
              <a:ext cx="818" cy="734"/>
              <a:chOff x="5159473" y="2453350"/>
              <a:chExt cx="684000" cy="613776"/>
            </a:xfrm>
            <a:solidFill>
              <a:schemeClr val="bg1"/>
            </a:solidFill>
          </p:grpSpPr>
          <p:sp>
            <p:nvSpPr>
              <p:cNvPr id="43" name="Freeform 42"/>
              <p:cNvSpPr/>
              <p:nvPr/>
            </p:nvSpPr>
            <p:spPr bwMode="auto">
              <a:xfrm>
                <a:off x="5208144" y="2657709"/>
                <a:ext cx="117461" cy="315257"/>
              </a:xfrm>
              <a:custGeom>
                <a:avLst/>
                <a:gdLst>
                  <a:gd name="T0" fmla="*/ 151 w 725"/>
                  <a:gd name="T1" fmla="*/ 0 h 1806"/>
                  <a:gd name="T2" fmla="*/ 574 w 725"/>
                  <a:gd name="T3" fmla="*/ 0 h 1806"/>
                  <a:gd name="T4" fmla="*/ 608 w 725"/>
                  <a:gd name="T5" fmla="*/ 3 h 1806"/>
                  <a:gd name="T6" fmla="*/ 640 w 725"/>
                  <a:gd name="T7" fmla="*/ 15 h 1806"/>
                  <a:gd name="T8" fmla="*/ 668 w 725"/>
                  <a:gd name="T9" fmla="*/ 33 h 1806"/>
                  <a:gd name="T10" fmla="*/ 691 w 725"/>
                  <a:gd name="T11" fmla="*/ 56 h 1806"/>
                  <a:gd name="T12" fmla="*/ 709 w 725"/>
                  <a:gd name="T13" fmla="*/ 84 h 1806"/>
                  <a:gd name="T14" fmla="*/ 721 w 725"/>
                  <a:gd name="T15" fmla="*/ 116 h 1806"/>
                  <a:gd name="T16" fmla="*/ 725 w 725"/>
                  <a:gd name="T17" fmla="*/ 150 h 1806"/>
                  <a:gd name="T18" fmla="*/ 725 w 725"/>
                  <a:gd name="T19" fmla="*/ 1656 h 1806"/>
                  <a:gd name="T20" fmla="*/ 721 w 725"/>
                  <a:gd name="T21" fmla="*/ 1691 h 1806"/>
                  <a:gd name="T22" fmla="*/ 709 w 725"/>
                  <a:gd name="T23" fmla="*/ 1723 h 1806"/>
                  <a:gd name="T24" fmla="*/ 691 w 725"/>
                  <a:gd name="T25" fmla="*/ 1750 h 1806"/>
                  <a:gd name="T26" fmla="*/ 668 w 725"/>
                  <a:gd name="T27" fmla="*/ 1774 h 1806"/>
                  <a:gd name="T28" fmla="*/ 640 w 725"/>
                  <a:gd name="T29" fmla="*/ 1792 h 1806"/>
                  <a:gd name="T30" fmla="*/ 608 w 725"/>
                  <a:gd name="T31" fmla="*/ 1802 h 1806"/>
                  <a:gd name="T32" fmla="*/ 574 w 725"/>
                  <a:gd name="T33" fmla="*/ 1806 h 1806"/>
                  <a:gd name="T34" fmla="*/ 151 w 725"/>
                  <a:gd name="T35" fmla="*/ 1806 h 1806"/>
                  <a:gd name="T36" fmla="*/ 116 w 725"/>
                  <a:gd name="T37" fmla="*/ 1802 h 1806"/>
                  <a:gd name="T38" fmla="*/ 85 w 725"/>
                  <a:gd name="T39" fmla="*/ 1792 h 1806"/>
                  <a:gd name="T40" fmla="*/ 56 w 725"/>
                  <a:gd name="T41" fmla="*/ 1774 h 1806"/>
                  <a:gd name="T42" fmla="*/ 33 w 725"/>
                  <a:gd name="T43" fmla="*/ 1750 h 1806"/>
                  <a:gd name="T44" fmla="*/ 16 w 725"/>
                  <a:gd name="T45" fmla="*/ 1723 h 1806"/>
                  <a:gd name="T46" fmla="*/ 4 w 725"/>
                  <a:gd name="T47" fmla="*/ 1691 h 1806"/>
                  <a:gd name="T48" fmla="*/ 0 w 725"/>
                  <a:gd name="T49" fmla="*/ 1656 h 1806"/>
                  <a:gd name="T50" fmla="*/ 0 w 725"/>
                  <a:gd name="T51" fmla="*/ 150 h 1806"/>
                  <a:gd name="T52" fmla="*/ 4 w 725"/>
                  <a:gd name="T53" fmla="*/ 116 h 1806"/>
                  <a:gd name="T54" fmla="*/ 16 w 725"/>
                  <a:gd name="T55" fmla="*/ 84 h 1806"/>
                  <a:gd name="T56" fmla="*/ 33 w 725"/>
                  <a:gd name="T57" fmla="*/ 56 h 1806"/>
                  <a:gd name="T58" fmla="*/ 56 w 725"/>
                  <a:gd name="T59" fmla="*/ 33 h 1806"/>
                  <a:gd name="T60" fmla="*/ 85 w 725"/>
                  <a:gd name="T61" fmla="*/ 15 h 1806"/>
                  <a:gd name="T62" fmla="*/ 116 w 725"/>
                  <a:gd name="T63" fmla="*/ 3 h 1806"/>
                  <a:gd name="T64" fmla="*/ 151 w 725"/>
                  <a:gd name="T65" fmla="*/ 0 h 1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25" h="1806">
                    <a:moveTo>
                      <a:pt x="151" y="0"/>
                    </a:moveTo>
                    <a:lnTo>
                      <a:pt x="574" y="0"/>
                    </a:lnTo>
                    <a:lnTo>
                      <a:pt x="608" y="3"/>
                    </a:lnTo>
                    <a:lnTo>
                      <a:pt x="640" y="15"/>
                    </a:lnTo>
                    <a:lnTo>
                      <a:pt x="668" y="33"/>
                    </a:lnTo>
                    <a:lnTo>
                      <a:pt x="691" y="56"/>
                    </a:lnTo>
                    <a:lnTo>
                      <a:pt x="709" y="84"/>
                    </a:lnTo>
                    <a:lnTo>
                      <a:pt x="721" y="116"/>
                    </a:lnTo>
                    <a:lnTo>
                      <a:pt x="725" y="150"/>
                    </a:lnTo>
                    <a:lnTo>
                      <a:pt x="725" y="1656"/>
                    </a:lnTo>
                    <a:lnTo>
                      <a:pt x="721" y="1691"/>
                    </a:lnTo>
                    <a:lnTo>
                      <a:pt x="709" y="1723"/>
                    </a:lnTo>
                    <a:lnTo>
                      <a:pt x="691" y="1750"/>
                    </a:lnTo>
                    <a:lnTo>
                      <a:pt x="668" y="1774"/>
                    </a:lnTo>
                    <a:lnTo>
                      <a:pt x="640" y="1792"/>
                    </a:lnTo>
                    <a:lnTo>
                      <a:pt x="608" y="1802"/>
                    </a:lnTo>
                    <a:lnTo>
                      <a:pt x="574" y="1806"/>
                    </a:lnTo>
                    <a:lnTo>
                      <a:pt x="151" y="1806"/>
                    </a:lnTo>
                    <a:lnTo>
                      <a:pt x="116" y="1802"/>
                    </a:lnTo>
                    <a:lnTo>
                      <a:pt x="85" y="1792"/>
                    </a:lnTo>
                    <a:lnTo>
                      <a:pt x="56" y="1774"/>
                    </a:lnTo>
                    <a:lnTo>
                      <a:pt x="33" y="1750"/>
                    </a:lnTo>
                    <a:lnTo>
                      <a:pt x="16" y="1723"/>
                    </a:lnTo>
                    <a:lnTo>
                      <a:pt x="4" y="1691"/>
                    </a:lnTo>
                    <a:lnTo>
                      <a:pt x="0" y="1656"/>
                    </a:lnTo>
                    <a:lnTo>
                      <a:pt x="0" y="150"/>
                    </a:lnTo>
                    <a:lnTo>
                      <a:pt x="4" y="116"/>
                    </a:lnTo>
                    <a:lnTo>
                      <a:pt x="16" y="84"/>
                    </a:lnTo>
                    <a:lnTo>
                      <a:pt x="33" y="56"/>
                    </a:lnTo>
                    <a:lnTo>
                      <a:pt x="56" y="33"/>
                    </a:lnTo>
                    <a:lnTo>
                      <a:pt x="85" y="15"/>
                    </a:lnTo>
                    <a:lnTo>
                      <a:pt x="116" y="3"/>
                    </a:lnTo>
                    <a:lnTo>
                      <a:pt x="15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N" dirty="0">
                  <a:latin typeface="Arial"/>
                  <a:ea typeface="微软雅黑"/>
                  <a:cs typeface="字魂59号-创粗黑" panose="00000500000000000000" charset="-122"/>
                  <a:sym typeface="Arial"/>
                </a:endParaRPr>
              </a:p>
            </p:txBody>
          </p:sp>
          <p:sp>
            <p:nvSpPr>
              <p:cNvPr id="44" name="Freeform 43"/>
              <p:cNvSpPr/>
              <p:nvPr/>
            </p:nvSpPr>
            <p:spPr bwMode="auto">
              <a:xfrm>
                <a:off x="5364543" y="2453350"/>
                <a:ext cx="117461" cy="519617"/>
              </a:xfrm>
              <a:custGeom>
                <a:avLst/>
                <a:gdLst>
                  <a:gd name="T0" fmla="*/ 150 w 724"/>
                  <a:gd name="T1" fmla="*/ 0 h 2980"/>
                  <a:gd name="T2" fmla="*/ 574 w 724"/>
                  <a:gd name="T3" fmla="*/ 0 h 2980"/>
                  <a:gd name="T4" fmla="*/ 609 w 724"/>
                  <a:gd name="T5" fmla="*/ 3 h 2980"/>
                  <a:gd name="T6" fmla="*/ 640 w 724"/>
                  <a:gd name="T7" fmla="*/ 15 h 2980"/>
                  <a:gd name="T8" fmla="*/ 668 w 724"/>
                  <a:gd name="T9" fmla="*/ 33 h 2980"/>
                  <a:gd name="T10" fmla="*/ 691 w 724"/>
                  <a:gd name="T11" fmla="*/ 56 h 2980"/>
                  <a:gd name="T12" fmla="*/ 709 w 724"/>
                  <a:gd name="T13" fmla="*/ 84 h 2980"/>
                  <a:gd name="T14" fmla="*/ 720 w 724"/>
                  <a:gd name="T15" fmla="*/ 116 h 2980"/>
                  <a:gd name="T16" fmla="*/ 724 w 724"/>
                  <a:gd name="T17" fmla="*/ 150 h 2980"/>
                  <a:gd name="T18" fmla="*/ 724 w 724"/>
                  <a:gd name="T19" fmla="*/ 2830 h 2980"/>
                  <a:gd name="T20" fmla="*/ 720 w 724"/>
                  <a:gd name="T21" fmla="*/ 2865 h 2980"/>
                  <a:gd name="T22" fmla="*/ 709 w 724"/>
                  <a:gd name="T23" fmla="*/ 2897 h 2980"/>
                  <a:gd name="T24" fmla="*/ 691 w 724"/>
                  <a:gd name="T25" fmla="*/ 2924 h 2980"/>
                  <a:gd name="T26" fmla="*/ 668 w 724"/>
                  <a:gd name="T27" fmla="*/ 2948 h 2980"/>
                  <a:gd name="T28" fmla="*/ 640 w 724"/>
                  <a:gd name="T29" fmla="*/ 2966 h 2980"/>
                  <a:gd name="T30" fmla="*/ 609 w 724"/>
                  <a:gd name="T31" fmla="*/ 2976 h 2980"/>
                  <a:gd name="T32" fmla="*/ 574 w 724"/>
                  <a:gd name="T33" fmla="*/ 2980 h 2980"/>
                  <a:gd name="T34" fmla="*/ 150 w 724"/>
                  <a:gd name="T35" fmla="*/ 2980 h 2980"/>
                  <a:gd name="T36" fmla="*/ 116 w 724"/>
                  <a:gd name="T37" fmla="*/ 2976 h 2980"/>
                  <a:gd name="T38" fmla="*/ 84 w 724"/>
                  <a:gd name="T39" fmla="*/ 2966 h 2980"/>
                  <a:gd name="T40" fmla="*/ 56 w 724"/>
                  <a:gd name="T41" fmla="*/ 2948 h 2980"/>
                  <a:gd name="T42" fmla="*/ 33 w 724"/>
                  <a:gd name="T43" fmla="*/ 2924 h 2980"/>
                  <a:gd name="T44" fmla="*/ 15 w 724"/>
                  <a:gd name="T45" fmla="*/ 2897 h 2980"/>
                  <a:gd name="T46" fmla="*/ 3 w 724"/>
                  <a:gd name="T47" fmla="*/ 2865 h 2980"/>
                  <a:gd name="T48" fmla="*/ 0 w 724"/>
                  <a:gd name="T49" fmla="*/ 2830 h 2980"/>
                  <a:gd name="T50" fmla="*/ 0 w 724"/>
                  <a:gd name="T51" fmla="*/ 150 h 2980"/>
                  <a:gd name="T52" fmla="*/ 3 w 724"/>
                  <a:gd name="T53" fmla="*/ 116 h 2980"/>
                  <a:gd name="T54" fmla="*/ 15 w 724"/>
                  <a:gd name="T55" fmla="*/ 84 h 2980"/>
                  <a:gd name="T56" fmla="*/ 33 w 724"/>
                  <a:gd name="T57" fmla="*/ 56 h 2980"/>
                  <a:gd name="T58" fmla="*/ 56 w 724"/>
                  <a:gd name="T59" fmla="*/ 33 h 2980"/>
                  <a:gd name="T60" fmla="*/ 84 w 724"/>
                  <a:gd name="T61" fmla="*/ 15 h 2980"/>
                  <a:gd name="T62" fmla="*/ 116 w 724"/>
                  <a:gd name="T63" fmla="*/ 3 h 2980"/>
                  <a:gd name="T64" fmla="*/ 150 w 724"/>
                  <a:gd name="T65" fmla="*/ 0 h 29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24" h="2980">
                    <a:moveTo>
                      <a:pt x="150" y="0"/>
                    </a:moveTo>
                    <a:lnTo>
                      <a:pt x="574" y="0"/>
                    </a:lnTo>
                    <a:lnTo>
                      <a:pt x="609" y="3"/>
                    </a:lnTo>
                    <a:lnTo>
                      <a:pt x="640" y="15"/>
                    </a:lnTo>
                    <a:lnTo>
                      <a:pt x="668" y="33"/>
                    </a:lnTo>
                    <a:lnTo>
                      <a:pt x="691" y="56"/>
                    </a:lnTo>
                    <a:lnTo>
                      <a:pt x="709" y="84"/>
                    </a:lnTo>
                    <a:lnTo>
                      <a:pt x="720" y="116"/>
                    </a:lnTo>
                    <a:lnTo>
                      <a:pt x="724" y="150"/>
                    </a:lnTo>
                    <a:lnTo>
                      <a:pt x="724" y="2830"/>
                    </a:lnTo>
                    <a:lnTo>
                      <a:pt x="720" y="2865"/>
                    </a:lnTo>
                    <a:lnTo>
                      <a:pt x="709" y="2897"/>
                    </a:lnTo>
                    <a:lnTo>
                      <a:pt x="691" y="2924"/>
                    </a:lnTo>
                    <a:lnTo>
                      <a:pt x="668" y="2948"/>
                    </a:lnTo>
                    <a:lnTo>
                      <a:pt x="640" y="2966"/>
                    </a:lnTo>
                    <a:lnTo>
                      <a:pt x="609" y="2976"/>
                    </a:lnTo>
                    <a:lnTo>
                      <a:pt x="574" y="2980"/>
                    </a:lnTo>
                    <a:lnTo>
                      <a:pt x="150" y="2980"/>
                    </a:lnTo>
                    <a:lnTo>
                      <a:pt x="116" y="2976"/>
                    </a:lnTo>
                    <a:lnTo>
                      <a:pt x="84" y="2966"/>
                    </a:lnTo>
                    <a:lnTo>
                      <a:pt x="56" y="2948"/>
                    </a:lnTo>
                    <a:lnTo>
                      <a:pt x="33" y="2924"/>
                    </a:lnTo>
                    <a:lnTo>
                      <a:pt x="15" y="2897"/>
                    </a:lnTo>
                    <a:lnTo>
                      <a:pt x="3" y="2865"/>
                    </a:lnTo>
                    <a:lnTo>
                      <a:pt x="0" y="2830"/>
                    </a:lnTo>
                    <a:lnTo>
                      <a:pt x="0" y="150"/>
                    </a:lnTo>
                    <a:lnTo>
                      <a:pt x="3" y="116"/>
                    </a:lnTo>
                    <a:lnTo>
                      <a:pt x="15" y="84"/>
                    </a:lnTo>
                    <a:lnTo>
                      <a:pt x="33" y="56"/>
                    </a:lnTo>
                    <a:lnTo>
                      <a:pt x="56" y="33"/>
                    </a:lnTo>
                    <a:lnTo>
                      <a:pt x="84" y="15"/>
                    </a:lnTo>
                    <a:lnTo>
                      <a:pt x="116" y="3"/>
                    </a:lnTo>
                    <a:lnTo>
                      <a:pt x="15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N" dirty="0">
                  <a:latin typeface="Arial"/>
                  <a:ea typeface="微软雅黑"/>
                  <a:cs typeface="字魂59号-创粗黑" panose="00000500000000000000" charset="-122"/>
                  <a:sym typeface="Arial"/>
                </a:endParaRPr>
              </a:p>
            </p:txBody>
          </p:sp>
          <p:sp>
            <p:nvSpPr>
              <p:cNvPr id="45" name="Freeform 44"/>
              <p:cNvSpPr>
                <a:spLocks noEditPoints="1"/>
              </p:cNvSpPr>
              <p:nvPr/>
            </p:nvSpPr>
            <p:spPr bwMode="auto">
              <a:xfrm>
                <a:off x="5520942" y="2568433"/>
                <a:ext cx="117461" cy="404534"/>
              </a:xfrm>
              <a:custGeom>
                <a:avLst/>
                <a:gdLst>
                  <a:gd name="T0" fmla="*/ 181 w 724"/>
                  <a:gd name="T1" fmla="*/ 180 h 2317"/>
                  <a:gd name="T2" fmla="*/ 181 w 724"/>
                  <a:gd name="T3" fmla="*/ 2137 h 2317"/>
                  <a:gd name="T4" fmla="*/ 544 w 724"/>
                  <a:gd name="T5" fmla="*/ 2137 h 2317"/>
                  <a:gd name="T6" fmla="*/ 544 w 724"/>
                  <a:gd name="T7" fmla="*/ 180 h 2317"/>
                  <a:gd name="T8" fmla="*/ 181 w 724"/>
                  <a:gd name="T9" fmla="*/ 180 h 2317"/>
                  <a:gd name="T10" fmla="*/ 151 w 724"/>
                  <a:gd name="T11" fmla="*/ 0 h 2317"/>
                  <a:gd name="T12" fmla="*/ 575 w 724"/>
                  <a:gd name="T13" fmla="*/ 0 h 2317"/>
                  <a:gd name="T14" fmla="*/ 609 w 724"/>
                  <a:gd name="T15" fmla="*/ 3 h 2317"/>
                  <a:gd name="T16" fmla="*/ 640 w 724"/>
                  <a:gd name="T17" fmla="*/ 15 h 2317"/>
                  <a:gd name="T18" fmla="*/ 668 w 724"/>
                  <a:gd name="T19" fmla="*/ 31 h 2317"/>
                  <a:gd name="T20" fmla="*/ 692 w 724"/>
                  <a:gd name="T21" fmla="*/ 56 h 2317"/>
                  <a:gd name="T22" fmla="*/ 709 w 724"/>
                  <a:gd name="T23" fmla="*/ 84 h 2317"/>
                  <a:gd name="T24" fmla="*/ 720 w 724"/>
                  <a:gd name="T25" fmla="*/ 115 h 2317"/>
                  <a:gd name="T26" fmla="*/ 724 w 724"/>
                  <a:gd name="T27" fmla="*/ 149 h 2317"/>
                  <a:gd name="T28" fmla="*/ 724 w 724"/>
                  <a:gd name="T29" fmla="*/ 2167 h 2317"/>
                  <a:gd name="T30" fmla="*/ 720 w 724"/>
                  <a:gd name="T31" fmla="*/ 2202 h 2317"/>
                  <a:gd name="T32" fmla="*/ 709 w 724"/>
                  <a:gd name="T33" fmla="*/ 2234 h 2317"/>
                  <a:gd name="T34" fmla="*/ 692 w 724"/>
                  <a:gd name="T35" fmla="*/ 2261 h 2317"/>
                  <a:gd name="T36" fmla="*/ 668 w 724"/>
                  <a:gd name="T37" fmla="*/ 2285 h 2317"/>
                  <a:gd name="T38" fmla="*/ 640 w 724"/>
                  <a:gd name="T39" fmla="*/ 2303 h 2317"/>
                  <a:gd name="T40" fmla="*/ 609 w 724"/>
                  <a:gd name="T41" fmla="*/ 2313 h 2317"/>
                  <a:gd name="T42" fmla="*/ 575 w 724"/>
                  <a:gd name="T43" fmla="*/ 2317 h 2317"/>
                  <a:gd name="T44" fmla="*/ 151 w 724"/>
                  <a:gd name="T45" fmla="*/ 2317 h 2317"/>
                  <a:gd name="T46" fmla="*/ 116 w 724"/>
                  <a:gd name="T47" fmla="*/ 2313 h 2317"/>
                  <a:gd name="T48" fmla="*/ 84 w 724"/>
                  <a:gd name="T49" fmla="*/ 2303 h 2317"/>
                  <a:gd name="T50" fmla="*/ 56 w 724"/>
                  <a:gd name="T51" fmla="*/ 2285 h 2317"/>
                  <a:gd name="T52" fmla="*/ 33 w 724"/>
                  <a:gd name="T53" fmla="*/ 2261 h 2317"/>
                  <a:gd name="T54" fmla="*/ 15 w 724"/>
                  <a:gd name="T55" fmla="*/ 2234 h 2317"/>
                  <a:gd name="T56" fmla="*/ 5 w 724"/>
                  <a:gd name="T57" fmla="*/ 2202 h 2317"/>
                  <a:gd name="T58" fmla="*/ 0 w 724"/>
                  <a:gd name="T59" fmla="*/ 2167 h 2317"/>
                  <a:gd name="T60" fmla="*/ 0 w 724"/>
                  <a:gd name="T61" fmla="*/ 149 h 2317"/>
                  <a:gd name="T62" fmla="*/ 5 w 724"/>
                  <a:gd name="T63" fmla="*/ 115 h 2317"/>
                  <a:gd name="T64" fmla="*/ 15 w 724"/>
                  <a:gd name="T65" fmla="*/ 84 h 2317"/>
                  <a:gd name="T66" fmla="*/ 33 w 724"/>
                  <a:gd name="T67" fmla="*/ 56 h 2317"/>
                  <a:gd name="T68" fmla="*/ 56 w 724"/>
                  <a:gd name="T69" fmla="*/ 31 h 2317"/>
                  <a:gd name="T70" fmla="*/ 84 w 724"/>
                  <a:gd name="T71" fmla="*/ 15 h 2317"/>
                  <a:gd name="T72" fmla="*/ 116 w 724"/>
                  <a:gd name="T73" fmla="*/ 3 h 2317"/>
                  <a:gd name="T74" fmla="*/ 151 w 724"/>
                  <a:gd name="T75" fmla="*/ 0 h 2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724" h="2317">
                    <a:moveTo>
                      <a:pt x="181" y="180"/>
                    </a:moveTo>
                    <a:lnTo>
                      <a:pt x="181" y="2137"/>
                    </a:lnTo>
                    <a:lnTo>
                      <a:pt x="544" y="2137"/>
                    </a:lnTo>
                    <a:lnTo>
                      <a:pt x="544" y="180"/>
                    </a:lnTo>
                    <a:lnTo>
                      <a:pt x="181" y="180"/>
                    </a:lnTo>
                    <a:close/>
                    <a:moveTo>
                      <a:pt x="151" y="0"/>
                    </a:moveTo>
                    <a:lnTo>
                      <a:pt x="575" y="0"/>
                    </a:lnTo>
                    <a:lnTo>
                      <a:pt x="609" y="3"/>
                    </a:lnTo>
                    <a:lnTo>
                      <a:pt x="640" y="15"/>
                    </a:lnTo>
                    <a:lnTo>
                      <a:pt x="668" y="31"/>
                    </a:lnTo>
                    <a:lnTo>
                      <a:pt x="692" y="56"/>
                    </a:lnTo>
                    <a:lnTo>
                      <a:pt x="709" y="84"/>
                    </a:lnTo>
                    <a:lnTo>
                      <a:pt x="720" y="115"/>
                    </a:lnTo>
                    <a:lnTo>
                      <a:pt x="724" y="149"/>
                    </a:lnTo>
                    <a:lnTo>
                      <a:pt x="724" y="2167"/>
                    </a:lnTo>
                    <a:lnTo>
                      <a:pt x="720" y="2202"/>
                    </a:lnTo>
                    <a:lnTo>
                      <a:pt x="709" y="2234"/>
                    </a:lnTo>
                    <a:lnTo>
                      <a:pt x="692" y="2261"/>
                    </a:lnTo>
                    <a:lnTo>
                      <a:pt x="668" y="2285"/>
                    </a:lnTo>
                    <a:lnTo>
                      <a:pt x="640" y="2303"/>
                    </a:lnTo>
                    <a:lnTo>
                      <a:pt x="609" y="2313"/>
                    </a:lnTo>
                    <a:lnTo>
                      <a:pt x="575" y="2317"/>
                    </a:lnTo>
                    <a:lnTo>
                      <a:pt x="151" y="2317"/>
                    </a:lnTo>
                    <a:lnTo>
                      <a:pt x="116" y="2313"/>
                    </a:lnTo>
                    <a:lnTo>
                      <a:pt x="84" y="2303"/>
                    </a:lnTo>
                    <a:lnTo>
                      <a:pt x="56" y="2285"/>
                    </a:lnTo>
                    <a:lnTo>
                      <a:pt x="33" y="2261"/>
                    </a:lnTo>
                    <a:lnTo>
                      <a:pt x="15" y="2234"/>
                    </a:lnTo>
                    <a:lnTo>
                      <a:pt x="5" y="2202"/>
                    </a:lnTo>
                    <a:lnTo>
                      <a:pt x="0" y="2167"/>
                    </a:lnTo>
                    <a:lnTo>
                      <a:pt x="0" y="149"/>
                    </a:lnTo>
                    <a:lnTo>
                      <a:pt x="5" y="115"/>
                    </a:lnTo>
                    <a:lnTo>
                      <a:pt x="15" y="84"/>
                    </a:lnTo>
                    <a:lnTo>
                      <a:pt x="33" y="56"/>
                    </a:lnTo>
                    <a:lnTo>
                      <a:pt x="56" y="31"/>
                    </a:lnTo>
                    <a:lnTo>
                      <a:pt x="84" y="15"/>
                    </a:lnTo>
                    <a:lnTo>
                      <a:pt x="116" y="3"/>
                    </a:lnTo>
                    <a:lnTo>
                      <a:pt x="15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N" dirty="0">
                  <a:latin typeface="Arial"/>
                  <a:ea typeface="微软雅黑"/>
                  <a:cs typeface="字魂59号-创粗黑" panose="00000500000000000000" charset="-122"/>
                  <a:sym typeface="Arial"/>
                </a:endParaRPr>
              </a:p>
            </p:txBody>
          </p:sp>
          <p:sp>
            <p:nvSpPr>
              <p:cNvPr id="46" name="Freeform 45"/>
              <p:cNvSpPr/>
              <p:nvPr/>
            </p:nvSpPr>
            <p:spPr bwMode="auto">
              <a:xfrm>
                <a:off x="5679287" y="2757447"/>
                <a:ext cx="117461" cy="215519"/>
              </a:xfrm>
              <a:custGeom>
                <a:avLst/>
                <a:gdLst>
                  <a:gd name="T0" fmla="*/ 151 w 725"/>
                  <a:gd name="T1" fmla="*/ 0 h 1234"/>
                  <a:gd name="T2" fmla="*/ 575 w 725"/>
                  <a:gd name="T3" fmla="*/ 0 h 1234"/>
                  <a:gd name="T4" fmla="*/ 610 w 725"/>
                  <a:gd name="T5" fmla="*/ 4 h 1234"/>
                  <a:gd name="T6" fmla="*/ 641 w 725"/>
                  <a:gd name="T7" fmla="*/ 15 h 1234"/>
                  <a:gd name="T8" fmla="*/ 669 w 725"/>
                  <a:gd name="T9" fmla="*/ 33 h 1234"/>
                  <a:gd name="T10" fmla="*/ 693 w 725"/>
                  <a:gd name="T11" fmla="*/ 56 h 1234"/>
                  <a:gd name="T12" fmla="*/ 709 w 725"/>
                  <a:gd name="T13" fmla="*/ 84 h 1234"/>
                  <a:gd name="T14" fmla="*/ 721 w 725"/>
                  <a:gd name="T15" fmla="*/ 116 h 1234"/>
                  <a:gd name="T16" fmla="*/ 725 w 725"/>
                  <a:gd name="T17" fmla="*/ 151 h 1234"/>
                  <a:gd name="T18" fmla="*/ 725 w 725"/>
                  <a:gd name="T19" fmla="*/ 1084 h 1234"/>
                  <a:gd name="T20" fmla="*/ 721 w 725"/>
                  <a:gd name="T21" fmla="*/ 1119 h 1234"/>
                  <a:gd name="T22" fmla="*/ 709 w 725"/>
                  <a:gd name="T23" fmla="*/ 1151 h 1234"/>
                  <a:gd name="T24" fmla="*/ 693 w 725"/>
                  <a:gd name="T25" fmla="*/ 1178 h 1234"/>
                  <a:gd name="T26" fmla="*/ 669 w 725"/>
                  <a:gd name="T27" fmla="*/ 1202 h 1234"/>
                  <a:gd name="T28" fmla="*/ 641 w 725"/>
                  <a:gd name="T29" fmla="*/ 1220 h 1234"/>
                  <a:gd name="T30" fmla="*/ 610 w 725"/>
                  <a:gd name="T31" fmla="*/ 1230 h 1234"/>
                  <a:gd name="T32" fmla="*/ 575 w 725"/>
                  <a:gd name="T33" fmla="*/ 1234 h 1234"/>
                  <a:gd name="T34" fmla="*/ 151 w 725"/>
                  <a:gd name="T35" fmla="*/ 1234 h 1234"/>
                  <a:gd name="T36" fmla="*/ 117 w 725"/>
                  <a:gd name="T37" fmla="*/ 1230 h 1234"/>
                  <a:gd name="T38" fmla="*/ 85 w 725"/>
                  <a:gd name="T39" fmla="*/ 1220 h 1234"/>
                  <a:gd name="T40" fmla="*/ 58 w 725"/>
                  <a:gd name="T41" fmla="*/ 1202 h 1234"/>
                  <a:gd name="T42" fmla="*/ 34 w 725"/>
                  <a:gd name="T43" fmla="*/ 1178 h 1234"/>
                  <a:gd name="T44" fmla="*/ 16 w 725"/>
                  <a:gd name="T45" fmla="*/ 1151 h 1234"/>
                  <a:gd name="T46" fmla="*/ 6 w 725"/>
                  <a:gd name="T47" fmla="*/ 1119 h 1234"/>
                  <a:gd name="T48" fmla="*/ 0 w 725"/>
                  <a:gd name="T49" fmla="*/ 1084 h 1234"/>
                  <a:gd name="T50" fmla="*/ 0 w 725"/>
                  <a:gd name="T51" fmla="*/ 151 h 1234"/>
                  <a:gd name="T52" fmla="*/ 6 w 725"/>
                  <a:gd name="T53" fmla="*/ 116 h 1234"/>
                  <a:gd name="T54" fmla="*/ 16 w 725"/>
                  <a:gd name="T55" fmla="*/ 84 h 1234"/>
                  <a:gd name="T56" fmla="*/ 34 w 725"/>
                  <a:gd name="T57" fmla="*/ 56 h 1234"/>
                  <a:gd name="T58" fmla="*/ 58 w 725"/>
                  <a:gd name="T59" fmla="*/ 33 h 1234"/>
                  <a:gd name="T60" fmla="*/ 85 w 725"/>
                  <a:gd name="T61" fmla="*/ 15 h 1234"/>
                  <a:gd name="T62" fmla="*/ 117 w 725"/>
                  <a:gd name="T63" fmla="*/ 4 h 1234"/>
                  <a:gd name="T64" fmla="*/ 151 w 725"/>
                  <a:gd name="T65" fmla="*/ 0 h 1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25" h="1234">
                    <a:moveTo>
                      <a:pt x="151" y="0"/>
                    </a:moveTo>
                    <a:lnTo>
                      <a:pt x="575" y="0"/>
                    </a:lnTo>
                    <a:lnTo>
                      <a:pt x="610" y="4"/>
                    </a:lnTo>
                    <a:lnTo>
                      <a:pt x="641" y="15"/>
                    </a:lnTo>
                    <a:lnTo>
                      <a:pt x="669" y="33"/>
                    </a:lnTo>
                    <a:lnTo>
                      <a:pt x="693" y="56"/>
                    </a:lnTo>
                    <a:lnTo>
                      <a:pt x="709" y="84"/>
                    </a:lnTo>
                    <a:lnTo>
                      <a:pt x="721" y="116"/>
                    </a:lnTo>
                    <a:lnTo>
                      <a:pt x="725" y="151"/>
                    </a:lnTo>
                    <a:lnTo>
                      <a:pt x="725" y="1084"/>
                    </a:lnTo>
                    <a:lnTo>
                      <a:pt x="721" y="1119"/>
                    </a:lnTo>
                    <a:lnTo>
                      <a:pt x="709" y="1151"/>
                    </a:lnTo>
                    <a:lnTo>
                      <a:pt x="693" y="1178"/>
                    </a:lnTo>
                    <a:lnTo>
                      <a:pt x="669" y="1202"/>
                    </a:lnTo>
                    <a:lnTo>
                      <a:pt x="641" y="1220"/>
                    </a:lnTo>
                    <a:lnTo>
                      <a:pt x="610" y="1230"/>
                    </a:lnTo>
                    <a:lnTo>
                      <a:pt x="575" y="1234"/>
                    </a:lnTo>
                    <a:lnTo>
                      <a:pt x="151" y="1234"/>
                    </a:lnTo>
                    <a:lnTo>
                      <a:pt x="117" y="1230"/>
                    </a:lnTo>
                    <a:lnTo>
                      <a:pt x="85" y="1220"/>
                    </a:lnTo>
                    <a:lnTo>
                      <a:pt x="58" y="1202"/>
                    </a:lnTo>
                    <a:lnTo>
                      <a:pt x="34" y="1178"/>
                    </a:lnTo>
                    <a:lnTo>
                      <a:pt x="16" y="1151"/>
                    </a:lnTo>
                    <a:lnTo>
                      <a:pt x="6" y="1119"/>
                    </a:lnTo>
                    <a:lnTo>
                      <a:pt x="0" y="1084"/>
                    </a:lnTo>
                    <a:lnTo>
                      <a:pt x="0" y="151"/>
                    </a:lnTo>
                    <a:lnTo>
                      <a:pt x="6" y="116"/>
                    </a:lnTo>
                    <a:lnTo>
                      <a:pt x="16" y="84"/>
                    </a:lnTo>
                    <a:lnTo>
                      <a:pt x="34" y="56"/>
                    </a:lnTo>
                    <a:lnTo>
                      <a:pt x="58" y="33"/>
                    </a:lnTo>
                    <a:lnTo>
                      <a:pt x="85" y="15"/>
                    </a:lnTo>
                    <a:lnTo>
                      <a:pt x="117" y="4"/>
                    </a:lnTo>
                    <a:lnTo>
                      <a:pt x="15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N" dirty="0">
                  <a:latin typeface="Arial"/>
                  <a:ea typeface="微软雅黑"/>
                  <a:cs typeface="字魂59号-创粗黑" panose="00000500000000000000" charset="-122"/>
                  <a:sym typeface="Arial"/>
                </a:endParaRPr>
              </a:p>
            </p:txBody>
          </p:sp>
          <p:sp>
            <p:nvSpPr>
              <p:cNvPr id="47" name="Freeform 46"/>
              <p:cNvSpPr/>
              <p:nvPr/>
            </p:nvSpPr>
            <p:spPr bwMode="auto">
              <a:xfrm>
                <a:off x="5159473" y="3004353"/>
                <a:ext cx="684000" cy="62773"/>
              </a:xfrm>
              <a:custGeom>
                <a:avLst/>
                <a:gdLst>
                  <a:gd name="T0" fmla="*/ 180 w 4216"/>
                  <a:gd name="T1" fmla="*/ 0 h 362"/>
                  <a:gd name="T2" fmla="*/ 4035 w 4216"/>
                  <a:gd name="T3" fmla="*/ 0 h 362"/>
                  <a:gd name="T4" fmla="*/ 4072 w 4216"/>
                  <a:gd name="T5" fmla="*/ 4 h 362"/>
                  <a:gd name="T6" fmla="*/ 4105 w 4216"/>
                  <a:gd name="T7" fmla="*/ 14 h 362"/>
                  <a:gd name="T8" fmla="*/ 4136 w 4216"/>
                  <a:gd name="T9" fmla="*/ 31 h 362"/>
                  <a:gd name="T10" fmla="*/ 4162 w 4216"/>
                  <a:gd name="T11" fmla="*/ 53 h 362"/>
                  <a:gd name="T12" fmla="*/ 4185 w 4216"/>
                  <a:gd name="T13" fmla="*/ 79 h 362"/>
                  <a:gd name="T14" fmla="*/ 4202 w 4216"/>
                  <a:gd name="T15" fmla="*/ 110 h 362"/>
                  <a:gd name="T16" fmla="*/ 4212 w 4216"/>
                  <a:gd name="T17" fmla="*/ 145 h 362"/>
                  <a:gd name="T18" fmla="*/ 4216 w 4216"/>
                  <a:gd name="T19" fmla="*/ 180 h 362"/>
                  <a:gd name="T20" fmla="*/ 4212 w 4216"/>
                  <a:gd name="T21" fmla="*/ 217 h 362"/>
                  <a:gd name="T22" fmla="*/ 4202 w 4216"/>
                  <a:gd name="T23" fmla="*/ 251 h 362"/>
                  <a:gd name="T24" fmla="*/ 4185 w 4216"/>
                  <a:gd name="T25" fmla="*/ 281 h 362"/>
                  <a:gd name="T26" fmla="*/ 4162 w 4216"/>
                  <a:gd name="T27" fmla="*/ 308 h 362"/>
                  <a:gd name="T28" fmla="*/ 4136 w 4216"/>
                  <a:gd name="T29" fmla="*/ 331 h 362"/>
                  <a:gd name="T30" fmla="*/ 4105 w 4216"/>
                  <a:gd name="T31" fmla="*/ 348 h 362"/>
                  <a:gd name="T32" fmla="*/ 4072 w 4216"/>
                  <a:gd name="T33" fmla="*/ 358 h 362"/>
                  <a:gd name="T34" fmla="*/ 4035 w 4216"/>
                  <a:gd name="T35" fmla="*/ 362 h 362"/>
                  <a:gd name="T36" fmla="*/ 180 w 4216"/>
                  <a:gd name="T37" fmla="*/ 362 h 362"/>
                  <a:gd name="T38" fmla="*/ 144 w 4216"/>
                  <a:gd name="T39" fmla="*/ 358 h 362"/>
                  <a:gd name="T40" fmla="*/ 110 w 4216"/>
                  <a:gd name="T41" fmla="*/ 348 h 362"/>
                  <a:gd name="T42" fmla="*/ 79 w 4216"/>
                  <a:gd name="T43" fmla="*/ 331 h 362"/>
                  <a:gd name="T44" fmla="*/ 52 w 4216"/>
                  <a:gd name="T45" fmla="*/ 308 h 362"/>
                  <a:gd name="T46" fmla="*/ 31 w 4216"/>
                  <a:gd name="T47" fmla="*/ 281 h 362"/>
                  <a:gd name="T48" fmla="*/ 14 w 4216"/>
                  <a:gd name="T49" fmla="*/ 251 h 362"/>
                  <a:gd name="T50" fmla="*/ 4 w 4216"/>
                  <a:gd name="T51" fmla="*/ 217 h 362"/>
                  <a:gd name="T52" fmla="*/ 0 w 4216"/>
                  <a:gd name="T53" fmla="*/ 180 h 362"/>
                  <a:gd name="T54" fmla="*/ 4 w 4216"/>
                  <a:gd name="T55" fmla="*/ 145 h 362"/>
                  <a:gd name="T56" fmla="*/ 14 w 4216"/>
                  <a:gd name="T57" fmla="*/ 110 h 362"/>
                  <a:gd name="T58" fmla="*/ 31 w 4216"/>
                  <a:gd name="T59" fmla="*/ 79 h 362"/>
                  <a:gd name="T60" fmla="*/ 52 w 4216"/>
                  <a:gd name="T61" fmla="*/ 53 h 362"/>
                  <a:gd name="T62" fmla="*/ 79 w 4216"/>
                  <a:gd name="T63" fmla="*/ 31 h 362"/>
                  <a:gd name="T64" fmla="*/ 110 w 4216"/>
                  <a:gd name="T65" fmla="*/ 14 h 362"/>
                  <a:gd name="T66" fmla="*/ 144 w 4216"/>
                  <a:gd name="T67" fmla="*/ 4 h 362"/>
                  <a:gd name="T68" fmla="*/ 180 w 4216"/>
                  <a:gd name="T69" fmla="*/ 0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216" h="362">
                    <a:moveTo>
                      <a:pt x="180" y="0"/>
                    </a:moveTo>
                    <a:lnTo>
                      <a:pt x="4035" y="0"/>
                    </a:lnTo>
                    <a:lnTo>
                      <a:pt x="4072" y="4"/>
                    </a:lnTo>
                    <a:lnTo>
                      <a:pt x="4105" y="14"/>
                    </a:lnTo>
                    <a:lnTo>
                      <a:pt x="4136" y="31"/>
                    </a:lnTo>
                    <a:lnTo>
                      <a:pt x="4162" y="53"/>
                    </a:lnTo>
                    <a:lnTo>
                      <a:pt x="4185" y="79"/>
                    </a:lnTo>
                    <a:lnTo>
                      <a:pt x="4202" y="110"/>
                    </a:lnTo>
                    <a:lnTo>
                      <a:pt x="4212" y="145"/>
                    </a:lnTo>
                    <a:lnTo>
                      <a:pt x="4216" y="180"/>
                    </a:lnTo>
                    <a:lnTo>
                      <a:pt x="4212" y="217"/>
                    </a:lnTo>
                    <a:lnTo>
                      <a:pt x="4202" y="251"/>
                    </a:lnTo>
                    <a:lnTo>
                      <a:pt x="4185" y="281"/>
                    </a:lnTo>
                    <a:lnTo>
                      <a:pt x="4162" y="308"/>
                    </a:lnTo>
                    <a:lnTo>
                      <a:pt x="4136" y="331"/>
                    </a:lnTo>
                    <a:lnTo>
                      <a:pt x="4105" y="348"/>
                    </a:lnTo>
                    <a:lnTo>
                      <a:pt x="4072" y="358"/>
                    </a:lnTo>
                    <a:lnTo>
                      <a:pt x="4035" y="362"/>
                    </a:lnTo>
                    <a:lnTo>
                      <a:pt x="180" y="362"/>
                    </a:lnTo>
                    <a:lnTo>
                      <a:pt x="144" y="358"/>
                    </a:lnTo>
                    <a:lnTo>
                      <a:pt x="110" y="348"/>
                    </a:lnTo>
                    <a:lnTo>
                      <a:pt x="79" y="331"/>
                    </a:lnTo>
                    <a:lnTo>
                      <a:pt x="52" y="308"/>
                    </a:lnTo>
                    <a:lnTo>
                      <a:pt x="31" y="281"/>
                    </a:lnTo>
                    <a:lnTo>
                      <a:pt x="14" y="251"/>
                    </a:lnTo>
                    <a:lnTo>
                      <a:pt x="4" y="217"/>
                    </a:lnTo>
                    <a:lnTo>
                      <a:pt x="0" y="180"/>
                    </a:lnTo>
                    <a:lnTo>
                      <a:pt x="4" y="145"/>
                    </a:lnTo>
                    <a:lnTo>
                      <a:pt x="14" y="110"/>
                    </a:lnTo>
                    <a:lnTo>
                      <a:pt x="31" y="79"/>
                    </a:lnTo>
                    <a:lnTo>
                      <a:pt x="52" y="53"/>
                    </a:lnTo>
                    <a:lnTo>
                      <a:pt x="79" y="31"/>
                    </a:lnTo>
                    <a:lnTo>
                      <a:pt x="110" y="14"/>
                    </a:lnTo>
                    <a:lnTo>
                      <a:pt x="144" y="4"/>
                    </a:lnTo>
                    <a:lnTo>
                      <a:pt x="18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N" dirty="0">
                  <a:latin typeface="Arial"/>
                  <a:ea typeface="微软雅黑"/>
                  <a:cs typeface="字魂59号-创粗黑" panose="00000500000000000000" charset="-122"/>
                  <a:sym typeface="Arial"/>
                </a:endParaRPr>
              </a:p>
            </p:txBody>
          </p:sp>
        </p:grpSp>
        <p:grpSp>
          <p:nvGrpSpPr>
            <p:cNvPr id="48" name="Group 87"/>
            <p:cNvGrpSpPr/>
            <p:nvPr/>
          </p:nvGrpSpPr>
          <p:grpSpPr>
            <a:xfrm>
              <a:off x="6804" y="7866"/>
              <a:ext cx="818" cy="734"/>
              <a:chOff x="3270126" y="2762664"/>
              <a:chExt cx="684000" cy="613776"/>
            </a:xfrm>
            <a:solidFill>
              <a:schemeClr val="bg1"/>
            </a:solidFill>
          </p:grpSpPr>
          <p:sp>
            <p:nvSpPr>
              <p:cNvPr id="49" name="Freeform 51"/>
              <p:cNvSpPr/>
              <p:nvPr/>
            </p:nvSpPr>
            <p:spPr bwMode="auto">
              <a:xfrm>
                <a:off x="3387901" y="2872777"/>
                <a:ext cx="294437" cy="55057"/>
              </a:xfrm>
              <a:custGeom>
                <a:avLst/>
                <a:gdLst>
                  <a:gd name="T0" fmla="*/ 151 w 1438"/>
                  <a:gd name="T1" fmla="*/ 0 h 302"/>
                  <a:gd name="T2" fmla="*/ 1287 w 1438"/>
                  <a:gd name="T3" fmla="*/ 0 h 302"/>
                  <a:gd name="T4" fmla="*/ 1318 w 1438"/>
                  <a:gd name="T5" fmla="*/ 3 h 302"/>
                  <a:gd name="T6" fmla="*/ 1346 w 1438"/>
                  <a:gd name="T7" fmla="*/ 12 h 302"/>
                  <a:gd name="T8" fmla="*/ 1372 w 1438"/>
                  <a:gd name="T9" fmla="*/ 26 h 302"/>
                  <a:gd name="T10" fmla="*/ 1394 w 1438"/>
                  <a:gd name="T11" fmla="*/ 45 h 302"/>
                  <a:gd name="T12" fmla="*/ 1413 w 1438"/>
                  <a:gd name="T13" fmla="*/ 67 h 302"/>
                  <a:gd name="T14" fmla="*/ 1426 w 1438"/>
                  <a:gd name="T15" fmla="*/ 93 h 302"/>
                  <a:gd name="T16" fmla="*/ 1435 w 1438"/>
                  <a:gd name="T17" fmla="*/ 121 h 302"/>
                  <a:gd name="T18" fmla="*/ 1438 w 1438"/>
                  <a:gd name="T19" fmla="*/ 151 h 302"/>
                  <a:gd name="T20" fmla="*/ 1435 w 1438"/>
                  <a:gd name="T21" fmla="*/ 181 h 302"/>
                  <a:gd name="T22" fmla="*/ 1426 w 1438"/>
                  <a:gd name="T23" fmla="*/ 209 h 302"/>
                  <a:gd name="T24" fmla="*/ 1413 w 1438"/>
                  <a:gd name="T25" fmla="*/ 235 h 302"/>
                  <a:gd name="T26" fmla="*/ 1394 w 1438"/>
                  <a:gd name="T27" fmla="*/ 257 h 302"/>
                  <a:gd name="T28" fmla="*/ 1372 w 1438"/>
                  <a:gd name="T29" fmla="*/ 276 h 302"/>
                  <a:gd name="T30" fmla="*/ 1346 w 1438"/>
                  <a:gd name="T31" fmla="*/ 289 h 302"/>
                  <a:gd name="T32" fmla="*/ 1318 w 1438"/>
                  <a:gd name="T33" fmla="*/ 298 h 302"/>
                  <a:gd name="T34" fmla="*/ 1287 w 1438"/>
                  <a:gd name="T35" fmla="*/ 302 h 302"/>
                  <a:gd name="T36" fmla="*/ 151 w 1438"/>
                  <a:gd name="T37" fmla="*/ 302 h 302"/>
                  <a:gd name="T38" fmla="*/ 121 w 1438"/>
                  <a:gd name="T39" fmla="*/ 298 h 302"/>
                  <a:gd name="T40" fmla="*/ 93 w 1438"/>
                  <a:gd name="T41" fmla="*/ 289 h 302"/>
                  <a:gd name="T42" fmla="*/ 66 w 1438"/>
                  <a:gd name="T43" fmla="*/ 276 h 302"/>
                  <a:gd name="T44" fmla="*/ 44 w 1438"/>
                  <a:gd name="T45" fmla="*/ 257 h 302"/>
                  <a:gd name="T46" fmla="*/ 26 w 1438"/>
                  <a:gd name="T47" fmla="*/ 235 h 302"/>
                  <a:gd name="T48" fmla="*/ 12 w 1438"/>
                  <a:gd name="T49" fmla="*/ 209 h 302"/>
                  <a:gd name="T50" fmla="*/ 4 w 1438"/>
                  <a:gd name="T51" fmla="*/ 181 h 302"/>
                  <a:gd name="T52" fmla="*/ 0 w 1438"/>
                  <a:gd name="T53" fmla="*/ 151 h 302"/>
                  <a:gd name="T54" fmla="*/ 4 w 1438"/>
                  <a:gd name="T55" fmla="*/ 121 h 302"/>
                  <a:gd name="T56" fmla="*/ 12 w 1438"/>
                  <a:gd name="T57" fmla="*/ 93 h 302"/>
                  <a:gd name="T58" fmla="*/ 26 w 1438"/>
                  <a:gd name="T59" fmla="*/ 67 h 302"/>
                  <a:gd name="T60" fmla="*/ 44 w 1438"/>
                  <a:gd name="T61" fmla="*/ 45 h 302"/>
                  <a:gd name="T62" fmla="*/ 66 w 1438"/>
                  <a:gd name="T63" fmla="*/ 26 h 302"/>
                  <a:gd name="T64" fmla="*/ 93 w 1438"/>
                  <a:gd name="T65" fmla="*/ 12 h 302"/>
                  <a:gd name="T66" fmla="*/ 121 w 1438"/>
                  <a:gd name="T67" fmla="*/ 3 h 302"/>
                  <a:gd name="T68" fmla="*/ 151 w 1438"/>
                  <a:gd name="T69" fmla="*/ 0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438" h="302">
                    <a:moveTo>
                      <a:pt x="151" y="0"/>
                    </a:moveTo>
                    <a:lnTo>
                      <a:pt x="1287" y="0"/>
                    </a:lnTo>
                    <a:lnTo>
                      <a:pt x="1318" y="3"/>
                    </a:lnTo>
                    <a:lnTo>
                      <a:pt x="1346" y="12"/>
                    </a:lnTo>
                    <a:lnTo>
                      <a:pt x="1372" y="26"/>
                    </a:lnTo>
                    <a:lnTo>
                      <a:pt x="1394" y="45"/>
                    </a:lnTo>
                    <a:lnTo>
                      <a:pt x="1413" y="67"/>
                    </a:lnTo>
                    <a:lnTo>
                      <a:pt x="1426" y="93"/>
                    </a:lnTo>
                    <a:lnTo>
                      <a:pt x="1435" y="121"/>
                    </a:lnTo>
                    <a:lnTo>
                      <a:pt x="1438" y="151"/>
                    </a:lnTo>
                    <a:lnTo>
                      <a:pt x="1435" y="181"/>
                    </a:lnTo>
                    <a:lnTo>
                      <a:pt x="1426" y="209"/>
                    </a:lnTo>
                    <a:lnTo>
                      <a:pt x="1413" y="235"/>
                    </a:lnTo>
                    <a:lnTo>
                      <a:pt x="1394" y="257"/>
                    </a:lnTo>
                    <a:lnTo>
                      <a:pt x="1372" y="276"/>
                    </a:lnTo>
                    <a:lnTo>
                      <a:pt x="1346" y="289"/>
                    </a:lnTo>
                    <a:lnTo>
                      <a:pt x="1318" y="298"/>
                    </a:lnTo>
                    <a:lnTo>
                      <a:pt x="1287" y="302"/>
                    </a:lnTo>
                    <a:lnTo>
                      <a:pt x="151" y="302"/>
                    </a:lnTo>
                    <a:lnTo>
                      <a:pt x="121" y="298"/>
                    </a:lnTo>
                    <a:lnTo>
                      <a:pt x="93" y="289"/>
                    </a:lnTo>
                    <a:lnTo>
                      <a:pt x="66" y="276"/>
                    </a:lnTo>
                    <a:lnTo>
                      <a:pt x="44" y="257"/>
                    </a:lnTo>
                    <a:lnTo>
                      <a:pt x="26" y="235"/>
                    </a:lnTo>
                    <a:lnTo>
                      <a:pt x="12" y="209"/>
                    </a:lnTo>
                    <a:lnTo>
                      <a:pt x="4" y="181"/>
                    </a:lnTo>
                    <a:lnTo>
                      <a:pt x="0" y="151"/>
                    </a:lnTo>
                    <a:lnTo>
                      <a:pt x="4" y="121"/>
                    </a:lnTo>
                    <a:lnTo>
                      <a:pt x="12" y="93"/>
                    </a:lnTo>
                    <a:lnTo>
                      <a:pt x="26" y="67"/>
                    </a:lnTo>
                    <a:lnTo>
                      <a:pt x="44" y="45"/>
                    </a:lnTo>
                    <a:lnTo>
                      <a:pt x="66" y="26"/>
                    </a:lnTo>
                    <a:lnTo>
                      <a:pt x="93" y="12"/>
                    </a:lnTo>
                    <a:lnTo>
                      <a:pt x="121" y="3"/>
                    </a:lnTo>
                    <a:lnTo>
                      <a:pt x="15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N" dirty="0">
                  <a:latin typeface="Arial"/>
                  <a:ea typeface="微软雅黑"/>
                  <a:cs typeface="字魂59号-创粗黑" panose="00000500000000000000" charset="-122"/>
                  <a:sym typeface="Arial"/>
                </a:endParaRPr>
              </a:p>
            </p:txBody>
          </p:sp>
          <p:sp>
            <p:nvSpPr>
              <p:cNvPr id="50" name="Freeform 52"/>
              <p:cNvSpPr/>
              <p:nvPr/>
            </p:nvSpPr>
            <p:spPr bwMode="auto">
              <a:xfrm>
                <a:off x="3387901" y="2976771"/>
                <a:ext cx="294437" cy="55057"/>
              </a:xfrm>
              <a:custGeom>
                <a:avLst/>
                <a:gdLst>
                  <a:gd name="T0" fmla="*/ 151 w 1438"/>
                  <a:gd name="T1" fmla="*/ 0 h 301"/>
                  <a:gd name="T2" fmla="*/ 1287 w 1438"/>
                  <a:gd name="T3" fmla="*/ 0 h 301"/>
                  <a:gd name="T4" fmla="*/ 1318 w 1438"/>
                  <a:gd name="T5" fmla="*/ 3 h 301"/>
                  <a:gd name="T6" fmla="*/ 1346 w 1438"/>
                  <a:gd name="T7" fmla="*/ 12 h 301"/>
                  <a:gd name="T8" fmla="*/ 1372 w 1438"/>
                  <a:gd name="T9" fmla="*/ 26 h 301"/>
                  <a:gd name="T10" fmla="*/ 1394 w 1438"/>
                  <a:gd name="T11" fmla="*/ 44 h 301"/>
                  <a:gd name="T12" fmla="*/ 1413 w 1438"/>
                  <a:gd name="T13" fmla="*/ 66 h 301"/>
                  <a:gd name="T14" fmla="*/ 1426 w 1438"/>
                  <a:gd name="T15" fmla="*/ 92 h 301"/>
                  <a:gd name="T16" fmla="*/ 1435 w 1438"/>
                  <a:gd name="T17" fmla="*/ 120 h 301"/>
                  <a:gd name="T18" fmla="*/ 1438 w 1438"/>
                  <a:gd name="T19" fmla="*/ 150 h 301"/>
                  <a:gd name="T20" fmla="*/ 1435 w 1438"/>
                  <a:gd name="T21" fmla="*/ 181 h 301"/>
                  <a:gd name="T22" fmla="*/ 1426 w 1438"/>
                  <a:gd name="T23" fmla="*/ 210 h 301"/>
                  <a:gd name="T24" fmla="*/ 1413 w 1438"/>
                  <a:gd name="T25" fmla="*/ 235 h 301"/>
                  <a:gd name="T26" fmla="*/ 1394 w 1438"/>
                  <a:gd name="T27" fmla="*/ 258 h 301"/>
                  <a:gd name="T28" fmla="*/ 1372 w 1438"/>
                  <a:gd name="T29" fmla="*/ 275 h 301"/>
                  <a:gd name="T30" fmla="*/ 1346 w 1438"/>
                  <a:gd name="T31" fmla="*/ 290 h 301"/>
                  <a:gd name="T32" fmla="*/ 1318 w 1438"/>
                  <a:gd name="T33" fmla="*/ 298 h 301"/>
                  <a:gd name="T34" fmla="*/ 1287 w 1438"/>
                  <a:gd name="T35" fmla="*/ 301 h 301"/>
                  <a:gd name="T36" fmla="*/ 151 w 1438"/>
                  <a:gd name="T37" fmla="*/ 301 h 301"/>
                  <a:gd name="T38" fmla="*/ 121 w 1438"/>
                  <a:gd name="T39" fmla="*/ 298 h 301"/>
                  <a:gd name="T40" fmla="*/ 93 w 1438"/>
                  <a:gd name="T41" fmla="*/ 290 h 301"/>
                  <a:gd name="T42" fmla="*/ 66 w 1438"/>
                  <a:gd name="T43" fmla="*/ 275 h 301"/>
                  <a:gd name="T44" fmla="*/ 44 w 1438"/>
                  <a:gd name="T45" fmla="*/ 258 h 301"/>
                  <a:gd name="T46" fmla="*/ 26 w 1438"/>
                  <a:gd name="T47" fmla="*/ 235 h 301"/>
                  <a:gd name="T48" fmla="*/ 12 w 1438"/>
                  <a:gd name="T49" fmla="*/ 210 h 301"/>
                  <a:gd name="T50" fmla="*/ 4 w 1438"/>
                  <a:gd name="T51" fmla="*/ 181 h 301"/>
                  <a:gd name="T52" fmla="*/ 0 w 1438"/>
                  <a:gd name="T53" fmla="*/ 150 h 301"/>
                  <a:gd name="T54" fmla="*/ 4 w 1438"/>
                  <a:gd name="T55" fmla="*/ 120 h 301"/>
                  <a:gd name="T56" fmla="*/ 12 w 1438"/>
                  <a:gd name="T57" fmla="*/ 92 h 301"/>
                  <a:gd name="T58" fmla="*/ 26 w 1438"/>
                  <a:gd name="T59" fmla="*/ 66 h 301"/>
                  <a:gd name="T60" fmla="*/ 44 w 1438"/>
                  <a:gd name="T61" fmla="*/ 44 h 301"/>
                  <a:gd name="T62" fmla="*/ 66 w 1438"/>
                  <a:gd name="T63" fmla="*/ 26 h 301"/>
                  <a:gd name="T64" fmla="*/ 93 w 1438"/>
                  <a:gd name="T65" fmla="*/ 12 h 301"/>
                  <a:gd name="T66" fmla="*/ 121 w 1438"/>
                  <a:gd name="T67" fmla="*/ 3 h 301"/>
                  <a:gd name="T68" fmla="*/ 151 w 1438"/>
                  <a:gd name="T69" fmla="*/ 0 h 3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438" h="301">
                    <a:moveTo>
                      <a:pt x="151" y="0"/>
                    </a:moveTo>
                    <a:lnTo>
                      <a:pt x="1287" y="0"/>
                    </a:lnTo>
                    <a:lnTo>
                      <a:pt x="1318" y="3"/>
                    </a:lnTo>
                    <a:lnTo>
                      <a:pt x="1346" y="12"/>
                    </a:lnTo>
                    <a:lnTo>
                      <a:pt x="1372" y="26"/>
                    </a:lnTo>
                    <a:lnTo>
                      <a:pt x="1394" y="44"/>
                    </a:lnTo>
                    <a:lnTo>
                      <a:pt x="1413" y="66"/>
                    </a:lnTo>
                    <a:lnTo>
                      <a:pt x="1426" y="92"/>
                    </a:lnTo>
                    <a:lnTo>
                      <a:pt x="1435" y="120"/>
                    </a:lnTo>
                    <a:lnTo>
                      <a:pt x="1438" y="150"/>
                    </a:lnTo>
                    <a:lnTo>
                      <a:pt x="1435" y="181"/>
                    </a:lnTo>
                    <a:lnTo>
                      <a:pt x="1426" y="210"/>
                    </a:lnTo>
                    <a:lnTo>
                      <a:pt x="1413" y="235"/>
                    </a:lnTo>
                    <a:lnTo>
                      <a:pt x="1394" y="258"/>
                    </a:lnTo>
                    <a:lnTo>
                      <a:pt x="1372" y="275"/>
                    </a:lnTo>
                    <a:lnTo>
                      <a:pt x="1346" y="290"/>
                    </a:lnTo>
                    <a:lnTo>
                      <a:pt x="1318" y="298"/>
                    </a:lnTo>
                    <a:lnTo>
                      <a:pt x="1287" y="301"/>
                    </a:lnTo>
                    <a:lnTo>
                      <a:pt x="151" y="301"/>
                    </a:lnTo>
                    <a:lnTo>
                      <a:pt x="121" y="298"/>
                    </a:lnTo>
                    <a:lnTo>
                      <a:pt x="93" y="290"/>
                    </a:lnTo>
                    <a:lnTo>
                      <a:pt x="66" y="275"/>
                    </a:lnTo>
                    <a:lnTo>
                      <a:pt x="44" y="258"/>
                    </a:lnTo>
                    <a:lnTo>
                      <a:pt x="26" y="235"/>
                    </a:lnTo>
                    <a:lnTo>
                      <a:pt x="12" y="210"/>
                    </a:lnTo>
                    <a:lnTo>
                      <a:pt x="4" y="181"/>
                    </a:lnTo>
                    <a:lnTo>
                      <a:pt x="0" y="150"/>
                    </a:lnTo>
                    <a:lnTo>
                      <a:pt x="4" y="120"/>
                    </a:lnTo>
                    <a:lnTo>
                      <a:pt x="12" y="92"/>
                    </a:lnTo>
                    <a:lnTo>
                      <a:pt x="26" y="66"/>
                    </a:lnTo>
                    <a:lnTo>
                      <a:pt x="44" y="44"/>
                    </a:lnTo>
                    <a:lnTo>
                      <a:pt x="66" y="26"/>
                    </a:lnTo>
                    <a:lnTo>
                      <a:pt x="93" y="12"/>
                    </a:lnTo>
                    <a:lnTo>
                      <a:pt x="121" y="3"/>
                    </a:lnTo>
                    <a:lnTo>
                      <a:pt x="15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N" dirty="0">
                  <a:latin typeface="Arial"/>
                  <a:ea typeface="微软雅黑"/>
                  <a:cs typeface="字魂59号-创粗黑" panose="00000500000000000000" charset="-122"/>
                  <a:sym typeface="Arial"/>
                </a:endParaRPr>
              </a:p>
            </p:txBody>
          </p:sp>
          <p:sp>
            <p:nvSpPr>
              <p:cNvPr id="51" name="Freeform 53"/>
              <p:cNvSpPr/>
              <p:nvPr/>
            </p:nvSpPr>
            <p:spPr bwMode="auto">
              <a:xfrm>
                <a:off x="3387901" y="3080767"/>
                <a:ext cx="178928" cy="57095"/>
              </a:xfrm>
              <a:custGeom>
                <a:avLst/>
                <a:gdLst>
                  <a:gd name="T0" fmla="*/ 151 w 870"/>
                  <a:gd name="T1" fmla="*/ 0 h 301"/>
                  <a:gd name="T2" fmla="*/ 720 w 870"/>
                  <a:gd name="T3" fmla="*/ 0 h 301"/>
                  <a:gd name="T4" fmla="*/ 750 w 870"/>
                  <a:gd name="T5" fmla="*/ 4 h 301"/>
                  <a:gd name="T6" fmla="*/ 778 w 870"/>
                  <a:gd name="T7" fmla="*/ 12 h 301"/>
                  <a:gd name="T8" fmla="*/ 805 w 870"/>
                  <a:gd name="T9" fmla="*/ 26 h 301"/>
                  <a:gd name="T10" fmla="*/ 827 w 870"/>
                  <a:gd name="T11" fmla="*/ 44 h 301"/>
                  <a:gd name="T12" fmla="*/ 845 w 870"/>
                  <a:gd name="T13" fmla="*/ 67 h 301"/>
                  <a:gd name="T14" fmla="*/ 859 w 870"/>
                  <a:gd name="T15" fmla="*/ 92 h 301"/>
                  <a:gd name="T16" fmla="*/ 867 w 870"/>
                  <a:gd name="T17" fmla="*/ 120 h 301"/>
                  <a:gd name="T18" fmla="*/ 870 w 870"/>
                  <a:gd name="T19" fmla="*/ 151 h 301"/>
                  <a:gd name="T20" fmla="*/ 867 w 870"/>
                  <a:gd name="T21" fmla="*/ 181 h 301"/>
                  <a:gd name="T22" fmla="*/ 859 w 870"/>
                  <a:gd name="T23" fmla="*/ 209 h 301"/>
                  <a:gd name="T24" fmla="*/ 845 w 870"/>
                  <a:gd name="T25" fmla="*/ 234 h 301"/>
                  <a:gd name="T26" fmla="*/ 827 w 870"/>
                  <a:gd name="T27" fmla="*/ 257 h 301"/>
                  <a:gd name="T28" fmla="*/ 805 w 870"/>
                  <a:gd name="T29" fmla="*/ 275 h 301"/>
                  <a:gd name="T30" fmla="*/ 778 w 870"/>
                  <a:gd name="T31" fmla="*/ 290 h 301"/>
                  <a:gd name="T32" fmla="*/ 750 w 870"/>
                  <a:gd name="T33" fmla="*/ 298 h 301"/>
                  <a:gd name="T34" fmla="*/ 720 w 870"/>
                  <a:gd name="T35" fmla="*/ 301 h 301"/>
                  <a:gd name="T36" fmla="*/ 151 w 870"/>
                  <a:gd name="T37" fmla="*/ 301 h 301"/>
                  <a:gd name="T38" fmla="*/ 121 w 870"/>
                  <a:gd name="T39" fmla="*/ 298 h 301"/>
                  <a:gd name="T40" fmla="*/ 93 w 870"/>
                  <a:gd name="T41" fmla="*/ 290 h 301"/>
                  <a:gd name="T42" fmla="*/ 66 w 870"/>
                  <a:gd name="T43" fmla="*/ 275 h 301"/>
                  <a:gd name="T44" fmla="*/ 44 w 870"/>
                  <a:gd name="T45" fmla="*/ 257 h 301"/>
                  <a:gd name="T46" fmla="*/ 26 w 870"/>
                  <a:gd name="T47" fmla="*/ 234 h 301"/>
                  <a:gd name="T48" fmla="*/ 12 w 870"/>
                  <a:gd name="T49" fmla="*/ 209 h 301"/>
                  <a:gd name="T50" fmla="*/ 4 w 870"/>
                  <a:gd name="T51" fmla="*/ 181 h 301"/>
                  <a:gd name="T52" fmla="*/ 0 w 870"/>
                  <a:gd name="T53" fmla="*/ 151 h 301"/>
                  <a:gd name="T54" fmla="*/ 4 w 870"/>
                  <a:gd name="T55" fmla="*/ 120 h 301"/>
                  <a:gd name="T56" fmla="*/ 12 w 870"/>
                  <a:gd name="T57" fmla="*/ 92 h 301"/>
                  <a:gd name="T58" fmla="*/ 26 w 870"/>
                  <a:gd name="T59" fmla="*/ 67 h 301"/>
                  <a:gd name="T60" fmla="*/ 44 w 870"/>
                  <a:gd name="T61" fmla="*/ 44 h 301"/>
                  <a:gd name="T62" fmla="*/ 66 w 870"/>
                  <a:gd name="T63" fmla="*/ 26 h 301"/>
                  <a:gd name="T64" fmla="*/ 93 w 870"/>
                  <a:gd name="T65" fmla="*/ 12 h 301"/>
                  <a:gd name="T66" fmla="*/ 121 w 870"/>
                  <a:gd name="T67" fmla="*/ 4 h 301"/>
                  <a:gd name="T68" fmla="*/ 151 w 870"/>
                  <a:gd name="T69" fmla="*/ 0 h 3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870" h="301">
                    <a:moveTo>
                      <a:pt x="151" y="0"/>
                    </a:moveTo>
                    <a:lnTo>
                      <a:pt x="720" y="0"/>
                    </a:lnTo>
                    <a:lnTo>
                      <a:pt x="750" y="4"/>
                    </a:lnTo>
                    <a:lnTo>
                      <a:pt x="778" y="12"/>
                    </a:lnTo>
                    <a:lnTo>
                      <a:pt x="805" y="26"/>
                    </a:lnTo>
                    <a:lnTo>
                      <a:pt x="827" y="44"/>
                    </a:lnTo>
                    <a:lnTo>
                      <a:pt x="845" y="67"/>
                    </a:lnTo>
                    <a:lnTo>
                      <a:pt x="859" y="92"/>
                    </a:lnTo>
                    <a:lnTo>
                      <a:pt x="867" y="120"/>
                    </a:lnTo>
                    <a:lnTo>
                      <a:pt x="870" y="151"/>
                    </a:lnTo>
                    <a:lnTo>
                      <a:pt x="867" y="181"/>
                    </a:lnTo>
                    <a:lnTo>
                      <a:pt x="859" y="209"/>
                    </a:lnTo>
                    <a:lnTo>
                      <a:pt x="845" y="234"/>
                    </a:lnTo>
                    <a:lnTo>
                      <a:pt x="827" y="257"/>
                    </a:lnTo>
                    <a:lnTo>
                      <a:pt x="805" y="275"/>
                    </a:lnTo>
                    <a:lnTo>
                      <a:pt x="778" y="290"/>
                    </a:lnTo>
                    <a:lnTo>
                      <a:pt x="750" y="298"/>
                    </a:lnTo>
                    <a:lnTo>
                      <a:pt x="720" y="301"/>
                    </a:lnTo>
                    <a:lnTo>
                      <a:pt x="151" y="301"/>
                    </a:lnTo>
                    <a:lnTo>
                      <a:pt x="121" y="298"/>
                    </a:lnTo>
                    <a:lnTo>
                      <a:pt x="93" y="290"/>
                    </a:lnTo>
                    <a:lnTo>
                      <a:pt x="66" y="275"/>
                    </a:lnTo>
                    <a:lnTo>
                      <a:pt x="44" y="257"/>
                    </a:lnTo>
                    <a:lnTo>
                      <a:pt x="26" y="234"/>
                    </a:lnTo>
                    <a:lnTo>
                      <a:pt x="12" y="209"/>
                    </a:lnTo>
                    <a:lnTo>
                      <a:pt x="4" y="181"/>
                    </a:lnTo>
                    <a:lnTo>
                      <a:pt x="0" y="151"/>
                    </a:lnTo>
                    <a:lnTo>
                      <a:pt x="4" y="120"/>
                    </a:lnTo>
                    <a:lnTo>
                      <a:pt x="12" y="92"/>
                    </a:lnTo>
                    <a:lnTo>
                      <a:pt x="26" y="67"/>
                    </a:lnTo>
                    <a:lnTo>
                      <a:pt x="44" y="44"/>
                    </a:lnTo>
                    <a:lnTo>
                      <a:pt x="66" y="26"/>
                    </a:lnTo>
                    <a:lnTo>
                      <a:pt x="93" y="12"/>
                    </a:lnTo>
                    <a:lnTo>
                      <a:pt x="121" y="4"/>
                    </a:lnTo>
                    <a:lnTo>
                      <a:pt x="15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N" dirty="0">
                  <a:latin typeface="Arial"/>
                  <a:ea typeface="微软雅黑"/>
                  <a:cs typeface="字魂59号-创粗黑" panose="00000500000000000000" charset="-122"/>
                  <a:sym typeface="Arial"/>
                </a:endParaRPr>
              </a:p>
            </p:txBody>
          </p:sp>
          <p:sp>
            <p:nvSpPr>
              <p:cNvPr id="52" name="Freeform 54"/>
              <p:cNvSpPr/>
              <p:nvPr/>
            </p:nvSpPr>
            <p:spPr bwMode="auto">
              <a:xfrm>
                <a:off x="3270126" y="2762664"/>
                <a:ext cx="529987" cy="613776"/>
              </a:xfrm>
              <a:custGeom>
                <a:avLst/>
                <a:gdLst>
                  <a:gd name="T0" fmla="*/ 152 w 2574"/>
                  <a:gd name="T1" fmla="*/ 0 h 3310"/>
                  <a:gd name="T2" fmla="*/ 2423 w 2574"/>
                  <a:gd name="T3" fmla="*/ 0 h 3310"/>
                  <a:gd name="T4" fmla="*/ 2453 w 2574"/>
                  <a:gd name="T5" fmla="*/ 3 h 3310"/>
                  <a:gd name="T6" fmla="*/ 2481 w 2574"/>
                  <a:gd name="T7" fmla="*/ 12 h 3310"/>
                  <a:gd name="T8" fmla="*/ 2507 w 2574"/>
                  <a:gd name="T9" fmla="*/ 26 h 3310"/>
                  <a:gd name="T10" fmla="*/ 2529 w 2574"/>
                  <a:gd name="T11" fmla="*/ 44 h 3310"/>
                  <a:gd name="T12" fmla="*/ 2548 w 2574"/>
                  <a:gd name="T13" fmla="*/ 67 h 3310"/>
                  <a:gd name="T14" fmla="*/ 2562 w 2574"/>
                  <a:gd name="T15" fmla="*/ 92 h 3310"/>
                  <a:gd name="T16" fmla="*/ 2571 w 2574"/>
                  <a:gd name="T17" fmla="*/ 120 h 3310"/>
                  <a:gd name="T18" fmla="*/ 2574 w 2574"/>
                  <a:gd name="T19" fmla="*/ 150 h 3310"/>
                  <a:gd name="T20" fmla="*/ 2574 w 2574"/>
                  <a:gd name="T21" fmla="*/ 374 h 3310"/>
                  <a:gd name="T22" fmla="*/ 2272 w 2574"/>
                  <a:gd name="T23" fmla="*/ 896 h 3310"/>
                  <a:gd name="T24" fmla="*/ 2272 w 2574"/>
                  <a:gd name="T25" fmla="*/ 301 h 3310"/>
                  <a:gd name="T26" fmla="*/ 304 w 2574"/>
                  <a:gd name="T27" fmla="*/ 301 h 3310"/>
                  <a:gd name="T28" fmla="*/ 304 w 2574"/>
                  <a:gd name="T29" fmla="*/ 3008 h 3310"/>
                  <a:gd name="T30" fmla="*/ 2272 w 2574"/>
                  <a:gd name="T31" fmla="*/ 3008 h 3310"/>
                  <a:gd name="T32" fmla="*/ 2272 w 2574"/>
                  <a:gd name="T33" fmla="*/ 2634 h 3310"/>
                  <a:gd name="T34" fmla="*/ 2430 w 2574"/>
                  <a:gd name="T35" fmla="*/ 2530 h 3310"/>
                  <a:gd name="T36" fmla="*/ 2458 w 2574"/>
                  <a:gd name="T37" fmla="*/ 2508 h 3310"/>
                  <a:gd name="T38" fmla="*/ 2482 w 2574"/>
                  <a:gd name="T39" fmla="*/ 2483 h 3310"/>
                  <a:gd name="T40" fmla="*/ 2502 w 2574"/>
                  <a:gd name="T41" fmla="*/ 2454 h 3310"/>
                  <a:gd name="T42" fmla="*/ 2574 w 2574"/>
                  <a:gd name="T43" fmla="*/ 2330 h 3310"/>
                  <a:gd name="T44" fmla="*/ 2574 w 2574"/>
                  <a:gd name="T45" fmla="*/ 3159 h 3310"/>
                  <a:gd name="T46" fmla="*/ 2571 w 2574"/>
                  <a:gd name="T47" fmla="*/ 3189 h 3310"/>
                  <a:gd name="T48" fmla="*/ 2562 w 2574"/>
                  <a:gd name="T49" fmla="*/ 3217 h 3310"/>
                  <a:gd name="T50" fmla="*/ 2548 w 2574"/>
                  <a:gd name="T51" fmla="*/ 3243 h 3310"/>
                  <a:gd name="T52" fmla="*/ 2529 w 2574"/>
                  <a:gd name="T53" fmla="*/ 3265 h 3310"/>
                  <a:gd name="T54" fmla="*/ 2507 w 2574"/>
                  <a:gd name="T55" fmla="*/ 3284 h 3310"/>
                  <a:gd name="T56" fmla="*/ 2481 w 2574"/>
                  <a:gd name="T57" fmla="*/ 3297 h 3310"/>
                  <a:gd name="T58" fmla="*/ 2453 w 2574"/>
                  <a:gd name="T59" fmla="*/ 3307 h 3310"/>
                  <a:gd name="T60" fmla="*/ 2423 w 2574"/>
                  <a:gd name="T61" fmla="*/ 3310 h 3310"/>
                  <a:gd name="T62" fmla="*/ 152 w 2574"/>
                  <a:gd name="T63" fmla="*/ 3310 h 3310"/>
                  <a:gd name="T64" fmla="*/ 121 w 2574"/>
                  <a:gd name="T65" fmla="*/ 3307 h 3310"/>
                  <a:gd name="T66" fmla="*/ 93 w 2574"/>
                  <a:gd name="T67" fmla="*/ 3297 h 3310"/>
                  <a:gd name="T68" fmla="*/ 67 w 2574"/>
                  <a:gd name="T69" fmla="*/ 3284 h 3310"/>
                  <a:gd name="T70" fmla="*/ 45 w 2574"/>
                  <a:gd name="T71" fmla="*/ 3265 h 3310"/>
                  <a:gd name="T72" fmla="*/ 26 w 2574"/>
                  <a:gd name="T73" fmla="*/ 3243 h 3310"/>
                  <a:gd name="T74" fmla="*/ 13 w 2574"/>
                  <a:gd name="T75" fmla="*/ 3217 h 3310"/>
                  <a:gd name="T76" fmla="*/ 3 w 2574"/>
                  <a:gd name="T77" fmla="*/ 3189 h 3310"/>
                  <a:gd name="T78" fmla="*/ 0 w 2574"/>
                  <a:gd name="T79" fmla="*/ 3159 h 3310"/>
                  <a:gd name="T80" fmla="*/ 0 w 2574"/>
                  <a:gd name="T81" fmla="*/ 150 h 3310"/>
                  <a:gd name="T82" fmla="*/ 3 w 2574"/>
                  <a:gd name="T83" fmla="*/ 120 h 3310"/>
                  <a:gd name="T84" fmla="*/ 13 w 2574"/>
                  <a:gd name="T85" fmla="*/ 92 h 3310"/>
                  <a:gd name="T86" fmla="*/ 26 w 2574"/>
                  <a:gd name="T87" fmla="*/ 67 h 3310"/>
                  <a:gd name="T88" fmla="*/ 45 w 2574"/>
                  <a:gd name="T89" fmla="*/ 44 h 3310"/>
                  <a:gd name="T90" fmla="*/ 67 w 2574"/>
                  <a:gd name="T91" fmla="*/ 26 h 3310"/>
                  <a:gd name="T92" fmla="*/ 93 w 2574"/>
                  <a:gd name="T93" fmla="*/ 12 h 3310"/>
                  <a:gd name="T94" fmla="*/ 121 w 2574"/>
                  <a:gd name="T95" fmla="*/ 3 h 3310"/>
                  <a:gd name="T96" fmla="*/ 152 w 2574"/>
                  <a:gd name="T97" fmla="*/ 0 h 3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574" h="3310">
                    <a:moveTo>
                      <a:pt x="152" y="0"/>
                    </a:moveTo>
                    <a:lnTo>
                      <a:pt x="2423" y="0"/>
                    </a:lnTo>
                    <a:lnTo>
                      <a:pt x="2453" y="3"/>
                    </a:lnTo>
                    <a:lnTo>
                      <a:pt x="2481" y="12"/>
                    </a:lnTo>
                    <a:lnTo>
                      <a:pt x="2507" y="26"/>
                    </a:lnTo>
                    <a:lnTo>
                      <a:pt x="2529" y="44"/>
                    </a:lnTo>
                    <a:lnTo>
                      <a:pt x="2548" y="67"/>
                    </a:lnTo>
                    <a:lnTo>
                      <a:pt x="2562" y="92"/>
                    </a:lnTo>
                    <a:lnTo>
                      <a:pt x="2571" y="120"/>
                    </a:lnTo>
                    <a:lnTo>
                      <a:pt x="2574" y="150"/>
                    </a:lnTo>
                    <a:lnTo>
                      <a:pt x="2574" y="374"/>
                    </a:lnTo>
                    <a:lnTo>
                      <a:pt x="2272" y="896"/>
                    </a:lnTo>
                    <a:lnTo>
                      <a:pt x="2272" y="301"/>
                    </a:lnTo>
                    <a:lnTo>
                      <a:pt x="304" y="301"/>
                    </a:lnTo>
                    <a:lnTo>
                      <a:pt x="304" y="3008"/>
                    </a:lnTo>
                    <a:lnTo>
                      <a:pt x="2272" y="3008"/>
                    </a:lnTo>
                    <a:lnTo>
                      <a:pt x="2272" y="2634"/>
                    </a:lnTo>
                    <a:lnTo>
                      <a:pt x="2430" y="2530"/>
                    </a:lnTo>
                    <a:lnTo>
                      <a:pt x="2458" y="2508"/>
                    </a:lnTo>
                    <a:lnTo>
                      <a:pt x="2482" y="2483"/>
                    </a:lnTo>
                    <a:lnTo>
                      <a:pt x="2502" y="2454"/>
                    </a:lnTo>
                    <a:lnTo>
                      <a:pt x="2574" y="2330"/>
                    </a:lnTo>
                    <a:lnTo>
                      <a:pt x="2574" y="3159"/>
                    </a:lnTo>
                    <a:lnTo>
                      <a:pt x="2571" y="3189"/>
                    </a:lnTo>
                    <a:lnTo>
                      <a:pt x="2562" y="3217"/>
                    </a:lnTo>
                    <a:lnTo>
                      <a:pt x="2548" y="3243"/>
                    </a:lnTo>
                    <a:lnTo>
                      <a:pt x="2529" y="3265"/>
                    </a:lnTo>
                    <a:lnTo>
                      <a:pt x="2507" y="3284"/>
                    </a:lnTo>
                    <a:lnTo>
                      <a:pt x="2481" y="3297"/>
                    </a:lnTo>
                    <a:lnTo>
                      <a:pt x="2453" y="3307"/>
                    </a:lnTo>
                    <a:lnTo>
                      <a:pt x="2423" y="3310"/>
                    </a:lnTo>
                    <a:lnTo>
                      <a:pt x="152" y="3310"/>
                    </a:lnTo>
                    <a:lnTo>
                      <a:pt x="121" y="3307"/>
                    </a:lnTo>
                    <a:lnTo>
                      <a:pt x="93" y="3297"/>
                    </a:lnTo>
                    <a:lnTo>
                      <a:pt x="67" y="3284"/>
                    </a:lnTo>
                    <a:lnTo>
                      <a:pt x="45" y="3265"/>
                    </a:lnTo>
                    <a:lnTo>
                      <a:pt x="26" y="3243"/>
                    </a:lnTo>
                    <a:lnTo>
                      <a:pt x="13" y="3217"/>
                    </a:lnTo>
                    <a:lnTo>
                      <a:pt x="3" y="3189"/>
                    </a:lnTo>
                    <a:lnTo>
                      <a:pt x="0" y="3159"/>
                    </a:lnTo>
                    <a:lnTo>
                      <a:pt x="0" y="150"/>
                    </a:lnTo>
                    <a:lnTo>
                      <a:pt x="3" y="120"/>
                    </a:lnTo>
                    <a:lnTo>
                      <a:pt x="13" y="92"/>
                    </a:lnTo>
                    <a:lnTo>
                      <a:pt x="26" y="67"/>
                    </a:lnTo>
                    <a:lnTo>
                      <a:pt x="45" y="44"/>
                    </a:lnTo>
                    <a:lnTo>
                      <a:pt x="67" y="26"/>
                    </a:lnTo>
                    <a:lnTo>
                      <a:pt x="93" y="12"/>
                    </a:lnTo>
                    <a:lnTo>
                      <a:pt x="121" y="3"/>
                    </a:lnTo>
                    <a:lnTo>
                      <a:pt x="15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N" dirty="0">
                  <a:latin typeface="Arial"/>
                  <a:ea typeface="微软雅黑"/>
                  <a:cs typeface="字魂59号-创粗黑" panose="00000500000000000000" charset="-122"/>
                  <a:sym typeface="Arial"/>
                </a:endParaRPr>
              </a:p>
            </p:txBody>
          </p:sp>
          <p:sp>
            <p:nvSpPr>
              <p:cNvPr id="53" name="Freeform 55"/>
              <p:cNvSpPr>
                <a:spLocks noEditPoints="1"/>
              </p:cNvSpPr>
              <p:nvPr/>
            </p:nvSpPr>
            <p:spPr bwMode="auto">
              <a:xfrm>
                <a:off x="3627980" y="2831994"/>
                <a:ext cx="326146" cy="438412"/>
              </a:xfrm>
              <a:custGeom>
                <a:avLst/>
                <a:gdLst>
                  <a:gd name="T0" fmla="*/ 131 w 1591"/>
                  <a:gd name="T1" fmla="*/ 1996 h 2370"/>
                  <a:gd name="T2" fmla="*/ 223 w 1591"/>
                  <a:gd name="T3" fmla="*/ 2040 h 2370"/>
                  <a:gd name="T4" fmla="*/ 308 w 1591"/>
                  <a:gd name="T5" fmla="*/ 2097 h 2370"/>
                  <a:gd name="T6" fmla="*/ 439 w 1591"/>
                  <a:gd name="T7" fmla="*/ 1980 h 2370"/>
                  <a:gd name="T8" fmla="*/ 389 w 1591"/>
                  <a:gd name="T9" fmla="*/ 1934 h 2370"/>
                  <a:gd name="T10" fmla="*/ 314 w 1591"/>
                  <a:gd name="T11" fmla="*/ 1883 h 2370"/>
                  <a:gd name="T12" fmla="*/ 245 w 1591"/>
                  <a:gd name="T13" fmla="*/ 1849 h 2370"/>
                  <a:gd name="T14" fmla="*/ 187 w 1591"/>
                  <a:gd name="T15" fmla="*/ 1829 h 2370"/>
                  <a:gd name="T16" fmla="*/ 141 w 1591"/>
                  <a:gd name="T17" fmla="*/ 1820 h 2370"/>
                  <a:gd name="T18" fmla="*/ 1118 w 1591"/>
                  <a:gd name="T19" fmla="*/ 0 h 2370"/>
                  <a:gd name="T20" fmla="*/ 1173 w 1591"/>
                  <a:gd name="T21" fmla="*/ 7 h 2370"/>
                  <a:gd name="T22" fmla="*/ 1240 w 1591"/>
                  <a:gd name="T23" fmla="*/ 25 h 2370"/>
                  <a:gd name="T24" fmla="*/ 1319 w 1591"/>
                  <a:gd name="T25" fmla="*/ 57 h 2370"/>
                  <a:gd name="T26" fmla="*/ 1407 w 1591"/>
                  <a:gd name="T27" fmla="*/ 108 h 2370"/>
                  <a:gd name="T28" fmla="*/ 1478 w 1591"/>
                  <a:gd name="T29" fmla="*/ 163 h 2370"/>
                  <a:gd name="T30" fmla="*/ 1528 w 1591"/>
                  <a:gd name="T31" fmla="*/ 215 h 2370"/>
                  <a:gd name="T32" fmla="*/ 1561 w 1591"/>
                  <a:gd name="T33" fmla="*/ 261 h 2370"/>
                  <a:gd name="T34" fmla="*/ 1580 w 1591"/>
                  <a:gd name="T35" fmla="*/ 297 h 2370"/>
                  <a:gd name="T36" fmla="*/ 1588 w 1591"/>
                  <a:gd name="T37" fmla="*/ 320 h 2370"/>
                  <a:gd name="T38" fmla="*/ 1591 w 1591"/>
                  <a:gd name="T39" fmla="*/ 344 h 2370"/>
                  <a:gd name="T40" fmla="*/ 1581 w 1591"/>
                  <a:gd name="T41" fmla="*/ 379 h 2370"/>
                  <a:gd name="T42" fmla="*/ 625 w 1591"/>
                  <a:gd name="T43" fmla="*/ 2021 h 2370"/>
                  <a:gd name="T44" fmla="*/ 116 w 1591"/>
                  <a:gd name="T45" fmla="*/ 2357 h 2370"/>
                  <a:gd name="T46" fmla="*/ 77 w 1591"/>
                  <a:gd name="T47" fmla="*/ 2370 h 2370"/>
                  <a:gd name="T48" fmla="*/ 36 w 1591"/>
                  <a:gd name="T49" fmla="*/ 2359 h 2370"/>
                  <a:gd name="T50" fmla="*/ 12 w 1591"/>
                  <a:gd name="T51" fmla="*/ 2338 h 2370"/>
                  <a:gd name="T52" fmla="*/ 0 w 1591"/>
                  <a:gd name="T53" fmla="*/ 2306 h 2370"/>
                  <a:gd name="T54" fmla="*/ 34 w 1591"/>
                  <a:gd name="T55" fmla="*/ 1702 h 2370"/>
                  <a:gd name="T56" fmla="*/ 45 w 1591"/>
                  <a:gd name="T57" fmla="*/ 1670 h 2370"/>
                  <a:gd name="T58" fmla="*/ 1002 w 1591"/>
                  <a:gd name="T59" fmla="*/ 27 h 2370"/>
                  <a:gd name="T60" fmla="*/ 1034 w 1591"/>
                  <a:gd name="T61" fmla="*/ 7 h 2370"/>
                  <a:gd name="T62" fmla="*/ 1048 w 1591"/>
                  <a:gd name="T63" fmla="*/ 4 h 2370"/>
                  <a:gd name="T64" fmla="*/ 1076 w 1591"/>
                  <a:gd name="T65" fmla="*/ 0 h 2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91" h="2370">
                    <a:moveTo>
                      <a:pt x="141" y="1820"/>
                    </a:moveTo>
                    <a:lnTo>
                      <a:pt x="131" y="1996"/>
                    </a:lnTo>
                    <a:lnTo>
                      <a:pt x="177" y="2016"/>
                    </a:lnTo>
                    <a:lnTo>
                      <a:pt x="223" y="2040"/>
                    </a:lnTo>
                    <a:lnTo>
                      <a:pt x="267" y="2067"/>
                    </a:lnTo>
                    <a:lnTo>
                      <a:pt x="308" y="2097"/>
                    </a:lnTo>
                    <a:lnTo>
                      <a:pt x="455" y="2000"/>
                    </a:lnTo>
                    <a:lnTo>
                      <a:pt x="439" y="1980"/>
                    </a:lnTo>
                    <a:lnTo>
                      <a:pt x="417" y="1958"/>
                    </a:lnTo>
                    <a:lnTo>
                      <a:pt x="389" y="1934"/>
                    </a:lnTo>
                    <a:lnTo>
                      <a:pt x="355" y="1909"/>
                    </a:lnTo>
                    <a:lnTo>
                      <a:pt x="314" y="1883"/>
                    </a:lnTo>
                    <a:lnTo>
                      <a:pt x="278" y="1864"/>
                    </a:lnTo>
                    <a:lnTo>
                      <a:pt x="245" y="1849"/>
                    </a:lnTo>
                    <a:lnTo>
                      <a:pt x="214" y="1837"/>
                    </a:lnTo>
                    <a:lnTo>
                      <a:pt x="187" y="1829"/>
                    </a:lnTo>
                    <a:lnTo>
                      <a:pt x="163" y="1824"/>
                    </a:lnTo>
                    <a:lnTo>
                      <a:pt x="141" y="1820"/>
                    </a:lnTo>
                    <a:close/>
                    <a:moveTo>
                      <a:pt x="1095" y="0"/>
                    </a:moveTo>
                    <a:lnTo>
                      <a:pt x="1118" y="0"/>
                    </a:lnTo>
                    <a:lnTo>
                      <a:pt x="1144" y="2"/>
                    </a:lnTo>
                    <a:lnTo>
                      <a:pt x="1173" y="7"/>
                    </a:lnTo>
                    <a:lnTo>
                      <a:pt x="1205" y="14"/>
                    </a:lnTo>
                    <a:lnTo>
                      <a:pt x="1240" y="25"/>
                    </a:lnTo>
                    <a:lnTo>
                      <a:pt x="1278" y="39"/>
                    </a:lnTo>
                    <a:lnTo>
                      <a:pt x="1319" y="57"/>
                    </a:lnTo>
                    <a:lnTo>
                      <a:pt x="1362" y="81"/>
                    </a:lnTo>
                    <a:lnTo>
                      <a:pt x="1407" y="108"/>
                    </a:lnTo>
                    <a:lnTo>
                      <a:pt x="1446" y="136"/>
                    </a:lnTo>
                    <a:lnTo>
                      <a:pt x="1478" y="163"/>
                    </a:lnTo>
                    <a:lnTo>
                      <a:pt x="1505" y="190"/>
                    </a:lnTo>
                    <a:lnTo>
                      <a:pt x="1528" y="215"/>
                    </a:lnTo>
                    <a:lnTo>
                      <a:pt x="1546" y="239"/>
                    </a:lnTo>
                    <a:lnTo>
                      <a:pt x="1561" y="261"/>
                    </a:lnTo>
                    <a:lnTo>
                      <a:pt x="1571" y="280"/>
                    </a:lnTo>
                    <a:lnTo>
                      <a:pt x="1580" y="297"/>
                    </a:lnTo>
                    <a:lnTo>
                      <a:pt x="1585" y="311"/>
                    </a:lnTo>
                    <a:lnTo>
                      <a:pt x="1588" y="320"/>
                    </a:lnTo>
                    <a:lnTo>
                      <a:pt x="1589" y="325"/>
                    </a:lnTo>
                    <a:lnTo>
                      <a:pt x="1591" y="344"/>
                    </a:lnTo>
                    <a:lnTo>
                      <a:pt x="1588" y="363"/>
                    </a:lnTo>
                    <a:lnTo>
                      <a:pt x="1581" y="379"/>
                    </a:lnTo>
                    <a:lnTo>
                      <a:pt x="634" y="2008"/>
                    </a:lnTo>
                    <a:lnTo>
                      <a:pt x="625" y="2021"/>
                    </a:lnTo>
                    <a:lnTo>
                      <a:pt x="611" y="2033"/>
                    </a:lnTo>
                    <a:lnTo>
                      <a:pt x="116" y="2357"/>
                    </a:lnTo>
                    <a:lnTo>
                      <a:pt x="97" y="2367"/>
                    </a:lnTo>
                    <a:lnTo>
                      <a:pt x="77" y="2370"/>
                    </a:lnTo>
                    <a:lnTo>
                      <a:pt x="56" y="2368"/>
                    </a:lnTo>
                    <a:lnTo>
                      <a:pt x="36" y="2359"/>
                    </a:lnTo>
                    <a:lnTo>
                      <a:pt x="23" y="2350"/>
                    </a:lnTo>
                    <a:lnTo>
                      <a:pt x="12" y="2338"/>
                    </a:lnTo>
                    <a:lnTo>
                      <a:pt x="5" y="2323"/>
                    </a:lnTo>
                    <a:lnTo>
                      <a:pt x="0" y="2306"/>
                    </a:lnTo>
                    <a:lnTo>
                      <a:pt x="0" y="2290"/>
                    </a:lnTo>
                    <a:lnTo>
                      <a:pt x="34" y="1702"/>
                    </a:lnTo>
                    <a:lnTo>
                      <a:pt x="38" y="1685"/>
                    </a:lnTo>
                    <a:lnTo>
                      <a:pt x="45" y="1670"/>
                    </a:lnTo>
                    <a:lnTo>
                      <a:pt x="991" y="41"/>
                    </a:lnTo>
                    <a:lnTo>
                      <a:pt x="1002" y="27"/>
                    </a:lnTo>
                    <a:lnTo>
                      <a:pt x="1016" y="15"/>
                    </a:lnTo>
                    <a:lnTo>
                      <a:pt x="1034" y="7"/>
                    </a:lnTo>
                    <a:lnTo>
                      <a:pt x="1038" y="6"/>
                    </a:lnTo>
                    <a:lnTo>
                      <a:pt x="1048" y="4"/>
                    </a:lnTo>
                    <a:lnTo>
                      <a:pt x="1060" y="2"/>
                    </a:lnTo>
                    <a:lnTo>
                      <a:pt x="1076" y="0"/>
                    </a:lnTo>
                    <a:lnTo>
                      <a:pt x="109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N" dirty="0">
                  <a:latin typeface="Arial"/>
                  <a:ea typeface="微软雅黑"/>
                  <a:cs typeface="字魂59号-创粗黑" panose="00000500000000000000" charset="-122"/>
                  <a:sym typeface="Arial"/>
                </a:endParaRPr>
              </a:p>
            </p:txBody>
          </p:sp>
          <p:sp>
            <p:nvSpPr>
              <p:cNvPr id="54" name="Freeform 56"/>
              <p:cNvSpPr/>
              <p:nvPr/>
            </p:nvSpPr>
            <p:spPr bwMode="auto">
              <a:xfrm>
                <a:off x="3369782" y="3184761"/>
                <a:ext cx="237815" cy="108074"/>
              </a:xfrm>
              <a:custGeom>
                <a:avLst/>
                <a:gdLst>
                  <a:gd name="T0" fmla="*/ 557 w 1155"/>
                  <a:gd name="T1" fmla="*/ 5 h 591"/>
                  <a:gd name="T2" fmla="*/ 583 w 1155"/>
                  <a:gd name="T3" fmla="*/ 28 h 591"/>
                  <a:gd name="T4" fmla="*/ 591 w 1155"/>
                  <a:gd name="T5" fmla="*/ 111 h 591"/>
                  <a:gd name="T6" fmla="*/ 560 w 1155"/>
                  <a:gd name="T7" fmla="*/ 199 h 591"/>
                  <a:gd name="T8" fmla="*/ 569 w 1155"/>
                  <a:gd name="T9" fmla="*/ 242 h 591"/>
                  <a:gd name="T10" fmla="*/ 587 w 1155"/>
                  <a:gd name="T11" fmla="*/ 270 h 591"/>
                  <a:gd name="T12" fmla="*/ 637 w 1155"/>
                  <a:gd name="T13" fmla="*/ 278 h 591"/>
                  <a:gd name="T14" fmla="*/ 681 w 1155"/>
                  <a:gd name="T15" fmla="*/ 323 h 591"/>
                  <a:gd name="T16" fmla="*/ 693 w 1155"/>
                  <a:gd name="T17" fmla="*/ 357 h 591"/>
                  <a:gd name="T18" fmla="*/ 847 w 1155"/>
                  <a:gd name="T19" fmla="*/ 351 h 591"/>
                  <a:gd name="T20" fmla="*/ 996 w 1155"/>
                  <a:gd name="T21" fmla="*/ 366 h 591"/>
                  <a:gd name="T22" fmla="*/ 1118 w 1155"/>
                  <a:gd name="T23" fmla="*/ 373 h 591"/>
                  <a:gd name="T24" fmla="*/ 1149 w 1155"/>
                  <a:gd name="T25" fmla="*/ 400 h 591"/>
                  <a:gd name="T26" fmla="*/ 1154 w 1155"/>
                  <a:gd name="T27" fmla="*/ 441 h 591"/>
                  <a:gd name="T28" fmla="*/ 1131 w 1155"/>
                  <a:gd name="T29" fmla="*/ 475 h 591"/>
                  <a:gd name="T30" fmla="*/ 1066 w 1155"/>
                  <a:gd name="T31" fmla="*/ 482 h 591"/>
                  <a:gd name="T32" fmla="*/ 957 w 1155"/>
                  <a:gd name="T33" fmla="*/ 467 h 591"/>
                  <a:gd name="T34" fmla="*/ 843 w 1155"/>
                  <a:gd name="T35" fmla="*/ 452 h 591"/>
                  <a:gd name="T36" fmla="*/ 738 w 1155"/>
                  <a:gd name="T37" fmla="*/ 461 h 591"/>
                  <a:gd name="T38" fmla="*/ 679 w 1155"/>
                  <a:gd name="T39" fmla="*/ 486 h 591"/>
                  <a:gd name="T40" fmla="*/ 636 w 1155"/>
                  <a:gd name="T41" fmla="*/ 492 h 591"/>
                  <a:gd name="T42" fmla="*/ 603 w 1155"/>
                  <a:gd name="T43" fmla="*/ 477 h 591"/>
                  <a:gd name="T44" fmla="*/ 576 w 1155"/>
                  <a:gd name="T45" fmla="*/ 454 h 591"/>
                  <a:gd name="T46" fmla="*/ 571 w 1155"/>
                  <a:gd name="T47" fmla="*/ 407 h 591"/>
                  <a:gd name="T48" fmla="*/ 537 w 1155"/>
                  <a:gd name="T49" fmla="*/ 457 h 591"/>
                  <a:gd name="T50" fmla="*/ 495 w 1155"/>
                  <a:gd name="T51" fmla="*/ 471 h 591"/>
                  <a:gd name="T52" fmla="*/ 455 w 1155"/>
                  <a:gd name="T53" fmla="*/ 456 h 591"/>
                  <a:gd name="T54" fmla="*/ 439 w 1155"/>
                  <a:gd name="T55" fmla="*/ 419 h 591"/>
                  <a:gd name="T56" fmla="*/ 450 w 1155"/>
                  <a:gd name="T57" fmla="*/ 390 h 591"/>
                  <a:gd name="T58" fmla="*/ 458 w 1155"/>
                  <a:gd name="T59" fmla="*/ 369 h 591"/>
                  <a:gd name="T60" fmla="*/ 422 w 1155"/>
                  <a:gd name="T61" fmla="*/ 404 h 591"/>
                  <a:gd name="T62" fmla="*/ 379 w 1155"/>
                  <a:gd name="T63" fmla="*/ 428 h 591"/>
                  <a:gd name="T64" fmla="*/ 335 w 1155"/>
                  <a:gd name="T65" fmla="*/ 417 h 591"/>
                  <a:gd name="T66" fmla="*/ 314 w 1155"/>
                  <a:gd name="T67" fmla="*/ 379 h 591"/>
                  <a:gd name="T68" fmla="*/ 364 w 1155"/>
                  <a:gd name="T69" fmla="*/ 288 h 591"/>
                  <a:gd name="T70" fmla="*/ 252 w 1155"/>
                  <a:gd name="T71" fmla="*/ 393 h 591"/>
                  <a:gd name="T72" fmla="*/ 96 w 1155"/>
                  <a:gd name="T73" fmla="*/ 581 h 591"/>
                  <a:gd name="T74" fmla="*/ 49 w 1155"/>
                  <a:gd name="T75" fmla="*/ 590 h 591"/>
                  <a:gd name="T76" fmla="*/ 9 w 1155"/>
                  <a:gd name="T77" fmla="*/ 569 h 591"/>
                  <a:gd name="T78" fmla="*/ 2 w 1155"/>
                  <a:gd name="T79" fmla="*/ 527 h 591"/>
                  <a:gd name="T80" fmla="*/ 138 w 1155"/>
                  <a:gd name="T81" fmla="*/ 351 h 591"/>
                  <a:gd name="T82" fmla="*/ 344 w 1155"/>
                  <a:gd name="T83" fmla="*/ 123 h 591"/>
                  <a:gd name="T84" fmla="*/ 398 w 1155"/>
                  <a:gd name="T85" fmla="*/ 70 h 591"/>
                  <a:gd name="T86" fmla="*/ 462 w 1155"/>
                  <a:gd name="T87" fmla="*/ 20 h 591"/>
                  <a:gd name="T88" fmla="*/ 534 w 1155"/>
                  <a:gd name="T89" fmla="*/ 0 h 5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155" h="591">
                    <a:moveTo>
                      <a:pt x="534" y="0"/>
                    </a:moveTo>
                    <a:lnTo>
                      <a:pt x="545" y="2"/>
                    </a:lnTo>
                    <a:lnTo>
                      <a:pt x="557" y="5"/>
                    </a:lnTo>
                    <a:lnTo>
                      <a:pt x="567" y="10"/>
                    </a:lnTo>
                    <a:lnTo>
                      <a:pt x="576" y="18"/>
                    </a:lnTo>
                    <a:lnTo>
                      <a:pt x="583" y="28"/>
                    </a:lnTo>
                    <a:lnTo>
                      <a:pt x="591" y="54"/>
                    </a:lnTo>
                    <a:lnTo>
                      <a:pt x="593" y="82"/>
                    </a:lnTo>
                    <a:lnTo>
                      <a:pt x="591" y="111"/>
                    </a:lnTo>
                    <a:lnTo>
                      <a:pt x="584" y="140"/>
                    </a:lnTo>
                    <a:lnTo>
                      <a:pt x="573" y="170"/>
                    </a:lnTo>
                    <a:lnTo>
                      <a:pt x="560" y="199"/>
                    </a:lnTo>
                    <a:lnTo>
                      <a:pt x="543" y="230"/>
                    </a:lnTo>
                    <a:lnTo>
                      <a:pt x="557" y="235"/>
                    </a:lnTo>
                    <a:lnTo>
                      <a:pt x="569" y="242"/>
                    </a:lnTo>
                    <a:lnTo>
                      <a:pt x="579" y="254"/>
                    </a:lnTo>
                    <a:lnTo>
                      <a:pt x="583" y="263"/>
                    </a:lnTo>
                    <a:lnTo>
                      <a:pt x="587" y="270"/>
                    </a:lnTo>
                    <a:lnTo>
                      <a:pt x="604" y="269"/>
                    </a:lnTo>
                    <a:lnTo>
                      <a:pt x="620" y="272"/>
                    </a:lnTo>
                    <a:lnTo>
                      <a:pt x="637" y="278"/>
                    </a:lnTo>
                    <a:lnTo>
                      <a:pt x="653" y="289"/>
                    </a:lnTo>
                    <a:lnTo>
                      <a:pt x="668" y="303"/>
                    </a:lnTo>
                    <a:lnTo>
                      <a:pt x="681" y="323"/>
                    </a:lnTo>
                    <a:lnTo>
                      <a:pt x="689" y="338"/>
                    </a:lnTo>
                    <a:lnTo>
                      <a:pt x="692" y="349"/>
                    </a:lnTo>
                    <a:lnTo>
                      <a:pt x="693" y="357"/>
                    </a:lnTo>
                    <a:lnTo>
                      <a:pt x="746" y="351"/>
                    </a:lnTo>
                    <a:lnTo>
                      <a:pt x="797" y="350"/>
                    </a:lnTo>
                    <a:lnTo>
                      <a:pt x="847" y="351"/>
                    </a:lnTo>
                    <a:lnTo>
                      <a:pt x="897" y="355"/>
                    </a:lnTo>
                    <a:lnTo>
                      <a:pt x="946" y="361"/>
                    </a:lnTo>
                    <a:lnTo>
                      <a:pt x="996" y="366"/>
                    </a:lnTo>
                    <a:lnTo>
                      <a:pt x="1048" y="369"/>
                    </a:lnTo>
                    <a:lnTo>
                      <a:pt x="1101" y="371"/>
                    </a:lnTo>
                    <a:lnTo>
                      <a:pt x="1118" y="373"/>
                    </a:lnTo>
                    <a:lnTo>
                      <a:pt x="1131" y="379"/>
                    </a:lnTo>
                    <a:lnTo>
                      <a:pt x="1142" y="389"/>
                    </a:lnTo>
                    <a:lnTo>
                      <a:pt x="1149" y="400"/>
                    </a:lnTo>
                    <a:lnTo>
                      <a:pt x="1154" y="413"/>
                    </a:lnTo>
                    <a:lnTo>
                      <a:pt x="1155" y="427"/>
                    </a:lnTo>
                    <a:lnTo>
                      <a:pt x="1154" y="441"/>
                    </a:lnTo>
                    <a:lnTo>
                      <a:pt x="1149" y="454"/>
                    </a:lnTo>
                    <a:lnTo>
                      <a:pt x="1142" y="466"/>
                    </a:lnTo>
                    <a:lnTo>
                      <a:pt x="1131" y="475"/>
                    </a:lnTo>
                    <a:lnTo>
                      <a:pt x="1118" y="481"/>
                    </a:lnTo>
                    <a:lnTo>
                      <a:pt x="1101" y="483"/>
                    </a:lnTo>
                    <a:lnTo>
                      <a:pt x="1066" y="482"/>
                    </a:lnTo>
                    <a:lnTo>
                      <a:pt x="1031" y="478"/>
                    </a:lnTo>
                    <a:lnTo>
                      <a:pt x="993" y="473"/>
                    </a:lnTo>
                    <a:lnTo>
                      <a:pt x="957" y="467"/>
                    </a:lnTo>
                    <a:lnTo>
                      <a:pt x="919" y="460"/>
                    </a:lnTo>
                    <a:lnTo>
                      <a:pt x="881" y="455"/>
                    </a:lnTo>
                    <a:lnTo>
                      <a:pt x="843" y="452"/>
                    </a:lnTo>
                    <a:lnTo>
                      <a:pt x="807" y="451"/>
                    </a:lnTo>
                    <a:lnTo>
                      <a:pt x="771" y="454"/>
                    </a:lnTo>
                    <a:lnTo>
                      <a:pt x="738" y="461"/>
                    </a:lnTo>
                    <a:lnTo>
                      <a:pt x="705" y="474"/>
                    </a:lnTo>
                    <a:lnTo>
                      <a:pt x="693" y="480"/>
                    </a:lnTo>
                    <a:lnTo>
                      <a:pt x="679" y="486"/>
                    </a:lnTo>
                    <a:lnTo>
                      <a:pt x="664" y="492"/>
                    </a:lnTo>
                    <a:lnTo>
                      <a:pt x="651" y="494"/>
                    </a:lnTo>
                    <a:lnTo>
                      <a:pt x="636" y="492"/>
                    </a:lnTo>
                    <a:lnTo>
                      <a:pt x="626" y="487"/>
                    </a:lnTo>
                    <a:lnTo>
                      <a:pt x="614" y="482"/>
                    </a:lnTo>
                    <a:lnTo>
                      <a:pt x="603" y="477"/>
                    </a:lnTo>
                    <a:lnTo>
                      <a:pt x="592" y="471"/>
                    </a:lnTo>
                    <a:lnTo>
                      <a:pt x="584" y="464"/>
                    </a:lnTo>
                    <a:lnTo>
                      <a:pt x="576" y="454"/>
                    </a:lnTo>
                    <a:lnTo>
                      <a:pt x="572" y="442"/>
                    </a:lnTo>
                    <a:lnTo>
                      <a:pt x="571" y="423"/>
                    </a:lnTo>
                    <a:lnTo>
                      <a:pt x="571" y="407"/>
                    </a:lnTo>
                    <a:lnTo>
                      <a:pt x="560" y="427"/>
                    </a:lnTo>
                    <a:lnTo>
                      <a:pt x="547" y="446"/>
                    </a:lnTo>
                    <a:lnTo>
                      <a:pt x="537" y="457"/>
                    </a:lnTo>
                    <a:lnTo>
                      <a:pt x="524" y="466"/>
                    </a:lnTo>
                    <a:lnTo>
                      <a:pt x="509" y="470"/>
                    </a:lnTo>
                    <a:lnTo>
                      <a:pt x="495" y="471"/>
                    </a:lnTo>
                    <a:lnTo>
                      <a:pt x="480" y="469"/>
                    </a:lnTo>
                    <a:lnTo>
                      <a:pt x="467" y="464"/>
                    </a:lnTo>
                    <a:lnTo>
                      <a:pt x="455" y="456"/>
                    </a:lnTo>
                    <a:lnTo>
                      <a:pt x="446" y="446"/>
                    </a:lnTo>
                    <a:lnTo>
                      <a:pt x="440" y="433"/>
                    </a:lnTo>
                    <a:lnTo>
                      <a:pt x="439" y="419"/>
                    </a:lnTo>
                    <a:lnTo>
                      <a:pt x="444" y="402"/>
                    </a:lnTo>
                    <a:lnTo>
                      <a:pt x="447" y="396"/>
                    </a:lnTo>
                    <a:lnTo>
                      <a:pt x="450" y="390"/>
                    </a:lnTo>
                    <a:lnTo>
                      <a:pt x="450" y="390"/>
                    </a:lnTo>
                    <a:lnTo>
                      <a:pt x="449" y="390"/>
                    </a:lnTo>
                    <a:lnTo>
                      <a:pt x="458" y="369"/>
                    </a:lnTo>
                    <a:lnTo>
                      <a:pt x="445" y="378"/>
                    </a:lnTo>
                    <a:lnTo>
                      <a:pt x="432" y="390"/>
                    </a:lnTo>
                    <a:lnTo>
                      <a:pt x="422" y="404"/>
                    </a:lnTo>
                    <a:lnTo>
                      <a:pt x="409" y="417"/>
                    </a:lnTo>
                    <a:lnTo>
                      <a:pt x="394" y="425"/>
                    </a:lnTo>
                    <a:lnTo>
                      <a:pt x="379" y="428"/>
                    </a:lnTo>
                    <a:lnTo>
                      <a:pt x="363" y="428"/>
                    </a:lnTo>
                    <a:lnTo>
                      <a:pt x="348" y="424"/>
                    </a:lnTo>
                    <a:lnTo>
                      <a:pt x="335" y="417"/>
                    </a:lnTo>
                    <a:lnTo>
                      <a:pt x="324" y="406"/>
                    </a:lnTo>
                    <a:lnTo>
                      <a:pt x="317" y="394"/>
                    </a:lnTo>
                    <a:lnTo>
                      <a:pt x="314" y="379"/>
                    </a:lnTo>
                    <a:lnTo>
                      <a:pt x="316" y="364"/>
                    </a:lnTo>
                    <a:lnTo>
                      <a:pt x="323" y="347"/>
                    </a:lnTo>
                    <a:lnTo>
                      <a:pt x="364" y="288"/>
                    </a:lnTo>
                    <a:lnTo>
                      <a:pt x="404" y="226"/>
                    </a:lnTo>
                    <a:lnTo>
                      <a:pt x="326" y="309"/>
                    </a:lnTo>
                    <a:lnTo>
                      <a:pt x="252" y="393"/>
                    </a:lnTo>
                    <a:lnTo>
                      <a:pt x="179" y="480"/>
                    </a:lnTo>
                    <a:lnTo>
                      <a:pt x="108" y="569"/>
                    </a:lnTo>
                    <a:lnTo>
                      <a:pt x="96" y="581"/>
                    </a:lnTo>
                    <a:lnTo>
                      <a:pt x="80" y="588"/>
                    </a:lnTo>
                    <a:lnTo>
                      <a:pt x="65" y="591"/>
                    </a:lnTo>
                    <a:lnTo>
                      <a:pt x="49" y="590"/>
                    </a:lnTo>
                    <a:lnTo>
                      <a:pt x="33" y="586"/>
                    </a:lnTo>
                    <a:lnTo>
                      <a:pt x="21" y="579"/>
                    </a:lnTo>
                    <a:lnTo>
                      <a:pt x="9" y="569"/>
                    </a:lnTo>
                    <a:lnTo>
                      <a:pt x="2" y="556"/>
                    </a:lnTo>
                    <a:lnTo>
                      <a:pt x="0" y="542"/>
                    </a:lnTo>
                    <a:lnTo>
                      <a:pt x="2" y="527"/>
                    </a:lnTo>
                    <a:lnTo>
                      <a:pt x="11" y="511"/>
                    </a:lnTo>
                    <a:lnTo>
                      <a:pt x="74" y="431"/>
                    </a:lnTo>
                    <a:lnTo>
                      <a:pt x="138" y="351"/>
                    </a:lnTo>
                    <a:lnTo>
                      <a:pt x="204" y="273"/>
                    </a:lnTo>
                    <a:lnTo>
                      <a:pt x="273" y="196"/>
                    </a:lnTo>
                    <a:lnTo>
                      <a:pt x="344" y="123"/>
                    </a:lnTo>
                    <a:lnTo>
                      <a:pt x="361" y="107"/>
                    </a:lnTo>
                    <a:lnTo>
                      <a:pt x="380" y="89"/>
                    </a:lnTo>
                    <a:lnTo>
                      <a:pt x="398" y="70"/>
                    </a:lnTo>
                    <a:lnTo>
                      <a:pt x="418" y="52"/>
                    </a:lnTo>
                    <a:lnTo>
                      <a:pt x="439" y="35"/>
                    </a:lnTo>
                    <a:lnTo>
                      <a:pt x="462" y="20"/>
                    </a:lnTo>
                    <a:lnTo>
                      <a:pt x="485" y="9"/>
                    </a:lnTo>
                    <a:lnTo>
                      <a:pt x="509" y="2"/>
                    </a:lnTo>
                    <a:lnTo>
                      <a:pt x="53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N" dirty="0">
                  <a:latin typeface="Arial"/>
                  <a:ea typeface="微软雅黑"/>
                  <a:cs typeface="字魂59号-创粗黑" panose="00000500000000000000" charset="-122"/>
                  <a:sym typeface="Arial"/>
                </a:endParaRPr>
              </a:p>
            </p:txBody>
          </p:sp>
        </p:grpSp>
      </p:grpSp>
      <p:grpSp>
        <p:nvGrpSpPr>
          <p:cNvPr id="55" name="组合 54"/>
          <p:cNvGrpSpPr/>
          <p:nvPr/>
        </p:nvGrpSpPr>
        <p:grpSpPr>
          <a:xfrm>
            <a:off x="1696085" y="4442460"/>
            <a:ext cx="2169160" cy="711835"/>
            <a:chOff x="2408" y="3190"/>
            <a:chExt cx="3120" cy="1121"/>
          </a:xfrm>
        </p:grpSpPr>
        <p:sp>
          <p:nvSpPr>
            <p:cNvPr id="56" name="TextBox 45"/>
            <p:cNvSpPr txBox="1"/>
            <p:nvPr/>
          </p:nvSpPr>
          <p:spPr>
            <a:xfrm>
              <a:off x="2408" y="3190"/>
              <a:ext cx="3120" cy="663"/>
            </a:xfrm>
            <a:prstGeom prst="rect">
              <a:avLst/>
            </a:prstGeom>
          </p:spPr>
          <p:txBody>
            <a:bodyPr vert="horz" wrap="none" lIns="0" tIns="0" rIns="0" bIns="0" anchor="b" anchorCtr="1">
              <a:normAutofit/>
            </a:bodyPr>
            <a:lstStyle/>
            <a:p>
              <a:pPr algn="ctr"/>
              <a:r>
                <a:rPr lang="en-US" altLang="zh-CN" b="1" kern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  <a:t>Add title text</a:t>
              </a:r>
              <a:endParaRPr lang="zh-CN" altLang="en-US" b="1" kern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57" name="TextBox 46"/>
            <p:cNvSpPr txBox="1"/>
            <p:nvPr/>
          </p:nvSpPr>
          <p:spPr>
            <a:xfrm>
              <a:off x="2408" y="3853"/>
              <a:ext cx="2977" cy="459"/>
            </a:xfrm>
            <a:prstGeom prst="rect">
              <a:avLst/>
            </a:prstGeom>
          </p:spPr>
          <p:txBody>
            <a:bodyPr vert="horz" wrap="square" lIns="0" tIns="0" rIns="0" bIns="0" anchor="t" anchorCtr="1">
              <a:no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  <a:t>Click here to add content, content to match the title. </a:t>
              </a:r>
              <a:br>
                <a: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</a:br>
              <a:endPara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5323840" y="862965"/>
            <a:ext cx="2169160" cy="711835"/>
            <a:chOff x="2408" y="3190"/>
            <a:chExt cx="3120" cy="1121"/>
          </a:xfrm>
        </p:grpSpPr>
        <p:sp>
          <p:nvSpPr>
            <p:cNvPr id="59" name="TextBox 45"/>
            <p:cNvSpPr txBox="1"/>
            <p:nvPr/>
          </p:nvSpPr>
          <p:spPr>
            <a:xfrm>
              <a:off x="2408" y="3190"/>
              <a:ext cx="3120" cy="663"/>
            </a:xfrm>
            <a:prstGeom prst="rect">
              <a:avLst/>
            </a:prstGeom>
          </p:spPr>
          <p:txBody>
            <a:bodyPr vert="horz" wrap="none" lIns="0" tIns="0" rIns="0" bIns="0" anchor="b" anchorCtr="1">
              <a:normAutofit/>
            </a:bodyPr>
            <a:lstStyle/>
            <a:p>
              <a:pPr algn="ctr"/>
              <a:r>
                <a:rPr lang="en-US" altLang="zh-CN" b="1" kern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  <a:t>Add title text</a:t>
              </a:r>
              <a:endParaRPr lang="zh-CN" altLang="en-US" b="1" kern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60" name="TextBox 46"/>
            <p:cNvSpPr txBox="1"/>
            <p:nvPr/>
          </p:nvSpPr>
          <p:spPr>
            <a:xfrm>
              <a:off x="2408" y="3853"/>
              <a:ext cx="2977" cy="459"/>
            </a:xfrm>
            <a:prstGeom prst="rect">
              <a:avLst/>
            </a:prstGeom>
          </p:spPr>
          <p:txBody>
            <a:bodyPr vert="horz" wrap="square" lIns="0" tIns="0" rIns="0" bIns="0" anchor="t" anchorCtr="1">
              <a:no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  <a:t>Click here to add content, content to match the title. </a:t>
              </a:r>
              <a:br>
                <a: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</a:br>
              <a:endPara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8764905" y="4404360"/>
            <a:ext cx="2169160" cy="711835"/>
            <a:chOff x="2408" y="3190"/>
            <a:chExt cx="3120" cy="1121"/>
          </a:xfrm>
        </p:grpSpPr>
        <p:sp>
          <p:nvSpPr>
            <p:cNvPr id="62" name="TextBox 45"/>
            <p:cNvSpPr txBox="1"/>
            <p:nvPr/>
          </p:nvSpPr>
          <p:spPr>
            <a:xfrm>
              <a:off x="2408" y="3190"/>
              <a:ext cx="3120" cy="663"/>
            </a:xfrm>
            <a:prstGeom prst="rect">
              <a:avLst/>
            </a:prstGeom>
          </p:spPr>
          <p:txBody>
            <a:bodyPr vert="horz" wrap="none" lIns="0" tIns="0" rIns="0" bIns="0" anchor="b" anchorCtr="1">
              <a:normAutofit/>
            </a:bodyPr>
            <a:lstStyle/>
            <a:p>
              <a:pPr algn="ctr"/>
              <a:r>
                <a:rPr lang="en-US" altLang="zh-CN" b="1" kern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  <a:t>Add title text</a:t>
              </a:r>
              <a:endParaRPr lang="zh-CN" altLang="en-US" b="1" kern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63" name="TextBox 46"/>
            <p:cNvSpPr txBox="1"/>
            <p:nvPr/>
          </p:nvSpPr>
          <p:spPr>
            <a:xfrm>
              <a:off x="2408" y="3853"/>
              <a:ext cx="2977" cy="459"/>
            </a:xfrm>
            <a:prstGeom prst="rect">
              <a:avLst/>
            </a:prstGeom>
          </p:spPr>
          <p:txBody>
            <a:bodyPr vert="horz" wrap="square" lIns="0" tIns="0" rIns="0" bIns="0" anchor="t" anchorCtr="1">
              <a:no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  <a:t>Click here to add content, content to match the title. </a:t>
              </a:r>
              <a:br>
                <a: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</a:br>
              <a:endPara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advClick="0" advTm="0">
    <p:random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图片 22" descr="3084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2545"/>
            <a:ext cx="12210415" cy="690054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-15875" y="-42545"/>
            <a:ext cx="12226290" cy="6894195"/>
          </a:xfrm>
          <a:prstGeom prst="rect">
            <a:avLst/>
          </a:prstGeom>
          <a:solidFill>
            <a:srgbClr val="2B2C31">
              <a:alpha val="8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243205" y="-42545"/>
            <a:ext cx="12453620" cy="798195"/>
          </a:xfrm>
          <a:prstGeom prst="rect">
            <a:avLst/>
          </a:prstGeom>
          <a:solidFill>
            <a:schemeClr val="accent1">
              <a:lumMod val="50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462020" y="2319020"/>
            <a:ext cx="5424805" cy="1751330"/>
          </a:xfrm>
          <a:prstGeom prst="rect">
            <a:avLst/>
          </a:prstGeom>
          <a:solidFill>
            <a:schemeClr val="accent1">
              <a:lumMod val="50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073015" y="1886585"/>
            <a:ext cx="2266950" cy="922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5400" b="1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03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718945" y="4349750"/>
            <a:ext cx="901319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400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Click here to add text content, such as keywords, some brief introductions, etc.</a:t>
            </a:r>
            <a:endParaRPr lang="zh-CN" altLang="en-US" sz="1400" dirty="0">
              <a:solidFill>
                <a:schemeClr val="bg1">
                  <a:alpha val="64000"/>
                </a:scheme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594986" y="2318923"/>
            <a:ext cx="9212779" cy="15490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7200" b="1">
                <a:solidFill>
                  <a:schemeClr val="bg1"/>
                </a:solidFill>
                <a:latin typeface="Arial"/>
                <a:ea typeface="微软雅黑"/>
                <a:cs typeface="+mn-ea"/>
              </a:defRPr>
            </a:lvl1pPr>
          </a:lstStyle>
          <a:p>
            <a:r>
              <a:rPr lang="en-US" altLang="zh-CN" dirty="0">
                <a:sym typeface="Arial"/>
              </a:rPr>
              <a:t>Market data analysis</a:t>
            </a:r>
            <a:endParaRPr lang="zh-CN" altLang="en-US" dirty="0">
              <a:sym typeface="Arial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-167005" y="6555105"/>
            <a:ext cx="12453620" cy="302895"/>
          </a:xfrm>
          <a:prstGeom prst="rect">
            <a:avLst/>
          </a:prstGeom>
          <a:solidFill>
            <a:schemeClr val="accent1">
              <a:lumMod val="50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10732135" y="1326515"/>
            <a:ext cx="598170" cy="233680"/>
            <a:chOff x="15430" y="7710"/>
            <a:chExt cx="942" cy="368"/>
          </a:xfrm>
        </p:grpSpPr>
        <p:cxnSp>
          <p:nvCxnSpPr>
            <p:cNvPr id="17" name="直接连接符 16"/>
            <p:cNvCxnSpPr/>
            <p:nvPr/>
          </p:nvCxnSpPr>
          <p:spPr>
            <a:xfrm>
              <a:off x="15430" y="7710"/>
              <a:ext cx="942" cy="1"/>
            </a:xfrm>
            <a:prstGeom prst="line">
              <a:avLst/>
            </a:prstGeom>
            <a:ln w="19050">
              <a:solidFill>
                <a:schemeClr val="bg1">
                  <a:alpha val="7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15430" y="7894"/>
              <a:ext cx="942" cy="1"/>
            </a:xfrm>
            <a:prstGeom prst="line">
              <a:avLst/>
            </a:prstGeom>
            <a:ln w="19050">
              <a:solidFill>
                <a:schemeClr val="bg1">
                  <a:alpha val="7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>
              <a:off x="15430" y="8078"/>
              <a:ext cx="942" cy="1"/>
            </a:xfrm>
            <a:prstGeom prst="line">
              <a:avLst/>
            </a:prstGeom>
            <a:ln w="19050">
              <a:solidFill>
                <a:schemeClr val="bg1">
                  <a:alpha val="7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文本框 4">
            <a:extLst>
              <a:ext uri="{FF2B5EF4-FFF2-40B4-BE49-F238E27FC236}">
                <a16:creationId xmlns:a16="http://schemas.microsoft.com/office/drawing/2014/main" id="{08ADCA7D-D437-EC57-6311-58AC1F9EEA8A}"/>
              </a:ext>
            </a:extLst>
          </p:cNvPr>
          <p:cNvSpPr txBox="1"/>
          <p:nvPr/>
        </p:nvSpPr>
        <p:spPr>
          <a:xfrm>
            <a:off x="777966" y="827812"/>
            <a:ext cx="1582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gradFill>
                  <a:gsLst>
                    <a:gs pos="0">
                      <a:srgbClr val="1C83AE"/>
                    </a:gs>
                    <a:gs pos="100000">
                      <a:srgbClr val="623E98"/>
                    </a:gs>
                  </a:gsLst>
                  <a:lin ang="10800000" scaled="1"/>
                </a:gradFill>
                <a:latin typeface="725-CAI978" panose="020B0500000000000000" pitchFamily="34" charset="0"/>
              </a:rPr>
              <a:t>LOGO</a:t>
            </a:r>
            <a:endParaRPr lang="zh-CN" altLang="en-US" sz="3200" dirty="0">
              <a:gradFill>
                <a:gsLst>
                  <a:gs pos="0">
                    <a:srgbClr val="1C83AE"/>
                  </a:gs>
                  <a:gs pos="100000">
                    <a:srgbClr val="623E98"/>
                  </a:gs>
                </a:gsLst>
                <a:lin ang="10800000" scaled="1"/>
              </a:gradFill>
              <a:latin typeface="725-CAI978" panose="020B0500000000000000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Click="0" advTm="0">
    <p:random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/>
      <p:bldP spid="16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 rot="5400000">
            <a:off x="-195580" y="563880"/>
            <a:ext cx="1691005" cy="26543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" name="文本框 3"/>
          <p:cNvSpPr txBox="1"/>
          <p:nvPr/>
        </p:nvSpPr>
        <p:spPr>
          <a:xfrm rot="16200000">
            <a:off x="-1050925" y="3102899"/>
            <a:ext cx="3402965" cy="558221"/>
          </a:xfrm>
          <a:prstGeom prst="rect">
            <a:avLst/>
          </a:prstGeom>
          <a:noFill/>
        </p:spPr>
        <p:txBody>
          <a:bodyPr wrap="square" tIns="0" rIns="108000" bIns="72000" rtlCol="0" anchor="t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</a:defRPr>
            </a:lvl1pPr>
          </a:lstStyle>
          <a:p>
            <a:r>
              <a:rPr lang="en-US" altLang="zh-CN" dirty="0">
                <a:sym typeface="Arial"/>
              </a:rPr>
              <a:t>Market data analysis</a:t>
            </a:r>
            <a:endParaRPr lang="zh-CN" altLang="en-US" dirty="0">
              <a:sym typeface="Arial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1275" y="381635"/>
            <a:ext cx="226695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03</a:t>
            </a:r>
          </a:p>
        </p:txBody>
      </p:sp>
      <p:graphicFrame>
        <p:nvGraphicFramePr>
          <p:cNvPr id="3" name="图表 2"/>
          <p:cNvGraphicFramePr/>
          <p:nvPr/>
        </p:nvGraphicFramePr>
        <p:xfrm>
          <a:off x="1186960" y="1752133"/>
          <a:ext cx="6402443" cy="3771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38"/>
          <p:cNvSpPr txBox="1"/>
          <p:nvPr/>
        </p:nvSpPr>
        <p:spPr>
          <a:xfrm>
            <a:off x="7631195" y="2381523"/>
            <a:ext cx="3389398" cy="1147160"/>
          </a:xfrm>
          <a:prstGeom prst="rect">
            <a:avLst/>
          </a:prstGeom>
          <a:noFill/>
        </p:spPr>
        <p:txBody>
          <a:bodyPr wrap="square" lIns="83999" tIns="41999" rIns="83999" bIns="41999" rtlCol="0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altLang="zh-CN" sz="1600" dirty="0">
                <a:solidFill>
                  <a:srgbClr val="243547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Click here to add text content, such as keywords, some brief introductions, etc.</a:t>
            </a:r>
            <a:endParaRPr lang="en-US" altLang="zh-CN" sz="1200" dirty="0">
              <a:solidFill>
                <a:srgbClr val="243547"/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8" name="TextBox 39"/>
          <p:cNvSpPr txBox="1"/>
          <p:nvPr/>
        </p:nvSpPr>
        <p:spPr>
          <a:xfrm>
            <a:off x="7579389" y="1542098"/>
            <a:ext cx="4241165" cy="647421"/>
          </a:xfrm>
          <a:prstGeom prst="rect">
            <a:avLst/>
          </a:prstGeom>
          <a:noFill/>
        </p:spPr>
        <p:txBody>
          <a:bodyPr wrap="square" lIns="83999" tIns="0" rIns="83999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 dirty="0">
                <a:solidFill>
                  <a:srgbClr val="2A4B7D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Market data analysis</a:t>
            </a:r>
            <a:endParaRPr lang="zh-CN" altLang="en-US" sz="3200" b="1" dirty="0">
              <a:solidFill>
                <a:srgbClr val="2A4B7D"/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9" name="TextBox 40"/>
          <p:cNvSpPr txBox="1"/>
          <p:nvPr/>
        </p:nvSpPr>
        <p:spPr>
          <a:xfrm>
            <a:off x="7683468" y="3589738"/>
            <a:ext cx="2734443" cy="638816"/>
          </a:xfrm>
          <a:prstGeom prst="rect">
            <a:avLst/>
          </a:prstGeom>
          <a:noFill/>
        </p:spPr>
        <p:txBody>
          <a:bodyPr wrap="none" lIns="83999" tIns="41999" rIns="83999" bIns="41999" rtlCol="0">
            <a:spAutoFit/>
          </a:bodyPr>
          <a:lstStyle/>
          <a:p>
            <a:r>
              <a:rPr lang="en-US" altLang="zh-CN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496,058,473</a:t>
            </a:r>
          </a:p>
        </p:txBody>
      </p:sp>
      <p:sp>
        <p:nvSpPr>
          <p:cNvPr id="11" name="圆角矩形 10"/>
          <p:cNvSpPr/>
          <p:nvPr/>
        </p:nvSpPr>
        <p:spPr>
          <a:xfrm>
            <a:off x="8043753" y="4863189"/>
            <a:ext cx="1282141" cy="358815"/>
          </a:xfrm>
          <a:prstGeom prst="roundRect">
            <a:avLst/>
          </a:prstGeom>
          <a:solidFill>
            <a:srgbClr val="2A4B7D">
              <a:alpha val="66000"/>
            </a:srgb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keyword</a:t>
            </a:r>
            <a:endParaRPr lang="zh-CN" altLang="en-US" sz="1600" dirty="0">
              <a:solidFill>
                <a:schemeClr val="bg1"/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</p:spTree>
    <p:custDataLst>
      <p:tags r:id="rId1"/>
    </p:custDataLst>
  </p:cSld>
  <p:clrMapOvr>
    <a:masterClrMapping/>
  </p:clrMapOvr>
  <p:transition advClick="0" advTm="0">
    <p:random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2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7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7" grpId="0"/>
      <p:bldP spid="8" grpId="0"/>
      <p:bldP spid="9" grpId="0"/>
      <p:bldP spid="11" grpId="0" bldLvl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 rot="5400000">
            <a:off x="-195580" y="563880"/>
            <a:ext cx="1691005" cy="26543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" name="文本框 3"/>
          <p:cNvSpPr txBox="1"/>
          <p:nvPr/>
        </p:nvSpPr>
        <p:spPr>
          <a:xfrm rot="16200000">
            <a:off x="-1050925" y="3102899"/>
            <a:ext cx="3402965" cy="558221"/>
          </a:xfrm>
          <a:prstGeom prst="rect">
            <a:avLst/>
          </a:prstGeom>
          <a:noFill/>
        </p:spPr>
        <p:txBody>
          <a:bodyPr wrap="square" tIns="0" rIns="108000" bIns="72000" rtlCol="0" anchor="t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</a:defRPr>
            </a:lvl1pPr>
          </a:lstStyle>
          <a:p>
            <a:r>
              <a:rPr lang="en-US" altLang="zh-CN" dirty="0">
                <a:sym typeface="Arial"/>
              </a:rPr>
              <a:t>Market data analysis</a:t>
            </a:r>
            <a:endParaRPr lang="zh-CN" altLang="en-US" dirty="0">
              <a:sym typeface="Arial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1275" y="381635"/>
            <a:ext cx="226695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03</a:t>
            </a:r>
          </a:p>
        </p:txBody>
      </p:sp>
      <p:grpSp>
        <p:nvGrpSpPr>
          <p:cNvPr id="49" name="Group 1"/>
          <p:cNvGrpSpPr/>
          <p:nvPr/>
        </p:nvGrpSpPr>
        <p:grpSpPr>
          <a:xfrm>
            <a:off x="3926288" y="2458861"/>
            <a:ext cx="5012042" cy="2294135"/>
            <a:chOff x="3212076" y="2449974"/>
            <a:chExt cx="5771680" cy="2641840"/>
          </a:xfrm>
        </p:grpSpPr>
        <p:sp>
          <p:nvSpPr>
            <p:cNvPr id="50" name="Freeform 5"/>
            <p:cNvSpPr/>
            <p:nvPr/>
          </p:nvSpPr>
          <p:spPr bwMode="auto">
            <a:xfrm>
              <a:off x="7360072" y="2683754"/>
              <a:ext cx="1623684" cy="1549589"/>
            </a:xfrm>
            <a:custGeom>
              <a:avLst/>
              <a:gdLst>
                <a:gd name="T0" fmla="*/ 1271 w 1271"/>
                <a:gd name="T1" fmla="*/ 1213 h 1213"/>
                <a:gd name="T2" fmla="*/ 811 w 1271"/>
                <a:gd name="T3" fmla="*/ 1213 h 1213"/>
                <a:gd name="T4" fmla="*/ 0 w 1271"/>
                <a:gd name="T5" fmla="*/ 0 h 1213"/>
                <a:gd name="T6" fmla="*/ 459 w 1271"/>
                <a:gd name="T7" fmla="*/ 0 h 1213"/>
                <a:gd name="T8" fmla="*/ 1271 w 1271"/>
                <a:gd name="T9" fmla="*/ 1213 h 1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1" h="1213">
                  <a:moveTo>
                    <a:pt x="1271" y="1213"/>
                  </a:moveTo>
                  <a:lnTo>
                    <a:pt x="811" y="1213"/>
                  </a:lnTo>
                  <a:lnTo>
                    <a:pt x="0" y="0"/>
                  </a:lnTo>
                  <a:lnTo>
                    <a:pt x="459" y="0"/>
                  </a:lnTo>
                  <a:lnTo>
                    <a:pt x="1271" y="121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79406" tIns="39703" rIns="79406" bIns="39703" numCol="1" anchor="t" anchorCtr="0" compatLnSpc="1"/>
            <a:lstStyle/>
            <a:p>
              <a:pPr algn="just" defTabSz="866775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760">
                <a:solidFill>
                  <a:prstClr val="black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51" name="Freeform 6"/>
            <p:cNvSpPr/>
            <p:nvPr/>
          </p:nvSpPr>
          <p:spPr bwMode="auto">
            <a:xfrm>
              <a:off x="6324031" y="2449974"/>
              <a:ext cx="1622407" cy="2408059"/>
            </a:xfrm>
            <a:custGeom>
              <a:avLst/>
              <a:gdLst>
                <a:gd name="T0" fmla="*/ 1270 w 1270"/>
                <a:gd name="T1" fmla="*/ 1885 h 1885"/>
                <a:gd name="T2" fmla="*/ 811 w 1270"/>
                <a:gd name="T3" fmla="*/ 1885 h 1885"/>
                <a:gd name="T4" fmla="*/ 0 w 1270"/>
                <a:gd name="T5" fmla="*/ 0 h 1885"/>
                <a:gd name="T6" fmla="*/ 459 w 1270"/>
                <a:gd name="T7" fmla="*/ 0 h 1885"/>
                <a:gd name="T8" fmla="*/ 1270 w 1270"/>
                <a:gd name="T9" fmla="*/ 1885 h 18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0" h="1885">
                  <a:moveTo>
                    <a:pt x="1270" y="1885"/>
                  </a:moveTo>
                  <a:lnTo>
                    <a:pt x="811" y="1885"/>
                  </a:lnTo>
                  <a:lnTo>
                    <a:pt x="0" y="0"/>
                  </a:lnTo>
                  <a:lnTo>
                    <a:pt x="459" y="0"/>
                  </a:lnTo>
                  <a:lnTo>
                    <a:pt x="1270" y="188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79406" tIns="39703" rIns="79406" bIns="39703" numCol="1" anchor="t" anchorCtr="0" compatLnSpc="1"/>
            <a:lstStyle/>
            <a:p>
              <a:pPr algn="just" defTabSz="866775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760">
                <a:solidFill>
                  <a:prstClr val="black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52" name="Freeform 7"/>
            <p:cNvSpPr/>
            <p:nvPr/>
          </p:nvSpPr>
          <p:spPr bwMode="auto">
            <a:xfrm>
              <a:off x="5285435" y="2917534"/>
              <a:ext cx="1624962" cy="2174280"/>
            </a:xfrm>
            <a:custGeom>
              <a:avLst/>
              <a:gdLst>
                <a:gd name="T0" fmla="*/ 459 w 1272"/>
                <a:gd name="T1" fmla="*/ 0 h 1702"/>
                <a:gd name="T2" fmla="*/ 1272 w 1272"/>
                <a:gd name="T3" fmla="*/ 1702 h 1702"/>
                <a:gd name="T4" fmla="*/ 813 w 1272"/>
                <a:gd name="T5" fmla="*/ 1702 h 1702"/>
                <a:gd name="T6" fmla="*/ 0 w 1272"/>
                <a:gd name="T7" fmla="*/ 0 h 1702"/>
                <a:gd name="T8" fmla="*/ 459 w 1272"/>
                <a:gd name="T9" fmla="*/ 0 h 1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2" h="1702">
                  <a:moveTo>
                    <a:pt x="459" y="0"/>
                  </a:moveTo>
                  <a:lnTo>
                    <a:pt x="1272" y="1702"/>
                  </a:lnTo>
                  <a:lnTo>
                    <a:pt x="813" y="1702"/>
                  </a:lnTo>
                  <a:lnTo>
                    <a:pt x="0" y="0"/>
                  </a:lnTo>
                  <a:lnTo>
                    <a:pt x="459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79406" tIns="39703" rIns="79406" bIns="39703" numCol="1" anchor="t" anchorCtr="0" compatLnSpc="1"/>
            <a:lstStyle/>
            <a:p>
              <a:pPr algn="just" defTabSz="866775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760">
                <a:solidFill>
                  <a:prstClr val="black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53" name="Freeform 8"/>
            <p:cNvSpPr/>
            <p:nvPr/>
          </p:nvSpPr>
          <p:spPr bwMode="auto">
            <a:xfrm>
              <a:off x="4249394" y="2683754"/>
              <a:ext cx="1622407" cy="1940500"/>
            </a:xfrm>
            <a:custGeom>
              <a:avLst/>
              <a:gdLst>
                <a:gd name="T0" fmla="*/ 459 w 1270"/>
                <a:gd name="T1" fmla="*/ 0 h 1519"/>
                <a:gd name="T2" fmla="*/ 1270 w 1270"/>
                <a:gd name="T3" fmla="*/ 1519 h 1519"/>
                <a:gd name="T4" fmla="*/ 811 w 1270"/>
                <a:gd name="T5" fmla="*/ 1519 h 1519"/>
                <a:gd name="T6" fmla="*/ 0 w 1270"/>
                <a:gd name="T7" fmla="*/ 0 h 1519"/>
                <a:gd name="T8" fmla="*/ 459 w 1270"/>
                <a:gd name="T9" fmla="*/ 0 h 1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0" h="1519">
                  <a:moveTo>
                    <a:pt x="459" y="0"/>
                  </a:moveTo>
                  <a:lnTo>
                    <a:pt x="1270" y="1519"/>
                  </a:lnTo>
                  <a:lnTo>
                    <a:pt x="811" y="1519"/>
                  </a:lnTo>
                  <a:lnTo>
                    <a:pt x="0" y="0"/>
                  </a:lnTo>
                  <a:lnTo>
                    <a:pt x="459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79406" tIns="39703" rIns="79406" bIns="39703" numCol="1" anchor="t" anchorCtr="0" compatLnSpc="1"/>
            <a:lstStyle/>
            <a:p>
              <a:pPr algn="just" defTabSz="866775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760">
                <a:solidFill>
                  <a:prstClr val="black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54" name="Freeform 9"/>
            <p:cNvSpPr/>
            <p:nvPr/>
          </p:nvSpPr>
          <p:spPr bwMode="auto">
            <a:xfrm>
              <a:off x="3212076" y="3130873"/>
              <a:ext cx="1623684" cy="1727160"/>
            </a:xfrm>
            <a:custGeom>
              <a:avLst/>
              <a:gdLst>
                <a:gd name="T0" fmla="*/ 459 w 1271"/>
                <a:gd name="T1" fmla="*/ 0 h 1352"/>
                <a:gd name="T2" fmla="*/ 1271 w 1271"/>
                <a:gd name="T3" fmla="*/ 1352 h 1352"/>
                <a:gd name="T4" fmla="*/ 812 w 1271"/>
                <a:gd name="T5" fmla="*/ 1352 h 1352"/>
                <a:gd name="T6" fmla="*/ 0 w 1271"/>
                <a:gd name="T7" fmla="*/ 0 h 1352"/>
                <a:gd name="T8" fmla="*/ 459 w 1271"/>
                <a:gd name="T9" fmla="*/ 0 h 1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1" h="1352">
                  <a:moveTo>
                    <a:pt x="459" y="0"/>
                  </a:moveTo>
                  <a:lnTo>
                    <a:pt x="1271" y="1352"/>
                  </a:lnTo>
                  <a:lnTo>
                    <a:pt x="812" y="1352"/>
                  </a:lnTo>
                  <a:lnTo>
                    <a:pt x="0" y="0"/>
                  </a:lnTo>
                  <a:lnTo>
                    <a:pt x="459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79406" tIns="39703" rIns="79406" bIns="39703" numCol="1" anchor="t" anchorCtr="0" compatLnSpc="1"/>
            <a:lstStyle/>
            <a:p>
              <a:pPr algn="just" defTabSz="866775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760">
                <a:solidFill>
                  <a:prstClr val="black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</p:grpSp>
      <p:sp>
        <p:nvSpPr>
          <p:cNvPr id="55" name="Rounded Rectangle 123"/>
          <p:cNvSpPr/>
          <p:nvPr/>
        </p:nvSpPr>
        <p:spPr>
          <a:xfrm rot="5400000">
            <a:off x="3382709" y="3354108"/>
            <a:ext cx="1591917" cy="511411"/>
          </a:xfrm>
          <a:prstGeom prst="roundRect">
            <a:avLst>
              <a:gd name="adj" fmla="val 50000"/>
            </a:avLst>
          </a:prstGeom>
          <a:solidFill>
            <a:srgbClr val="2A4B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866775" fontAlgn="base">
              <a:spcBef>
                <a:spcPct val="0"/>
              </a:spcBef>
              <a:spcAft>
                <a:spcPct val="0"/>
              </a:spcAft>
            </a:pPr>
            <a:endParaRPr lang="en-US" sz="760" dirty="0">
              <a:solidFill>
                <a:prstClr val="white"/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2" name="Rounded Rectangle 124"/>
          <p:cNvSpPr/>
          <p:nvPr/>
        </p:nvSpPr>
        <p:spPr>
          <a:xfrm rot="5400000">
            <a:off x="3874149" y="3354110"/>
            <a:ext cx="2403964" cy="511411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866775" fontAlgn="base">
              <a:spcBef>
                <a:spcPct val="0"/>
              </a:spcBef>
              <a:spcAft>
                <a:spcPct val="0"/>
              </a:spcAft>
            </a:pPr>
            <a:endParaRPr lang="en-US" sz="760" dirty="0">
              <a:solidFill>
                <a:prstClr val="white"/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57" name="Rounded Rectangle 125"/>
          <p:cNvSpPr/>
          <p:nvPr/>
        </p:nvSpPr>
        <p:spPr>
          <a:xfrm rot="5400000">
            <a:off x="4983957" y="3354110"/>
            <a:ext cx="1997941" cy="511411"/>
          </a:xfrm>
          <a:prstGeom prst="roundRect">
            <a:avLst>
              <a:gd name="adj" fmla="val 50000"/>
            </a:avLst>
          </a:prstGeom>
          <a:solidFill>
            <a:srgbClr val="213A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866775" fontAlgn="base">
              <a:spcBef>
                <a:spcPct val="0"/>
              </a:spcBef>
              <a:spcAft>
                <a:spcPct val="0"/>
              </a:spcAft>
            </a:pPr>
            <a:endParaRPr lang="en-US" sz="760" dirty="0">
              <a:solidFill>
                <a:prstClr val="white"/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58" name="Rounded Rectangle 126"/>
          <p:cNvSpPr/>
          <p:nvPr/>
        </p:nvSpPr>
        <p:spPr>
          <a:xfrm rot="5400000">
            <a:off x="5470502" y="3354111"/>
            <a:ext cx="2812204" cy="511411"/>
          </a:xfrm>
          <a:prstGeom prst="roundRect">
            <a:avLst>
              <a:gd name="adj" fmla="val 50000"/>
            </a:avLst>
          </a:prstGeom>
          <a:solidFill>
            <a:srgbClr val="2A4B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866775" fontAlgn="base">
              <a:spcBef>
                <a:spcPct val="0"/>
              </a:spcBef>
              <a:spcAft>
                <a:spcPct val="0"/>
              </a:spcAft>
            </a:pPr>
            <a:endParaRPr lang="en-US" sz="760" dirty="0">
              <a:solidFill>
                <a:prstClr val="white"/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59" name="Rounded Rectangle 127"/>
          <p:cNvSpPr/>
          <p:nvPr/>
        </p:nvSpPr>
        <p:spPr>
          <a:xfrm rot="5400000">
            <a:off x="6587030" y="3354111"/>
            <a:ext cx="2403966" cy="511411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866775" fontAlgn="base">
              <a:spcBef>
                <a:spcPct val="0"/>
              </a:spcBef>
              <a:spcAft>
                <a:spcPct val="0"/>
              </a:spcAft>
            </a:pPr>
            <a:endParaRPr lang="en-US" sz="760" dirty="0">
              <a:solidFill>
                <a:prstClr val="white"/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60" name="Rounded Rectangle 128"/>
          <p:cNvSpPr/>
          <p:nvPr/>
        </p:nvSpPr>
        <p:spPr>
          <a:xfrm rot="5400000">
            <a:off x="8022592" y="3354110"/>
            <a:ext cx="1319020" cy="511411"/>
          </a:xfrm>
          <a:prstGeom prst="roundRect">
            <a:avLst>
              <a:gd name="adj" fmla="val 50000"/>
            </a:avLst>
          </a:prstGeom>
          <a:solidFill>
            <a:srgbClr val="2A4B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866775" fontAlgn="base">
              <a:spcBef>
                <a:spcPct val="0"/>
              </a:spcBef>
              <a:spcAft>
                <a:spcPct val="0"/>
              </a:spcAft>
            </a:pPr>
            <a:endParaRPr lang="en-US" sz="760" dirty="0">
              <a:solidFill>
                <a:prstClr val="white"/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61" name="Arc 134"/>
          <p:cNvSpPr/>
          <p:nvPr/>
        </p:nvSpPr>
        <p:spPr>
          <a:xfrm rot="14978043" flipH="1">
            <a:off x="6997182" y="3889577"/>
            <a:ext cx="1545026" cy="1545026"/>
          </a:xfrm>
          <a:prstGeom prst="arc">
            <a:avLst>
              <a:gd name="adj1" fmla="val 17014246"/>
              <a:gd name="adj2" fmla="val 745915"/>
            </a:avLst>
          </a:prstGeom>
          <a:ln w="127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just" defTabSz="866775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id-ID" sz="760">
              <a:solidFill>
                <a:prstClr val="black"/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62" name="Arc 135"/>
          <p:cNvSpPr/>
          <p:nvPr/>
        </p:nvSpPr>
        <p:spPr>
          <a:xfrm rot="6621957" flipH="1" flipV="1">
            <a:off x="7654405" y="1842107"/>
            <a:ext cx="1545026" cy="1545026"/>
          </a:xfrm>
          <a:prstGeom prst="arc">
            <a:avLst>
              <a:gd name="adj1" fmla="val 17014246"/>
              <a:gd name="adj2" fmla="val 19242592"/>
            </a:avLst>
          </a:prstGeom>
          <a:ln w="127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just" defTabSz="866775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id-ID" sz="760">
              <a:solidFill>
                <a:prstClr val="black"/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63" name="Arc 140"/>
          <p:cNvSpPr/>
          <p:nvPr/>
        </p:nvSpPr>
        <p:spPr>
          <a:xfrm rot="6621957">
            <a:off x="4203645" y="3620404"/>
            <a:ext cx="1766444" cy="1766444"/>
          </a:xfrm>
          <a:prstGeom prst="arc">
            <a:avLst>
              <a:gd name="adj1" fmla="val 16087243"/>
              <a:gd name="adj2" fmla="val 745915"/>
            </a:avLst>
          </a:prstGeom>
          <a:ln w="127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just" defTabSz="866775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id-ID" sz="760">
              <a:solidFill>
                <a:prstClr val="black"/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142" name="Arc 141"/>
          <p:cNvSpPr/>
          <p:nvPr/>
        </p:nvSpPr>
        <p:spPr>
          <a:xfrm rot="14978043" flipV="1">
            <a:off x="3591871" y="1842107"/>
            <a:ext cx="1545026" cy="1545026"/>
          </a:xfrm>
          <a:prstGeom prst="arc">
            <a:avLst>
              <a:gd name="adj1" fmla="val 17014246"/>
              <a:gd name="adj2" fmla="val 19242592"/>
            </a:avLst>
          </a:prstGeom>
          <a:ln w="127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just" defTabSz="866775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id-ID" sz="760">
              <a:solidFill>
                <a:prstClr val="black"/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grpSp>
        <p:nvGrpSpPr>
          <p:cNvPr id="64" name="组合 63"/>
          <p:cNvGrpSpPr/>
          <p:nvPr/>
        </p:nvGrpSpPr>
        <p:grpSpPr>
          <a:xfrm>
            <a:off x="1628140" y="2203450"/>
            <a:ext cx="1981200" cy="711835"/>
            <a:chOff x="2408" y="3190"/>
            <a:chExt cx="3120" cy="1121"/>
          </a:xfrm>
        </p:grpSpPr>
        <p:sp>
          <p:nvSpPr>
            <p:cNvPr id="65" name="TextBox 45"/>
            <p:cNvSpPr txBox="1"/>
            <p:nvPr/>
          </p:nvSpPr>
          <p:spPr>
            <a:xfrm>
              <a:off x="2408" y="3190"/>
              <a:ext cx="3120" cy="663"/>
            </a:xfrm>
            <a:prstGeom prst="rect">
              <a:avLst/>
            </a:prstGeom>
          </p:spPr>
          <p:txBody>
            <a:bodyPr vert="horz" wrap="none" lIns="0" tIns="0" rIns="0" bIns="0" anchor="b" anchorCtr="1">
              <a:normAutofit/>
            </a:bodyPr>
            <a:lstStyle/>
            <a:p>
              <a:pPr algn="ctr"/>
              <a:r>
                <a:rPr lang="en-US" altLang="zh-CN" sz="1600" b="1" kern="900" dirty="0">
                  <a:solidFill>
                    <a:srgbClr val="474479"/>
                  </a:solidFill>
                  <a:latin typeface="Arial"/>
                  <a:ea typeface="微软雅黑"/>
                  <a:cs typeface="+mn-ea"/>
                  <a:sym typeface="Arial"/>
                </a:rPr>
                <a:t>Add title text</a:t>
              </a:r>
              <a:endParaRPr lang="zh-CN" altLang="en-US" sz="1600" b="1" kern="900" dirty="0">
                <a:solidFill>
                  <a:srgbClr val="474479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66" name="TextBox 46"/>
            <p:cNvSpPr txBox="1"/>
            <p:nvPr/>
          </p:nvSpPr>
          <p:spPr>
            <a:xfrm>
              <a:off x="2408" y="3853"/>
              <a:ext cx="2977" cy="459"/>
            </a:xfrm>
            <a:prstGeom prst="rect">
              <a:avLst/>
            </a:prstGeom>
          </p:spPr>
          <p:txBody>
            <a:bodyPr vert="horz" wrap="square" lIns="0" tIns="0" rIns="0" bIns="0" anchor="t" anchorCtr="1">
              <a:no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dk1">
                      <a:lumMod val="100000"/>
                    </a:schemeClr>
                  </a:solidFill>
                  <a:latin typeface="Arial"/>
                  <a:ea typeface="微软雅黑"/>
                  <a:cs typeface="+mn-ea"/>
                  <a:sym typeface="Arial"/>
                </a:rPr>
                <a:t>Click here to add content, content to match the title. </a:t>
              </a:r>
              <a:br>
                <a:rPr lang="zh-CN" altLang="en-US" sz="1200" dirty="0">
                  <a:solidFill>
                    <a:schemeClr val="dk1">
                      <a:lumMod val="100000"/>
                    </a:schemeClr>
                  </a:solidFill>
                  <a:latin typeface="Arial"/>
                  <a:ea typeface="微软雅黑"/>
                  <a:cs typeface="+mn-ea"/>
                  <a:sym typeface="Arial"/>
                </a:rPr>
              </a:br>
              <a:endParaRPr lang="zh-CN" altLang="en-US" sz="1200" dirty="0">
                <a:solidFill>
                  <a:schemeClr val="dk1">
                    <a:lumMod val="100000"/>
                  </a:schemeClr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</p:grpSp>
      <p:grpSp>
        <p:nvGrpSpPr>
          <p:cNvPr id="67" name="组合 66"/>
          <p:cNvGrpSpPr/>
          <p:nvPr/>
        </p:nvGrpSpPr>
        <p:grpSpPr>
          <a:xfrm>
            <a:off x="1628140" y="3932555"/>
            <a:ext cx="1981200" cy="711835"/>
            <a:chOff x="2408" y="3190"/>
            <a:chExt cx="3120" cy="1121"/>
          </a:xfrm>
        </p:grpSpPr>
        <p:sp>
          <p:nvSpPr>
            <p:cNvPr id="68" name="TextBox 45"/>
            <p:cNvSpPr txBox="1"/>
            <p:nvPr/>
          </p:nvSpPr>
          <p:spPr>
            <a:xfrm>
              <a:off x="2408" y="3190"/>
              <a:ext cx="3120" cy="663"/>
            </a:xfrm>
            <a:prstGeom prst="rect">
              <a:avLst/>
            </a:prstGeom>
          </p:spPr>
          <p:txBody>
            <a:bodyPr vert="horz" wrap="none" lIns="0" tIns="0" rIns="0" bIns="0" anchor="b" anchorCtr="1">
              <a:normAutofit/>
            </a:bodyPr>
            <a:lstStyle/>
            <a:p>
              <a:pPr algn="ctr"/>
              <a:r>
                <a:rPr lang="en-US" altLang="zh-CN" sz="1600" b="1" kern="900" dirty="0">
                  <a:solidFill>
                    <a:srgbClr val="474479"/>
                  </a:solidFill>
                  <a:latin typeface="Arial"/>
                  <a:ea typeface="微软雅黑"/>
                  <a:cs typeface="+mn-ea"/>
                  <a:sym typeface="Arial"/>
                </a:rPr>
                <a:t>Add title text</a:t>
              </a:r>
              <a:endParaRPr lang="zh-CN" altLang="en-US" sz="1600" b="1" kern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69" name="TextBox 46"/>
            <p:cNvSpPr txBox="1"/>
            <p:nvPr/>
          </p:nvSpPr>
          <p:spPr>
            <a:xfrm>
              <a:off x="2408" y="3853"/>
              <a:ext cx="2977" cy="459"/>
            </a:xfrm>
            <a:prstGeom prst="rect">
              <a:avLst/>
            </a:prstGeom>
          </p:spPr>
          <p:txBody>
            <a:bodyPr vert="horz" wrap="square" lIns="0" tIns="0" rIns="0" bIns="0" anchor="t" anchorCtr="1">
              <a:no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dk1">
                      <a:lumMod val="100000"/>
                    </a:schemeClr>
                  </a:solidFill>
                  <a:latin typeface="Arial"/>
                  <a:ea typeface="微软雅黑"/>
                  <a:cs typeface="+mn-ea"/>
                  <a:sym typeface="Arial"/>
                </a:rPr>
                <a:t>Click here to add content, content to match the title. </a:t>
              </a:r>
              <a:br>
                <a:rPr lang="zh-CN" altLang="en-US" sz="1200" dirty="0">
                  <a:solidFill>
                    <a:schemeClr val="dk1">
                      <a:lumMod val="100000"/>
                    </a:schemeClr>
                  </a:solidFill>
                  <a:latin typeface="Arial"/>
                  <a:ea typeface="微软雅黑"/>
                  <a:cs typeface="+mn-ea"/>
                  <a:sym typeface="Arial"/>
                </a:rPr>
              </a:br>
              <a:endParaRPr lang="zh-CN" altLang="en-US" sz="1200" dirty="0">
                <a:solidFill>
                  <a:schemeClr val="dk1">
                    <a:lumMod val="100000"/>
                  </a:schemeClr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9232265" y="2203450"/>
            <a:ext cx="1981200" cy="711835"/>
            <a:chOff x="2408" y="3190"/>
            <a:chExt cx="3120" cy="1121"/>
          </a:xfrm>
        </p:grpSpPr>
        <p:sp>
          <p:nvSpPr>
            <p:cNvPr id="71" name="TextBox 45"/>
            <p:cNvSpPr txBox="1"/>
            <p:nvPr/>
          </p:nvSpPr>
          <p:spPr>
            <a:xfrm>
              <a:off x="2408" y="3190"/>
              <a:ext cx="3120" cy="663"/>
            </a:xfrm>
            <a:prstGeom prst="rect">
              <a:avLst/>
            </a:prstGeom>
          </p:spPr>
          <p:txBody>
            <a:bodyPr vert="horz" wrap="none" lIns="0" tIns="0" rIns="0" bIns="0" anchor="b" anchorCtr="1">
              <a:normAutofit/>
            </a:bodyPr>
            <a:lstStyle/>
            <a:p>
              <a:pPr algn="ctr"/>
              <a:r>
                <a:rPr lang="en-US" altLang="zh-CN" sz="1600" b="1" kern="900" dirty="0">
                  <a:solidFill>
                    <a:srgbClr val="474479"/>
                  </a:solidFill>
                  <a:latin typeface="Arial"/>
                  <a:ea typeface="微软雅黑"/>
                  <a:cs typeface="+mn-ea"/>
                  <a:sym typeface="Arial"/>
                </a:rPr>
                <a:t>Add title text</a:t>
              </a:r>
              <a:endParaRPr lang="zh-CN" altLang="en-US" sz="1600" b="1" kern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72" name="TextBox 46"/>
            <p:cNvSpPr txBox="1"/>
            <p:nvPr/>
          </p:nvSpPr>
          <p:spPr>
            <a:xfrm>
              <a:off x="2408" y="3853"/>
              <a:ext cx="2977" cy="459"/>
            </a:xfrm>
            <a:prstGeom prst="rect">
              <a:avLst/>
            </a:prstGeom>
          </p:spPr>
          <p:txBody>
            <a:bodyPr vert="horz" wrap="square" lIns="0" tIns="0" rIns="0" bIns="0" anchor="t" anchorCtr="1">
              <a:no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dk1">
                      <a:lumMod val="100000"/>
                    </a:schemeClr>
                  </a:solidFill>
                  <a:latin typeface="Arial"/>
                  <a:ea typeface="微软雅黑"/>
                  <a:cs typeface="+mn-ea"/>
                  <a:sym typeface="Arial"/>
                </a:rPr>
                <a:t>Click here to add content, content to match the title. </a:t>
              </a:r>
              <a:br>
                <a:rPr lang="zh-CN" altLang="en-US" sz="1200" dirty="0">
                  <a:solidFill>
                    <a:schemeClr val="dk1">
                      <a:lumMod val="100000"/>
                    </a:schemeClr>
                  </a:solidFill>
                  <a:latin typeface="Arial"/>
                  <a:ea typeface="微软雅黑"/>
                  <a:cs typeface="+mn-ea"/>
                  <a:sym typeface="Arial"/>
                </a:rPr>
              </a:br>
              <a:endParaRPr lang="zh-CN" altLang="en-US" sz="1200" dirty="0">
                <a:solidFill>
                  <a:schemeClr val="dk1">
                    <a:lumMod val="100000"/>
                  </a:schemeClr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9232265" y="3932555"/>
            <a:ext cx="1981200" cy="711835"/>
            <a:chOff x="2408" y="3190"/>
            <a:chExt cx="3120" cy="1121"/>
          </a:xfrm>
        </p:grpSpPr>
        <p:sp>
          <p:nvSpPr>
            <p:cNvPr id="74" name="TextBox 45"/>
            <p:cNvSpPr txBox="1"/>
            <p:nvPr/>
          </p:nvSpPr>
          <p:spPr>
            <a:xfrm>
              <a:off x="2408" y="3190"/>
              <a:ext cx="3120" cy="663"/>
            </a:xfrm>
            <a:prstGeom prst="rect">
              <a:avLst/>
            </a:prstGeom>
          </p:spPr>
          <p:txBody>
            <a:bodyPr vert="horz" wrap="none" lIns="0" tIns="0" rIns="0" bIns="0" anchor="b" anchorCtr="1">
              <a:normAutofit/>
            </a:bodyPr>
            <a:lstStyle/>
            <a:p>
              <a:pPr algn="ctr"/>
              <a:r>
                <a:rPr lang="en-US" altLang="zh-CN" sz="1600" b="1" kern="900" dirty="0">
                  <a:solidFill>
                    <a:srgbClr val="474479"/>
                  </a:solidFill>
                  <a:latin typeface="Arial"/>
                  <a:ea typeface="微软雅黑"/>
                  <a:cs typeface="+mn-ea"/>
                  <a:sym typeface="Arial"/>
                </a:rPr>
                <a:t>Add title text</a:t>
              </a:r>
              <a:endParaRPr lang="zh-CN" altLang="en-US" sz="1600" b="1" kern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75" name="TextBox 46"/>
            <p:cNvSpPr txBox="1"/>
            <p:nvPr/>
          </p:nvSpPr>
          <p:spPr>
            <a:xfrm>
              <a:off x="2408" y="3853"/>
              <a:ext cx="2977" cy="459"/>
            </a:xfrm>
            <a:prstGeom prst="rect">
              <a:avLst/>
            </a:prstGeom>
          </p:spPr>
          <p:txBody>
            <a:bodyPr vert="horz" wrap="square" lIns="0" tIns="0" rIns="0" bIns="0" anchor="t" anchorCtr="1">
              <a:no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dk1">
                      <a:lumMod val="100000"/>
                    </a:schemeClr>
                  </a:solidFill>
                  <a:latin typeface="Arial"/>
                  <a:ea typeface="微软雅黑"/>
                  <a:cs typeface="+mn-ea"/>
                  <a:sym typeface="Arial"/>
                </a:rPr>
                <a:t>Click here to add content, content to match the title. </a:t>
              </a:r>
              <a:br>
                <a:rPr lang="zh-CN" altLang="en-US" sz="1200" dirty="0">
                  <a:solidFill>
                    <a:schemeClr val="dk1">
                      <a:lumMod val="100000"/>
                    </a:schemeClr>
                  </a:solidFill>
                  <a:latin typeface="Arial"/>
                  <a:ea typeface="微软雅黑"/>
                  <a:cs typeface="+mn-ea"/>
                  <a:sym typeface="Arial"/>
                </a:rPr>
              </a:br>
              <a:endParaRPr lang="zh-CN" altLang="en-US" sz="1200" dirty="0">
                <a:solidFill>
                  <a:schemeClr val="dk1">
                    <a:lumMod val="100000"/>
                  </a:schemeClr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advClick="0" advTm="0">
    <p:random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bldLvl="0" animBg="1"/>
      <p:bldP spid="2" grpId="0" bldLvl="0" animBg="1"/>
      <p:bldP spid="57" grpId="0" bldLvl="0" animBg="1"/>
      <p:bldP spid="58" grpId="0" bldLvl="0" animBg="1"/>
      <p:bldP spid="59" grpId="0" bldLvl="0" animBg="1"/>
      <p:bldP spid="60" grpId="0" bldLvl="0" animBg="1"/>
      <p:bldP spid="61" grpId="0" bldLvl="0" animBg="1"/>
      <p:bldP spid="62" grpId="0" bldLvl="0" animBg="1"/>
      <p:bldP spid="63" grpId="0" bldLvl="0" animBg="1"/>
      <p:bldP spid="142" grpId="0" bldLvl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 rot="5400000">
            <a:off x="-195580" y="563880"/>
            <a:ext cx="1691005" cy="26543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" name="文本框 3"/>
          <p:cNvSpPr txBox="1"/>
          <p:nvPr/>
        </p:nvSpPr>
        <p:spPr>
          <a:xfrm rot="16200000">
            <a:off x="-1050925" y="3102899"/>
            <a:ext cx="3402965" cy="558221"/>
          </a:xfrm>
          <a:prstGeom prst="rect">
            <a:avLst/>
          </a:prstGeom>
          <a:noFill/>
        </p:spPr>
        <p:txBody>
          <a:bodyPr wrap="square" tIns="0" rIns="108000" bIns="72000" rtlCol="0" anchor="t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</a:defRPr>
            </a:lvl1pPr>
          </a:lstStyle>
          <a:p>
            <a:r>
              <a:rPr lang="en-US" altLang="zh-CN" dirty="0">
                <a:sym typeface="Arial"/>
              </a:rPr>
              <a:t>Market data analysis</a:t>
            </a:r>
            <a:endParaRPr lang="zh-CN" altLang="en-US" dirty="0">
              <a:sym typeface="Arial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1275" y="381635"/>
            <a:ext cx="226695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03</a:t>
            </a:r>
          </a:p>
        </p:txBody>
      </p:sp>
      <p:sp>
        <p:nvSpPr>
          <p:cNvPr id="2" name="1"/>
          <p:cNvSpPr/>
          <p:nvPr/>
        </p:nvSpPr>
        <p:spPr>
          <a:xfrm>
            <a:off x="1708785" y="3489325"/>
            <a:ext cx="1573530" cy="123952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09" h="480">
                <a:moveTo>
                  <a:pt x="20" y="375"/>
                </a:moveTo>
                <a:cubicBezTo>
                  <a:pt x="66" y="468"/>
                  <a:pt x="179" y="506"/>
                  <a:pt x="272" y="460"/>
                </a:cubicBezTo>
                <a:cubicBezTo>
                  <a:pt x="326" y="434"/>
                  <a:pt x="361" y="384"/>
                  <a:pt x="372" y="330"/>
                </a:cubicBezTo>
                <a:cubicBezTo>
                  <a:pt x="409" y="235"/>
                  <a:pt x="513" y="187"/>
                  <a:pt x="609" y="221"/>
                </a:cubicBezTo>
                <a:cubicBezTo>
                  <a:pt x="542" y="170"/>
                  <a:pt x="500" y="90"/>
                  <a:pt x="500" y="0"/>
                </a:cubicBezTo>
                <a:cubicBezTo>
                  <a:pt x="469" y="96"/>
                  <a:pt x="368" y="150"/>
                  <a:pt x="271" y="123"/>
                </a:cubicBezTo>
                <a:cubicBezTo>
                  <a:pt x="221" y="98"/>
                  <a:pt x="159" y="96"/>
                  <a:pt x="105" y="123"/>
                </a:cubicBezTo>
                <a:cubicBezTo>
                  <a:pt x="12" y="169"/>
                  <a:pt x="-26" y="282"/>
                  <a:pt x="20" y="375"/>
                </a:cubicBezTo>
                <a:close/>
              </a:path>
            </a:pathLst>
          </a:custGeom>
          <a:solidFill>
            <a:srgbClr val="123B74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9" name="1"/>
          <p:cNvSpPr/>
          <p:nvPr/>
        </p:nvSpPr>
        <p:spPr>
          <a:xfrm>
            <a:off x="2886710" y="4058920"/>
            <a:ext cx="1004570" cy="158178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89" h="612">
                <a:moveTo>
                  <a:pt x="5" y="470"/>
                </a:moveTo>
                <a:cubicBezTo>
                  <a:pt x="30" y="570"/>
                  <a:pt x="132" y="631"/>
                  <a:pt x="233" y="607"/>
                </a:cubicBezTo>
                <a:cubicBezTo>
                  <a:pt x="334" y="582"/>
                  <a:pt x="395" y="480"/>
                  <a:pt x="371" y="379"/>
                </a:cubicBezTo>
                <a:cubicBezTo>
                  <a:pt x="364" y="351"/>
                  <a:pt x="352" y="329"/>
                  <a:pt x="336" y="308"/>
                </a:cubicBezTo>
                <a:cubicBezTo>
                  <a:pt x="280" y="221"/>
                  <a:pt x="304" y="106"/>
                  <a:pt x="389" y="49"/>
                </a:cubicBezTo>
                <a:cubicBezTo>
                  <a:pt x="307" y="70"/>
                  <a:pt x="220" y="52"/>
                  <a:pt x="154" y="0"/>
                </a:cubicBezTo>
                <a:cubicBezTo>
                  <a:pt x="208" y="85"/>
                  <a:pt x="186" y="198"/>
                  <a:pt x="104" y="256"/>
                </a:cubicBezTo>
                <a:cubicBezTo>
                  <a:pt x="27" y="294"/>
                  <a:pt x="-16" y="382"/>
                  <a:pt x="5" y="470"/>
                </a:cubicBezTo>
                <a:close/>
              </a:path>
            </a:pathLst>
          </a:custGeom>
          <a:solidFill>
            <a:srgbClr val="31415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10" name="1"/>
          <p:cNvSpPr/>
          <p:nvPr/>
        </p:nvSpPr>
        <p:spPr>
          <a:xfrm>
            <a:off x="1708785" y="2252345"/>
            <a:ext cx="1563370" cy="123952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05" h="480">
                <a:moveTo>
                  <a:pt x="20" y="105"/>
                </a:moveTo>
                <a:cubicBezTo>
                  <a:pt x="66" y="12"/>
                  <a:pt x="179" y="-26"/>
                  <a:pt x="272" y="20"/>
                </a:cubicBezTo>
                <a:cubicBezTo>
                  <a:pt x="326" y="47"/>
                  <a:pt x="361" y="96"/>
                  <a:pt x="372" y="150"/>
                </a:cubicBezTo>
                <a:cubicBezTo>
                  <a:pt x="408" y="243"/>
                  <a:pt x="510" y="292"/>
                  <a:pt x="605" y="261"/>
                </a:cubicBezTo>
                <a:cubicBezTo>
                  <a:pt x="541" y="312"/>
                  <a:pt x="500" y="390"/>
                  <a:pt x="500" y="479"/>
                </a:cubicBezTo>
                <a:lnTo>
                  <a:pt x="500" y="480"/>
                </a:lnTo>
                <a:cubicBezTo>
                  <a:pt x="469" y="384"/>
                  <a:pt x="368" y="330"/>
                  <a:pt x="271" y="357"/>
                </a:cubicBezTo>
                <a:cubicBezTo>
                  <a:pt x="221" y="382"/>
                  <a:pt x="159" y="384"/>
                  <a:pt x="105" y="357"/>
                </a:cubicBezTo>
                <a:cubicBezTo>
                  <a:pt x="12" y="311"/>
                  <a:pt x="-26" y="198"/>
                  <a:pt x="20" y="105"/>
                </a:cubicBezTo>
                <a:close/>
              </a:path>
            </a:pathLst>
          </a:custGeom>
          <a:solidFill>
            <a:srgbClr val="31415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11" name="1"/>
          <p:cNvSpPr/>
          <p:nvPr/>
        </p:nvSpPr>
        <p:spPr>
          <a:xfrm>
            <a:off x="2886710" y="1338580"/>
            <a:ext cx="996315" cy="157353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86" h="609">
                <a:moveTo>
                  <a:pt x="5" y="143"/>
                </a:moveTo>
                <a:cubicBezTo>
                  <a:pt x="30" y="42"/>
                  <a:pt x="132" y="-19"/>
                  <a:pt x="233" y="5"/>
                </a:cubicBezTo>
                <a:cubicBezTo>
                  <a:pt x="367" y="38"/>
                  <a:pt x="419" y="199"/>
                  <a:pt x="336" y="305"/>
                </a:cubicBezTo>
                <a:cubicBezTo>
                  <a:pt x="280" y="390"/>
                  <a:pt x="303" y="503"/>
                  <a:pt x="386" y="561"/>
                </a:cubicBezTo>
                <a:cubicBezTo>
                  <a:pt x="306" y="542"/>
                  <a:pt x="221" y="560"/>
                  <a:pt x="155" y="609"/>
                </a:cubicBezTo>
                <a:cubicBezTo>
                  <a:pt x="208" y="525"/>
                  <a:pt x="186" y="413"/>
                  <a:pt x="104" y="356"/>
                </a:cubicBezTo>
                <a:cubicBezTo>
                  <a:pt x="27" y="318"/>
                  <a:pt x="-16" y="230"/>
                  <a:pt x="5" y="143"/>
                </a:cubicBezTo>
                <a:close/>
              </a:path>
            </a:pathLst>
          </a:custGeom>
          <a:solidFill>
            <a:srgbClr val="31415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12" name="1"/>
          <p:cNvSpPr/>
          <p:nvPr/>
        </p:nvSpPr>
        <p:spPr>
          <a:xfrm>
            <a:off x="3002915" y="2769870"/>
            <a:ext cx="1433830" cy="143383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55" h="555">
                <a:moveTo>
                  <a:pt x="555" y="278"/>
                </a:moveTo>
                <a:cubicBezTo>
                  <a:pt x="555" y="431"/>
                  <a:pt x="431" y="555"/>
                  <a:pt x="277" y="555"/>
                </a:cubicBezTo>
                <a:cubicBezTo>
                  <a:pt x="124" y="555"/>
                  <a:pt x="0" y="431"/>
                  <a:pt x="0" y="278"/>
                </a:cubicBezTo>
                <a:cubicBezTo>
                  <a:pt x="0" y="124"/>
                  <a:pt x="124" y="0"/>
                  <a:pt x="277" y="0"/>
                </a:cubicBezTo>
                <a:cubicBezTo>
                  <a:pt x="431" y="0"/>
                  <a:pt x="555" y="124"/>
                  <a:pt x="555" y="278"/>
                </a:cubicBezTo>
                <a:close/>
              </a:path>
            </a:pathLst>
          </a:custGeom>
          <a:solidFill>
            <a:srgbClr val="CFDADD">
              <a:alpha val="21569"/>
            </a:srgbClr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grpSp>
        <p:nvGrpSpPr>
          <p:cNvPr id="13" name="1"/>
          <p:cNvGrpSpPr/>
          <p:nvPr/>
        </p:nvGrpSpPr>
        <p:grpSpPr>
          <a:xfrm>
            <a:off x="2052955" y="2428240"/>
            <a:ext cx="281940" cy="320675"/>
            <a:chOff x="1340582" y="2759039"/>
            <a:chExt cx="282130" cy="320955"/>
          </a:xfrm>
        </p:grpSpPr>
        <p:sp>
          <p:nvSpPr>
            <p:cNvPr id="14" name="深度视觉·原创设计 https://www.docer.com/works?userid=22383862"/>
            <p:cNvSpPr/>
            <p:nvPr/>
          </p:nvSpPr>
          <p:spPr>
            <a:xfrm>
              <a:off x="1444116" y="2759039"/>
              <a:ext cx="77651" cy="77651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" h="31">
                  <a:moveTo>
                    <a:pt x="31" y="15"/>
                  </a:moveTo>
                  <a:cubicBezTo>
                    <a:pt x="31" y="7"/>
                    <a:pt x="24" y="0"/>
                    <a:pt x="15" y="0"/>
                  </a:cubicBezTo>
                  <a:cubicBezTo>
                    <a:pt x="7" y="0"/>
                    <a:pt x="0" y="7"/>
                    <a:pt x="0" y="15"/>
                  </a:cubicBezTo>
                  <a:cubicBezTo>
                    <a:pt x="0" y="22"/>
                    <a:pt x="4" y="28"/>
                    <a:pt x="10" y="30"/>
                  </a:cubicBezTo>
                  <a:cubicBezTo>
                    <a:pt x="12" y="30"/>
                    <a:pt x="13" y="31"/>
                    <a:pt x="15" y="31"/>
                  </a:cubicBezTo>
                  <a:cubicBezTo>
                    <a:pt x="17" y="31"/>
                    <a:pt x="19" y="30"/>
                    <a:pt x="20" y="30"/>
                  </a:cubicBezTo>
                  <a:cubicBezTo>
                    <a:pt x="26" y="28"/>
                    <a:pt x="31" y="22"/>
                    <a:pt x="31" y="15"/>
                  </a:cubicBezTo>
                  <a:close/>
                  <a:moveTo>
                    <a:pt x="15" y="23"/>
                  </a:moveTo>
                  <a:cubicBezTo>
                    <a:pt x="11" y="23"/>
                    <a:pt x="8" y="19"/>
                    <a:pt x="8" y="15"/>
                  </a:cubicBezTo>
                  <a:cubicBezTo>
                    <a:pt x="8" y="11"/>
                    <a:pt x="11" y="8"/>
                    <a:pt x="15" y="8"/>
                  </a:cubicBezTo>
                  <a:cubicBezTo>
                    <a:pt x="20" y="8"/>
                    <a:pt x="23" y="11"/>
                    <a:pt x="23" y="15"/>
                  </a:cubicBezTo>
                  <a:cubicBezTo>
                    <a:pt x="23" y="19"/>
                    <a:pt x="20" y="23"/>
                    <a:pt x="15" y="23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45000" tIns="22500" rIns="45000" bIns="22500" anchor="ctr" anchorCtr="1" compatLnSpc="0"/>
            <a:lstStyle/>
            <a:p>
              <a:pPr hangingPunct="0"/>
              <a:endParaRPr lang="en-US" sz="900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15" name="深度视觉·原创设计 https://www.docer.com/works?userid=22383862"/>
            <p:cNvSpPr/>
            <p:nvPr/>
          </p:nvSpPr>
          <p:spPr>
            <a:xfrm>
              <a:off x="1340582" y="2935047"/>
              <a:ext cx="49179" cy="44002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18">
                  <a:moveTo>
                    <a:pt x="12" y="0"/>
                  </a:moveTo>
                  <a:lnTo>
                    <a:pt x="6" y="7"/>
                  </a:lnTo>
                  <a:lnTo>
                    <a:pt x="0" y="15"/>
                  </a:lnTo>
                  <a:lnTo>
                    <a:pt x="10" y="16"/>
                  </a:lnTo>
                  <a:lnTo>
                    <a:pt x="20" y="18"/>
                  </a:lnTo>
                  <a:lnTo>
                    <a:pt x="16" y="8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45000" tIns="22500" rIns="45000" bIns="22500" anchor="ctr" anchorCtr="1" compatLnSpc="0"/>
            <a:lstStyle/>
            <a:p>
              <a:pPr hangingPunct="0"/>
              <a:endParaRPr lang="en-US" sz="900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16" name="深度视觉·原创设计 https://www.docer.com/works?userid=22383862"/>
            <p:cNvSpPr/>
            <p:nvPr/>
          </p:nvSpPr>
          <p:spPr>
            <a:xfrm>
              <a:off x="1573533" y="2935047"/>
              <a:ext cx="49179" cy="44002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" h="18">
                  <a:moveTo>
                    <a:pt x="20" y="15"/>
                  </a:moveTo>
                  <a:lnTo>
                    <a:pt x="14" y="7"/>
                  </a:lnTo>
                  <a:lnTo>
                    <a:pt x="8" y="0"/>
                  </a:lnTo>
                  <a:lnTo>
                    <a:pt x="4" y="8"/>
                  </a:lnTo>
                  <a:lnTo>
                    <a:pt x="0" y="18"/>
                  </a:lnTo>
                  <a:lnTo>
                    <a:pt x="10" y="16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45000" tIns="22500" rIns="45000" bIns="22500" anchor="ctr" anchorCtr="1" compatLnSpc="0"/>
            <a:lstStyle/>
            <a:p>
              <a:pPr hangingPunct="0"/>
              <a:endParaRPr lang="en-US" sz="900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17" name="深度视觉·原创设计 https://www.docer.com/works?userid=22383862"/>
            <p:cNvSpPr/>
            <p:nvPr/>
          </p:nvSpPr>
          <p:spPr>
            <a:xfrm>
              <a:off x="1348347" y="2844454"/>
              <a:ext cx="261424" cy="235540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2" h="92">
                  <a:moveTo>
                    <a:pt x="102" y="59"/>
                  </a:moveTo>
                  <a:cubicBezTo>
                    <a:pt x="102" y="57"/>
                    <a:pt x="102" y="55"/>
                    <a:pt x="101" y="54"/>
                  </a:cubicBezTo>
                  <a:lnTo>
                    <a:pt x="97" y="54"/>
                  </a:lnTo>
                  <a:lnTo>
                    <a:pt x="92" y="55"/>
                  </a:lnTo>
                  <a:cubicBezTo>
                    <a:pt x="92" y="58"/>
                    <a:pt x="90" y="59"/>
                    <a:pt x="87" y="61"/>
                  </a:cubicBezTo>
                  <a:cubicBezTo>
                    <a:pt x="82" y="65"/>
                    <a:pt x="62" y="68"/>
                    <a:pt x="60" y="61"/>
                  </a:cubicBezTo>
                  <a:cubicBezTo>
                    <a:pt x="59" y="57"/>
                    <a:pt x="58" y="33"/>
                    <a:pt x="57" y="13"/>
                  </a:cubicBezTo>
                  <a:lnTo>
                    <a:pt x="69" y="13"/>
                  </a:lnTo>
                  <a:cubicBezTo>
                    <a:pt x="71" y="13"/>
                    <a:pt x="73" y="11"/>
                    <a:pt x="73" y="9"/>
                  </a:cubicBezTo>
                  <a:cubicBezTo>
                    <a:pt x="73" y="7"/>
                    <a:pt x="71" y="6"/>
                    <a:pt x="69" y="6"/>
                  </a:cubicBezTo>
                  <a:lnTo>
                    <a:pt x="57" y="6"/>
                  </a:lnTo>
                  <a:cubicBezTo>
                    <a:pt x="57" y="4"/>
                    <a:pt x="57" y="2"/>
                    <a:pt x="57" y="0"/>
                  </a:cubicBezTo>
                  <a:cubicBezTo>
                    <a:pt x="55" y="0"/>
                    <a:pt x="53" y="1"/>
                    <a:pt x="51" y="1"/>
                  </a:cubicBezTo>
                  <a:cubicBezTo>
                    <a:pt x="49" y="1"/>
                    <a:pt x="48" y="0"/>
                    <a:pt x="46" y="0"/>
                  </a:cubicBezTo>
                  <a:cubicBezTo>
                    <a:pt x="46" y="2"/>
                    <a:pt x="46" y="4"/>
                    <a:pt x="46" y="6"/>
                  </a:cubicBezTo>
                  <a:lnTo>
                    <a:pt x="33" y="6"/>
                  </a:lnTo>
                  <a:cubicBezTo>
                    <a:pt x="31" y="6"/>
                    <a:pt x="30" y="7"/>
                    <a:pt x="30" y="9"/>
                  </a:cubicBezTo>
                  <a:cubicBezTo>
                    <a:pt x="30" y="11"/>
                    <a:pt x="31" y="13"/>
                    <a:pt x="33" y="13"/>
                  </a:cubicBezTo>
                  <a:lnTo>
                    <a:pt x="46" y="13"/>
                  </a:lnTo>
                  <a:cubicBezTo>
                    <a:pt x="45" y="33"/>
                    <a:pt x="44" y="57"/>
                    <a:pt x="42" y="61"/>
                  </a:cubicBezTo>
                  <a:cubicBezTo>
                    <a:pt x="40" y="68"/>
                    <a:pt x="21" y="65"/>
                    <a:pt x="15" y="61"/>
                  </a:cubicBezTo>
                  <a:cubicBezTo>
                    <a:pt x="12" y="59"/>
                    <a:pt x="11" y="58"/>
                    <a:pt x="10" y="55"/>
                  </a:cubicBezTo>
                  <a:lnTo>
                    <a:pt x="6" y="54"/>
                  </a:lnTo>
                  <a:lnTo>
                    <a:pt x="1" y="54"/>
                  </a:lnTo>
                  <a:cubicBezTo>
                    <a:pt x="1" y="55"/>
                    <a:pt x="0" y="57"/>
                    <a:pt x="0" y="59"/>
                  </a:cubicBezTo>
                  <a:cubicBezTo>
                    <a:pt x="-1" y="68"/>
                    <a:pt x="7" y="73"/>
                    <a:pt x="15" y="77"/>
                  </a:cubicBezTo>
                  <a:cubicBezTo>
                    <a:pt x="17" y="77"/>
                    <a:pt x="20" y="78"/>
                    <a:pt x="22" y="79"/>
                  </a:cubicBezTo>
                  <a:cubicBezTo>
                    <a:pt x="33" y="82"/>
                    <a:pt x="42" y="84"/>
                    <a:pt x="48" y="91"/>
                  </a:cubicBezTo>
                  <a:cubicBezTo>
                    <a:pt x="50" y="93"/>
                    <a:pt x="52" y="93"/>
                    <a:pt x="54" y="91"/>
                  </a:cubicBezTo>
                  <a:cubicBezTo>
                    <a:pt x="60" y="84"/>
                    <a:pt x="70" y="82"/>
                    <a:pt x="80" y="79"/>
                  </a:cubicBezTo>
                  <a:cubicBezTo>
                    <a:pt x="83" y="78"/>
                    <a:pt x="85" y="77"/>
                    <a:pt x="87" y="77"/>
                  </a:cubicBezTo>
                  <a:cubicBezTo>
                    <a:pt x="95" y="73"/>
                    <a:pt x="103" y="68"/>
                    <a:pt x="102" y="59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45000" tIns="22500" rIns="45000" bIns="22500" anchor="ctr" anchorCtr="1" compatLnSpc="0"/>
            <a:lstStyle/>
            <a:p>
              <a:pPr hangingPunct="0"/>
              <a:endParaRPr lang="en-US" sz="900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</p:grpSp>
      <p:grpSp>
        <p:nvGrpSpPr>
          <p:cNvPr id="18" name="1"/>
          <p:cNvGrpSpPr/>
          <p:nvPr/>
        </p:nvGrpSpPr>
        <p:grpSpPr>
          <a:xfrm>
            <a:off x="3246120" y="1586865"/>
            <a:ext cx="250825" cy="256540"/>
            <a:chOff x="2533804" y="1917818"/>
            <a:chExt cx="251070" cy="256247"/>
          </a:xfrm>
        </p:grpSpPr>
        <p:sp>
          <p:nvSpPr>
            <p:cNvPr id="19" name="深度视觉·原创设计 https://www.docer.com/works?userid=22383862"/>
            <p:cNvSpPr/>
            <p:nvPr/>
          </p:nvSpPr>
          <p:spPr>
            <a:xfrm>
              <a:off x="2637345" y="2013594"/>
              <a:ext cx="15530" cy="25884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" h="11">
                  <a:moveTo>
                    <a:pt x="0" y="6"/>
                  </a:moveTo>
                  <a:cubicBezTo>
                    <a:pt x="0" y="9"/>
                    <a:pt x="2" y="10"/>
                    <a:pt x="7" y="11"/>
                  </a:cubicBezTo>
                  <a:lnTo>
                    <a:pt x="7" y="0"/>
                  </a:lnTo>
                  <a:cubicBezTo>
                    <a:pt x="5" y="0"/>
                    <a:pt x="3" y="1"/>
                    <a:pt x="2" y="2"/>
                  </a:cubicBezTo>
                  <a:cubicBezTo>
                    <a:pt x="1" y="3"/>
                    <a:pt x="0" y="4"/>
                    <a:pt x="0" y="6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45000" tIns="22500" rIns="45000" bIns="22500" anchor="ctr" anchorCtr="1" compatLnSpc="0"/>
            <a:lstStyle/>
            <a:p>
              <a:pPr hangingPunct="0"/>
              <a:endParaRPr lang="en-US" sz="900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20" name="深度视觉·原创设计 https://www.docer.com/works?userid=22383862"/>
            <p:cNvSpPr/>
            <p:nvPr/>
          </p:nvSpPr>
          <p:spPr>
            <a:xfrm>
              <a:off x="2665817" y="2062773"/>
              <a:ext cx="15530" cy="28472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" h="12">
                  <a:moveTo>
                    <a:pt x="0" y="0"/>
                  </a:moveTo>
                  <a:lnTo>
                    <a:pt x="0" y="12"/>
                  </a:lnTo>
                  <a:cubicBezTo>
                    <a:pt x="2" y="12"/>
                    <a:pt x="3" y="11"/>
                    <a:pt x="5" y="10"/>
                  </a:cubicBezTo>
                  <a:cubicBezTo>
                    <a:pt x="6" y="9"/>
                    <a:pt x="7" y="8"/>
                    <a:pt x="7" y="6"/>
                  </a:cubicBezTo>
                  <a:cubicBezTo>
                    <a:pt x="7" y="3"/>
                    <a:pt x="4" y="1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45000" tIns="22500" rIns="45000" bIns="22500" anchor="ctr" anchorCtr="1" compatLnSpc="0"/>
            <a:lstStyle/>
            <a:p>
              <a:pPr hangingPunct="0"/>
              <a:endParaRPr lang="en-US" sz="900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3" name="深度视觉·原创设计 https://www.docer.com/works?userid=22383862"/>
            <p:cNvSpPr/>
            <p:nvPr/>
          </p:nvSpPr>
          <p:spPr>
            <a:xfrm>
              <a:off x="2533804" y="1917818"/>
              <a:ext cx="251070" cy="256247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8" h="100">
                  <a:moveTo>
                    <a:pt x="65" y="1"/>
                  </a:moveTo>
                  <a:cubicBezTo>
                    <a:pt x="64" y="3"/>
                    <a:pt x="63" y="5"/>
                    <a:pt x="62" y="5"/>
                  </a:cubicBezTo>
                  <a:lnTo>
                    <a:pt x="37" y="5"/>
                  </a:lnTo>
                  <a:cubicBezTo>
                    <a:pt x="35" y="5"/>
                    <a:pt x="34" y="3"/>
                    <a:pt x="33" y="0"/>
                  </a:cubicBezTo>
                  <a:cubicBezTo>
                    <a:pt x="15" y="12"/>
                    <a:pt x="0" y="40"/>
                    <a:pt x="0" y="63"/>
                  </a:cubicBezTo>
                  <a:cubicBezTo>
                    <a:pt x="0" y="92"/>
                    <a:pt x="22" y="100"/>
                    <a:pt x="49" y="100"/>
                  </a:cubicBezTo>
                  <a:cubicBezTo>
                    <a:pt x="76" y="100"/>
                    <a:pt x="98" y="92"/>
                    <a:pt x="98" y="63"/>
                  </a:cubicBezTo>
                  <a:cubicBezTo>
                    <a:pt x="98" y="41"/>
                    <a:pt x="82" y="13"/>
                    <a:pt x="65" y="1"/>
                  </a:cubicBezTo>
                  <a:close/>
                  <a:moveTo>
                    <a:pt x="61" y="70"/>
                  </a:moveTo>
                  <a:cubicBezTo>
                    <a:pt x="58" y="72"/>
                    <a:pt x="55" y="73"/>
                    <a:pt x="51" y="74"/>
                  </a:cubicBezTo>
                  <a:lnTo>
                    <a:pt x="51" y="79"/>
                  </a:lnTo>
                  <a:lnTo>
                    <a:pt x="47" y="79"/>
                  </a:lnTo>
                  <a:lnTo>
                    <a:pt x="47" y="74"/>
                  </a:lnTo>
                  <a:cubicBezTo>
                    <a:pt x="39" y="73"/>
                    <a:pt x="34" y="69"/>
                    <a:pt x="31" y="62"/>
                  </a:cubicBezTo>
                  <a:lnTo>
                    <a:pt x="38" y="61"/>
                  </a:lnTo>
                  <a:cubicBezTo>
                    <a:pt x="40" y="65"/>
                    <a:pt x="42" y="68"/>
                    <a:pt x="47" y="68"/>
                  </a:cubicBezTo>
                  <a:lnTo>
                    <a:pt x="47" y="56"/>
                  </a:lnTo>
                  <a:cubicBezTo>
                    <a:pt x="41" y="54"/>
                    <a:pt x="37" y="53"/>
                    <a:pt x="36" y="51"/>
                  </a:cubicBezTo>
                  <a:cubicBezTo>
                    <a:pt x="34" y="49"/>
                    <a:pt x="33" y="47"/>
                    <a:pt x="33" y="44"/>
                  </a:cubicBezTo>
                  <a:cubicBezTo>
                    <a:pt x="33" y="37"/>
                    <a:pt x="38" y="33"/>
                    <a:pt x="47" y="32"/>
                  </a:cubicBezTo>
                  <a:lnTo>
                    <a:pt x="47" y="27"/>
                  </a:lnTo>
                  <a:lnTo>
                    <a:pt x="51" y="27"/>
                  </a:lnTo>
                  <a:lnTo>
                    <a:pt x="51" y="32"/>
                  </a:lnTo>
                  <a:cubicBezTo>
                    <a:pt x="57" y="32"/>
                    <a:pt x="61" y="36"/>
                    <a:pt x="63" y="41"/>
                  </a:cubicBezTo>
                  <a:lnTo>
                    <a:pt x="57" y="43"/>
                  </a:lnTo>
                  <a:cubicBezTo>
                    <a:pt x="55" y="39"/>
                    <a:pt x="53" y="38"/>
                    <a:pt x="51" y="37"/>
                  </a:cubicBezTo>
                  <a:lnTo>
                    <a:pt x="51" y="48"/>
                  </a:lnTo>
                  <a:cubicBezTo>
                    <a:pt x="55" y="49"/>
                    <a:pt x="57" y="50"/>
                    <a:pt x="59" y="51"/>
                  </a:cubicBezTo>
                  <a:cubicBezTo>
                    <a:pt x="60" y="52"/>
                    <a:pt x="61" y="53"/>
                    <a:pt x="63" y="55"/>
                  </a:cubicBezTo>
                  <a:cubicBezTo>
                    <a:pt x="64" y="57"/>
                    <a:pt x="65" y="59"/>
                    <a:pt x="65" y="61"/>
                  </a:cubicBezTo>
                  <a:cubicBezTo>
                    <a:pt x="65" y="64"/>
                    <a:pt x="63" y="67"/>
                    <a:pt x="61" y="7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45000" tIns="22500" rIns="45000" bIns="22500" anchor="ctr" anchorCtr="1" compatLnSpc="0"/>
            <a:lstStyle/>
            <a:p>
              <a:pPr hangingPunct="0"/>
              <a:endParaRPr lang="en-US" sz="900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</p:grpSp>
      <p:grpSp>
        <p:nvGrpSpPr>
          <p:cNvPr id="22" name="1"/>
          <p:cNvGrpSpPr/>
          <p:nvPr/>
        </p:nvGrpSpPr>
        <p:grpSpPr>
          <a:xfrm>
            <a:off x="2026920" y="3924300"/>
            <a:ext cx="334010" cy="339090"/>
            <a:chOff x="1314699" y="4255105"/>
            <a:chExt cx="333897" cy="339074"/>
          </a:xfrm>
        </p:grpSpPr>
        <p:sp>
          <p:nvSpPr>
            <p:cNvPr id="23" name="深度视觉·原创设计 https://www.docer.com/works?userid=22383862"/>
            <p:cNvSpPr/>
            <p:nvPr/>
          </p:nvSpPr>
          <p:spPr>
            <a:xfrm>
              <a:off x="1472581" y="4255105"/>
              <a:ext cx="7765" cy="33649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" h="14">
                  <a:moveTo>
                    <a:pt x="4" y="13"/>
                  </a:moveTo>
                  <a:cubicBezTo>
                    <a:pt x="4" y="14"/>
                    <a:pt x="3" y="14"/>
                    <a:pt x="2" y="14"/>
                  </a:cubicBezTo>
                  <a:cubicBezTo>
                    <a:pt x="1" y="14"/>
                    <a:pt x="0" y="14"/>
                    <a:pt x="0" y="13"/>
                  </a:cubicBezTo>
                  <a:lnTo>
                    <a:pt x="0" y="2"/>
                  </a:ln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1"/>
                    <a:pt x="4" y="2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45000" tIns="22500" rIns="45000" bIns="22500" anchor="ctr" anchorCtr="1" compatLnSpc="0"/>
            <a:lstStyle/>
            <a:p>
              <a:pPr hangingPunct="0"/>
              <a:endParaRPr lang="en-US" sz="900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24" name="深度视觉·原创设计 https://www.docer.com/works?userid=22383862"/>
            <p:cNvSpPr/>
            <p:nvPr/>
          </p:nvSpPr>
          <p:spPr>
            <a:xfrm>
              <a:off x="1350935" y="4312049"/>
              <a:ext cx="28472" cy="25884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" h="11">
                  <a:moveTo>
                    <a:pt x="12" y="8"/>
                  </a:moveTo>
                  <a:cubicBezTo>
                    <a:pt x="13" y="9"/>
                    <a:pt x="12" y="10"/>
                    <a:pt x="12" y="10"/>
                  </a:cubicBezTo>
                  <a:cubicBezTo>
                    <a:pt x="11" y="11"/>
                    <a:pt x="10" y="12"/>
                    <a:pt x="9" y="11"/>
                  </a:cubicBezTo>
                  <a:lnTo>
                    <a:pt x="1" y="3"/>
                  </a:lnTo>
                  <a:cubicBezTo>
                    <a:pt x="0" y="3"/>
                    <a:pt x="0" y="2"/>
                    <a:pt x="1" y="1"/>
                  </a:cubicBezTo>
                  <a:cubicBezTo>
                    <a:pt x="2" y="0"/>
                    <a:pt x="3" y="0"/>
                    <a:pt x="4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45000" tIns="22500" rIns="45000" bIns="22500" anchor="ctr" anchorCtr="1" compatLnSpc="0"/>
            <a:lstStyle/>
            <a:p>
              <a:pPr hangingPunct="0"/>
              <a:endParaRPr lang="en-US" sz="900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25" name="深度视觉·原创设计 https://www.docer.com/works?userid=22383862"/>
            <p:cNvSpPr/>
            <p:nvPr/>
          </p:nvSpPr>
          <p:spPr>
            <a:xfrm>
              <a:off x="1314699" y="4438871"/>
              <a:ext cx="33649" cy="10354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" h="5">
                  <a:moveTo>
                    <a:pt x="12" y="0"/>
                  </a:moveTo>
                  <a:cubicBezTo>
                    <a:pt x="13" y="0"/>
                    <a:pt x="14" y="1"/>
                    <a:pt x="14" y="2"/>
                  </a:cubicBezTo>
                  <a:cubicBezTo>
                    <a:pt x="14" y="3"/>
                    <a:pt x="14" y="3"/>
                    <a:pt x="13" y="4"/>
                  </a:cubicBezTo>
                  <a:lnTo>
                    <a:pt x="2" y="5"/>
                  </a:lnTo>
                  <a:cubicBezTo>
                    <a:pt x="1" y="5"/>
                    <a:pt x="0" y="4"/>
                    <a:pt x="0" y="3"/>
                  </a:cubicBezTo>
                  <a:cubicBezTo>
                    <a:pt x="0" y="2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45000" tIns="22500" rIns="45000" bIns="22500" anchor="ctr" anchorCtr="1" compatLnSpc="0"/>
            <a:lstStyle/>
            <a:p>
              <a:pPr hangingPunct="0"/>
              <a:endParaRPr lang="en-US" sz="900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26" name="深度视觉·原创设计 https://www.docer.com/works?userid=22383862"/>
            <p:cNvSpPr/>
            <p:nvPr/>
          </p:nvSpPr>
          <p:spPr>
            <a:xfrm>
              <a:off x="1614947" y="4428524"/>
              <a:ext cx="33649" cy="12942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" h="6">
                  <a:moveTo>
                    <a:pt x="2" y="4"/>
                  </a:move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lnTo>
                    <a:pt x="13" y="2"/>
                  </a:lnTo>
                  <a:cubicBezTo>
                    <a:pt x="14" y="2"/>
                    <a:pt x="15" y="3"/>
                    <a:pt x="14" y="4"/>
                  </a:cubicBezTo>
                  <a:cubicBezTo>
                    <a:pt x="14" y="5"/>
                    <a:pt x="14" y="6"/>
                    <a:pt x="13" y="6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45000" tIns="22500" rIns="45000" bIns="22500" anchor="ctr" anchorCtr="1" compatLnSpc="0"/>
            <a:lstStyle/>
            <a:p>
              <a:pPr hangingPunct="0"/>
              <a:endParaRPr lang="en-US" sz="900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27" name="深度视觉·原创设计 https://www.docer.com/works?userid=22383862"/>
            <p:cNvSpPr/>
            <p:nvPr/>
          </p:nvSpPr>
          <p:spPr>
            <a:xfrm>
              <a:off x="1576122" y="4306872"/>
              <a:ext cx="28472" cy="25884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" h="11">
                  <a:moveTo>
                    <a:pt x="3" y="11"/>
                  </a:moveTo>
                  <a:cubicBezTo>
                    <a:pt x="3" y="11"/>
                    <a:pt x="2" y="11"/>
                    <a:pt x="1" y="10"/>
                  </a:cubicBezTo>
                  <a:cubicBezTo>
                    <a:pt x="0" y="9"/>
                    <a:pt x="0" y="8"/>
                    <a:pt x="1" y="7"/>
                  </a:cubicBezTo>
                  <a:lnTo>
                    <a:pt x="9" y="0"/>
                  </a:lnTo>
                  <a:cubicBezTo>
                    <a:pt x="10" y="-1"/>
                    <a:pt x="11" y="0"/>
                    <a:pt x="12" y="1"/>
                  </a:cubicBezTo>
                  <a:cubicBezTo>
                    <a:pt x="12" y="1"/>
                    <a:pt x="12" y="2"/>
                    <a:pt x="12" y="3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45000" tIns="22500" rIns="45000" bIns="22500" anchor="ctr" anchorCtr="1" compatLnSpc="0"/>
            <a:lstStyle/>
            <a:p>
              <a:pPr hangingPunct="0"/>
              <a:endParaRPr lang="en-US" sz="900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28" name="深度视觉·原创设计 https://www.docer.com/works?userid=22383862"/>
            <p:cNvSpPr/>
            <p:nvPr/>
          </p:nvSpPr>
          <p:spPr>
            <a:xfrm>
              <a:off x="1374231" y="4306872"/>
              <a:ext cx="204480" cy="287307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0" h="112">
                  <a:moveTo>
                    <a:pt x="80" y="41"/>
                  </a:moveTo>
                  <a:cubicBezTo>
                    <a:pt x="80" y="18"/>
                    <a:pt x="62" y="0"/>
                    <a:pt x="40" y="0"/>
                  </a:cubicBezTo>
                  <a:cubicBezTo>
                    <a:pt x="18" y="0"/>
                    <a:pt x="0" y="18"/>
                    <a:pt x="0" y="41"/>
                  </a:cubicBezTo>
                  <a:cubicBezTo>
                    <a:pt x="0" y="57"/>
                    <a:pt x="10" y="71"/>
                    <a:pt x="24" y="77"/>
                  </a:cubicBezTo>
                  <a:lnTo>
                    <a:pt x="24" y="85"/>
                  </a:lnTo>
                  <a:lnTo>
                    <a:pt x="24" y="96"/>
                  </a:lnTo>
                  <a:cubicBezTo>
                    <a:pt x="24" y="100"/>
                    <a:pt x="26" y="103"/>
                    <a:pt x="29" y="103"/>
                  </a:cubicBezTo>
                  <a:cubicBezTo>
                    <a:pt x="29" y="104"/>
                    <a:pt x="30" y="105"/>
                    <a:pt x="30" y="106"/>
                  </a:cubicBezTo>
                  <a:cubicBezTo>
                    <a:pt x="32" y="110"/>
                    <a:pt x="35" y="112"/>
                    <a:pt x="38" y="112"/>
                  </a:cubicBezTo>
                  <a:lnTo>
                    <a:pt x="43" y="112"/>
                  </a:lnTo>
                  <a:cubicBezTo>
                    <a:pt x="45" y="112"/>
                    <a:pt x="48" y="110"/>
                    <a:pt x="50" y="106"/>
                  </a:cubicBezTo>
                  <a:cubicBezTo>
                    <a:pt x="50" y="105"/>
                    <a:pt x="51" y="104"/>
                    <a:pt x="51" y="103"/>
                  </a:cubicBezTo>
                  <a:cubicBezTo>
                    <a:pt x="54" y="103"/>
                    <a:pt x="57" y="100"/>
                    <a:pt x="57" y="96"/>
                  </a:cubicBezTo>
                  <a:lnTo>
                    <a:pt x="57" y="81"/>
                  </a:lnTo>
                  <a:lnTo>
                    <a:pt x="57" y="77"/>
                  </a:lnTo>
                  <a:cubicBezTo>
                    <a:pt x="71" y="71"/>
                    <a:pt x="80" y="57"/>
                    <a:pt x="80" y="41"/>
                  </a:cubicBezTo>
                  <a:close/>
                  <a:moveTo>
                    <a:pt x="25" y="21"/>
                  </a:moveTo>
                  <a:cubicBezTo>
                    <a:pt x="19" y="25"/>
                    <a:pt x="15" y="32"/>
                    <a:pt x="15" y="41"/>
                  </a:cubicBezTo>
                  <a:cubicBezTo>
                    <a:pt x="15" y="48"/>
                    <a:pt x="19" y="55"/>
                    <a:pt x="24" y="59"/>
                  </a:cubicBezTo>
                  <a:cubicBezTo>
                    <a:pt x="25" y="60"/>
                    <a:pt x="25" y="61"/>
                    <a:pt x="25" y="62"/>
                  </a:cubicBezTo>
                  <a:cubicBezTo>
                    <a:pt x="24" y="63"/>
                    <a:pt x="23" y="63"/>
                    <a:pt x="21" y="63"/>
                  </a:cubicBezTo>
                  <a:cubicBezTo>
                    <a:pt x="15" y="57"/>
                    <a:pt x="11" y="49"/>
                    <a:pt x="11" y="41"/>
                  </a:cubicBezTo>
                  <a:cubicBezTo>
                    <a:pt x="11" y="31"/>
                    <a:pt x="16" y="23"/>
                    <a:pt x="23" y="17"/>
                  </a:cubicBezTo>
                  <a:cubicBezTo>
                    <a:pt x="24" y="17"/>
                    <a:pt x="25" y="17"/>
                    <a:pt x="26" y="18"/>
                  </a:cubicBezTo>
                  <a:cubicBezTo>
                    <a:pt x="26" y="19"/>
                    <a:pt x="26" y="20"/>
                    <a:pt x="25" y="21"/>
                  </a:cubicBezTo>
                  <a:close/>
                  <a:moveTo>
                    <a:pt x="53" y="96"/>
                  </a:moveTo>
                  <a:cubicBezTo>
                    <a:pt x="53" y="97"/>
                    <a:pt x="52" y="98"/>
                    <a:pt x="51" y="99"/>
                  </a:cubicBezTo>
                  <a:lnTo>
                    <a:pt x="50" y="100"/>
                  </a:lnTo>
                  <a:lnTo>
                    <a:pt x="31" y="100"/>
                  </a:lnTo>
                  <a:cubicBezTo>
                    <a:pt x="30" y="100"/>
                    <a:pt x="29" y="99"/>
                    <a:pt x="29" y="99"/>
                  </a:cubicBezTo>
                  <a:cubicBezTo>
                    <a:pt x="28" y="98"/>
                    <a:pt x="28" y="97"/>
                    <a:pt x="28" y="96"/>
                  </a:cubicBezTo>
                  <a:lnTo>
                    <a:pt x="28" y="85"/>
                  </a:lnTo>
                  <a:lnTo>
                    <a:pt x="53" y="85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45000" tIns="22500" rIns="45000" bIns="22500" anchor="ctr" anchorCtr="1" compatLnSpc="0"/>
            <a:lstStyle/>
            <a:p>
              <a:pPr hangingPunct="0"/>
              <a:endParaRPr lang="en-US" sz="900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</p:grpSp>
      <p:sp>
        <p:nvSpPr>
          <p:cNvPr id="29" name="1"/>
          <p:cNvSpPr/>
          <p:nvPr/>
        </p:nvSpPr>
        <p:spPr>
          <a:xfrm>
            <a:off x="3241040" y="4920615"/>
            <a:ext cx="264160" cy="25908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03" h="101">
                <a:moveTo>
                  <a:pt x="103" y="21"/>
                </a:moveTo>
                <a:lnTo>
                  <a:pt x="103" y="14"/>
                </a:lnTo>
                <a:cubicBezTo>
                  <a:pt x="103" y="5"/>
                  <a:pt x="76" y="0"/>
                  <a:pt x="51" y="0"/>
                </a:cubicBezTo>
                <a:cubicBezTo>
                  <a:pt x="26" y="0"/>
                  <a:pt x="0" y="5"/>
                  <a:pt x="0" y="14"/>
                </a:cubicBezTo>
                <a:lnTo>
                  <a:pt x="0" y="21"/>
                </a:lnTo>
                <a:cubicBezTo>
                  <a:pt x="0" y="22"/>
                  <a:pt x="1" y="24"/>
                  <a:pt x="3" y="26"/>
                </a:cubicBezTo>
                <a:cubicBezTo>
                  <a:pt x="1" y="27"/>
                  <a:pt x="0" y="29"/>
                  <a:pt x="0" y="31"/>
                </a:cubicBezTo>
                <a:lnTo>
                  <a:pt x="0" y="37"/>
                </a:lnTo>
                <a:cubicBezTo>
                  <a:pt x="0" y="39"/>
                  <a:pt x="1" y="41"/>
                  <a:pt x="3" y="42"/>
                </a:cubicBezTo>
                <a:cubicBezTo>
                  <a:pt x="1" y="44"/>
                  <a:pt x="0" y="46"/>
                  <a:pt x="0" y="48"/>
                </a:cubicBezTo>
                <a:lnTo>
                  <a:pt x="0" y="54"/>
                </a:lnTo>
                <a:cubicBezTo>
                  <a:pt x="0" y="56"/>
                  <a:pt x="1" y="58"/>
                  <a:pt x="3" y="59"/>
                </a:cubicBezTo>
                <a:cubicBezTo>
                  <a:pt x="1" y="61"/>
                  <a:pt x="0" y="62"/>
                  <a:pt x="0" y="64"/>
                </a:cubicBezTo>
                <a:lnTo>
                  <a:pt x="0" y="71"/>
                </a:lnTo>
                <a:cubicBezTo>
                  <a:pt x="0" y="73"/>
                  <a:pt x="1" y="75"/>
                  <a:pt x="3" y="76"/>
                </a:cubicBezTo>
                <a:cubicBezTo>
                  <a:pt x="1" y="78"/>
                  <a:pt x="0" y="79"/>
                  <a:pt x="0" y="81"/>
                </a:cubicBezTo>
                <a:lnTo>
                  <a:pt x="0" y="88"/>
                </a:lnTo>
                <a:cubicBezTo>
                  <a:pt x="0" y="97"/>
                  <a:pt x="26" y="101"/>
                  <a:pt x="51" y="101"/>
                </a:cubicBezTo>
                <a:cubicBezTo>
                  <a:pt x="76" y="101"/>
                  <a:pt x="103" y="97"/>
                  <a:pt x="103" y="88"/>
                </a:cubicBezTo>
                <a:lnTo>
                  <a:pt x="103" y="81"/>
                </a:lnTo>
                <a:cubicBezTo>
                  <a:pt x="103" y="79"/>
                  <a:pt x="101" y="78"/>
                  <a:pt x="99" y="76"/>
                </a:cubicBezTo>
                <a:cubicBezTo>
                  <a:pt x="101" y="75"/>
                  <a:pt x="103" y="73"/>
                  <a:pt x="103" y="71"/>
                </a:cubicBezTo>
                <a:lnTo>
                  <a:pt x="103" y="64"/>
                </a:lnTo>
                <a:cubicBezTo>
                  <a:pt x="103" y="62"/>
                  <a:pt x="101" y="61"/>
                  <a:pt x="99" y="59"/>
                </a:cubicBezTo>
                <a:cubicBezTo>
                  <a:pt x="101" y="58"/>
                  <a:pt x="103" y="56"/>
                  <a:pt x="103" y="54"/>
                </a:cubicBezTo>
                <a:lnTo>
                  <a:pt x="103" y="48"/>
                </a:lnTo>
                <a:cubicBezTo>
                  <a:pt x="103" y="46"/>
                  <a:pt x="101" y="44"/>
                  <a:pt x="99" y="42"/>
                </a:cubicBezTo>
                <a:cubicBezTo>
                  <a:pt x="101" y="41"/>
                  <a:pt x="103" y="39"/>
                  <a:pt x="103" y="37"/>
                </a:cubicBezTo>
                <a:lnTo>
                  <a:pt x="103" y="31"/>
                </a:lnTo>
                <a:cubicBezTo>
                  <a:pt x="103" y="29"/>
                  <a:pt x="101" y="27"/>
                  <a:pt x="99" y="26"/>
                </a:cubicBezTo>
                <a:cubicBezTo>
                  <a:pt x="101" y="24"/>
                  <a:pt x="103" y="22"/>
                  <a:pt x="103" y="21"/>
                </a:cubicBezTo>
                <a:close/>
                <a:moveTo>
                  <a:pt x="51" y="2"/>
                </a:moveTo>
                <a:cubicBezTo>
                  <a:pt x="80" y="2"/>
                  <a:pt x="101" y="8"/>
                  <a:pt x="101" y="14"/>
                </a:cubicBezTo>
                <a:cubicBezTo>
                  <a:pt x="101" y="19"/>
                  <a:pt x="80" y="26"/>
                  <a:pt x="51" y="26"/>
                </a:cubicBezTo>
                <a:cubicBezTo>
                  <a:pt x="22" y="26"/>
                  <a:pt x="1" y="19"/>
                  <a:pt x="1" y="14"/>
                </a:cubicBezTo>
                <a:cubicBezTo>
                  <a:pt x="1" y="8"/>
                  <a:pt x="22" y="2"/>
                  <a:pt x="51" y="2"/>
                </a:cubicBezTo>
                <a:close/>
                <a:moveTo>
                  <a:pt x="101" y="81"/>
                </a:moveTo>
                <a:cubicBezTo>
                  <a:pt x="101" y="87"/>
                  <a:pt x="80" y="93"/>
                  <a:pt x="51" y="93"/>
                </a:cubicBezTo>
                <a:cubicBezTo>
                  <a:pt x="22" y="93"/>
                  <a:pt x="1" y="87"/>
                  <a:pt x="1" y="81"/>
                </a:cubicBezTo>
                <a:cubicBezTo>
                  <a:pt x="1" y="80"/>
                  <a:pt x="3" y="78"/>
                  <a:pt x="5" y="77"/>
                </a:cubicBezTo>
                <a:cubicBezTo>
                  <a:pt x="14" y="82"/>
                  <a:pt x="33" y="84"/>
                  <a:pt x="51" y="84"/>
                </a:cubicBezTo>
                <a:cubicBezTo>
                  <a:pt x="69" y="84"/>
                  <a:pt x="88" y="82"/>
                  <a:pt x="97" y="77"/>
                </a:cubicBezTo>
                <a:cubicBezTo>
                  <a:pt x="99" y="78"/>
                  <a:pt x="101" y="80"/>
                  <a:pt x="101" y="81"/>
                </a:cubicBezTo>
                <a:close/>
                <a:moveTo>
                  <a:pt x="101" y="64"/>
                </a:moveTo>
                <a:cubicBezTo>
                  <a:pt x="101" y="70"/>
                  <a:pt x="80" y="76"/>
                  <a:pt x="51" y="76"/>
                </a:cubicBezTo>
                <a:cubicBezTo>
                  <a:pt x="22" y="76"/>
                  <a:pt x="1" y="70"/>
                  <a:pt x="1" y="64"/>
                </a:cubicBezTo>
                <a:cubicBezTo>
                  <a:pt x="1" y="63"/>
                  <a:pt x="3" y="61"/>
                  <a:pt x="5" y="60"/>
                </a:cubicBezTo>
                <a:cubicBezTo>
                  <a:pt x="14" y="65"/>
                  <a:pt x="33" y="68"/>
                  <a:pt x="51" y="68"/>
                </a:cubicBezTo>
                <a:cubicBezTo>
                  <a:pt x="69" y="68"/>
                  <a:pt x="88" y="65"/>
                  <a:pt x="97" y="60"/>
                </a:cubicBezTo>
                <a:cubicBezTo>
                  <a:pt x="99" y="61"/>
                  <a:pt x="101" y="63"/>
                  <a:pt x="101" y="64"/>
                </a:cubicBezTo>
                <a:close/>
                <a:moveTo>
                  <a:pt x="101" y="48"/>
                </a:moveTo>
                <a:cubicBezTo>
                  <a:pt x="101" y="53"/>
                  <a:pt x="80" y="59"/>
                  <a:pt x="51" y="59"/>
                </a:cubicBezTo>
                <a:cubicBezTo>
                  <a:pt x="22" y="59"/>
                  <a:pt x="1" y="53"/>
                  <a:pt x="1" y="48"/>
                </a:cubicBezTo>
                <a:cubicBezTo>
                  <a:pt x="1" y="46"/>
                  <a:pt x="3" y="45"/>
                  <a:pt x="5" y="43"/>
                </a:cubicBezTo>
                <a:cubicBezTo>
                  <a:pt x="14" y="48"/>
                  <a:pt x="33" y="51"/>
                  <a:pt x="51" y="51"/>
                </a:cubicBezTo>
                <a:cubicBezTo>
                  <a:pt x="69" y="51"/>
                  <a:pt x="88" y="48"/>
                  <a:pt x="97" y="43"/>
                </a:cubicBezTo>
                <a:cubicBezTo>
                  <a:pt x="99" y="45"/>
                  <a:pt x="101" y="46"/>
                  <a:pt x="101" y="48"/>
                </a:cubicBezTo>
                <a:close/>
                <a:moveTo>
                  <a:pt x="101" y="31"/>
                </a:moveTo>
                <a:cubicBezTo>
                  <a:pt x="101" y="36"/>
                  <a:pt x="80" y="42"/>
                  <a:pt x="51" y="42"/>
                </a:cubicBezTo>
                <a:cubicBezTo>
                  <a:pt x="22" y="42"/>
                  <a:pt x="1" y="36"/>
                  <a:pt x="1" y="31"/>
                </a:cubicBezTo>
                <a:cubicBezTo>
                  <a:pt x="1" y="29"/>
                  <a:pt x="3" y="28"/>
                  <a:pt x="5" y="27"/>
                </a:cubicBezTo>
                <a:cubicBezTo>
                  <a:pt x="14" y="31"/>
                  <a:pt x="33" y="34"/>
                  <a:pt x="51" y="34"/>
                </a:cubicBezTo>
                <a:cubicBezTo>
                  <a:pt x="69" y="34"/>
                  <a:pt x="88" y="31"/>
                  <a:pt x="97" y="27"/>
                </a:cubicBezTo>
                <a:cubicBezTo>
                  <a:pt x="99" y="28"/>
                  <a:pt x="101" y="29"/>
                  <a:pt x="101" y="31"/>
                </a:cubicBez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30" name="1"/>
          <p:cNvSpPr txBox="1"/>
          <p:nvPr/>
        </p:nvSpPr>
        <p:spPr>
          <a:xfrm>
            <a:off x="3200102" y="1852206"/>
            <a:ext cx="355811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rgbClr val="FFFFFF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A</a:t>
            </a:r>
          </a:p>
        </p:txBody>
      </p:sp>
      <p:sp>
        <p:nvSpPr>
          <p:cNvPr id="31" name="1"/>
          <p:cNvSpPr txBox="1"/>
          <p:nvPr/>
        </p:nvSpPr>
        <p:spPr>
          <a:xfrm>
            <a:off x="2020328" y="2785495"/>
            <a:ext cx="355811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>
                <a:solidFill>
                  <a:srgbClr val="FFFFFF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B</a:t>
            </a:r>
            <a:endParaRPr lang="en-US" sz="900" b="1" dirty="0">
              <a:solidFill>
                <a:srgbClr val="FFFFFF"/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32" name="1"/>
          <p:cNvSpPr txBox="1"/>
          <p:nvPr/>
        </p:nvSpPr>
        <p:spPr>
          <a:xfrm>
            <a:off x="2021155" y="4295061"/>
            <a:ext cx="355811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>
                <a:solidFill>
                  <a:srgbClr val="FFFFFF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</a:t>
            </a:r>
            <a:endParaRPr lang="en-US" sz="900" b="1" dirty="0">
              <a:solidFill>
                <a:srgbClr val="FFFFFF"/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33" name="1"/>
          <p:cNvSpPr txBox="1"/>
          <p:nvPr/>
        </p:nvSpPr>
        <p:spPr>
          <a:xfrm>
            <a:off x="3190307" y="5207899"/>
            <a:ext cx="355811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>
                <a:solidFill>
                  <a:srgbClr val="FFFFFF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D</a:t>
            </a:r>
            <a:endParaRPr lang="en-US" sz="900" b="1" dirty="0">
              <a:solidFill>
                <a:srgbClr val="FFFFFF"/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34" name="1"/>
          <p:cNvSpPr txBox="1"/>
          <p:nvPr/>
        </p:nvSpPr>
        <p:spPr>
          <a:xfrm>
            <a:off x="3317820" y="3210918"/>
            <a:ext cx="8146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0000">
                    <a:lumMod val="75000"/>
                    <a:lumOff val="25000"/>
                  </a:srgb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CORE</a:t>
            </a:r>
          </a:p>
          <a:p>
            <a:pPr algn="ctr"/>
            <a:r>
              <a:rPr lang="en-US" b="1" dirty="0">
                <a:solidFill>
                  <a:srgbClr val="000000">
                    <a:lumMod val="75000"/>
                    <a:lumOff val="25000"/>
                  </a:srgb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IDEA</a:t>
            </a:r>
          </a:p>
        </p:txBody>
      </p:sp>
      <p:sp>
        <p:nvSpPr>
          <p:cNvPr id="35" name="1"/>
          <p:cNvSpPr txBox="1"/>
          <p:nvPr/>
        </p:nvSpPr>
        <p:spPr>
          <a:xfrm>
            <a:off x="4873777" y="2035552"/>
            <a:ext cx="7553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solidFill>
                  <a:srgbClr val="164A91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01</a:t>
            </a:r>
          </a:p>
        </p:txBody>
      </p:sp>
      <p:sp>
        <p:nvSpPr>
          <p:cNvPr id="36" name="1"/>
          <p:cNvSpPr txBox="1"/>
          <p:nvPr/>
        </p:nvSpPr>
        <p:spPr>
          <a:xfrm>
            <a:off x="4873777" y="3833275"/>
            <a:ext cx="7553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solidFill>
                  <a:srgbClr val="164A91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02</a:t>
            </a:r>
          </a:p>
        </p:txBody>
      </p:sp>
      <p:sp>
        <p:nvSpPr>
          <p:cNvPr id="37" name="1"/>
          <p:cNvSpPr txBox="1"/>
          <p:nvPr/>
        </p:nvSpPr>
        <p:spPr>
          <a:xfrm>
            <a:off x="8355754" y="2035552"/>
            <a:ext cx="7553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solidFill>
                  <a:srgbClr val="A5A5A5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03</a:t>
            </a:r>
          </a:p>
        </p:txBody>
      </p:sp>
      <p:sp>
        <p:nvSpPr>
          <p:cNvPr id="38" name="1"/>
          <p:cNvSpPr txBox="1"/>
          <p:nvPr/>
        </p:nvSpPr>
        <p:spPr>
          <a:xfrm>
            <a:off x="8355755" y="3833275"/>
            <a:ext cx="7553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solidFill>
                  <a:srgbClr val="164A91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04</a:t>
            </a:r>
          </a:p>
        </p:txBody>
      </p:sp>
      <p:sp>
        <p:nvSpPr>
          <p:cNvPr id="43" name="1"/>
          <p:cNvSpPr/>
          <p:nvPr/>
        </p:nvSpPr>
        <p:spPr>
          <a:xfrm>
            <a:off x="5786745" y="2379847"/>
            <a:ext cx="1893767" cy="1086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ts val="2000"/>
              </a:lnSpc>
              <a:defRPr/>
            </a:pPr>
            <a:r>
              <a:rPr lang="en-US" altLang="zh-CN" sz="1200" dirty="0">
                <a:solidFill>
                  <a:srgbClr val="FFFFFF">
                    <a:lumMod val="50000"/>
                  </a:srgb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Click here to add text content, such as keywords, some brief introductions, etc.</a:t>
            </a:r>
            <a:endParaRPr lang="zh-CN" altLang="en-US" sz="1200" dirty="0">
              <a:solidFill>
                <a:srgbClr val="FFFFFF">
                  <a:lumMod val="50000"/>
                </a:srgb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4" name="1"/>
          <p:cNvSpPr/>
          <p:nvPr/>
        </p:nvSpPr>
        <p:spPr>
          <a:xfrm>
            <a:off x="5786745" y="2058604"/>
            <a:ext cx="17581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600" b="1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Add title text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5" name="1"/>
          <p:cNvSpPr/>
          <p:nvPr/>
        </p:nvSpPr>
        <p:spPr>
          <a:xfrm>
            <a:off x="5786745" y="4142049"/>
            <a:ext cx="1893767" cy="1086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ts val="2000"/>
              </a:lnSpc>
              <a:defRPr/>
            </a:pPr>
            <a:r>
              <a:rPr lang="en-US" altLang="zh-CN" sz="1200" dirty="0">
                <a:solidFill>
                  <a:srgbClr val="FFFFFF">
                    <a:lumMod val="50000"/>
                  </a:srgb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Click here to add text content, such as keywords, some brief introductions, etc.</a:t>
            </a:r>
            <a:endParaRPr lang="zh-CN" altLang="en-US" sz="1200" dirty="0">
              <a:solidFill>
                <a:srgbClr val="FFFFFF">
                  <a:lumMod val="50000"/>
                </a:srgb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6" name="1"/>
          <p:cNvSpPr/>
          <p:nvPr/>
        </p:nvSpPr>
        <p:spPr>
          <a:xfrm>
            <a:off x="5786745" y="3820806"/>
            <a:ext cx="17581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600" b="1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Add title text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7" name="1"/>
          <p:cNvSpPr/>
          <p:nvPr/>
        </p:nvSpPr>
        <p:spPr>
          <a:xfrm>
            <a:off x="9227763" y="2379847"/>
            <a:ext cx="1893767" cy="1086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ts val="2000"/>
              </a:lnSpc>
              <a:defRPr/>
            </a:pPr>
            <a:r>
              <a:rPr lang="en-US" altLang="zh-CN" sz="1200" dirty="0">
                <a:solidFill>
                  <a:srgbClr val="FFFFFF">
                    <a:lumMod val="50000"/>
                  </a:srgb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Click here to add text content, such as keywords, some brief introductions, etc.</a:t>
            </a:r>
            <a:endParaRPr lang="zh-CN" altLang="en-US" sz="1200" dirty="0">
              <a:solidFill>
                <a:srgbClr val="FFFFFF">
                  <a:lumMod val="50000"/>
                </a:srgb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8" name="1"/>
          <p:cNvSpPr/>
          <p:nvPr/>
        </p:nvSpPr>
        <p:spPr>
          <a:xfrm>
            <a:off x="9227763" y="2058604"/>
            <a:ext cx="17581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600" b="1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Add title text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9" name="1"/>
          <p:cNvSpPr/>
          <p:nvPr/>
        </p:nvSpPr>
        <p:spPr>
          <a:xfrm>
            <a:off x="9227763" y="4142049"/>
            <a:ext cx="1893767" cy="1086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ts val="2000"/>
              </a:lnSpc>
              <a:defRPr/>
            </a:pPr>
            <a:r>
              <a:rPr lang="en-US" altLang="zh-CN" sz="1200" dirty="0">
                <a:solidFill>
                  <a:srgbClr val="FFFFFF">
                    <a:lumMod val="50000"/>
                  </a:srgb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Click here to add text content, such as keywords, some brief introductions, etc.</a:t>
            </a:r>
            <a:endParaRPr lang="zh-CN" altLang="en-US" sz="1200" dirty="0">
              <a:solidFill>
                <a:srgbClr val="FFFFFF">
                  <a:lumMod val="50000"/>
                </a:srgb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50" name="1"/>
          <p:cNvSpPr/>
          <p:nvPr/>
        </p:nvSpPr>
        <p:spPr>
          <a:xfrm>
            <a:off x="9227763" y="3820806"/>
            <a:ext cx="17581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600" b="1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Add title text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</p:spTree>
    <p:custDataLst>
      <p:tags r:id="rId1"/>
    </p:custDataLst>
  </p:cSld>
  <p:clrMapOvr>
    <a:masterClrMapping/>
  </p:clrMapOvr>
  <p:transition advClick="0" advTm="0">
    <p:random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0"/>
                            </p:stCondLst>
                            <p:childTnLst>
                              <p:par>
                                <p:cTn id="7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500"/>
                            </p:stCondLst>
                            <p:childTnLst>
                              <p:par>
                                <p:cTn id="8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29" grpId="0" bldLvl="0" animBg="1"/>
      <p:bldP spid="30" grpId="0"/>
      <p:bldP spid="31" grpId="0"/>
      <p:bldP spid="32" grpId="0"/>
      <p:bldP spid="33" grpId="0"/>
      <p:bldP spid="34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 rot="5400000">
            <a:off x="-195580" y="563880"/>
            <a:ext cx="1691005" cy="26543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" name="文本框 3"/>
          <p:cNvSpPr txBox="1"/>
          <p:nvPr/>
        </p:nvSpPr>
        <p:spPr>
          <a:xfrm rot="16200000">
            <a:off x="-1050925" y="3102899"/>
            <a:ext cx="3402965" cy="558221"/>
          </a:xfrm>
          <a:prstGeom prst="rect">
            <a:avLst/>
          </a:prstGeom>
          <a:noFill/>
        </p:spPr>
        <p:txBody>
          <a:bodyPr wrap="square" tIns="0" rIns="108000" bIns="72000" rtlCol="0" anchor="t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</a:defRPr>
            </a:lvl1pPr>
          </a:lstStyle>
          <a:p>
            <a:r>
              <a:rPr lang="en-US" altLang="zh-CN" dirty="0">
                <a:sym typeface="Arial"/>
              </a:rPr>
              <a:t>Market data analysis</a:t>
            </a:r>
            <a:endParaRPr lang="zh-CN" altLang="en-US" dirty="0">
              <a:sym typeface="Arial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1275" y="381635"/>
            <a:ext cx="226695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03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6727060" y="1396366"/>
            <a:ext cx="4743211" cy="2354309"/>
            <a:chOff x="6252981" y="1778122"/>
            <a:chExt cx="4948420" cy="2456166"/>
          </a:xfrm>
        </p:grpSpPr>
        <p:grpSp>
          <p:nvGrpSpPr>
            <p:cNvPr id="71" name="그룹 25"/>
            <p:cNvGrpSpPr/>
            <p:nvPr/>
          </p:nvGrpSpPr>
          <p:grpSpPr>
            <a:xfrm>
              <a:off x="6676054" y="2105504"/>
              <a:ext cx="4068146" cy="1977114"/>
              <a:chOff x="1115616" y="2498780"/>
              <a:chExt cx="3029712" cy="1472436"/>
            </a:xfrm>
          </p:grpSpPr>
          <p:cxnSp>
            <p:nvCxnSpPr>
              <p:cNvPr id="72" name="직선 연결선 26"/>
              <p:cNvCxnSpPr/>
              <p:nvPr/>
            </p:nvCxnSpPr>
            <p:spPr>
              <a:xfrm>
                <a:off x="1115616" y="3971216"/>
                <a:ext cx="154537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직선 연결선 27"/>
              <p:cNvCxnSpPr/>
              <p:nvPr/>
            </p:nvCxnSpPr>
            <p:spPr>
              <a:xfrm>
                <a:off x="3990791" y="3971216"/>
                <a:ext cx="154537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직선 연결선 28"/>
              <p:cNvCxnSpPr/>
              <p:nvPr/>
            </p:nvCxnSpPr>
            <p:spPr>
              <a:xfrm rot="16200000">
                <a:off x="2553204" y="2576049"/>
                <a:ext cx="154537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직선 연결선 29"/>
              <p:cNvCxnSpPr/>
              <p:nvPr/>
            </p:nvCxnSpPr>
            <p:spPr>
              <a:xfrm>
                <a:off x="1622360" y="2924944"/>
                <a:ext cx="63608" cy="63607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직선 연결선 30"/>
              <p:cNvCxnSpPr/>
              <p:nvPr/>
            </p:nvCxnSpPr>
            <p:spPr>
              <a:xfrm flipH="1">
                <a:off x="3574976" y="2924944"/>
                <a:ext cx="63608" cy="63607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/>
            <p:cNvGrpSpPr/>
            <p:nvPr/>
          </p:nvGrpSpPr>
          <p:grpSpPr>
            <a:xfrm>
              <a:off x="6252981" y="1778122"/>
              <a:ext cx="4948420" cy="2456166"/>
              <a:chOff x="6252981" y="1778122"/>
              <a:chExt cx="4948420" cy="2456166"/>
            </a:xfrm>
          </p:grpSpPr>
          <p:sp>
            <p:nvSpPr>
              <p:cNvPr id="91" name="Rectangle 3"/>
              <p:cNvSpPr txBox="1">
                <a:spLocks noChangeArrowheads="1"/>
              </p:cNvSpPr>
              <p:nvPr/>
            </p:nvSpPr>
            <p:spPr bwMode="auto">
              <a:xfrm>
                <a:off x="6252981" y="3943029"/>
                <a:ext cx="479291" cy="291259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>
                <a:spAutoFit/>
              </a:bodyPr>
              <a:lstStyle>
                <a:lvl1pPr algn="ctr">
                  <a:spcBef>
                    <a:spcPct val="0"/>
                  </a:spcBef>
                  <a:buNone/>
                  <a:defRPr lang="ko-KR" altLang="en-US" sz="4400" b="1" baseline="0" dirty="0">
                    <a:solidFill>
                      <a:schemeClr val="bg1"/>
                    </a:solidFill>
                    <a:effectLst>
                      <a:outerShdw blurRad="12700" dist="25400" dir="5400000" algn="t" rotWithShape="0">
                        <a:prstClr val="black">
                          <a:alpha val="50000"/>
                        </a:prstClr>
                      </a:outerShdw>
                    </a:effectLs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lvl1pPr>
              </a:lstStyle>
              <a:p>
                <a:pPr>
                  <a:spcBef>
                    <a:spcPts val="0"/>
                  </a:spcBef>
                </a:pPr>
                <a:r>
                  <a:rPr lang="en-US" altLang="ko-KR" sz="1200" b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/>
                    <a:ea typeface="微软雅黑"/>
                    <a:cs typeface="+mn-ea"/>
                    <a:sym typeface="Arial"/>
                  </a:rPr>
                  <a:t>0</a:t>
                </a:r>
              </a:p>
            </p:txBody>
          </p:sp>
          <p:sp>
            <p:nvSpPr>
              <p:cNvPr id="92" name="Rectangle 3"/>
              <p:cNvSpPr txBox="1">
                <a:spLocks noChangeArrowheads="1"/>
              </p:cNvSpPr>
              <p:nvPr/>
            </p:nvSpPr>
            <p:spPr bwMode="auto">
              <a:xfrm>
                <a:off x="10722110" y="3943029"/>
                <a:ext cx="479291" cy="291259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>
                <a:spAutoFit/>
              </a:bodyPr>
              <a:lstStyle>
                <a:lvl1pPr algn="ctr">
                  <a:spcBef>
                    <a:spcPct val="0"/>
                  </a:spcBef>
                  <a:buNone/>
                  <a:defRPr lang="ko-KR" altLang="en-US" sz="4400" b="1" baseline="0" dirty="0">
                    <a:solidFill>
                      <a:schemeClr val="bg1"/>
                    </a:solidFill>
                    <a:effectLst>
                      <a:outerShdw blurRad="12700" dist="25400" dir="5400000" algn="t" rotWithShape="0">
                        <a:prstClr val="black">
                          <a:alpha val="50000"/>
                        </a:prstClr>
                      </a:outerShdw>
                    </a:effectLs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lvl1pPr>
              </a:lstStyle>
              <a:p>
                <a:pPr>
                  <a:spcBef>
                    <a:spcPts val="0"/>
                  </a:spcBef>
                </a:pPr>
                <a:r>
                  <a:rPr lang="en-US" altLang="ko-KR" sz="1200" b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/>
                    <a:ea typeface="微软雅黑"/>
                    <a:cs typeface="+mn-ea"/>
                    <a:sym typeface="Arial"/>
                  </a:rPr>
                  <a:t>100</a:t>
                </a:r>
              </a:p>
            </p:txBody>
          </p:sp>
          <p:sp>
            <p:nvSpPr>
              <p:cNvPr id="93" name="Rectangle 3"/>
              <p:cNvSpPr txBox="1">
                <a:spLocks noChangeArrowheads="1"/>
              </p:cNvSpPr>
              <p:nvPr/>
            </p:nvSpPr>
            <p:spPr bwMode="auto">
              <a:xfrm>
                <a:off x="8479364" y="1778122"/>
                <a:ext cx="479291" cy="291258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>
                <a:spAutoFit/>
              </a:bodyPr>
              <a:lstStyle>
                <a:lvl1pPr algn="ctr">
                  <a:spcBef>
                    <a:spcPct val="0"/>
                  </a:spcBef>
                  <a:buNone/>
                  <a:defRPr lang="ko-KR" altLang="en-US" sz="4400" b="1" baseline="0" dirty="0">
                    <a:solidFill>
                      <a:schemeClr val="bg1"/>
                    </a:solidFill>
                    <a:effectLst>
                      <a:outerShdw blurRad="12700" dist="25400" dir="5400000" algn="t" rotWithShape="0">
                        <a:prstClr val="black">
                          <a:alpha val="50000"/>
                        </a:prstClr>
                      </a:outerShdw>
                    </a:effectLs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lvl1pPr>
              </a:lstStyle>
              <a:p>
                <a:pPr>
                  <a:spcBef>
                    <a:spcPts val="0"/>
                  </a:spcBef>
                </a:pPr>
                <a:r>
                  <a:rPr lang="en-US" altLang="ko-KR" sz="1200" b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/>
                    <a:ea typeface="微软雅黑"/>
                    <a:cs typeface="+mn-ea"/>
                    <a:sym typeface="Arial"/>
                  </a:rPr>
                  <a:t>50</a:t>
                </a:r>
              </a:p>
            </p:txBody>
          </p:sp>
          <p:sp>
            <p:nvSpPr>
              <p:cNvPr id="95" name="Rectangle 3"/>
              <p:cNvSpPr txBox="1">
                <a:spLocks noChangeArrowheads="1"/>
              </p:cNvSpPr>
              <p:nvPr/>
            </p:nvSpPr>
            <p:spPr bwMode="auto">
              <a:xfrm>
                <a:off x="6969186" y="2395046"/>
                <a:ext cx="479291" cy="291258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>
                <a:spAutoFit/>
              </a:bodyPr>
              <a:lstStyle>
                <a:lvl1pPr algn="ctr">
                  <a:spcBef>
                    <a:spcPct val="0"/>
                  </a:spcBef>
                  <a:buNone/>
                  <a:defRPr lang="ko-KR" altLang="en-US" sz="4400" b="1" baseline="0" dirty="0">
                    <a:solidFill>
                      <a:schemeClr val="bg1"/>
                    </a:solidFill>
                    <a:effectLst>
                      <a:outerShdw blurRad="12700" dist="25400" dir="5400000" algn="t" rotWithShape="0">
                        <a:prstClr val="black">
                          <a:alpha val="50000"/>
                        </a:prstClr>
                      </a:outerShdw>
                    </a:effectLs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lvl1pPr>
              </a:lstStyle>
              <a:p>
                <a:pPr>
                  <a:spcBef>
                    <a:spcPts val="0"/>
                  </a:spcBef>
                </a:pPr>
                <a:r>
                  <a:rPr lang="en-US" altLang="ko-KR" sz="1200" b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/>
                    <a:ea typeface="微软雅黑"/>
                    <a:cs typeface="+mn-ea"/>
                    <a:sym typeface="Arial"/>
                  </a:rPr>
                  <a:t>25</a:t>
                </a:r>
              </a:p>
            </p:txBody>
          </p:sp>
          <p:sp>
            <p:nvSpPr>
              <p:cNvPr id="96" name="Rectangle 3"/>
              <p:cNvSpPr txBox="1">
                <a:spLocks noChangeArrowheads="1"/>
              </p:cNvSpPr>
              <p:nvPr/>
            </p:nvSpPr>
            <p:spPr bwMode="auto">
              <a:xfrm>
                <a:off x="9998135" y="2395046"/>
                <a:ext cx="479291" cy="291258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>
                <a:spAutoFit/>
              </a:bodyPr>
              <a:lstStyle>
                <a:lvl1pPr algn="ctr">
                  <a:spcBef>
                    <a:spcPct val="0"/>
                  </a:spcBef>
                  <a:buNone/>
                  <a:defRPr lang="ko-KR" altLang="en-US" sz="4400" b="1" baseline="0" dirty="0">
                    <a:solidFill>
                      <a:schemeClr val="bg1"/>
                    </a:solidFill>
                    <a:effectLst>
                      <a:outerShdw blurRad="12700" dist="25400" dir="5400000" algn="t" rotWithShape="0">
                        <a:prstClr val="black">
                          <a:alpha val="50000"/>
                        </a:prstClr>
                      </a:outerShdw>
                    </a:effectLs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lvl1pPr>
              </a:lstStyle>
              <a:p>
                <a:pPr>
                  <a:spcBef>
                    <a:spcPts val="0"/>
                  </a:spcBef>
                </a:pPr>
                <a:r>
                  <a:rPr lang="en-US" altLang="ko-KR" sz="1200" b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/>
                    <a:ea typeface="微软雅黑"/>
                    <a:cs typeface="+mn-ea"/>
                    <a:sym typeface="Arial"/>
                  </a:rPr>
                  <a:t>75</a:t>
                </a:r>
              </a:p>
            </p:txBody>
          </p:sp>
        </p:grpSp>
      </p:grpSp>
      <p:grpSp>
        <p:nvGrpSpPr>
          <p:cNvPr id="97" name="Group 96"/>
          <p:cNvGrpSpPr/>
          <p:nvPr/>
        </p:nvGrpSpPr>
        <p:grpSpPr>
          <a:xfrm>
            <a:off x="1478955" y="1396366"/>
            <a:ext cx="4743211" cy="2354309"/>
            <a:chOff x="6252981" y="1778122"/>
            <a:chExt cx="4948420" cy="2456166"/>
          </a:xfrm>
        </p:grpSpPr>
        <p:grpSp>
          <p:nvGrpSpPr>
            <p:cNvPr id="98" name="그룹 25"/>
            <p:cNvGrpSpPr/>
            <p:nvPr/>
          </p:nvGrpSpPr>
          <p:grpSpPr>
            <a:xfrm>
              <a:off x="6676054" y="2105504"/>
              <a:ext cx="4068146" cy="1977114"/>
              <a:chOff x="1115616" y="2498780"/>
              <a:chExt cx="3029712" cy="1472436"/>
            </a:xfrm>
          </p:grpSpPr>
          <p:cxnSp>
            <p:nvCxnSpPr>
              <p:cNvPr id="105" name="직선 연결선 26"/>
              <p:cNvCxnSpPr/>
              <p:nvPr/>
            </p:nvCxnSpPr>
            <p:spPr>
              <a:xfrm>
                <a:off x="1115616" y="3971216"/>
                <a:ext cx="154537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직선 연결선 27"/>
              <p:cNvCxnSpPr/>
              <p:nvPr/>
            </p:nvCxnSpPr>
            <p:spPr>
              <a:xfrm>
                <a:off x="3990791" y="3971216"/>
                <a:ext cx="154537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직선 연결선 28"/>
              <p:cNvCxnSpPr/>
              <p:nvPr/>
            </p:nvCxnSpPr>
            <p:spPr>
              <a:xfrm rot="16200000">
                <a:off x="2553204" y="2576049"/>
                <a:ext cx="154537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직선 연결선 29"/>
              <p:cNvCxnSpPr/>
              <p:nvPr/>
            </p:nvCxnSpPr>
            <p:spPr>
              <a:xfrm>
                <a:off x="1622360" y="2924944"/>
                <a:ext cx="63608" cy="63607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직선 연결선 30"/>
              <p:cNvCxnSpPr/>
              <p:nvPr/>
            </p:nvCxnSpPr>
            <p:spPr>
              <a:xfrm flipH="1">
                <a:off x="3574976" y="2924944"/>
                <a:ext cx="63608" cy="63607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9" name="Group 98"/>
            <p:cNvGrpSpPr/>
            <p:nvPr/>
          </p:nvGrpSpPr>
          <p:grpSpPr>
            <a:xfrm>
              <a:off x="6252981" y="1778122"/>
              <a:ext cx="4948420" cy="2456166"/>
              <a:chOff x="6252981" y="1778122"/>
              <a:chExt cx="4948420" cy="2456166"/>
            </a:xfrm>
          </p:grpSpPr>
          <p:sp>
            <p:nvSpPr>
              <p:cNvPr id="100" name="Rectangle 3"/>
              <p:cNvSpPr txBox="1">
                <a:spLocks noChangeArrowheads="1"/>
              </p:cNvSpPr>
              <p:nvPr/>
            </p:nvSpPr>
            <p:spPr bwMode="auto">
              <a:xfrm>
                <a:off x="6252981" y="3943029"/>
                <a:ext cx="479291" cy="291259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>
                <a:spAutoFit/>
              </a:bodyPr>
              <a:lstStyle>
                <a:lvl1pPr algn="ctr">
                  <a:spcBef>
                    <a:spcPct val="0"/>
                  </a:spcBef>
                  <a:buNone/>
                  <a:defRPr lang="ko-KR" altLang="en-US" sz="4400" b="1" baseline="0" dirty="0">
                    <a:solidFill>
                      <a:schemeClr val="bg1"/>
                    </a:solidFill>
                    <a:effectLst>
                      <a:outerShdw blurRad="12700" dist="25400" dir="5400000" algn="t" rotWithShape="0">
                        <a:prstClr val="black">
                          <a:alpha val="50000"/>
                        </a:prstClr>
                      </a:outerShdw>
                    </a:effectLs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lvl1pPr>
              </a:lstStyle>
              <a:p>
                <a:pPr>
                  <a:spcBef>
                    <a:spcPts val="0"/>
                  </a:spcBef>
                </a:pPr>
                <a:r>
                  <a:rPr lang="en-US" altLang="ko-KR" sz="1200" b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/>
                    <a:ea typeface="微软雅黑"/>
                    <a:cs typeface="+mn-ea"/>
                    <a:sym typeface="Arial"/>
                  </a:rPr>
                  <a:t>0</a:t>
                </a:r>
              </a:p>
            </p:txBody>
          </p:sp>
          <p:sp>
            <p:nvSpPr>
              <p:cNvPr id="101" name="Rectangle 3"/>
              <p:cNvSpPr txBox="1">
                <a:spLocks noChangeArrowheads="1"/>
              </p:cNvSpPr>
              <p:nvPr/>
            </p:nvSpPr>
            <p:spPr bwMode="auto">
              <a:xfrm>
                <a:off x="10722110" y="3943029"/>
                <a:ext cx="479291" cy="291259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>
                <a:spAutoFit/>
              </a:bodyPr>
              <a:lstStyle>
                <a:lvl1pPr algn="ctr">
                  <a:spcBef>
                    <a:spcPct val="0"/>
                  </a:spcBef>
                  <a:buNone/>
                  <a:defRPr lang="ko-KR" altLang="en-US" sz="4400" b="1" baseline="0" dirty="0">
                    <a:solidFill>
                      <a:schemeClr val="bg1"/>
                    </a:solidFill>
                    <a:effectLst>
                      <a:outerShdw blurRad="12700" dist="25400" dir="5400000" algn="t" rotWithShape="0">
                        <a:prstClr val="black">
                          <a:alpha val="50000"/>
                        </a:prstClr>
                      </a:outerShdw>
                    </a:effectLs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lvl1pPr>
              </a:lstStyle>
              <a:p>
                <a:pPr>
                  <a:spcBef>
                    <a:spcPts val="0"/>
                  </a:spcBef>
                </a:pPr>
                <a:r>
                  <a:rPr lang="en-US" altLang="ko-KR" sz="1200" b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/>
                    <a:ea typeface="微软雅黑"/>
                    <a:cs typeface="+mn-ea"/>
                    <a:sym typeface="Arial"/>
                  </a:rPr>
                  <a:t>100</a:t>
                </a:r>
              </a:p>
            </p:txBody>
          </p:sp>
          <p:sp>
            <p:nvSpPr>
              <p:cNvPr id="102" name="Rectangle 3"/>
              <p:cNvSpPr txBox="1">
                <a:spLocks noChangeArrowheads="1"/>
              </p:cNvSpPr>
              <p:nvPr/>
            </p:nvSpPr>
            <p:spPr bwMode="auto">
              <a:xfrm>
                <a:off x="8479364" y="1778122"/>
                <a:ext cx="479291" cy="291258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>
                <a:spAutoFit/>
              </a:bodyPr>
              <a:lstStyle>
                <a:lvl1pPr algn="ctr">
                  <a:spcBef>
                    <a:spcPct val="0"/>
                  </a:spcBef>
                  <a:buNone/>
                  <a:defRPr lang="ko-KR" altLang="en-US" sz="4400" b="1" baseline="0" dirty="0">
                    <a:solidFill>
                      <a:schemeClr val="bg1"/>
                    </a:solidFill>
                    <a:effectLst>
                      <a:outerShdw blurRad="12700" dist="25400" dir="5400000" algn="t" rotWithShape="0">
                        <a:prstClr val="black">
                          <a:alpha val="50000"/>
                        </a:prstClr>
                      </a:outerShdw>
                    </a:effectLs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lvl1pPr>
              </a:lstStyle>
              <a:p>
                <a:pPr>
                  <a:spcBef>
                    <a:spcPts val="0"/>
                  </a:spcBef>
                </a:pPr>
                <a:r>
                  <a:rPr lang="en-US" altLang="ko-KR" sz="1200" b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/>
                    <a:ea typeface="微软雅黑"/>
                    <a:cs typeface="+mn-ea"/>
                    <a:sym typeface="Arial"/>
                  </a:rPr>
                  <a:t>50</a:t>
                </a:r>
              </a:p>
            </p:txBody>
          </p:sp>
          <p:sp>
            <p:nvSpPr>
              <p:cNvPr id="103" name="Rectangle 3"/>
              <p:cNvSpPr txBox="1">
                <a:spLocks noChangeArrowheads="1"/>
              </p:cNvSpPr>
              <p:nvPr/>
            </p:nvSpPr>
            <p:spPr bwMode="auto">
              <a:xfrm>
                <a:off x="6969186" y="2395046"/>
                <a:ext cx="479291" cy="291258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>
                <a:spAutoFit/>
              </a:bodyPr>
              <a:lstStyle>
                <a:lvl1pPr algn="ctr">
                  <a:spcBef>
                    <a:spcPct val="0"/>
                  </a:spcBef>
                  <a:buNone/>
                  <a:defRPr lang="ko-KR" altLang="en-US" sz="4400" b="1" baseline="0" dirty="0">
                    <a:solidFill>
                      <a:schemeClr val="bg1"/>
                    </a:solidFill>
                    <a:effectLst>
                      <a:outerShdw blurRad="12700" dist="25400" dir="5400000" algn="t" rotWithShape="0">
                        <a:prstClr val="black">
                          <a:alpha val="50000"/>
                        </a:prstClr>
                      </a:outerShdw>
                    </a:effectLs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lvl1pPr>
              </a:lstStyle>
              <a:p>
                <a:pPr>
                  <a:spcBef>
                    <a:spcPts val="0"/>
                  </a:spcBef>
                </a:pPr>
                <a:r>
                  <a:rPr lang="en-US" altLang="ko-KR" sz="1200" b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/>
                    <a:ea typeface="微软雅黑"/>
                    <a:cs typeface="+mn-ea"/>
                    <a:sym typeface="Arial"/>
                  </a:rPr>
                  <a:t>25</a:t>
                </a:r>
              </a:p>
            </p:txBody>
          </p:sp>
          <p:sp>
            <p:nvSpPr>
              <p:cNvPr id="104" name="Rectangle 3"/>
              <p:cNvSpPr txBox="1">
                <a:spLocks noChangeArrowheads="1"/>
              </p:cNvSpPr>
              <p:nvPr/>
            </p:nvSpPr>
            <p:spPr bwMode="auto">
              <a:xfrm>
                <a:off x="9998135" y="2395046"/>
                <a:ext cx="479291" cy="291258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>
                <a:spAutoFit/>
              </a:bodyPr>
              <a:lstStyle>
                <a:lvl1pPr algn="ctr">
                  <a:spcBef>
                    <a:spcPct val="0"/>
                  </a:spcBef>
                  <a:buNone/>
                  <a:defRPr lang="ko-KR" altLang="en-US" sz="4400" b="1" baseline="0" dirty="0">
                    <a:solidFill>
                      <a:schemeClr val="bg1"/>
                    </a:solidFill>
                    <a:effectLst>
                      <a:outerShdw blurRad="12700" dist="25400" dir="5400000" algn="t" rotWithShape="0">
                        <a:prstClr val="black">
                          <a:alpha val="50000"/>
                        </a:prstClr>
                      </a:outerShdw>
                    </a:effectLs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lvl1pPr>
              </a:lstStyle>
              <a:p>
                <a:pPr>
                  <a:spcBef>
                    <a:spcPts val="0"/>
                  </a:spcBef>
                </a:pPr>
                <a:r>
                  <a:rPr lang="en-US" altLang="ko-KR" sz="1200" b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/>
                    <a:ea typeface="微软雅黑"/>
                    <a:cs typeface="+mn-ea"/>
                    <a:sym typeface="Arial"/>
                  </a:rPr>
                  <a:t>75</a:t>
                </a:r>
              </a:p>
            </p:txBody>
          </p:sp>
        </p:grpSp>
      </p:grpSp>
      <p:sp>
        <p:nvSpPr>
          <p:cNvPr id="59" name="원호 6"/>
          <p:cNvSpPr/>
          <p:nvPr/>
        </p:nvSpPr>
        <p:spPr>
          <a:xfrm>
            <a:off x="2482663" y="2285112"/>
            <a:ext cx="2707285" cy="2707284"/>
          </a:xfrm>
          <a:prstGeom prst="arc">
            <a:avLst>
              <a:gd name="adj1" fmla="val 10727087"/>
              <a:gd name="adj2" fmla="val 68643"/>
            </a:avLst>
          </a:prstGeom>
          <a:ln w="5080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Arial"/>
              <a:cs typeface="+mn-ea"/>
              <a:sym typeface="Arial"/>
            </a:endParaRPr>
          </a:p>
        </p:txBody>
      </p:sp>
      <p:sp>
        <p:nvSpPr>
          <p:cNvPr id="2" name="원호 7"/>
          <p:cNvSpPr/>
          <p:nvPr/>
        </p:nvSpPr>
        <p:spPr>
          <a:xfrm>
            <a:off x="2480340" y="2285112"/>
            <a:ext cx="2707285" cy="2707284"/>
          </a:xfrm>
          <a:prstGeom prst="arc">
            <a:avLst>
              <a:gd name="adj1" fmla="val 10727087"/>
              <a:gd name="adj2" fmla="val 12857398"/>
            </a:avLst>
          </a:prstGeom>
          <a:ln w="508000">
            <a:solidFill>
              <a:srgbClr val="314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Arial"/>
              <a:cs typeface="+mn-ea"/>
              <a:sym typeface="Arial"/>
            </a:endParaRPr>
          </a:p>
        </p:txBody>
      </p:sp>
      <p:sp>
        <p:nvSpPr>
          <p:cNvPr id="68" name="원호 18"/>
          <p:cNvSpPr/>
          <p:nvPr/>
        </p:nvSpPr>
        <p:spPr>
          <a:xfrm>
            <a:off x="7729229" y="2285112"/>
            <a:ext cx="2707285" cy="2707284"/>
          </a:xfrm>
          <a:prstGeom prst="arc">
            <a:avLst>
              <a:gd name="adj1" fmla="val 10727087"/>
              <a:gd name="adj2" fmla="val 68643"/>
            </a:avLst>
          </a:prstGeom>
          <a:ln w="5080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Arial"/>
              <a:cs typeface="+mn-ea"/>
              <a:sym typeface="Arial"/>
            </a:endParaRPr>
          </a:p>
        </p:txBody>
      </p:sp>
      <p:sp>
        <p:nvSpPr>
          <p:cNvPr id="69" name="원호 19"/>
          <p:cNvSpPr/>
          <p:nvPr/>
        </p:nvSpPr>
        <p:spPr>
          <a:xfrm>
            <a:off x="7732404" y="2280032"/>
            <a:ext cx="2707285" cy="2707284"/>
          </a:xfrm>
          <a:prstGeom prst="arc">
            <a:avLst>
              <a:gd name="adj1" fmla="val 10727087"/>
              <a:gd name="adj2" fmla="val 17420615"/>
            </a:avLst>
          </a:prstGeom>
          <a:ln w="508000">
            <a:solidFill>
              <a:srgbClr val="123B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Arial"/>
              <a:cs typeface="+mn-ea"/>
              <a:sym typeface="Arial"/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>
            <a:off x="2303251" y="4561309"/>
            <a:ext cx="3201980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7534570" y="4561309"/>
            <a:ext cx="3066110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 Placeholder 33"/>
          <p:cNvSpPr txBox="1"/>
          <p:nvPr/>
        </p:nvSpPr>
        <p:spPr>
          <a:xfrm>
            <a:off x="7866669" y="4126853"/>
            <a:ext cx="2431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30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algn="ctr"/>
            <a:r>
              <a:rPr lang="en-US" altLang="zh-CN" sz="1600" dirty="0">
                <a:solidFill>
                  <a:schemeClr val="dk2">
                    <a:lumMod val="100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Settled merchants</a:t>
            </a:r>
            <a:endParaRPr lang="en-AU" altLang="zh-CN" sz="1600" dirty="0">
              <a:solidFill>
                <a:schemeClr val="dk2">
                  <a:lumMod val="100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46" name="TextBox 20"/>
          <p:cNvSpPr txBox="1"/>
          <p:nvPr/>
        </p:nvSpPr>
        <p:spPr>
          <a:xfrm>
            <a:off x="7746488" y="4727217"/>
            <a:ext cx="2646046" cy="582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793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Click here to add content, content to match the title. </a:t>
            </a:r>
            <a:endParaRPr lang="en-US" altLang="zh-CN" sz="1400" dirty="0">
              <a:solidFill>
                <a:schemeClr val="bg1">
                  <a:lumMod val="50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47" name="Text Placeholder 33"/>
          <p:cNvSpPr txBox="1"/>
          <p:nvPr/>
        </p:nvSpPr>
        <p:spPr>
          <a:xfrm>
            <a:off x="2303251" y="4126853"/>
            <a:ext cx="29795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30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algn="ctr"/>
            <a:r>
              <a:rPr lang="en-US" altLang="zh-CN" sz="1600" dirty="0">
                <a:solidFill>
                  <a:schemeClr val="dk2">
                    <a:lumMod val="100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registered member</a:t>
            </a:r>
            <a:endParaRPr lang="en-AU" altLang="zh-CN" sz="1600" dirty="0">
              <a:solidFill>
                <a:schemeClr val="dk2">
                  <a:lumMod val="100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50" name="TextBox 20"/>
          <p:cNvSpPr txBox="1"/>
          <p:nvPr/>
        </p:nvSpPr>
        <p:spPr>
          <a:xfrm>
            <a:off x="2485666" y="4727217"/>
            <a:ext cx="2646046" cy="582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793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Click here to add content, content to match the title. </a:t>
            </a:r>
            <a:endParaRPr lang="en-US" altLang="zh-CN" sz="1400" dirty="0">
              <a:solidFill>
                <a:schemeClr val="bg1">
                  <a:lumMod val="50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51" name="Text Placeholder 33"/>
          <p:cNvSpPr txBox="1"/>
          <p:nvPr/>
        </p:nvSpPr>
        <p:spPr>
          <a:xfrm>
            <a:off x="2810788" y="3152673"/>
            <a:ext cx="2042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30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algn="ctr"/>
            <a:r>
              <a:rPr lang="en-US" altLang="zh-CN" sz="3600" dirty="0">
                <a:solidFill>
                  <a:schemeClr val="dk2">
                    <a:lumMod val="100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3.5M</a:t>
            </a:r>
            <a:endParaRPr lang="en-AU" altLang="zh-CN" sz="3600" dirty="0">
              <a:solidFill>
                <a:schemeClr val="dk2">
                  <a:lumMod val="100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52" name="Text Placeholder 33"/>
          <p:cNvSpPr txBox="1"/>
          <p:nvPr/>
        </p:nvSpPr>
        <p:spPr>
          <a:xfrm>
            <a:off x="8060355" y="3152673"/>
            <a:ext cx="2042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30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algn="ctr"/>
            <a:r>
              <a:rPr lang="en-US" altLang="zh-CN" sz="3600" dirty="0">
                <a:solidFill>
                  <a:schemeClr val="dk2">
                    <a:lumMod val="100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1000</a:t>
            </a:r>
            <a:endParaRPr lang="en-AU" altLang="zh-CN" sz="3600" dirty="0">
              <a:solidFill>
                <a:schemeClr val="dk2">
                  <a:lumMod val="100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</p:spTree>
    <p:custDataLst>
      <p:tags r:id="rId1"/>
    </p:custDataLst>
  </p:cSld>
  <p:clrMapOvr>
    <a:masterClrMapping/>
  </p:clrMapOvr>
  <p:transition advClick="0" advTm="0">
    <p:random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bldLvl="0" animBg="1"/>
      <p:bldP spid="2" grpId="0" bldLvl="0" animBg="1"/>
      <p:bldP spid="68" grpId="0" bldLvl="0" animBg="1"/>
      <p:bldP spid="69" grpId="0" bldLvl="0" animBg="1"/>
      <p:bldP spid="45" grpId="0"/>
      <p:bldP spid="46" grpId="0"/>
      <p:bldP spid="47" grpId="0"/>
      <p:bldP spid="50" grpId="0"/>
      <p:bldP spid="51" grpId="0"/>
      <p:bldP spid="5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 rot="5400000">
            <a:off x="-195580" y="563880"/>
            <a:ext cx="1691005" cy="26543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" name="文本框 3"/>
          <p:cNvSpPr txBox="1"/>
          <p:nvPr/>
        </p:nvSpPr>
        <p:spPr>
          <a:xfrm rot="16200000">
            <a:off x="-1050925" y="3102899"/>
            <a:ext cx="3402965" cy="558221"/>
          </a:xfrm>
          <a:prstGeom prst="rect">
            <a:avLst/>
          </a:prstGeom>
          <a:noFill/>
        </p:spPr>
        <p:txBody>
          <a:bodyPr wrap="square" tIns="0" rIns="108000" bIns="72000" rtlCol="0" anchor="t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</a:defRPr>
            </a:lvl1pPr>
          </a:lstStyle>
          <a:p>
            <a:r>
              <a:rPr lang="en-US" altLang="zh-CN" dirty="0">
                <a:sym typeface="Arial"/>
              </a:rPr>
              <a:t>Market data analysis</a:t>
            </a:r>
            <a:endParaRPr lang="zh-CN" altLang="en-US" dirty="0">
              <a:sym typeface="Arial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1275" y="381635"/>
            <a:ext cx="226695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03</a:t>
            </a:r>
          </a:p>
        </p:txBody>
      </p:sp>
      <p:sp>
        <p:nvSpPr>
          <p:cNvPr id="57" name="4"/>
          <p:cNvSpPr/>
          <p:nvPr/>
        </p:nvSpPr>
        <p:spPr>
          <a:xfrm>
            <a:off x="1698617" y="1886253"/>
            <a:ext cx="1049867" cy="1049867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58" name="4"/>
          <p:cNvSpPr/>
          <p:nvPr/>
        </p:nvSpPr>
        <p:spPr>
          <a:xfrm>
            <a:off x="1847027" y="2034665"/>
            <a:ext cx="753045" cy="753045"/>
          </a:xfrm>
          <a:prstGeom prst="ellipse">
            <a:avLst/>
          </a:prstGeom>
          <a:solidFill>
            <a:srgbClr val="2A4B7D">
              <a:alpha val="73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59" name="4"/>
          <p:cNvSpPr/>
          <p:nvPr/>
        </p:nvSpPr>
        <p:spPr bwMode="auto">
          <a:xfrm>
            <a:off x="2034156" y="2245382"/>
            <a:ext cx="378789" cy="331609"/>
          </a:xfrm>
          <a:custGeom>
            <a:avLst/>
            <a:gdLst>
              <a:gd name="T0" fmla="*/ 793 w 853"/>
              <a:gd name="T1" fmla="*/ 481 h 748"/>
              <a:gd name="T2" fmla="*/ 840 w 853"/>
              <a:gd name="T3" fmla="*/ 71 h 748"/>
              <a:gd name="T4" fmla="*/ 840 w 853"/>
              <a:gd name="T5" fmla="*/ 45 h 748"/>
              <a:gd name="T6" fmla="*/ 463 w 853"/>
              <a:gd name="T7" fmla="*/ 45 h 748"/>
              <a:gd name="T8" fmla="*/ 449 w 853"/>
              <a:gd name="T9" fmla="*/ 0 h 748"/>
              <a:gd name="T10" fmla="*/ 376 w 853"/>
              <a:gd name="T11" fmla="*/ 13 h 748"/>
              <a:gd name="T12" fmla="*/ 73 w 853"/>
              <a:gd name="T13" fmla="*/ 45 h 748"/>
              <a:gd name="T14" fmla="*/ 0 w 853"/>
              <a:gd name="T15" fmla="*/ 58 h 748"/>
              <a:gd name="T16" fmla="*/ 60 w 853"/>
              <a:gd name="T17" fmla="*/ 71 h 748"/>
              <a:gd name="T18" fmla="*/ 13 w 853"/>
              <a:gd name="T19" fmla="*/ 481 h 748"/>
              <a:gd name="T20" fmla="*/ 13 w 853"/>
              <a:gd name="T21" fmla="*/ 507 h 748"/>
              <a:gd name="T22" fmla="*/ 414 w 853"/>
              <a:gd name="T23" fmla="*/ 507 h 748"/>
              <a:gd name="T24" fmla="*/ 413 w 853"/>
              <a:gd name="T25" fmla="*/ 565 h 748"/>
              <a:gd name="T26" fmla="*/ 216 w 853"/>
              <a:gd name="T27" fmla="*/ 721 h 748"/>
              <a:gd name="T28" fmla="*/ 216 w 853"/>
              <a:gd name="T29" fmla="*/ 747 h 748"/>
              <a:gd name="T30" fmla="*/ 314 w 853"/>
              <a:gd name="T31" fmla="*/ 748 h 748"/>
              <a:gd name="T32" fmla="*/ 425 w 853"/>
              <a:gd name="T33" fmla="*/ 747 h 748"/>
              <a:gd name="T34" fmla="*/ 428 w 853"/>
              <a:gd name="T35" fmla="*/ 747 h 748"/>
              <a:gd name="T36" fmla="*/ 539 w 853"/>
              <a:gd name="T37" fmla="*/ 748 h 748"/>
              <a:gd name="T38" fmla="*/ 643 w 853"/>
              <a:gd name="T39" fmla="*/ 747 h 748"/>
              <a:gd name="T40" fmla="*/ 643 w 853"/>
              <a:gd name="T41" fmla="*/ 721 h 748"/>
              <a:gd name="T42" fmla="*/ 440 w 853"/>
              <a:gd name="T43" fmla="*/ 565 h 748"/>
              <a:gd name="T44" fmla="*/ 440 w 853"/>
              <a:gd name="T45" fmla="*/ 507 h 748"/>
              <a:gd name="T46" fmla="*/ 840 w 853"/>
              <a:gd name="T47" fmla="*/ 507 h 748"/>
              <a:gd name="T48" fmla="*/ 840 w 853"/>
              <a:gd name="T49" fmla="*/ 481 h 748"/>
              <a:gd name="T50" fmla="*/ 413 w 853"/>
              <a:gd name="T51" fmla="*/ 721 h 748"/>
              <a:gd name="T52" fmla="*/ 413 w 853"/>
              <a:gd name="T53" fmla="*/ 612 h 748"/>
              <a:gd name="T54" fmla="*/ 440 w 853"/>
              <a:gd name="T55" fmla="*/ 721 h 748"/>
              <a:gd name="T56" fmla="*/ 514 w 853"/>
              <a:gd name="T57" fmla="*/ 721 h 748"/>
              <a:gd name="T58" fmla="*/ 436 w 853"/>
              <a:gd name="T59" fmla="*/ 26 h 748"/>
              <a:gd name="T60" fmla="*/ 402 w 853"/>
              <a:gd name="T61" fmla="*/ 45 h 748"/>
              <a:gd name="T62" fmla="*/ 87 w 853"/>
              <a:gd name="T63" fmla="*/ 481 h 748"/>
              <a:gd name="T64" fmla="*/ 389 w 853"/>
              <a:gd name="T65" fmla="*/ 71 h 748"/>
              <a:gd name="T66" fmla="*/ 767 w 853"/>
              <a:gd name="T67" fmla="*/ 71 h 748"/>
              <a:gd name="T68" fmla="*/ 87 w 853"/>
              <a:gd name="T69" fmla="*/ 481 h 7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853" h="748">
                <a:moveTo>
                  <a:pt x="840" y="481"/>
                </a:moveTo>
                <a:lnTo>
                  <a:pt x="793" y="481"/>
                </a:lnTo>
                <a:lnTo>
                  <a:pt x="793" y="71"/>
                </a:lnTo>
                <a:lnTo>
                  <a:pt x="840" y="71"/>
                </a:lnTo>
                <a:cubicBezTo>
                  <a:pt x="847" y="71"/>
                  <a:pt x="853" y="65"/>
                  <a:pt x="853" y="58"/>
                </a:cubicBezTo>
                <a:cubicBezTo>
                  <a:pt x="853" y="51"/>
                  <a:pt x="847" y="45"/>
                  <a:pt x="840" y="45"/>
                </a:cubicBezTo>
                <a:lnTo>
                  <a:pt x="780" y="45"/>
                </a:lnTo>
                <a:lnTo>
                  <a:pt x="463" y="45"/>
                </a:lnTo>
                <a:lnTo>
                  <a:pt x="463" y="13"/>
                </a:lnTo>
                <a:cubicBezTo>
                  <a:pt x="463" y="6"/>
                  <a:pt x="457" y="0"/>
                  <a:pt x="449" y="0"/>
                </a:cubicBezTo>
                <a:lnTo>
                  <a:pt x="389" y="0"/>
                </a:lnTo>
                <a:cubicBezTo>
                  <a:pt x="382" y="0"/>
                  <a:pt x="376" y="6"/>
                  <a:pt x="376" y="13"/>
                </a:cubicBezTo>
                <a:lnTo>
                  <a:pt x="376" y="45"/>
                </a:lnTo>
                <a:lnTo>
                  <a:pt x="73" y="45"/>
                </a:lnTo>
                <a:lnTo>
                  <a:pt x="13" y="45"/>
                </a:lnTo>
                <a:cubicBezTo>
                  <a:pt x="6" y="45"/>
                  <a:pt x="0" y="51"/>
                  <a:pt x="0" y="58"/>
                </a:cubicBezTo>
                <a:cubicBezTo>
                  <a:pt x="0" y="65"/>
                  <a:pt x="6" y="71"/>
                  <a:pt x="13" y="71"/>
                </a:cubicBezTo>
                <a:lnTo>
                  <a:pt x="60" y="71"/>
                </a:lnTo>
                <a:lnTo>
                  <a:pt x="60" y="481"/>
                </a:lnTo>
                <a:lnTo>
                  <a:pt x="13" y="481"/>
                </a:lnTo>
                <a:cubicBezTo>
                  <a:pt x="6" y="481"/>
                  <a:pt x="0" y="487"/>
                  <a:pt x="0" y="494"/>
                </a:cubicBezTo>
                <a:cubicBezTo>
                  <a:pt x="0" y="501"/>
                  <a:pt x="6" y="507"/>
                  <a:pt x="13" y="507"/>
                </a:cubicBezTo>
                <a:lnTo>
                  <a:pt x="73" y="507"/>
                </a:lnTo>
                <a:lnTo>
                  <a:pt x="414" y="507"/>
                </a:lnTo>
                <a:cubicBezTo>
                  <a:pt x="414" y="508"/>
                  <a:pt x="413" y="508"/>
                  <a:pt x="413" y="509"/>
                </a:cubicBezTo>
                <a:lnTo>
                  <a:pt x="413" y="565"/>
                </a:lnTo>
                <a:lnTo>
                  <a:pt x="307" y="721"/>
                </a:lnTo>
                <a:lnTo>
                  <a:pt x="216" y="721"/>
                </a:lnTo>
                <a:cubicBezTo>
                  <a:pt x="209" y="721"/>
                  <a:pt x="203" y="727"/>
                  <a:pt x="203" y="734"/>
                </a:cubicBezTo>
                <a:cubicBezTo>
                  <a:pt x="203" y="741"/>
                  <a:pt x="209" y="747"/>
                  <a:pt x="216" y="747"/>
                </a:cubicBezTo>
                <a:lnTo>
                  <a:pt x="312" y="747"/>
                </a:lnTo>
                <a:cubicBezTo>
                  <a:pt x="312" y="748"/>
                  <a:pt x="313" y="748"/>
                  <a:pt x="314" y="748"/>
                </a:cubicBezTo>
                <a:cubicBezTo>
                  <a:pt x="315" y="748"/>
                  <a:pt x="316" y="748"/>
                  <a:pt x="317" y="747"/>
                </a:cubicBezTo>
                <a:lnTo>
                  <a:pt x="425" y="747"/>
                </a:lnTo>
                <a:cubicBezTo>
                  <a:pt x="426" y="747"/>
                  <a:pt x="426" y="748"/>
                  <a:pt x="427" y="748"/>
                </a:cubicBezTo>
                <a:cubicBezTo>
                  <a:pt x="427" y="748"/>
                  <a:pt x="428" y="747"/>
                  <a:pt x="428" y="747"/>
                </a:cubicBezTo>
                <a:lnTo>
                  <a:pt x="537" y="747"/>
                </a:lnTo>
                <a:cubicBezTo>
                  <a:pt x="537" y="748"/>
                  <a:pt x="538" y="748"/>
                  <a:pt x="539" y="748"/>
                </a:cubicBezTo>
                <a:cubicBezTo>
                  <a:pt x="540" y="748"/>
                  <a:pt x="541" y="748"/>
                  <a:pt x="542" y="747"/>
                </a:cubicBezTo>
                <a:lnTo>
                  <a:pt x="643" y="747"/>
                </a:lnTo>
                <a:cubicBezTo>
                  <a:pt x="650" y="747"/>
                  <a:pt x="656" y="741"/>
                  <a:pt x="656" y="734"/>
                </a:cubicBezTo>
                <a:cubicBezTo>
                  <a:pt x="656" y="727"/>
                  <a:pt x="650" y="721"/>
                  <a:pt x="643" y="721"/>
                </a:cubicBezTo>
                <a:lnTo>
                  <a:pt x="546" y="721"/>
                </a:lnTo>
                <a:lnTo>
                  <a:pt x="440" y="565"/>
                </a:lnTo>
                <a:lnTo>
                  <a:pt x="440" y="509"/>
                </a:lnTo>
                <a:cubicBezTo>
                  <a:pt x="440" y="508"/>
                  <a:pt x="440" y="508"/>
                  <a:pt x="440" y="507"/>
                </a:cubicBezTo>
                <a:lnTo>
                  <a:pt x="780" y="507"/>
                </a:lnTo>
                <a:lnTo>
                  <a:pt x="840" y="507"/>
                </a:lnTo>
                <a:cubicBezTo>
                  <a:pt x="847" y="507"/>
                  <a:pt x="853" y="501"/>
                  <a:pt x="853" y="494"/>
                </a:cubicBezTo>
                <a:cubicBezTo>
                  <a:pt x="853" y="487"/>
                  <a:pt x="847" y="481"/>
                  <a:pt x="840" y="481"/>
                </a:cubicBezTo>
                <a:close/>
                <a:moveTo>
                  <a:pt x="413" y="612"/>
                </a:moveTo>
                <a:lnTo>
                  <a:pt x="413" y="721"/>
                </a:lnTo>
                <a:lnTo>
                  <a:pt x="339" y="721"/>
                </a:lnTo>
                <a:lnTo>
                  <a:pt x="413" y="612"/>
                </a:lnTo>
                <a:close/>
                <a:moveTo>
                  <a:pt x="514" y="721"/>
                </a:moveTo>
                <a:lnTo>
                  <a:pt x="440" y="721"/>
                </a:lnTo>
                <a:lnTo>
                  <a:pt x="440" y="612"/>
                </a:lnTo>
                <a:lnTo>
                  <a:pt x="514" y="721"/>
                </a:lnTo>
                <a:close/>
                <a:moveTo>
                  <a:pt x="402" y="26"/>
                </a:moveTo>
                <a:lnTo>
                  <a:pt x="436" y="26"/>
                </a:lnTo>
                <a:lnTo>
                  <a:pt x="436" y="45"/>
                </a:lnTo>
                <a:lnTo>
                  <a:pt x="402" y="45"/>
                </a:lnTo>
                <a:lnTo>
                  <a:pt x="402" y="26"/>
                </a:lnTo>
                <a:close/>
                <a:moveTo>
                  <a:pt x="87" y="481"/>
                </a:moveTo>
                <a:lnTo>
                  <a:pt x="87" y="71"/>
                </a:lnTo>
                <a:lnTo>
                  <a:pt x="389" y="71"/>
                </a:lnTo>
                <a:lnTo>
                  <a:pt x="449" y="71"/>
                </a:lnTo>
                <a:lnTo>
                  <a:pt x="767" y="71"/>
                </a:lnTo>
                <a:lnTo>
                  <a:pt x="767" y="481"/>
                </a:lnTo>
                <a:lnTo>
                  <a:pt x="87" y="48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53" name="4"/>
          <p:cNvSpPr/>
          <p:nvPr/>
        </p:nvSpPr>
        <p:spPr bwMode="auto">
          <a:xfrm>
            <a:off x="1449921" y="3721100"/>
            <a:ext cx="1547259" cy="1139587"/>
          </a:xfrm>
          <a:custGeom>
            <a:avLst/>
            <a:gdLst>
              <a:gd name="T0" fmla="*/ 3360 w 3360"/>
              <a:gd name="T1" fmla="*/ 2115 h 2115"/>
              <a:gd name="T2" fmla="*/ 1680 w 3360"/>
              <a:gd name="T3" fmla="*/ 0 h 2115"/>
              <a:gd name="T4" fmla="*/ 0 w 3360"/>
              <a:gd name="T5" fmla="*/ 2115 h 2115"/>
              <a:gd name="T6" fmla="*/ 3360 w 3360"/>
              <a:gd name="T7" fmla="*/ 2115 h 2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0" h="2115">
                <a:moveTo>
                  <a:pt x="3360" y="2115"/>
                </a:moveTo>
                <a:cubicBezTo>
                  <a:pt x="3360" y="2115"/>
                  <a:pt x="1956" y="1734"/>
                  <a:pt x="1680" y="0"/>
                </a:cubicBezTo>
                <a:cubicBezTo>
                  <a:pt x="1404" y="1734"/>
                  <a:pt x="0" y="2115"/>
                  <a:pt x="0" y="2115"/>
                </a:cubicBezTo>
                <a:lnTo>
                  <a:pt x="3360" y="2115"/>
                </a:lnTo>
                <a:close/>
              </a:path>
            </a:pathLst>
          </a:custGeom>
          <a:solidFill>
            <a:srgbClr val="2A4B7D"/>
          </a:solidFill>
          <a:ln>
            <a:noFill/>
          </a:ln>
        </p:spPr>
        <p:txBody>
          <a:bodyPr anchor="ctr"/>
          <a:lstStyle/>
          <a:p>
            <a:pPr algn="ctr"/>
            <a:endParaRPr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51" name="4"/>
          <p:cNvSpPr/>
          <p:nvPr/>
        </p:nvSpPr>
        <p:spPr>
          <a:xfrm>
            <a:off x="3806292" y="1886253"/>
            <a:ext cx="1049867" cy="1049867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52" name="4"/>
          <p:cNvSpPr/>
          <p:nvPr/>
        </p:nvSpPr>
        <p:spPr>
          <a:xfrm>
            <a:off x="3954702" y="2034665"/>
            <a:ext cx="753045" cy="753045"/>
          </a:xfrm>
          <a:prstGeom prst="ellipse">
            <a:avLst/>
          </a:prstGeom>
          <a:solidFill>
            <a:srgbClr val="213A6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63" name="4"/>
          <p:cNvSpPr/>
          <p:nvPr/>
        </p:nvSpPr>
        <p:spPr bwMode="auto">
          <a:xfrm>
            <a:off x="4140459" y="2220708"/>
            <a:ext cx="381533" cy="380957"/>
          </a:xfrm>
          <a:custGeom>
            <a:avLst/>
            <a:gdLst>
              <a:gd name="connsiteX0" fmla="*/ 264400 w 607639"/>
              <a:gd name="connsiteY0" fmla="*/ 371924 h 606722"/>
              <a:gd name="connsiteX1" fmla="*/ 209306 w 607639"/>
              <a:gd name="connsiteY1" fmla="*/ 398407 h 606722"/>
              <a:gd name="connsiteX2" fmla="*/ 171212 w 607639"/>
              <a:gd name="connsiteY2" fmla="*/ 423290 h 606722"/>
              <a:gd name="connsiteX3" fmla="*/ 196756 w 607639"/>
              <a:gd name="connsiteY3" fmla="*/ 433510 h 606722"/>
              <a:gd name="connsiteX4" fmla="*/ 410813 w 607639"/>
              <a:gd name="connsiteY4" fmla="*/ 433510 h 606722"/>
              <a:gd name="connsiteX5" fmla="*/ 436358 w 607639"/>
              <a:gd name="connsiteY5" fmla="*/ 423290 h 606722"/>
              <a:gd name="connsiteX6" fmla="*/ 398352 w 607639"/>
              <a:gd name="connsiteY6" fmla="*/ 398407 h 606722"/>
              <a:gd name="connsiteX7" fmla="*/ 342368 w 607639"/>
              <a:gd name="connsiteY7" fmla="*/ 372457 h 606722"/>
              <a:gd name="connsiteX8" fmla="*/ 303740 w 607639"/>
              <a:gd name="connsiteY8" fmla="*/ 382499 h 606722"/>
              <a:gd name="connsiteX9" fmla="*/ 264400 w 607639"/>
              <a:gd name="connsiteY9" fmla="*/ 371924 h 606722"/>
              <a:gd name="connsiteX10" fmla="*/ 303740 w 607639"/>
              <a:gd name="connsiteY10" fmla="*/ 173124 h 606722"/>
              <a:gd name="connsiteX11" fmla="*/ 236720 w 607639"/>
              <a:gd name="connsiteY11" fmla="*/ 262970 h 606722"/>
              <a:gd name="connsiteX12" fmla="*/ 303740 w 607639"/>
              <a:gd name="connsiteY12" fmla="*/ 352906 h 606722"/>
              <a:gd name="connsiteX13" fmla="*/ 370850 w 607639"/>
              <a:gd name="connsiteY13" fmla="*/ 262970 h 606722"/>
              <a:gd name="connsiteX14" fmla="*/ 303740 w 607639"/>
              <a:gd name="connsiteY14" fmla="*/ 173124 h 606722"/>
              <a:gd name="connsiteX15" fmla="*/ 303740 w 607639"/>
              <a:gd name="connsiteY15" fmla="*/ 143530 h 606722"/>
              <a:gd name="connsiteX16" fmla="*/ 400489 w 607639"/>
              <a:gd name="connsiteY16" fmla="*/ 262970 h 606722"/>
              <a:gd name="connsiteX17" fmla="*/ 368981 w 607639"/>
              <a:gd name="connsiteY17" fmla="*/ 350684 h 606722"/>
              <a:gd name="connsiteX18" fmla="*/ 410902 w 607639"/>
              <a:gd name="connsiteY18" fmla="*/ 371568 h 606722"/>
              <a:gd name="connsiteX19" fmla="*/ 466085 w 607639"/>
              <a:gd name="connsiteY19" fmla="*/ 423290 h 606722"/>
              <a:gd name="connsiteX20" fmla="*/ 410813 w 607639"/>
              <a:gd name="connsiteY20" fmla="*/ 463192 h 606722"/>
              <a:gd name="connsiteX21" fmla="*/ 196756 w 607639"/>
              <a:gd name="connsiteY21" fmla="*/ 463192 h 606722"/>
              <a:gd name="connsiteX22" fmla="*/ 141484 w 607639"/>
              <a:gd name="connsiteY22" fmla="*/ 423290 h 606722"/>
              <a:gd name="connsiteX23" fmla="*/ 196578 w 607639"/>
              <a:gd name="connsiteY23" fmla="*/ 371657 h 606722"/>
              <a:gd name="connsiteX24" fmla="*/ 238589 w 607639"/>
              <a:gd name="connsiteY24" fmla="*/ 350773 h 606722"/>
              <a:gd name="connsiteX25" fmla="*/ 206992 w 607639"/>
              <a:gd name="connsiteY25" fmla="*/ 262970 h 606722"/>
              <a:gd name="connsiteX26" fmla="*/ 303740 w 607639"/>
              <a:gd name="connsiteY26" fmla="*/ 143530 h 606722"/>
              <a:gd name="connsiteX27" fmla="*/ 288644 w 607639"/>
              <a:gd name="connsiteY27" fmla="*/ 31105 h 606722"/>
              <a:gd name="connsiteX28" fmla="*/ 31152 w 607639"/>
              <a:gd name="connsiteY28" fmla="*/ 288209 h 606722"/>
              <a:gd name="connsiteX29" fmla="*/ 91141 w 607639"/>
              <a:gd name="connsiteY29" fmla="*/ 288209 h 606722"/>
              <a:gd name="connsiteX30" fmla="*/ 91141 w 607639"/>
              <a:gd name="connsiteY30" fmla="*/ 318514 h 606722"/>
              <a:gd name="connsiteX31" fmla="*/ 31152 w 607639"/>
              <a:gd name="connsiteY31" fmla="*/ 318514 h 606722"/>
              <a:gd name="connsiteX32" fmla="*/ 288644 w 607639"/>
              <a:gd name="connsiteY32" fmla="*/ 575617 h 606722"/>
              <a:gd name="connsiteX33" fmla="*/ 288644 w 607639"/>
              <a:gd name="connsiteY33" fmla="*/ 515718 h 606722"/>
              <a:gd name="connsiteX34" fmla="*/ 318995 w 607639"/>
              <a:gd name="connsiteY34" fmla="*/ 515718 h 606722"/>
              <a:gd name="connsiteX35" fmla="*/ 318995 w 607639"/>
              <a:gd name="connsiteY35" fmla="*/ 575617 h 606722"/>
              <a:gd name="connsiteX36" fmla="*/ 576487 w 607639"/>
              <a:gd name="connsiteY36" fmla="*/ 318514 h 606722"/>
              <a:gd name="connsiteX37" fmla="*/ 516498 w 607639"/>
              <a:gd name="connsiteY37" fmla="*/ 318514 h 606722"/>
              <a:gd name="connsiteX38" fmla="*/ 516498 w 607639"/>
              <a:gd name="connsiteY38" fmla="*/ 288209 h 606722"/>
              <a:gd name="connsiteX39" fmla="*/ 576487 w 607639"/>
              <a:gd name="connsiteY39" fmla="*/ 288209 h 606722"/>
              <a:gd name="connsiteX40" fmla="*/ 318995 w 607639"/>
              <a:gd name="connsiteY40" fmla="*/ 31105 h 606722"/>
              <a:gd name="connsiteX41" fmla="*/ 318995 w 607639"/>
              <a:gd name="connsiteY41" fmla="*/ 91004 h 606722"/>
              <a:gd name="connsiteX42" fmla="*/ 288644 w 607639"/>
              <a:gd name="connsiteY42" fmla="*/ 91004 h 606722"/>
              <a:gd name="connsiteX43" fmla="*/ 303775 w 607639"/>
              <a:gd name="connsiteY43" fmla="*/ 0 h 606722"/>
              <a:gd name="connsiteX44" fmla="*/ 607639 w 607639"/>
              <a:gd name="connsiteY44" fmla="*/ 303317 h 606722"/>
              <a:gd name="connsiteX45" fmla="*/ 303775 w 607639"/>
              <a:gd name="connsiteY45" fmla="*/ 606722 h 606722"/>
              <a:gd name="connsiteX46" fmla="*/ 0 w 607639"/>
              <a:gd name="connsiteY46" fmla="*/ 303317 h 606722"/>
              <a:gd name="connsiteX47" fmla="*/ 303775 w 607639"/>
              <a:gd name="connsiteY47" fmla="*/ 0 h 60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607639" h="606722">
                <a:moveTo>
                  <a:pt x="264400" y="371924"/>
                </a:moveTo>
                <a:cubicBezTo>
                  <a:pt x="249625" y="379033"/>
                  <a:pt x="214557" y="395918"/>
                  <a:pt x="209306" y="398407"/>
                </a:cubicBezTo>
                <a:cubicBezTo>
                  <a:pt x="175929" y="413870"/>
                  <a:pt x="171212" y="416536"/>
                  <a:pt x="171212" y="423290"/>
                </a:cubicBezTo>
                <a:cubicBezTo>
                  <a:pt x="171212" y="432088"/>
                  <a:pt x="177531" y="433510"/>
                  <a:pt x="196756" y="433510"/>
                </a:cubicBezTo>
                <a:lnTo>
                  <a:pt x="410813" y="433510"/>
                </a:lnTo>
                <a:cubicBezTo>
                  <a:pt x="429949" y="433510"/>
                  <a:pt x="436358" y="432088"/>
                  <a:pt x="436358" y="423290"/>
                </a:cubicBezTo>
                <a:cubicBezTo>
                  <a:pt x="436358" y="416536"/>
                  <a:pt x="431551" y="413870"/>
                  <a:pt x="398352" y="398407"/>
                </a:cubicBezTo>
                <a:cubicBezTo>
                  <a:pt x="393813" y="396363"/>
                  <a:pt x="362216" y="381699"/>
                  <a:pt x="342368" y="372457"/>
                </a:cubicBezTo>
                <a:cubicBezTo>
                  <a:pt x="330531" y="378856"/>
                  <a:pt x="317536" y="382499"/>
                  <a:pt x="303740" y="382499"/>
                </a:cubicBezTo>
                <a:cubicBezTo>
                  <a:pt x="289766" y="382499"/>
                  <a:pt x="276416" y="378589"/>
                  <a:pt x="264400" y="371924"/>
                </a:cubicBezTo>
                <a:close/>
                <a:moveTo>
                  <a:pt x="303740" y="173124"/>
                </a:moveTo>
                <a:cubicBezTo>
                  <a:pt x="266803" y="173124"/>
                  <a:pt x="236720" y="213470"/>
                  <a:pt x="236720" y="262970"/>
                </a:cubicBezTo>
                <a:cubicBezTo>
                  <a:pt x="236720" y="312559"/>
                  <a:pt x="266803" y="352906"/>
                  <a:pt x="303740" y="352906"/>
                </a:cubicBezTo>
                <a:cubicBezTo>
                  <a:pt x="340766" y="352906"/>
                  <a:pt x="370850" y="312559"/>
                  <a:pt x="370850" y="262970"/>
                </a:cubicBezTo>
                <a:cubicBezTo>
                  <a:pt x="370850" y="213470"/>
                  <a:pt x="340766" y="173124"/>
                  <a:pt x="303740" y="173124"/>
                </a:cubicBezTo>
                <a:close/>
                <a:moveTo>
                  <a:pt x="303740" y="143530"/>
                </a:moveTo>
                <a:cubicBezTo>
                  <a:pt x="357143" y="143530"/>
                  <a:pt x="400489" y="197118"/>
                  <a:pt x="400489" y="262970"/>
                </a:cubicBezTo>
                <a:cubicBezTo>
                  <a:pt x="400489" y="297807"/>
                  <a:pt x="388206" y="328822"/>
                  <a:pt x="368981" y="350684"/>
                </a:cubicBezTo>
                <a:cubicBezTo>
                  <a:pt x="386070" y="359304"/>
                  <a:pt x="408232" y="370324"/>
                  <a:pt x="410902" y="371568"/>
                </a:cubicBezTo>
                <a:cubicBezTo>
                  <a:pt x="448818" y="389164"/>
                  <a:pt x="466085" y="397163"/>
                  <a:pt x="466085" y="423290"/>
                </a:cubicBezTo>
                <a:cubicBezTo>
                  <a:pt x="466085" y="463192"/>
                  <a:pt x="424431" y="463192"/>
                  <a:pt x="410813" y="463192"/>
                </a:cubicBezTo>
                <a:lnTo>
                  <a:pt x="196756" y="463192"/>
                </a:lnTo>
                <a:cubicBezTo>
                  <a:pt x="183050" y="463192"/>
                  <a:pt x="141484" y="463192"/>
                  <a:pt x="141484" y="423290"/>
                </a:cubicBezTo>
                <a:cubicBezTo>
                  <a:pt x="141484" y="397163"/>
                  <a:pt x="158751" y="389164"/>
                  <a:pt x="196578" y="371657"/>
                </a:cubicBezTo>
                <a:cubicBezTo>
                  <a:pt x="199693" y="370146"/>
                  <a:pt x="224526" y="357794"/>
                  <a:pt x="238589" y="350773"/>
                </a:cubicBezTo>
                <a:cubicBezTo>
                  <a:pt x="219275" y="328911"/>
                  <a:pt x="206992" y="297807"/>
                  <a:pt x="206992" y="262970"/>
                </a:cubicBezTo>
                <a:cubicBezTo>
                  <a:pt x="206992" y="197118"/>
                  <a:pt x="250426" y="143530"/>
                  <a:pt x="303740" y="143530"/>
                </a:cubicBezTo>
                <a:close/>
                <a:moveTo>
                  <a:pt x="288644" y="31105"/>
                </a:moveTo>
                <a:cubicBezTo>
                  <a:pt x="149974" y="38747"/>
                  <a:pt x="38806" y="149748"/>
                  <a:pt x="31152" y="288209"/>
                </a:cubicBezTo>
                <a:lnTo>
                  <a:pt x="91141" y="288209"/>
                </a:lnTo>
                <a:lnTo>
                  <a:pt x="91141" y="318514"/>
                </a:lnTo>
                <a:lnTo>
                  <a:pt x="31152" y="318514"/>
                </a:lnTo>
                <a:cubicBezTo>
                  <a:pt x="38806" y="456975"/>
                  <a:pt x="149974" y="567886"/>
                  <a:pt x="288644" y="575617"/>
                </a:cubicBezTo>
                <a:lnTo>
                  <a:pt x="288644" y="515718"/>
                </a:lnTo>
                <a:lnTo>
                  <a:pt x="318995" y="515718"/>
                </a:lnTo>
                <a:lnTo>
                  <a:pt x="318995" y="575617"/>
                </a:lnTo>
                <a:cubicBezTo>
                  <a:pt x="457665" y="567886"/>
                  <a:pt x="568833" y="456975"/>
                  <a:pt x="576487" y="318514"/>
                </a:cubicBezTo>
                <a:lnTo>
                  <a:pt x="516498" y="318514"/>
                </a:lnTo>
                <a:lnTo>
                  <a:pt x="516498" y="288209"/>
                </a:lnTo>
                <a:lnTo>
                  <a:pt x="576487" y="288209"/>
                </a:lnTo>
                <a:cubicBezTo>
                  <a:pt x="568833" y="149748"/>
                  <a:pt x="457665" y="38747"/>
                  <a:pt x="318995" y="31105"/>
                </a:cubicBezTo>
                <a:lnTo>
                  <a:pt x="318995" y="91004"/>
                </a:lnTo>
                <a:lnTo>
                  <a:pt x="288644" y="91004"/>
                </a:lnTo>
                <a:close/>
                <a:moveTo>
                  <a:pt x="303775" y="0"/>
                </a:moveTo>
                <a:cubicBezTo>
                  <a:pt x="471550" y="0"/>
                  <a:pt x="607639" y="135795"/>
                  <a:pt x="607639" y="303317"/>
                </a:cubicBezTo>
                <a:cubicBezTo>
                  <a:pt x="607639" y="470839"/>
                  <a:pt x="471550" y="606722"/>
                  <a:pt x="303775" y="606722"/>
                </a:cubicBezTo>
                <a:cubicBezTo>
                  <a:pt x="136000" y="606722"/>
                  <a:pt x="0" y="470839"/>
                  <a:pt x="0" y="303317"/>
                </a:cubicBezTo>
                <a:cubicBezTo>
                  <a:pt x="0" y="135795"/>
                  <a:pt x="136000" y="0"/>
                  <a:pt x="303775" y="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47" name="4"/>
          <p:cNvSpPr/>
          <p:nvPr/>
        </p:nvSpPr>
        <p:spPr bwMode="auto">
          <a:xfrm>
            <a:off x="3557596" y="3340100"/>
            <a:ext cx="1547259" cy="1520587"/>
          </a:xfrm>
          <a:custGeom>
            <a:avLst/>
            <a:gdLst>
              <a:gd name="T0" fmla="*/ 3360 w 3360"/>
              <a:gd name="T1" fmla="*/ 2115 h 2115"/>
              <a:gd name="T2" fmla="*/ 1680 w 3360"/>
              <a:gd name="T3" fmla="*/ 0 h 2115"/>
              <a:gd name="T4" fmla="*/ 0 w 3360"/>
              <a:gd name="T5" fmla="*/ 2115 h 2115"/>
              <a:gd name="T6" fmla="*/ 3360 w 3360"/>
              <a:gd name="T7" fmla="*/ 2115 h 2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0" h="2115">
                <a:moveTo>
                  <a:pt x="3360" y="2115"/>
                </a:moveTo>
                <a:cubicBezTo>
                  <a:pt x="3360" y="2115"/>
                  <a:pt x="1956" y="1734"/>
                  <a:pt x="1680" y="0"/>
                </a:cubicBezTo>
                <a:cubicBezTo>
                  <a:pt x="1404" y="1734"/>
                  <a:pt x="0" y="2115"/>
                  <a:pt x="0" y="2115"/>
                </a:cubicBezTo>
                <a:lnTo>
                  <a:pt x="3360" y="2115"/>
                </a:lnTo>
                <a:close/>
              </a:path>
            </a:pathLst>
          </a:custGeom>
          <a:solidFill>
            <a:srgbClr val="213A62"/>
          </a:solidFill>
          <a:ln>
            <a:noFill/>
          </a:ln>
        </p:spPr>
        <p:txBody>
          <a:bodyPr anchor="ctr"/>
          <a:lstStyle/>
          <a:p>
            <a:pPr algn="ctr"/>
            <a:endParaRPr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45" name="4"/>
          <p:cNvSpPr/>
          <p:nvPr/>
        </p:nvSpPr>
        <p:spPr>
          <a:xfrm>
            <a:off x="5913967" y="1886253"/>
            <a:ext cx="1049867" cy="1049867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46" name="4"/>
          <p:cNvSpPr/>
          <p:nvPr/>
        </p:nvSpPr>
        <p:spPr>
          <a:xfrm>
            <a:off x="6062377" y="2034665"/>
            <a:ext cx="753045" cy="753045"/>
          </a:xfrm>
          <a:prstGeom prst="ellipse">
            <a:avLst/>
          </a:prstGeom>
          <a:solidFill>
            <a:srgbClr val="2A4B7D">
              <a:alpha val="73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61" name="4"/>
          <p:cNvSpPr/>
          <p:nvPr/>
        </p:nvSpPr>
        <p:spPr bwMode="auto">
          <a:xfrm>
            <a:off x="6249506" y="2224598"/>
            <a:ext cx="378789" cy="373178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  <a:gd name="connsiteX63" fmla="*/ 373273 h 605239"/>
              <a:gd name="connsiteY63" fmla="*/ 373273 h 605239"/>
              <a:gd name="connsiteX64" fmla="*/ 373273 h 605239"/>
              <a:gd name="connsiteY64" fmla="*/ 373273 h 605239"/>
              <a:gd name="connsiteX65" fmla="*/ 373273 h 605239"/>
              <a:gd name="connsiteY65" fmla="*/ 373273 h 605239"/>
              <a:gd name="connsiteX66" fmla="*/ 373273 h 605239"/>
              <a:gd name="connsiteY66" fmla="*/ 373273 h 605239"/>
              <a:gd name="connsiteX67" fmla="*/ 373273 h 605239"/>
              <a:gd name="connsiteY67" fmla="*/ 373273 h 605239"/>
              <a:gd name="connsiteX68" fmla="*/ 373273 h 605239"/>
              <a:gd name="connsiteY68" fmla="*/ 373273 h 605239"/>
              <a:gd name="connsiteX69" fmla="*/ 373273 h 605239"/>
              <a:gd name="connsiteY69" fmla="*/ 373273 h 605239"/>
              <a:gd name="connsiteX70" fmla="*/ 373273 h 605239"/>
              <a:gd name="connsiteY70" fmla="*/ 373273 h 605239"/>
              <a:gd name="connsiteX71" fmla="*/ 373273 h 605239"/>
              <a:gd name="connsiteY71" fmla="*/ 373273 h 605239"/>
              <a:gd name="connsiteX72" fmla="*/ 373273 h 605239"/>
              <a:gd name="connsiteY72" fmla="*/ 373273 h 605239"/>
              <a:gd name="connsiteX73" fmla="*/ 373273 h 605239"/>
              <a:gd name="connsiteY73" fmla="*/ 373273 h 605239"/>
              <a:gd name="connsiteX74" fmla="*/ 373273 h 605239"/>
              <a:gd name="connsiteY74" fmla="*/ 373273 h 605239"/>
              <a:gd name="connsiteX75" fmla="*/ 373273 h 605239"/>
              <a:gd name="connsiteY75" fmla="*/ 373273 h 605239"/>
              <a:gd name="connsiteX76" fmla="*/ 373273 h 605239"/>
              <a:gd name="connsiteY76" fmla="*/ 373273 h 605239"/>
              <a:gd name="connsiteX77" fmla="*/ 373273 h 605239"/>
              <a:gd name="connsiteY77" fmla="*/ 373273 h 605239"/>
              <a:gd name="connsiteX78" fmla="*/ 373273 h 605239"/>
              <a:gd name="connsiteY78" fmla="*/ 373273 h 605239"/>
              <a:gd name="connsiteX79" fmla="*/ 373273 h 605239"/>
              <a:gd name="connsiteY79" fmla="*/ 373273 h 605239"/>
              <a:gd name="connsiteX80" fmla="*/ 373273 h 605239"/>
              <a:gd name="connsiteY80" fmla="*/ 373273 h 605239"/>
              <a:gd name="connsiteX81" fmla="*/ 373273 h 605239"/>
              <a:gd name="connsiteY81" fmla="*/ 373273 h 605239"/>
              <a:gd name="connsiteX82" fmla="*/ 373273 h 605239"/>
              <a:gd name="connsiteY82" fmla="*/ 373273 h 605239"/>
              <a:gd name="connsiteX83" fmla="*/ 373273 h 605239"/>
              <a:gd name="connsiteY83" fmla="*/ 373273 h 605239"/>
              <a:gd name="connsiteX84" fmla="*/ 373273 h 605239"/>
              <a:gd name="connsiteY84" fmla="*/ 373273 h 605239"/>
              <a:gd name="connsiteX85" fmla="*/ 373273 h 605239"/>
              <a:gd name="connsiteY85" fmla="*/ 373273 h 605239"/>
              <a:gd name="connsiteX86" fmla="*/ 373273 h 605239"/>
              <a:gd name="connsiteY86" fmla="*/ 373273 h 605239"/>
              <a:gd name="connsiteX87" fmla="*/ 373273 h 605239"/>
              <a:gd name="connsiteY87" fmla="*/ 373273 h 605239"/>
              <a:gd name="connsiteX88" fmla="*/ 373273 h 605239"/>
              <a:gd name="connsiteY88" fmla="*/ 373273 h 605239"/>
              <a:gd name="connsiteX89" fmla="*/ 373273 h 605239"/>
              <a:gd name="connsiteY89" fmla="*/ 373273 h 605239"/>
              <a:gd name="connsiteX90" fmla="*/ 373273 h 605239"/>
              <a:gd name="connsiteY90" fmla="*/ 373273 h 605239"/>
              <a:gd name="connsiteX91" fmla="*/ 373273 h 605239"/>
              <a:gd name="connsiteY91" fmla="*/ 373273 h 605239"/>
              <a:gd name="connsiteX92" fmla="*/ 373273 h 605239"/>
              <a:gd name="connsiteY92" fmla="*/ 373273 h 605239"/>
              <a:gd name="connsiteX93" fmla="*/ 373273 h 605239"/>
              <a:gd name="connsiteY93" fmla="*/ 373273 h 605239"/>
              <a:gd name="connsiteX94" fmla="*/ 373273 h 605239"/>
              <a:gd name="connsiteY94" fmla="*/ 373273 h 605239"/>
              <a:gd name="connsiteX95" fmla="*/ 373273 h 605239"/>
              <a:gd name="connsiteY95" fmla="*/ 373273 h 605239"/>
              <a:gd name="connsiteX96" fmla="*/ 373273 h 605239"/>
              <a:gd name="connsiteY96" fmla="*/ 373273 h 605239"/>
              <a:gd name="connsiteX97" fmla="*/ 373273 h 605239"/>
              <a:gd name="connsiteY97" fmla="*/ 373273 h 605239"/>
              <a:gd name="connsiteX98" fmla="*/ 373273 h 605239"/>
              <a:gd name="connsiteY98" fmla="*/ 373273 h 605239"/>
              <a:gd name="connsiteX99" fmla="*/ 373273 h 605239"/>
              <a:gd name="connsiteY99" fmla="*/ 373273 h 605239"/>
              <a:gd name="connsiteX100" fmla="*/ 373273 h 605239"/>
              <a:gd name="connsiteY100" fmla="*/ 373273 h 605239"/>
              <a:gd name="connsiteX101" fmla="*/ 373273 h 605239"/>
              <a:gd name="connsiteY101" fmla="*/ 373273 h 605239"/>
              <a:gd name="connsiteX102" fmla="*/ 373273 h 605239"/>
              <a:gd name="connsiteY102" fmla="*/ 373273 h 605239"/>
              <a:gd name="connsiteX103" fmla="*/ 373273 h 605239"/>
              <a:gd name="connsiteY103" fmla="*/ 373273 h 605239"/>
              <a:gd name="connsiteX104" fmla="*/ 373273 h 605239"/>
              <a:gd name="connsiteY104" fmla="*/ 373273 h 605239"/>
              <a:gd name="connsiteX105" fmla="*/ 373273 h 605239"/>
              <a:gd name="connsiteY105" fmla="*/ 373273 h 605239"/>
              <a:gd name="connsiteX106" fmla="*/ 373273 h 605239"/>
              <a:gd name="connsiteY106" fmla="*/ 373273 h 605239"/>
              <a:gd name="connsiteX107" fmla="*/ 373273 h 605239"/>
              <a:gd name="connsiteY107" fmla="*/ 373273 h 605239"/>
              <a:gd name="connsiteX108" fmla="*/ 373273 h 605239"/>
              <a:gd name="connsiteY108" fmla="*/ 373273 h 605239"/>
              <a:gd name="connsiteX109" fmla="*/ 373273 h 605239"/>
              <a:gd name="connsiteY109" fmla="*/ 373273 h 605239"/>
              <a:gd name="connsiteX110" fmla="*/ 373273 h 605239"/>
              <a:gd name="connsiteY110" fmla="*/ 373273 h 605239"/>
              <a:gd name="connsiteX111" fmla="*/ 373273 h 605239"/>
              <a:gd name="connsiteY111" fmla="*/ 373273 h 605239"/>
              <a:gd name="connsiteX112" fmla="*/ 373273 h 605239"/>
              <a:gd name="connsiteY112" fmla="*/ 373273 h 605239"/>
              <a:gd name="connsiteX113" fmla="*/ 373273 h 605239"/>
              <a:gd name="connsiteY113" fmla="*/ 373273 h 605239"/>
              <a:gd name="connsiteX114" fmla="*/ 373273 h 605239"/>
              <a:gd name="connsiteY114" fmla="*/ 373273 h 605239"/>
              <a:gd name="connsiteX115" fmla="*/ 373273 h 605239"/>
              <a:gd name="connsiteY115" fmla="*/ 373273 h 605239"/>
              <a:gd name="connsiteX116" fmla="*/ 373273 h 605239"/>
              <a:gd name="connsiteY116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</a:cxnLst>
            <a:rect l="l" t="t" r="r" b="b"/>
            <a:pathLst>
              <a:path w="605028" h="596066">
                <a:moveTo>
                  <a:pt x="470081" y="563078"/>
                </a:moveTo>
                <a:lnTo>
                  <a:pt x="470081" y="565346"/>
                </a:lnTo>
                <a:cubicBezTo>
                  <a:pt x="470081" y="570912"/>
                  <a:pt x="474624" y="575448"/>
                  <a:pt x="480199" y="575448"/>
                </a:cubicBezTo>
                <a:lnTo>
                  <a:pt x="574260" y="575448"/>
                </a:lnTo>
                <a:cubicBezTo>
                  <a:pt x="579835" y="575448"/>
                  <a:pt x="584378" y="570912"/>
                  <a:pt x="584378" y="565346"/>
                </a:cubicBezTo>
                <a:lnTo>
                  <a:pt x="584378" y="563078"/>
                </a:lnTo>
                <a:close/>
                <a:moveTo>
                  <a:pt x="245405" y="563078"/>
                </a:moveTo>
                <a:lnTo>
                  <a:pt x="245405" y="565346"/>
                </a:lnTo>
                <a:cubicBezTo>
                  <a:pt x="245405" y="570912"/>
                  <a:pt x="249949" y="575448"/>
                  <a:pt x="255526" y="575448"/>
                </a:cubicBezTo>
                <a:lnTo>
                  <a:pt x="349502" y="575448"/>
                </a:lnTo>
                <a:cubicBezTo>
                  <a:pt x="355079" y="575448"/>
                  <a:pt x="359623" y="570912"/>
                  <a:pt x="359623" y="565346"/>
                </a:cubicBezTo>
                <a:lnTo>
                  <a:pt x="359623" y="563078"/>
                </a:lnTo>
                <a:close/>
                <a:moveTo>
                  <a:pt x="20650" y="563078"/>
                </a:moveTo>
                <a:lnTo>
                  <a:pt x="20650" y="565346"/>
                </a:lnTo>
                <a:cubicBezTo>
                  <a:pt x="20650" y="570912"/>
                  <a:pt x="25193" y="575448"/>
                  <a:pt x="30768" y="575448"/>
                </a:cubicBezTo>
                <a:lnTo>
                  <a:pt x="124829" y="575448"/>
                </a:lnTo>
                <a:cubicBezTo>
                  <a:pt x="130404" y="575448"/>
                  <a:pt x="134947" y="570912"/>
                  <a:pt x="134947" y="565346"/>
                </a:cubicBezTo>
                <a:lnTo>
                  <a:pt x="134947" y="563078"/>
                </a:lnTo>
                <a:close/>
                <a:moveTo>
                  <a:pt x="480199" y="389887"/>
                </a:moveTo>
                <a:cubicBezTo>
                  <a:pt x="474624" y="389887"/>
                  <a:pt x="470081" y="394423"/>
                  <a:pt x="470081" y="399990"/>
                </a:cubicBezTo>
                <a:lnTo>
                  <a:pt x="470081" y="542460"/>
                </a:lnTo>
                <a:lnTo>
                  <a:pt x="584378" y="542460"/>
                </a:lnTo>
                <a:lnTo>
                  <a:pt x="584378" y="399990"/>
                </a:lnTo>
                <a:cubicBezTo>
                  <a:pt x="584378" y="394423"/>
                  <a:pt x="579835" y="389887"/>
                  <a:pt x="574260" y="389887"/>
                </a:cubicBezTo>
                <a:close/>
                <a:moveTo>
                  <a:pt x="255526" y="389887"/>
                </a:moveTo>
                <a:cubicBezTo>
                  <a:pt x="249949" y="389887"/>
                  <a:pt x="245405" y="394423"/>
                  <a:pt x="245405" y="399990"/>
                </a:cubicBezTo>
                <a:lnTo>
                  <a:pt x="245405" y="542460"/>
                </a:lnTo>
                <a:lnTo>
                  <a:pt x="359623" y="542460"/>
                </a:lnTo>
                <a:lnTo>
                  <a:pt x="359623" y="399990"/>
                </a:lnTo>
                <a:cubicBezTo>
                  <a:pt x="359623" y="394423"/>
                  <a:pt x="355079" y="389887"/>
                  <a:pt x="349502" y="389887"/>
                </a:cubicBezTo>
                <a:close/>
                <a:moveTo>
                  <a:pt x="30768" y="389887"/>
                </a:moveTo>
                <a:cubicBezTo>
                  <a:pt x="25193" y="389887"/>
                  <a:pt x="20650" y="394423"/>
                  <a:pt x="20650" y="399990"/>
                </a:cubicBezTo>
                <a:lnTo>
                  <a:pt x="20650" y="542460"/>
                </a:lnTo>
                <a:lnTo>
                  <a:pt x="134947" y="542460"/>
                </a:lnTo>
                <a:lnTo>
                  <a:pt x="134947" y="399990"/>
                </a:lnTo>
                <a:cubicBezTo>
                  <a:pt x="134947" y="394423"/>
                  <a:pt x="130404" y="389887"/>
                  <a:pt x="124829" y="389887"/>
                </a:cubicBezTo>
                <a:close/>
                <a:moveTo>
                  <a:pt x="480199" y="369269"/>
                </a:moveTo>
                <a:lnTo>
                  <a:pt x="574260" y="369269"/>
                </a:lnTo>
                <a:cubicBezTo>
                  <a:pt x="591193" y="369269"/>
                  <a:pt x="605028" y="383083"/>
                  <a:pt x="605028" y="399990"/>
                </a:cubicBezTo>
                <a:lnTo>
                  <a:pt x="605028" y="565346"/>
                </a:lnTo>
                <a:cubicBezTo>
                  <a:pt x="605028" y="582355"/>
                  <a:pt x="591193" y="596066"/>
                  <a:pt x="574260" y="596066"/>
                </a:cubicBezTo>
                <a:lnTo>
                  <a:pt x="480199" y="596066"/>
                </a:lnTo>
                <a:cubicBezTo>
                  <a:pt x="463266" y="596066"/>
                  <a:pt x="449431" y="582355"/>
                  <a:pt x="449431" y="565346"/>
                </a:cubicBezTo>
                <a:lnTo>
                  <a:pt x="449431" y="399990"/>
                </a:lnTo>
                <a:cubicBezTo>
                  <a:pt x="449431" y="383083"/>
                  <a:pt x="463266" y="369269"/>
                  <a:pt x="480199" y="369269"/>
                </a:cubicBezTo>
                <a:close/>
                <a:moveTo>
                  <a:pt x="255526" y="369269"/>
                </a:moveTo>
                <a:lnTo>
                  <a:pt x="349502" y="369269"/>
                </a:lnTo>
                <a:cubicBezTo>
                  <a:pt x="366439" y="369269"/>
                  <a:pt x="380277" y="383083"/>
                  <a:pt x="380277" y="399990"/>
                </a:cubicBezTo>
                <a:lnTo>
                  <a:pt x="380277" y="565346"/>
                </a:lnTo>
                <a:cubicBezTo>
                  <a:pt x="380277" y="582355"/>
                  <a:pt x="366439" y="596066"/>
                  <a:pt x="349502" y="596066"/>
                </a:cubicBezTo>
                <a:lnTo>
                  <a:pt x="255526" y="596066"/>
                </a:lnTo>
                <a:cubicBezTo>
                  <a:pt x="238486" y="596066"/>
                  <a:pt x="224751" y="582355"/>
                  <a:pt x="224751" y="565346"/>
                </a:cubicBezTo>
                <a:lnTo>
                  <a:pt x="224751" y="399990"/>
                </a:lnTo>
                <a:cubicBezTo>
                  <a:pt x="224751" y="383083"/>
                  <a:pt x="238486" y="369269"/>
                  <a:pt x="255526" y="369269"/>
                </a:cubicBezTo>
                <a:close/>
                <a:moveTo>
                  <a:pt x="30768" y="369269"/>
                </a:moveTo>
                <a:lnTo>
                  <a:pt x="124829" y="369269"/>
                </a:lnTo>
                <a:cubicBezTo>
                  <a:pt x="141762" y="369269"/>
                  <a:pt x="155597" y="383083"/>
                  <a:pt x="155597" y="399990"/>
                </a:cubicBezTo>
                <a:lnTo>
                  <a:pt x="155597" y="565346"/>
                </a:lnTo>
                <a:cubicBezTo>
                  <a:pt x="155597" y="582355"/>
                  <a:pt x="141762" y="596066"/>
                  <a:pt x="124829" y="596066"/>
                </a:cubicBezTo>
                <a:lnTo>
                  <a:pt x="30768" y="596066"/>
                </a:lnTo>
                <a:cubicBezTo>
                  <a:pt x="13835" y="596066"/>
                  <a:pt x="0" y="582355"/>
                  <a:pt x="0" y="565346"/>
                </a:cubicBezTo>
                <a:lnTo>
                  <a:pt x="0" y="399990"/>
                </a:lnTo>
                <a:cubicBezTo>
                  <a:pt x="0" y="383083"/>
                  <a:pt x="13835" y="369269"/>
                  <a:pt x="30768" y="369269"/>
                </a:cubicBezTo>
                <a:close/>
                <a:moveTo>
                  <a:pt x="302495" y="234842"/>
                </a:moveTo>
                <a:cubicBezTo>
                  <a:pt x="308174" y="234842"/>
                  <a:pt x="312820" y="239482"/>
                  <a:pt x="312820" y="245153"/>
                </a:cubicBezTo>
                <a:lnTo>
                  <a:pt x="312820" y="292586"/>
                </a:lnTo>
                <a:lnTo>
                  <a:pt x="527172" y="292586"/>
                </a:lnTo>
                <a:cubicBezTo>
                  <a:pt x="532954" y="292586"/>
                  <a:pt x="537497" y="297226"/>
                  <a:pt x="537497" y="302898"/>
                </a:cubicBezTo>
                <a:lnTo>
                  <a:pt x="537497" y="340328"/>
                </a:lnTo>
                <a:cubicBezTo>
                  <a:pt x="537497" y="346000"/>
                  <a:pt x="532954" y="350640"/>
                  <a:pt x="527172" y="350640"/>
                </a:cubicBezTo>
                <a:cubicBezTo>
                  <a:pt x="521493" y="350640"/>
                  <a:pt x="516847" y="346000"/>
                  <a:pt x="516847" y="340328"/>
                </a:cubicBezTo>
                <a:lnTo>
                  <a:pt x="516847" y="313209"/>
                </a:lnTo>
                <a:lnTo>
                  <a:pt x="312820" y="313209"/>
                </a:lnTo>
                <a:lnTo>
                  <a:pt x="312820" y="340328"/>
                </a:lnTo>
                <a:cubicBezTo>
                  <a:pt x="312820" y="346000"/>
                  <a:pt x="308174" y="350640"/>
                  <a:pt x="302495" y="350640"/>
                </a:cubicBezTo>
                <a:cubicBezTo>
                  <a:pt x="296816" y="350640"/>
                  <a:pt x="292170" y="346000"/>
                  <a:pt x="292170" y="340328"/>
                </a:cubicBezTo>
                <a:lnTo>
                  <a:pt x="292170" y="313209"/>
                </a:lnTo>
                <a:lnTo>
                  <a:pt x="88040" y="313209"/>
                </a:lnTo>
                <a:lnTo>
                  <a:pt x="88040" y="340328"/>
                </a:lnTo>
                <a:cubicBezTo>
                  <a:pt x="88040" y="346000"/>
                  <a:pt x="83497" y="350640"/>
                  <a:pt x="77715" y="350640"/>
                </a:cubicBezTo>
                <a:cubicBezTo>
                  <a:pt x="72036" y="350640"/>
                  <a:pt x="67390" y="346000"/>
                  <a:pt x="67390" y="340328"/>
                </a:cubicBezTo>
                <a:lnTo>
                  <a:pt x="67390" y="302898"/>
                </a:lnTo>
                <a:cubicBezTo>
                  <a:pt x="67390" y="297226"/>
                  <a:pt x="72036" y="292586"/>
                  <a:pt x="77715" y="292586"/>
                </a:cubicBezTo>
                <a:lnTo>
                  <a:pt x="292170" y="292586"/>
                </a:lnTo>
                <a:lnTo>
                  <a:pt x="292170" y="245153"/>
                </a:lnTo>
                <a:cubicBezTo>
                  <a:pt x="292170" y="239482"/>
                  <a:pt x="296816" y="234842"/>
                  <a:pt x="302495" y="234842"/>
                </a:cubicBezTo>
                <a:close/>
                <a:moveTo>
                  <a:pt x="191705" y="153212"/>
                </a:moveTo>
                <a:lnTo>
                  <a:pt x="191705" y="160326"/>
                </a:lnTo>
                <a:cubicBezTo>
                  <a:pt x="191705" y="165894"/>
                  <a:pt x="196146" y="170431"/>
                  <a:pt x="201722" y="170431"/>
                </a:cubicBezTo>
                <a:lnTo>
                  <a:pt x="403307" y="170431"/>
                </a:lnTo>
                <a:cubicBezTo>
                  <a:pt x="408780" y="170431"/>
                  <a:pt x="413324" y="165894"/>
                  <a:pt x="413324" y="160326"/>
                </a:cubicBezTo>
                <a:lnTo>
                  <a:pt x="413324" y="153212"/>
                </a:lnTo>
                <a:close/>
                <a:moveTo>
                  <a:pt x="201722" y="20621"/>
                </a:moveTo>
                <a:cubicBezTo>
                  <a:pt x="196146" y="20621"/>
                  <a:pt x="191705" y="25054"/>
                  <a:pt x="191705" y="30622"/>
                </a:cubicBezTo>
                <a:lnTo>
                  <a:pt x="191705" y="132592"/>
                </a:lnTo>
                <a:lnTo>
                  <a:pt x="413324" y="132592"/>
                </a:lnTo>
                <a:lnTo>
                  <a:pt x="413324" y="30622"/>
                </a:lnTo>
                <a:cubicBezTo>
                  <a:pt x="413324" y="25054"/>
                  <a:pt x="408780" y="20621"/>
                  <a:pt x="403307" y="20621"/>
                </a:cubicBezTo>
                <a:close/>
                <a:moveTo>
                  <a:pt x="201722" y="0"/>
                </a:moveTo>
                <a:lnTo>
                  <a:pt x="403307" y="0"/>
                </a:lnTo>
                <a:cubicBezTo>
                  <a:pt x="420243" y="0"/>
                  <a:pt x="433978" y="13713"/>
                  <a:pt x="433978" y="30622"/>
                </a:cubicBezTo>
                <a:lnTo>
                  <a:pt x="433978" y="160326"/>
                </a:lnTo>
                <a:cubicBezTo>
                  <a:pt x="433978" y="177236"/>
                  <a:pt x="420243" y="191051"/>
                  <a:pt x="403307" y="191051"/>
                </a:cubicBezTo>
                <a:lnTo>
                  <a:pt x="312842" y="191051"/>
                </a:lnTo>
                <a:lnTo>
                  <a:pt x="312842" y="203424"/>
                </a:lnTo>
                <a:lnTo>
                  <a:pt x="378212" y="203424"/>
                </a:lnTo>
                <a:cubicBezTo>
                  <a:pt x="383892" y="203424"/>
                  <a:pt x="388539" y="208064"/>
                  <a:pt x="388539" y="213734"/>
                </a:cubicBezTo>
                <a:cubicBezTo>
                  <a:pt x="388539" y="219405"/>
                  <a:pt x="383892" y="224045"/>
                  <a:pt x="378212" y="224045"/>
                </a:cubicBezTo>
                <a:lnTo>
                  <a:pt x="226817" y="224045"/>
                </a:lnTo>
                <a:cubicBezTo>
                  <a:pt x="221034" y="224045"/>
                  <a:pt x="216490" y="219405"/>
                  <a:pt x="216490" y="213734"/>
                </a:cubicBezTo>
                <a:cubicBezTo>
                  <a:pt x="216490" y="208064"/>
                  <a:pt x="221034" y="203424"/>
                  <a:pt x="226817" y="203424"/>
                </a:cubicBezTo>
                <a:lnTo>
                  <a:pt x="292187" y="203424"/>
                </a:lnTo>
                <a:lnTo>
                  <a:pt x="292187" y="191051"/>
                </a:lnTo>
                <a:lnTo>
                  <a:pt x="201722" y="191051"/>
                </a:lnTo>
                <a:cubicBezTo>
                  <a:pt x="184786" y="191051"/>
                  <a:pt x="171051" y="177236"/>
                  <a:pt x="171051" y="160326"/>
                </a:cubicBezTo>
                <a:lnTo>
                  <a:pt x="171051" y="30622"/>
                </a:lnTo>
                <a:cubicBezTo>
                  <a:pt x="171051" y="13713"/>
                  <a:pt x="184786" y="0"/>
                  <a:pt x="201722" y="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41" name="4"/>
          <p:cNvSpPr/>
          <p:nvPr/>
        </p:nvSpPr>
        <p:spPr bwMode="auto">
          <a:xfrm>
            <a:off x="5665271" y="3721100"/>
            <a:ext cx="1547259" cy="1139587"/>
          </a:xfrm>
          <a:custGeom>
            <a:avLst/>
            <a:gdLst>
              <a:gd name="T0" fmla="*/ 3360 w 3360"/>
              <a:gd name="T1" fmla="*/ 2115 h 2115"/>
              <a:gd name="T2" fmla="*/ 1680 w 3360"/>
              <a:gd name="T3" fmla="*/ 0 h 2115"/>
              <a:gd name="T4" fmla="*/ 0 w 3360"/>
              <a:gd name="T5" fmla="*/ 2115 h 2115"/>
              <a:gd name="T6" fmla="*/ 3360 w 3360"/>
              <a:gd name="T7" fmla="*/ 2115 h 2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0" h="2115">
                <a:moveTo>
                  <a:pt x="3360" y="2115"/>
                </a:moveTo>
                <a:cubicBezTo>
                  <a:pt x="3360" y="2115"/>
                  <a:pt x="1956" y="1734"/>
                  <a:pt x="1680" y="0"/>
                </a:cubicBezTo>
                <a:cubicBezTo>
                  <a:pt x="1404" y="1734"/>
                  <a:pt x="0" y="2115"/>
                  <a:pt x="0" y="2115"/>
                </a:cubicBezTo>
                <a:lnTo>
                  <a:pt x="3360" y="2115"/>
                </a:lnTo>
                <a:close/>
              </a:path>
            </a:pathLst>
          </a:custGeom>
          <a:solidFill>
            <a:srgbClr val="2A4B7D"/>
          </a:solidFill>
          <a:ln>
            <a:noFill/>
          </a:ln>
        </p:spPr>
        <p:txBody>
          <a:bodyPr anchor="ctr"/>
          <a:lstStyle/>
          <a:p>
            <a:pPr algn="ctr"/>
            <a:endParaRPr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39" name="4"/>
          <p:cNvSpPr/>
          <p:nvPr/>
        </p:nvSpPr>
        <p:spPr>
          <a:xfrm>
            <a:off x="8021641" y="1886253"/>
            <a:ext cx="1049867" cy="1049867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40" name="4"/>
          <p:cNvSpPr/>
          <p:nvPr/>
        </p:nvSpPr>
        <p:spPr>
          <a:xfrm>
            <a:off x="8170051" y="2034665"/>
            <a:ext cx="753045" cy="753045"/>
          </a:xfrm>
          <a:prstGeom prst="ellipse">
            <a:avLst/>
          </a:prstGeom>
          <a:solidFill>
            <a:srgbClr val="213A6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62" name="4"/>
          <p:cNvSpPr/>
          <p:nvPr/>
        </p:nvSpPr>
        <p:spPr bwMode="auto">
          <a:xfrm>
            <a:off x="8383256" y="2251053"/>
            <a:ext cx="326637" cy="320268"/>
          </a:xfrm>
          <a:custGeom>
            <a:avLst/>
            <a:gdLst>
              <a:gd name="T0" fmla="*/ 1312 w 1990"/>
              <a:gd name="T1" fmla="*/ 1552 h 1954"/>
              <a:gd name="T2" fmla="*/ 291 w 1990"/>
              <a:gd name="T3" fmla="*/ 1746 h 1954"/>
              <a:gd name="T4" fmla="*/ 0 w 1990"/>
              <a:gd name="T5" fmla="*/ 540 h 1954"/>
              <a:gd name="T6" fmla="*/ 515 w 1990"/>
              <a:gd name="T7" fmla="*/ 249 h 1954"/>
              <a:gd name="T8" fmla="*/ 1205 w 1990"/>
              <a:gd name="T9" fmla="*/ 0 h 1954"/>
              <a:gd name="T10" fmla="*/ 1496 w 1990"/>
              <a:gd name="T11" fmla="*/ 489 h 1954"/>
              <a:gd name="T12" fmla="*/ 1413 w 1990"/>
              <a:gd name="T13" fmla="*/ 291 h 1954"/>
              <a:gd name="T14" fmla="*/ 802 w 1990"/>
              <a:gd name="T15" fmla="*/ 83 h 1954"/>
              <a:gd name="T16" fmla="*/ 1039 w 1990"/>
              <a:gd name="T17" fmla="*/ 249 h 1954"/>
              <a:gd name="T18" fmla="*/ 1243 w 1990"/>
              <a:gd name="T19" fmla="*/ 499 h 1954"/>
              <a:gd name="T20" fmla="*/ 291 w 1990"/>
              <a:gd name="T21" fmla="*/ 333 h 1954"/>
              <a:gd name="T22" fmla="*/ 83 w 1990"/>
              <a:gd name="T23" fmla="*/ 1455 h 1954"/>
              <a:gd name="T24" fmla="*/ 1039 w 1990"/>
              <a:gd name="T25" fmla="*/ 1663 h 1954"/>
              <a:gd name="T26" fmla="*/ 1641 w 1990"/>
              <a:gd name="T27" fmla="*/ 1453 h 1954"/>
              <a:gd name="T28" fmla="*/ 1138 w 1990"/>
              <a:gd name="T29" fmla="*/ 583 h 1954"/>
              <a:gd name="T30" fmla="*/ 1641 w 1990"/>
              <a:gd name="T31" fmla="*/ 1453 h 1954"/>
              <a:gd name="T32" fmla="*/ 1752 w 1990"/>
              <a:gd name="T33" fmla="*/ 809 h 1954"/>
              <a:gd name="T34" fmla="*/ 1026 w 1990"/>
              <a:gd name="T35" fmla="*/ 1228 h 1954"/>
              <a:gd name="T36" fmla="*/ 1767 w 1990"/>
              <a:gd name="T37" fmla="*/ 1422 h 1954"/>
              <a:gd name="T38" fmla="*/ 1717 w 1990"/>
              <a:gd name="T39" fmla="*/ 1835 h 1954"/>
              <a:gd name="T40" fmla="*/ 1767 w 1990"/>
              <a:gd name="T41" fmla="*/ 1422 h 1954"/>
              <a:gd name="T42" fmla="*/ 1739 w 1990"/>
              <a:gd name="T43" fmla="*/ 1874 h 1954"/>
              <a:gd name="T44" fmla="*/ 1956 w 1990"/>
              <a:gd name="T45" fmla="*/ 1749 h 1954"/>
              <a:gd name="T46" fmla="*/ 249 w 1990"/>
              <a:gd name="T47" fmla="*/ 551 h 1954"/>
              <a:gd name="T48" fmla="*/ 803 w 1990"/>
              <a:gd name="T49" fmla="*/ 613 h 1954"/>
              <a:gd name="T50" fmla="*/ 675 w 1990"/>
              <a:gd name="T51" fmla="*/ 828 h 1954"/>
              <a:gd name="T52" fmla="*/ 249 w 1990"/>
              <a:gd name="T53" fmla="*/ 890 h 1954"/>
              <a:gd name="T54" fmla="*/ 675 w 1990"/>
              <a:gd name="T55" fmla="*/ 828 h 1954"/>
              <a:gd name="T56" fmla="*/ 675 w 1990"/>
              <a:gd name="T57" fmla="*/ 1167 h 1954"/>
              <a:gd name="T58" fmla="*/ 249 w 1990"/>
              <a:gd name="T59" fmla="*/ 1105 h 1954"/>
              <a:gd name="T60" fmla="*/ 249 w 1990"/>
              <a:gd name="T61" fmla="*/ 1444 h 1954"/>
              <a:gd name="T62" fmla="*/ 803 w 1990"/>
              <a:gd name="T63" fmla="*/ 1382 h 1954"/>
              <a:gd name="T64" fmla="*/ 249 w 1990"/>
              <a:gd name="T65" fmla="*/ 1444 h 1954"/>
              <a:gd name="T66" fmla="*/ 1179 w 1990"/>
              <a:gd name="T67" fmla="*/ 961 h 1954"/>
              <a:gd name="T68" fmla="*/ 1300 w 1990"/>
              <a:gd name="T69" fmla="*/ 1219 h 1954"/>
              <a:gd name="T70" fmla="*/ 1604 w 1990"/>
              <a:gd name="T71" fmla="*/ 858 h 19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990" h="1954">
                <a:moveTo>
                  <a:pt x="1231" y="1534"/>
                </a:moveTo>
                <a:cubicBezTo>
                  <a:pt x="1258" y="1542"/>
                  <a:pt x="1285" y="1548"/>
                  <a:pt x="1312" y="1552"/>
                </a:cubicBezTo>
                <a:cubicBezTo>
                  <a:pt x="1272" y="1665"/>
                  <a:pt x="1165" y="1746"/>
                  <a:pt x="1039" y="1746"/>
                </a:cubicBezTo>
                <a:lnTo>
                  <a:pt x="291" y="1746"/>
                </a:lnTo>
                <a:cubicBezTo>
                  <a:pt x="131" y="1746"/>
                  <a:pt x="0" y="1615"/>
                  <a:pt x="0" y="1455"/>
                </a:cubicBezTo>
                <a:lnTo>
                  <a:pt x="0" y="540"/>
                </a:lnTo>
                <a:cubicBezTo>
                  <a:pt x="0" y="380"/>
                  <a:pt x="131" y="249"/>
                  <a:pt x="291" y="249"/>
                </a:cubicBezTo>
                <a:lnTo>
                  <a:pt x="515" y="249"/>
                </a:lnTo>
                <a:cubicBezTo>
                  <a:pt x="535" y="109"/>
                  <a:pt x="656" y="0"/>
                  <a:pt x="802" y="0"/>
                </a:cubicBezTo>
                <a:lnTo>
                  <a:pt x="1205" y="0"/>
                </a:lnTo>
                <a:cubicBezTo>
                  <a:pt x="1366" y="0"/>
                  <a:pt x="1496" y="131"/>
                  <a:pt x="1496" y="291"/>
                </a:cubicBezTo>
                <a:lnTo>
                  <a:pt x="1496" y="489"/>
                </a:lnTo>
                <a:cubicBezTo>
                  <a:pt x="1469" y="484"/>
                  <a:pt x="1441" y="480"/>
                  <a:pt x="1413" y="479"/>
                </a:cubicBezTo>
                <a:lnTo>
                  <a:pt x="1413" y="291"/>
                </a:lnTo>
                <a:cubicBezTo>
                  <a:pt x="1413" y="176"/>
                  <a:pt x="1320" y="83"/>
                  <a:pt x="1205" y="83"/>
                </a:cubicBezTo>
                <a:lnTo>
                  <a:pt x="802" y="83"/>
                </a:lnTo>
                <a:cubicBezTo>
                  <a:pt x="701" y="83"/>
                  <a:pt x="617" y="155"/>
                  <a:pt x="598" y="249"/>
                </a:cubicBezTo>
                <a:lnTo>
                  <a:pt x="1039" y="249"/>
                </a:lnTo>
                <a:cubicBezTo>
                  <a:pt x="1180" y="249"/>
                  <a:pt x="1297" y="349"/>
                  <a:pt x="1324" y="482"/>
                </a:cubicBezTo>
                <a:cubicBezTo>
                  <a:pt x="1297" y="485"/>
                  <a:pt x="1270" y="491"/>
                  <a:pt x="1243" y="499"/>
                </a:cubicBezTo>
                <a:cubicBezTo>
                  <a:pt x="1224" y="404"/>
                  <a:pt x="1140" y="333"/>
                  <a:pt x="1039" y="333"/>
                </a:cubicBezTo>
                <a:lnTo>
                  <a:pt x="291" y="333"/>
                </a:lnTo>
                <a:cubicBezTo>
                  <a:pt x="177" y="333"/>
                  <a:pt x="83" y="426"/>
                  <a:pt x="83" y="540"/>
                </a:cubicBezTo>
                <a:lnTo>
                  <a:pt x="83" y="1455"/>
                </a:lnTo>
                <a:cubicBezTo>
                  <a:pt x="83" y="1569"/>
                  <a:pt x="177" y="1663"/>
                  <a:pt x="291" y="1663"/>
                </a:cubicBezTo>
                <a:lnTo>
                  <a:pt x="1039" y="1663"/>
                </a:lnTo>
                <a:cubicBezTo>
                  <a:pt x="1126" y="1663"/>
                  <a:pt x="1200" y="1609"/>
                  <a:pt x="1231" y="1534"/>
                </a:cubicBezTo>
                <a:close/>
                <a:moveTo>
                  <a:pt x="1641" y="1453"/>
                </a:moveTo>
                <a:cubicBezTo>
                  <a:pt x="1401" y="1591"/>
                  <a:pt x="1093" y="1509"/>
                  <a:pt x="955" y="1269"/>
                </a:cubicBezTo>
                <a:cubicBezTo>
                  <a:pt x="816" y="1029"/>
                  <a:pt x="899" y="722"/>
                  <a:pt x="1138" y="583"/>
                </a:cubicBezTo>
                <a:cubicBezTo>
                  <a:pt x="1378" y="445"/>
                  <a:pt x="1686" y="527"/>
                  <a:pt x="1824" y="767"/>
                </a:cubicBezTo>
                <a:cubicBezTo>
                  <a:pt x="1963" y="1007"/>
                  <a:pt x="1880" y="1314"/>
                  <a:pt x="1641" y="1453"/>
                </a:cubicBezTo>
                <a:close/>
                <a:moveTo>
                  <a:pt x="1599" y="1381"/>
                </a:moveTo>
                <a:cubicBezTo>
                  <a:pt x="1799" y="1266"/>
                  <a:pt x="1868" y="1009"/>
                  <a:pt x="1752" y="809"/>
                </a:cubicBezTo>
                <a:cubicBezTo>
                  <a:pt x="1637" y="608"/>
                  <a:pt x="1380" y="539"/>
                  <a:pt x="1180" y="655"/>
                </a:cubicBezTo>
                <a:cubicBezTo>
                  <a:pt x="980" y="771"/>
                  <a:pt x="911" y="1027"/>
                  <a:pt x="1026" y="1228"/>
                </a:cubicBezTo>
                <a:cubicBezTo>
                  <a:pt x="1142" y="1428"/>
                  <a:pt x="1399" y="1497"/>
                  <a:pt x="1599" y="1381"/>
                </a:cubicBezTo>
                <a:close/>
                <a:moveTo>
                  <a:pt x="1767" y="1422"/>
                </a:moveTo>
                <a:lnTo>
                  <a:pt x="1551" y="1547"/>
                </a:lnTo>
                <a:lnTo>
                  <a:pt x="1717" y="1835"/>
                </a:lnTo>
                <a:lnTo>
                  <a:pt x="1933" y="1710"/>
                </a:lnTo>
                <a:lnTo>
                  <a:pt x="1767" y="1422"/>
                </a:lnTo>
                <a:close/>
                <a:moveTo>
                  <a:pt x="1956" y="1749"/>
                </a:moveTo>
                <a:lnTo>
                  <a:pt x="1739" y="1874"/>
                </a:lnTo>
                <a:cubicBezTo>
                  <a:pt x="1774" y="1934"/>
                  <a:pt x="1850" y="1954"/>
                  <a:pt x="1910" y="1919"/>
                </a:cubicBezTo>
                <a:cubicBezTo>
                  <a:pt x="1969" y="1885"/>
                  <a:pt x="1990" y="1809"/>
                  <a:pt x="1956" y="1749"/>
                </a:cubicBezTo>
                <a:close/>
                <a:moveTo>
                  <a:pt x="803" y="551"/>
                </a:moveTo>
                <a:lnTo>
                  <a:pt x="249" y="551"/>
                </a:lnTo>
                <a:lnTo>
                  <a:pt x="249" y="613"/>
                </a:lnTo>
                <a:lnTo>
                  <a:pt x="803" y="613"/>
                </a:lnTo>
                <a:lnTo>
                  <a:pt x="803" y="551"/>
                </a:lnTo>
                <a:close/>
                <a:moveTo>
                  <a:pt x="675" y="828"/>
                </a:moveTo>
                <a:lnTo>
                  <a:pt x="249" y="828"/>
                </a:lnTo>
                <a:lnTo>
                  <a:pt x="249" y="890"/>
                </a:lnTo>
                <a:lnTo>
                  <a:pt x="675" y="890"/>
                </a:lnTo>
                <a:lnTo>
                  <a:pt x="675" y="828"/>
                </a:lnTo>
                <a:close/>
                <a:moveTo>
                  <a:pt x="249" y="1167"/>
                </a:moveTo>
                <a:lnTo>
                  <a:pt x="675" y="1167"/>
                </a:lnTo>
                <a:lnTo>
                  <a:pt x="675" y="1105"/>
                </a:lnTo>
                <a:lnTo>
                  <a:pt x="249" y="1105"/>
                </a:lnTo>
                <a:lnTo>
                  <a:pt x="249" y="1167"/>
                </a:lnTo>
                <a:close/>
                <a:moveTo>
                  <a:pt x="249" y="1444"/>
                </a:moveTo>
                <a:lnTo>
                  <a:pt x="803" y="1444"/>
                </a:lnTo>
                <a:lnTo>
                  <a:pt x="803" y="1382"/>
                </a:lnTo>
                <a:lnTo>
                  <a:pt x="249" y="1382"/>
                </a:lnTo>
                <a:lnTo>
                  <a:pt x="249" y="1444"/>
                </a:lnTo>
                <a:close/>
                <a:moveTo>
                  <a:pt x="1308" y="1105"/>
                </a:moveTo>
                <a:lnTo>
                  <a:pt x="1179" y="961"/>
                </a:lnTo>
                <a:lnTo>
                  <a:pt x="1118" y="1017"/>
                </a:lnTo>
                <a:lnTo>
                  <a:pt x="1300" y="1219"/>
                </a:lnTo>
                <a:lnTo>
                  <a:pt x="1657" y="922"/>
                </a:lnTo>
                <a:lnTo>
                  <a:pt x="1604" y="858"/>
                </a:lnTo>
                <a:lnTo>
                  <a:pt x="1308" y="1105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35" name="4"/>
          <p:cNvSpPr/>
          <p:nvPr/>
        </p:nvSpPr>
        <p:spPr bwMode="auto">
          <a:xfrm flipH="1">
            <a:off x="7772944" y="3084532"/>
            <a:ext cx="1547259" cy="1776155"/>
          </a:xfrm>
          <a:custGeom>
            <a:avLst/>
            <a:gdLst>
              <a:gd name="T0" fmla="*/ 3360 w 3360"/>
              <a:gd name="T1" fmla="*/ 2115 h 2115"/>
              <a:gd name="T2" fmla="*/ 1680 w 3360"/>
              <a:gd name="T3" fmla="*/ 0 h 2115"/>
              <a:gd name="T4" fmla="*/ 0 w 3360"/>
              <a:gd name="T5" fmla="*/ 2115 h 2115"/>
              <a:gd name="T6" fmla="*/ 3360 w 3360"/>
              <a:gd name="T7" fmla="*/ 2115 h 2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0" h="2115">
                <a:moveTo>
                  <a:pt x="3360" y="2115"/>
                </a:moveTo>
                <a:cubicBezTo>
                  <a:pt x="3360" y="2115"/>
                  <a:pt x="1956" y="1734"/>
                  <a:pt x="1680" y="0"/>
                </a:cubicBezTo>
                <a:cubicBezTo>
                  <a:pt x="1404" y="1734"/>
                  <a:pt x="0" y="2115"/>
                  <a:pt x="0" y="2115"/>
                </a:cubicBezTo>
                <a:lnTo>
                  <a:pt x="3360" y="2115"/>
                </a:lnTo>
                <a:close/>
              </a:path>
            </a:pathLst>
          </a:custGeom>
          <a:solidFill>
            <a:srgbClr val="213A62"/>
          </a:solidFill>
          <a:ln>
            <a:noFill/>
          </a:ln>
        </p:spPr>
        <p:txBody>
          <a:bodyPr anchor="ctr"/>
          <a:lstStyle/>
          <a:p>
            <a:pPr algn="ctr"/>
            <a:endParaRPr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33" name="4"/>
          <p:cNvSpPr/>
          <p:nvPr/>
        </p:nvSpPr>
        <p:spPr>
          <a:xfrm>
            <a:off x="10129316" y="1886253"/>
            <a:ext cx="1049867" cy="1049867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34" name="0"/>
          <p:cNvSpPr/>
          <p:nvPr/>
        </p:nvSpPr>
        <p:spPr>
          <a:xfrm>
            <a:off x="10277726" y="2034665"/>
            <a:ext cx="753045" cy="753045"/>
          </a:xfrm>
          <a:prstGeom prst="ellipse">
            <a:avLst/>
          </a:prstGeom>
          <a:solidFill>
            <a:srgbClr val="2A4B7D">
              <a:alpha val="73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32" name="0"/>
          <p:cNvSpPr/>
          <p:nvPr/>
        </p:nvSpPr>
        <p:spPr bwMode="auto">
          <a:xfrm>
            <a:off x="10484069" y="2273945"/>
            <a:ext cx="340360" cy="274483"/>
          </a:xfrm>
          <a:custGeom>
            <a:avLst/>
            <a:gdLst/>
            <a:ahLst/>
            <a:cxnLst>
              <a:cxn ang="0">
                <a:pos x="55" y="27"/>
              </a:cxn>
              <a:cxn ang="0">
                <a:pos x="54" y="27"/>
              </a:cxn>
              <a:cxn ang="0">
                <a:pos x="54" y="27"/>
              </a:cxn>
              <a:cxn ang="0">
                <a:pos x="53" y="27"/>
              </a:cxn>
              <a:cxn ang="0">
                <a:pos x="28" y="6"/>
              </a:cxn>
              <a:cxn ang="0">
                <a:pos x="4" y="27"/>
              </a:cxn>
              <a:cxn ang="0">
                <a:pos x="3" y="27"/>
              </a:cxn>
              <a:cxn ang="0">
                <a:pos x="2" y="27"/>
              </a:cxn>
              <a:cxn ang="0">
                <a:pos x="0" y="24"/>
              </a:cxn>
              <a:cxn ang="0">
                <a:pos x="0" y="23"/>
              </a:cxn>
              <a:cxn ang="0">
                <a:pos x="26" y="1"/>
              </a:cxn>
              <a:cxn ang="0">
                <a:pos x="31" y="1"/>
              </a:cxn>
              <a:cxn ang="0">
                <a:pos x="40" y="8"/>
              </a:cxn>
              <a:cxn ang="0">
                <a:pos x="40" y="1"/>
              </a:cxn>
              <a:cxn ang="0">
                <a:pos x="41" y="0"/>
              </a:cxn>
              <a:cxn ang="0">
                <a:pos x="48" y="0"/>
              </a:cxn>
              <a:cxn ang="0">
                <a:pos x="49" y="1"/>
              </a:cxn>
              <a:cxn ang="0">
                <a:pos x="49" y="16"/>
              </a:cxn>
              <a:cxn ang="0">
                <a:pos x="57" y="23"/>
              </a:cxn>
              <a:cxn ang="0">
                <a:pos x="57" y="24"/>
              </a:cxn>
              <a:cxn ang="0">
                <a:pos x="55" y="27"/>
              </a:cxn>
              <a:cxn ang="0">
                <a:pos x="49" y="44"/>
              </a:cxn>
              <a:cxn ang="0">
                <a:pos x="47" y="46"/>
              </a:cxn>
              <a:cxn ang="0">
                <a:pos x="33" y="46"/>
              </a:cxn>
              <a:cxn ang="0">
                <a:pos x="33" y="32"/>
              </a:cxn>
              <a:cxn ang="0">
                <a:pos x="24" y="32"/>
              </a:cxn>
              <a:cxn ang="0">
                <a:pos x="24" y="46"/>
              </a:cxn>
              <a:cxn ang="0">
                <a:pos x="10" y="46"/>
              </a:cxn>
              <a:cxn ang="0">
                <a:pos x="8" y="44"/>
              </a:cxn>
              <a:cxn ang="0">
                <a:pos x="8" y="27"/>
              </a:cxn>
              <a:cxn ang="0">
                <a:pos x="8" y="26"/>
              </a:cxn>
              <a:cxn ang="0">
                <a:pos x="28" y="9"/>
              </a:cxn>
              <a:cxn ang="0">
                <a:pos x="49" y="26"/>
              </a:cxn>
              <a:cxn ang="0">
                <a:pos x="49" y="27"/>
              </a:cxn>
              <a:cxn ang="0">
                <a:pos x="49" y="44"/>
              </a:cxn>
            </a:cxnLst>
            <a:rect l="0" t="0" r="r" b="b"/>
            <a:pathLst>
              <a:path w="57" h="46">
                <a:moveTo>
                  <a:pt x="55" y="27"/>
                </a:moveTo>
                <a:cubicBezTo>
                  <a:pt x="55" y="27"/>
                  <a:pt x="54" y="27"/>
                  <a:pt x="54" y="27"/>
                </a:cubicBezTo>
                <a:cubicBezTo>
                  <a:pt x="54" y="27"/>
                  <a:pt x="54" y="27"/>
                  <a:pt x="54" y="27"/>
                </a:cubicBezTo>
                <a:cubicBezTo>
                  <a:pt x="54" y="27"/>
                  <a:pt x="53" y="27"/>
                  <a:pt x="53" y="27"/>
                </a:cubicBezTo>
                <a:cubicBezTo>
                  <a:pt x="28" y="6"/>
                  <a:pt x="28" y="6"/>
                  <a:pt x="28" y="6"/>
                </a:cubicBezTo>
                <a:cubicBezTo>
                  <a:pt x="4" y="27"/>
                  <a:pt x="4" y="27"/>
                  <a:pt x="4" y="27"/>
                </a:cubicBezTo>
                <a:cubicBezTo>
                  <a:pt x="4" y="27"/>
                  <a:pt x="3" y="27"/>
                  <a:pt x="3" y="27"/>
                </a:cubicBezTo>
                <a:cubicBezTo>
                  <a:pt x="3" y="27"/>
                  <a:pt x="2" y="27"/>
                  <a:pt x="2" y="27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4"/>
                  <a:pt x="0" y="23"/>
                  <a:pt x="0" y="23"/>
                </a:cubicBezTo>
                <a:cubicBezTo>
                  <a:pt x="26" y="1"/>
                  <a:pt x="26" y="1"/>
                  <a:pt x="26" y="1"/>
                </a:cubicBezTo>
                <a:cubicBezTo>
                  <a:pt x="27" y="0"/>
                  <a:pt x="30" y="0"/>
                  <a:pt x="31" y="1"/>
                </a:cubicBezTo>
                <a:cubicBezTo>
                  <a:pt x="40" y="8"/>
                  <a:pt x="40" y="8"/>
                  <a:pt x="40" y="8"/>
                </a:cubicBezTo>
                <a:cubicBezTo>
                  <a:pt x="40" y="1"/>
                  <a:pt x="40" y="1"/>
                  <a:pt x="40" y="1"/>
                </a:cubicBezTo>
                <a:cubicBezTo>
                  <a:pt x="40" y="1"/>
                  <a:pt x="40" y="0"/>
                  <a:pt x="41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49" y="0"/>
                  <a:pt x="49" y="1"/>
                  <a:pt x="49" y="1"/>
                </a:cubicBezTo>
                <a:cubicBezTo>
                  <a:pt x="49" y="16"/>
                  <a:pt x="49" y="16"/>
                  <a:pt x="49" y="16"/>
                </a:cubicBezTo>
                <a:cubicBezTo>
                  <a:pt x="57" y="23"/>
                  <a:pt x="57" y="23"/>
                  <a:pt x="57" y="23"/>
                </a:cubicBezTo>
                <a:cubicBezTo>
                  <a:pt x="57" y="23"/>
                  <a:pt x="57" y="24"/>
                  <a:pt x="57" y="24"/>
                </a:cubicBezTo>
                <a:lnTo>
                  <a:pt x="55" y="27"/>
                </a:lnTo>
                <a:close/>
                <a:moveTo>
                  <a:pt x="49" y="44"/>
                </a:moveTo>
                <a:cubicBezTo>
                  <a:pt x="49" y="45"/>
                  <a:pt x="48" y="46"/>
                  <a:pt x="47" y="46"/>
                </a:cubicBezTo>
                <a:cubicBezTo>
                  <a:pt x="33" y="46"/>
                  <a:pt x="33" y="46"/>
                  <a:pt x="33" y="46"/>
                </a:cubicBezTo>
                <a:cubicBezTo>
                  <a:pt x="33" y="32"/>
                  <a:pt x="33" y="32"/>
                  <a:pt x="33" y="32"/>
                </a:cubicBezTo>
                <a:cubicBezTo>
                  <a:pt x="24" y="32"/>
                  <a:pt x="24" y="32"/>
                  <a:pt x="24" y="32"/>
                </a:cubicBezTo>
                <a:cubicBezTo>
                  <a:pt x="24" y="46"/>
                  <a:pt x="24" y="46"/>
                  <a:pt x="24" y="46"/>
                </a:cubicBezTo>
                <a:cubicBezTo>
                  <a:pt x="10" y="46"/>
                  <a:pt x="10" y="46"/>
                  <a:pt x="10" y="46"/>
                </a:cubicBezTo>
                <a:cubicBezTo>
                  <a:pt x="9" y="46"/>
                  <a:pt x="8" y="45"/>
                  <a:pt x="8" y="44"/>
                </a:cubicBezTo>
                <a:cubicBezTo>
                  <a:pt x="8" y="27"/>
                  <a:pt x="8" y="27"/>
                  <a:pt x="8" y="27"/>
                </a:cubicBezTo>
                <a:cubicBezTo>
                  <a:pt x="8" y="27"/>
                  <a:pt x="8" y="26"/>
                  <a:pt x="8" y="26"/>
                </a:cubicBezTo>
                <a:cubicBezTo>
                  <a:pt x="28" y="9"/>
                  <a:pt x="28" y="9"/>
                  <a:pt x="28" y="9"/>
                </a:cubicBezTo>
                <a:cubicBezTo>
                  <a:pt x="49" y="26"/>
                  <a:pt x="49" y="26"/>
                  <a:pt x="49" y="26"/>
                </a:cubicBezTo>
                <a:cubicBezTo>
                  <a:pt x="49" y="26"/>
                  <a:pt x="49" y="27"/>
                  <a:pt x="49" y="27"/>
                </a:cubicBezTo>
                <a:lnTo>
                  <a:pt x="49" y="4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29" name="0"/>
          <p:cNvSpPr/>
          <p:nvPr/>
        </p:nvSpPr>
        <p:spPr bwMode="auto">
          <a:xfrm flipH="1">
            <a:off x="9880620" y="2910720"/>
            <a:ext cx="1547259" cy="1949967"/>
          </a:xfrm>
          <a:custGeom>
            <a:avLst/>
            <a:gdLst>
              <a:gd name="T0" fmla="*/ 3360 w 3360"/>
              <a:gd name="T1" fmla="*/ 2115 h 2115"/>
              <a:gd name="T2" fmla="*/ 1680 w 3360"/>
              <a:gd name="T3" fmla="*/ 0 h 2115"/>
              <a:gd name="T4" fmla="*/ 0 w 3360"/>
              <a:gd name="T5" fmla="*/ 2115 h 2115"/>
              <a:gd name="T6" fmla="*/ 3360 w 3360"/>
              <a:gd name="T7" fmla="*/ 2115 h 2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0" h="2115">
                <a:moveTo>
                  <a:pt x="3360" y="2115"/>
                </a:moveTo>
                <a:cubicBezTo>
                  <a:pt x="3360" y="2115"/>
                  <a:pt x="1956" y="1734"/>
                  <a:pt x="1680" y="0"/>
                </a:cubicBezTo>
                <a:cubicBezTo>
                  <a:pt x="1404" y="1734"/>
                  <a:pt x="0" y="2115"/>
                  <a:pt x="0" y="2115"/>
                </a:cubicBezTo>
                <a:lnTo>
                  <a:pt x="3360" y="2115"/>
                </a:lnTo>
                <a:close/>
              </a:path>
            </a:pathLst>
          </a:custGeom>
          <a:solidFill>
            <a:srgbClr val="2A4B7D"/>
          </a:solidFill>
          <a:ln>
            <a:noFill/>
          </a:ln>
        </p:spPr>
        <p:txBody>
          <a:bodyPr anchor="ctr"/>
          <a:lstStyle/>
          <a:p>
            <a:pPr algn="ctr"/>
            <a:endParaRPr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1301129" y="5072711"/>
            <a:ext cx="1933302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Add title text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3408804" y="5072711"/>
            <a:ext cx="1933302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Add title text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5516479" y="5072711"/>
            <a:ext cx="1933302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Add title text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74" name="文本框 73"/>
          <p:cNvSpPr txBox="1"/>
          <p:nvPr/>
        </p:nvSpPr>
        <p:spPr>
          <a:xfrm>
            <a:off x="7624153" y="5072711"/>
            <a:ext cx="1933302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Add title text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77" name="文本框 76"/>
          <p:cNvSpPr txBox="1"/>
          <p:nvPr/>
        </p:nvSpPr>
        <p:spPr>
          <a:xfrm>
            <a:off x="9731829" y="5072711"/>
            <a:ext cx="1933302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Add title text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1814076" y="4461975"/>
            <a:ext cx="818944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457200"/>
            <a:r>
              <a:rPr lang="en-US" altLang="zh-CN" sz="1600" b="1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83%</a:t>
            </a:r>
            <a:endParaRPr lang="zh-CN" altLang="en-US" sz="1600" b="1" dirty="0">
              <a:solidFill>
                <a:schemeClr val="bg1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3921751" y="4461975"/>
            <a:ext cx="818944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457200"/>
            <a:r>
              <a:rPr lang="en-US" altLang="zh-CN" sz="1600" b="1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83%</a:t>
            </a:r>
            <a:endParaRPr lang="zh-CN" altLang="en-US" sz="1600" b="1" dirty="0">
              <a:solidFill>
                <a:schemeClr val="bg1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6029426" y="4461975"/>
            <a:ext cx="818944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457200"/>
            <a:r>
              <a:rPr lang="en-US" altLang="zh-CN" sz="1600" b="1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83%</a:t>
            </a:r>
            <a:endParaRPr lang="zh-CN" altLang="en-US" sz="1600" b="1" dirty="0">
              <a:solidFill>
                <a:schemeClr val="bg1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8137101" y="4461975"/>
            <a:ext cx="818944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457200"/>
            <a:r>
              <a:rPr lang="en-US" altLang="zh-CN" sz="1600" b="1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83%</a:t>
            </a:r>
            <a:endParaRPr lang="zh-CN" altLang="en-US" sz="1600" b="1" dirty="0">
              <a:solidFill>
                <a:schemeClr val="bg1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10244776" y="4461975"/>
            <a:ext cx="818944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457200"/>
            <a:r>
              <a:rPr lang="en-US" altLang="zh-CN" sz="1600" b="1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83%</a:t>
            </a:r>
            <a:endParaRPr lang="zh-CN" altLang="en-US" sz="1600" b="1" dirty="0">
              <a:solidFill>
                <a:schemeClr val="bg1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</p:spTree>
    <p:custDataLst>
      <p:tags r:id="rId1"/>
    </p:custDataLst>
  </p:cSld>
  <p:clrMapOvr>
    <a:masterClrMapping/>
  </p:clrMapOvr>
  <p:transition advClick="0" advTm="0">
    <p:random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8" grpId="0" animBg="1"/>
      <p:bldP spid="59" grpId="0" animBg="1"/>
      <p:bldP spid="53" grpId="0" animBg="1"/>
      <p:bldP spid="51" grpId="0" animBg="1"/>
      <p:bldP spid="52" grpId="0" animBg="1"/>
      <p:bldP spid="63" grpId="0" animBg="1"/>
      <p:bldP spid="47" grpId="0" animBg="1"/>
      <p:bldP spid="45" grpId="0" animBg="1"/>
      <p:bldP spid="46" grpId="0" animBg="1"/>
      <p:bldP spid="61" grpId="0" animBg="1"/>
      <p:bldP spid="41" grpId="0" animBg="1"/>
      <p:bldP spid="39" grpId="0" animBg="1"/>
      <p:bldP spid="40" grpId="0" animBg="1"/>
      <p:bldP spid="62" grpId="0" animBg="1"/>
      <p:bldP spid="35" grpId="0" animBg="1"/>
      <p:bldP spid="33" grpId="0" animBg="1"/>
      <p:bldP spid="34" grpId="0" animBg="1"/>
      <p:bldP spid="32" grpId="0" animBg="1"/>
      <p:bldP spid="29" grpId="0" animBg="1"/>
      <p:bldP spid="65" grpId="0"/>
      <p:bldP spid="68" grpId="0"/>
      <p:bldP spid="71" grpId="0"/>
      <p:bldP spid="74" grpId="0"/>
      <p:bldP spid="77" grpId="0"/>
      <p:bldP spid="42" grpId="0"/>
      <p:bldP spid="43" grpId="0"/>
      <p:bldP spid="44" grpId="0"/>
      <p:bldP spid="48" grpId="0"/>
      <p:bldP spid="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5875" y="-42545"/>
            <a:ext cx="12226290" cy="6894195"/>
          </a:xfrm>
          <a:prstGeom prst="rect">
            <a:avLst/>
          </a:prstGeom>
          <a:solidFill>
            <a:srgbClr val="2B2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1046480" y="1836420"/>
            <a:ext cx="5478145" cy="3423285"/>
          </a:xfrm>
          <a:prstGeom prst="rect">
            <a:avLst/>
          </a:prstGeom>
          <a:solidFill>
            <a:schemeClr val="accent1">
              <a:lumMod val="50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01966" y="2667635"/>
            <a:ext cx="35702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b="1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CONTENTS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910572" y="977373"/>
            <a:ext cx="4801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Enterprise introduction</a:t>
            </a:r>
            <a:endParaRPr lang="zh-CN" altLang="en-US" sz="3600" dirty="0">
              <a:solidFill>
                <a:schemeClr val="bg1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895332" y="2238483"/>
            <a:ext cx="42627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3600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Products &amp; services</a:t>
            </a:r>
            <a:endParaRPr lang="zh-CN" altLang="en-US" sz="3600" dirty="0">
              <a:solidFill>
                <a:schemeClr val="bg1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883267" y="3510115"/>
            <a:ext cx="4416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3600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Market data analysis</a:t>
            </a:r>
            <a:endParaRPr lang="zh-CN" altLang="en-US" sz="3600" dirty="0">
              <a:solidFill>
                <a:schemeClr val="bg1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6939782" y="5016335"/>
            <a:ext cx="50321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3600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Future planning content</a:t>
            </a:r>
            <a:endParaRPr lang="zh-CN" altLang="en-US" sz="3600" dirty="0">
              <a:solidFill>
                <a:schemeClr val="bg1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25" name="圆角矩形 24"/>
          <p:cNvSpPr/>
          <p:nvPr/>
        </p:nvSpPr>
        <p:spPr>
          <a:xfrm>
            <a:off x="6050915" y="1200150"/>
            <a:ext cx="836930" cy="18097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235065" y="1048385"/>
            <a:ext cx="7162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01.</a:t>
            </a:r>
          </a:p>
        </p:txBody>
      </p:sp>
      <p:sp>
        <p:nvSpPr>
          <p:cNvPr id="27" name="圆角矩形 26"/>
          <p:cNvSpPr/>
          <p:nvPr/>
        </p:nvSpPr>
        <p:spPr>
          <a:xfrm>
            <a:off x="6031865" y="2486660"/>
            <a:ext cx="836930" cy="18097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282690" y="2316480"/>
            <a:ext cx="7162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02.</a:t>
            </a:r>
          </a:p>
        </p:txBody>
      </p:sp>
      <p:sp>
        <p:nvSpPr>
          <p:cNvPr id="31" name="圆角矩形 30"/>
          <p:cNvSpPr/>
          <p:nvPr/>
        </p:nvSpPr>
        <p:spPr>
          <a:xfrm>
            <a:off x="6069965" y="3764280"/>
            <a:ext cx="836930" cy="18097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6282690" y="3583940"/>
            <a:ext cx="7162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03.</a:t>
            </a:r>
          </a:p>
        </p:txBody>
      </p:sp>
      <p:sp>
        <p:nvSpPr>
          <p:cNvPr id="34" name="圆角矩形 33"/>
          <p:cNvSpPr/>
          <p:nvPr/>
        </p:nvSpPr>
        <p:spPr>
          <a:xfrm>
            <a:off x="6108065" y="5260340"/>
            <a:ext cx="836930" cy="18097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6320790" y="5079365"/>
            <a:ext cx="7162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04.</a:t>
            </a:r>
          </a:p>
        </p:txBody>
      </p:sp>
      <p:sp>
        <p:nvSpPr>
          <p:cNvPr id="28" name="TextBox 4">
            <a:extLst>
              <a:ext uri="{FF2B5EF4-FFF2-40B4-BE49-F238E27FC236}">
                <a16:creationId xmlns:a16="http://schemas.microsoft.com/office/drawing/2014/main" id="{EB684C7E-20A7-9694-F2D4-694B922B40F4}"/>
              </a:ext>
            </a:extLst>
          </p:cNvPr>
          <p:cNvSpPr txBox="1"/>
          <p:nvPr/>
        </p:nvSpPr>
        <p:spPr>
          <a:xfrm>
            <a:off x="0" y="0"/>
            <a:ext cx="45365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行业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219595FD-CD96-C2AF-CC5D-7AA3850268A5}"/>
              </a:ext>
            </a:extLst>
          </p:cNvPr>
          <p:cNvSpPr txBox="1"/>
          <p:nvPr/>
        </p:nvSpPr>
        <p:spPr>
          <a:xfrm>
            <a:off x="750781" y="334369"/>
            <a:ext cx="1582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gradFill>
                  <a:gsLst>
                    <a:gs pos="0">
                      <a:srgbClr val="1C83AE"/>
                    </a:gs>
                    <a:gs pos="100000">
                      <a:srgbClr val="623E98"/>
                    </a:gs>
                  </a:gsLst>
                  <a:lin ang="10800000" scaled="1"/>
                </a:gradFill>
                <a:latin typeface="725-CAI978" panose="020B0500000000000000" pitchFamily="34" charset="0"/>
              </a:rPr>
              <a:t>LOGO</a:t>
            </a:r>
            <a:endParaRPr lang="zh-CN" altLang="en-US" sz="3200" dirty="0">
              <a:gradFill>
                <a:gsLst>
                  <a:gs pos="0">
                    <a:srgbClr val="1C83AE"/>
                  </a:gs>
                  <a:gs pos="100000">
                    <a:srgbClr val="623E98"/>
                  </a:gs>
                </a:gsLst>
                <a:lin ang="10800000" scaled="1"/>
              </a:gradFill>
              <a:latin typeface="725-CAI978" panose="020B0500000000000000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Click="0" advTm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11" grpId="0"/>
      <p:bldP spid="13" grpId="0"/>
      <p:bldP spid="20" grpId="0"/>
      <p:bldP spid="25" grpId="0" bldLvl="0" animBg="1"/>
      <p:bldP spid="26" grpId="0"/>
      <p:bldP spid="27" grpId="0" bldLvl="0" animBg="1"/>
      <p:bldP spid="14" grpId="0"/>
      <p:bldP spid="31" grpId="0" bldLvl="0" animBg="1"/>
      <p:bldP spid="32" grpId="0"/>
      <p:bldP spid="34" grpId="0" bldLvl="0" animBg="1"/>
      <p:bldP spid="35" grpId="0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图片 22" descr="3084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2545"/>
            <a:ext cx="12210415" cy="690054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-15875" y="-42545"/>
            <a:ext cx="12226290" cy="6894195"/>
          </a:xfrm>
          <a:prstGeom prst="rect">
            <a:avLst/>
          </a:prstGeom>
          <a:solidFill>
            <a:srgbClr val="2B2C31">
              <a:alpha val="8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243205" y="-42545"/>
            <a:ext cx="12453620" cy="798195"/>
          </a:xfrm>
          <a:prstGeom prst="rect">
            <a:avLst/>
          </a:prstGeom>
          <a:solidFill>
            <a:schemeClr val="accent1">
              <a:lumMod val="50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481070" y="2319020"/>
            <a:ext cx="5424805" cy="1751330"/>
          </a:xfrm>
          <a:prstGeom prst="rect">
            <a:avLst/>
          </a:prstGeom>
          <a:solidFill>
            <a:schemeClr val="accent1">
              <a:lumMod val="50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092065" y="1886585"/>
            <a:ext cx="2266950" cy="922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5400" b="1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04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718945" y="4349750"/>
            <a:ext cx="901319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400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Click here to add text content, such as keywords, some brief introductions, etc.</a:t>
            </a:r>
            <a:endParaRPr lang="zh-CN" altLang="en-US" sz="1400" dirty="0">
              <a:solidFill>
                <a:schemeClr val="bg1">
                  <a:alpha val="64000"/>
                </a:scheme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06494" y="2318923"/>
            <a:ext cx="10751662" cy="15490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7200" b="1">
                <a:solidFill>
                  <a:schemeClr val="bg1"/>
                </a:solidFill>
                <a:latin typeface="Arial"/>
                <a:ea typeface="微软雅黑"/>
                <a:cs typeface="+mn-ea"/>
              </a:defRPr>
            </a:lvl1pPr>
          </a:lstStyle>
          <a:p>
            <a:r>
              <a:rPr lang="en-US" altLang="zh-CN" dirty="0">
                <a:sym typeface="Arial"/>
              </a:rPr>
              <a:t>Future planning content</a:t>
            </a:r>
            <a:endParaRPr lang="zh-CN" altLang="en-US" dirty="0">
              <a:sym typeface="Arial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-167005" y="6555105"/>
            <a:ext cx="12453620" cy="302895"/>
          </a:xfrm>
          <a:prstGeom prst="rect">
            <a:avLst/>
          </a:prstGeom>
          <a:solidFill>
            <a:schemeClr val="accent1">
              <a:lumMod val="50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10732135" y="1326515"/>
            <a:ext cx="598170" cy="233680"/>
            <a:chOff x="15430" y="7710"/>
            <a:chExt cx="942" cy="368"/>
          </a:xfrm>
        </p:grpSpPr>
        <p:cxnSp>
          <p:nvCxnSpPr>
            <p:cNvPr id="17" name="直接连接符 16"/>
            <p:cNvCxnSpPr/>
            <p:nvPr/>
          </p:nvCxnSpPr>
          <p:spPr>
            <a:xfrm>
              <a:off x="15430" y="7710"/>
              <a:ext cx="942" cy="1"/>
            </a:xfrm>
            <a:prstGeom prst="line">
              <a:avLst/>
            </a:prstGeom>
            <a:ln w="19050">
              <a:solidFill>
                <a:schemeClr val="bg1">
                  <a:alpha val="7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15430" y="7894"/>
              <a:ext cx="942" cy="1"/>
            </a:xfrm>
            <a:prstGeom prst="line">
              <a:avLst/>
            </a:prstGeom>
            <a:ln w="19050">
              <a:solidFill>
                <a:schemeClr val="bg1">
                  <a:alpha val="7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>
              <a:off x="15430" y="8078"/>
              <a:ext cx="942" cy="1"/>
            </a:xfrm>
            <a:prstGeom prst="line">
              <a:avLst/>
            </a:prstGeom>
            <a:ln w="19050">
              <a:solidFill>
                <a:schemeClr val="bg1">
                  <a:alpha val="7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文本框 4">
            <a:extLst>
              <a:ext uri="{FF2B5EF4-FFF2-40B4-BE49-F238E27FC236}">
                <a16:creationId xmlns:a16="http://schemas.microsoft.com/office/drawing/2014/main" id="{16273ACA-0B16-0B26-F735-E64C8E95E67D}"/>
              </a:ext>
            </a:extLst>
          </p:cNvPr>
          <p:cNvSpPr txBox="1"/>
          <p:nvPr/>
        </p:nvSpPr>
        <p:spPr>
          <a:xfrm>
            <a:off x="777966" y="827812"/>
            <a:ext cx="1582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gradFill>
                  <a:gsLst>
                    <a:gs pos="0">
                      <a:srgbClr val="1C83AE"/>
                    </a:gs>
                    <a:gs pos="100000">
                      <a:srgbClr val="623E98"/>
                    </a:gs>
                  </a:gsLst>
                  <a:lin ang="10800000" scaled="1"/>
                </a:gradFill>
                <a:latin typeface="725-CAI978" panose="020B0500000000000000" pitchFamily="34" charset="0"/>
              </a:rPr>
              <a:t>LOGO</a:t>
            </a:r>
            <a:endParaRPr lang="zh-CN" altLang="en-US" sz="3200" dirty="0">
              <a:gradFill>
                <a:gsLst>
                  <a:gs pos="0">
                    <a:srgbClr val="1C83AE"/>
                  </a:gs>
                  <a:gs pos="100000">
                    <a:srgbClr val="623E98"/>
                  </a:gs>
                </a:gsLst>
                <a:lin ang="10800000" scaled="1"/>
              </a:gradFill>
              <a:latin typeface="725-CAI978" panose="020B0500000000000000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Click="0" advTm="0">
    <p:random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/>
      <p:bldP spid="16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 rot="5400000">
            <a:off x="-195580" y="563880"/>
            <a:ext cx="1691005" cy="26543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" name="文本框 3"/>
          <p:cNvSpPr txBox="1"/>
          <p:nvPr/>
        </p:nvSpPr>
        <p:spPr>
          <a:xfrm rot="16200000">
            <a:off x="-1050925" y="2825901"/>
            <a:ext cx="3402965" cy="1112218"/>
          </a:xfrm>
          <a:prstGeom prst="rect">
            <a:avLst/>
          </a:prstGeom>
          <a:noFill/>
        </p:spPr>
        <p:txBody>
          <a:bodyPr wrap="square" tIns="0" rIns="108000" bIns="72000" rtlCol="0" anchor="t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</a:defRPr>
            </a:lvl1pPr>
          </a:lstStyle>
          <a:p>
            <a:r>
              <a:rPr lang="en-US" altLang="zh-CN" dirty="0">
                <a:sym typeface="Arial"/>
              </a:rPr>
              <a:t>Future planning content</a:t>
            </a:r>
            <a:endParaRPr lang="zh-CN" altLang="en-US" dirty="0">
              <a:sym typeface="Arial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1275" y="381635"/>
            <a:ext cx="226695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04</a:t>
            </a:r>
          </a:p>
        </p:txBody>
      </p:sp>
      <p:sp>
        <p:nvSpPr>
          <p:cNvPr id="39" name="椭圆 38"/>
          <p:cNvSpPr>
            <a:spLocks noChangeArrowheads="1"/>
          </p:cNvSpPr>
          <p:nvPr/>
        </p:nvSpPr>
        <p:spPr bwMode="auto">
          <a:xfrm>
            <a:off x="2839416" y="1783940"/>
            <a:ext cx="224325" cy="223632"/>
          </a:xfrm>
          <a:prstGeom prst="ellipse">
            <a:avLst/>
          </a:prstGeom>
          <a:solidFill>
            <a:srgbClr val="213A62"/>
          </a:solidFill>
          <a:ln>
            <a:noFill/>
          </a:ln>
          <a:effectLst/>
        </p:spPr>
        <p:txBody>
          <a:bodyPr lIns="91431" tIns="45716" rIns="91431" bIns="45716"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endParaRPr lang="zh-CN" altLang="zh-CN" sz="2400">
              <a:solidFill>
                <a:srgbClr val="FFFFFF"/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4" name="椭圆 43"/>
          <p:cNvSpPr>
            <a:spLocks noChangeArrowheads="1"/>
          </p:cNvSpPr>
          <p:nvPr/>
        </p:nvSpPr>
        <p:spPr bwMode="auto">
          <a:xfrm>
            <a:off x="4065181" y="2889433"/>
            <a:ext cx="224325" cy="223632"/>
          </a:xfrm>
          <a:prstGeom prst="ellipse">
            <a:avLst/>
          </a:prstGeom>
          <a:solidFill>
            <a:srgbClr val="213A62"/>
          </a:solidFill>
          <a:ln>
            <a:noFill/>
          </a:ln>
          <a:effectLst/>
        </p:spPr>
        <p:txBody>
          <a:bodyPr lIns="91431" tIns="45716" rIns="91431" bIns="45716"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endParaRPr lang="zh-CN" altLang="zh-CN" sz="2400">
              <a:solidFill>
                <a:srgbClr val="FFFFFF"/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5" name="椭圆 44"/>
          <p:cNvSpPr>
            <a:spLocks noChangeArrowheads="1"/>
          </p:cNvSpPr>
          <p:nvPr/>
        </p:nvSpPr>
        <p:spPr bwMode="auto">
          <a:xfrm>
            <a:off x="4065181" y="4135585"/>
            <a:ext cx="224325" cy="223632"/>
          </a:xfrm>
          <a:prstGeom prst="ellipse">
            <a:avLst/>
          </a:prstGeom>
          <a:solidFill>
            <a:srgbClr val="213A62"/>
          </a:solidFill>
          <a:ln>
            <a:noFill/>
          </a:ln>
          <a:effectLst/>
        </p:spPr>
        <p:txBody>
          <a:bodyPr lIns="91431" tIns="45716" rIns="91431" bIns="45716"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endParaRPr lang="zh-CN" altLang="zh-CN" sz="2400">
              <a:solidFill>
                <a:srgbClr val="FFFFFF"/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6" name="椭圆 45"/>
          <p:cNvSpPr>
            <a:spLocks noChangeArrowheads="1"/>
          </p:cNvSpPr>
          <p:nvPr/>
        </p:nvSpPr>
        <p:spPr bwMode="auto">
          <a:xfrm>
            <a:off x="2826716" y="5166570"/>
            <a:ext cx="224325" cy="223632"/>
          </a:xfrm>
          <a:prstGeom prst="ellipse">
            <a:avLst/>
          </a:prstGeom>
          <a:solidFill>
            <a:srgbClr val="213A62"/>
          </a:solidFill>
          <a:ln>
            <a:noFill/>
          </a:ln>
          <a:effectLst/>
        </p:spPr>
        <p:txBody>
          <a:bodyPr lIns="91431" tIns="45716" rIns="91431" bIns="45716"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endParaRPr lang="zh-CN" altLang="zh-CN" sz="2400">
              <a:solidFill>
                <a:srgbClr val="FFFFFF"/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52" name="椭圆 51"/>
          <p:cNvSpPr>
            <a:spLocks noChangeArrowheads="1"/>
          </p:cNvSpPr>
          <p:nvPr/>
        </p:nvSpPr>
        <p:spPr bwMode="auto">
          <a:xfrm>
            <a:off x="1534352" y="2491884"/>
            <a:ext cx="2240702" cy="2240702"/>
          </a:xfrm>
          <a:prstGeom prst="ellipse">
            <a:avLst/>
          </a:prstGeom>
          <a:solidFill>
            <a:srgbClr val="2A4B7D"/>
          </a:solidFill>
          <a:ln>
            <a:noFill/>
          </a:ln>
        </p:spPr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endParaRPr lang="zh-CN" altLang="zh-CN">
              <a:solidFill>
                <a:srgbClr val="FFFFFF"/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1921101" y="2851414"/>
            <a:ext cx="1467068" cy="1457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130000"/>
              </a:lnSpc>
              <a:defRPr/>
            </a:pPr>
            <a:r>
              <a:rPr lang="en-US" altLang="zh-CN" sz="3600" b="1" kern="0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TITLE</a:t>
            </a:r>
          </a:p>
          <a:p>
            <a:pPr lvl="0" algn="ctr">
              <a:lnSpc>
                <a:spcPct val="130000"/>
              </a:lnSpc>
              <a:defRPr/>
            </a:pPr>
            <a:r>
              <a:rPr lang="en-US" altLang="zh-CN" sz="3600" b="1" kern="0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TEXT</a:t>
            </a:r>
            <a:endParaRPr lang="zh-CN" altLang="en-US" sz="3600" b="1" kern="0" dirty="0">
              <a:solidFill>
                <a:schemeClr val="bg1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3862383" y="1622239"/>
            <a:ext cx="6960596" cy="34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Click here to add text content, such as keywords, some brief introductions, etc.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4445094" y="2839935"/>
            <a:ext cx="6960596" cy="34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Click here to add text content, such as keywords, some brief introductions, etc.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4432394" y="4083125"/>
            <a:ext cx="6960596" cy="34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Click here to add text content, such as keywords, some brief introductions, etc.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3568794" y="5234886"/>
            <a:ext cx="6960596" cy="34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Click here to add text content, such as keywords, some brief introductions, etc.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</p:spTree>
    <p:custDataLst>
      <p:tags r:id="rId1"/>
    </p:custDataLst>
  </p:cSld>
  <p:clrMapOvr>
    <a:masterClrMapping/>
  </p:clrMapOvr>
  <p:transition advClick="0" advTm="0">
    <p:random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bldLvl="0" animBg="1"/>
      <p:bldP spid="44" grpId="0" bldLvl="0" animBg="1"/>
      <p:bldP spid="45" grpId="0" bldLvl="0" animBg="1"/>
      <p:bldP spid="46" grpId="0" bldLvl="0" animBg="1"/>
      <p:bldP spid="52" grpId="0" bldLvl="0" animBg="1"/>
      <p:bldP spid="54" grpId="0"/>
      <p:bldP spid="57" grpId="0"/>
      <p:bldP spid="58" grpId="0"/>
      <p:bldP spid="59" grpId="0"/>
      <p:bldP spid="6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 rot="5400000">
            <a:off x="-195580" y="563880"/>
            <a:ext cx="1691005" cy="26543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" name="文本框 3"/>
          <p:cNvSpPr txBox="1"/>
          <p:nvPr/>
        </p:nvSpPr>
        <p:spPr>
          <a:xfrm rot="16200000">
            <a:off x="-1050925" y="2825901"/>
            <a:ext cx="3402965" cy="1112218"/>
          </a:xfrm>
          <a:prstGeom prst="rect">
            <a:avLst/>
          </a:prstGeom>
          <a:noFill/>
        </p:spPr>
        <p:txBody>
          <a:bodyPr wrap="square" tIns="0" rIns="108000" bIns="72000" rtlCol="0" anchor="t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</a:defRPr>
            </a:lvl1pPr>
          </a:lstStyle>
          <a:p>
            <a:r>
              <a:rPr lang="en-US" altLang="zh-CN" dirty="0">
                <a:sym typeface="Arial"/>
              </a:rPr>
              <a:t>Future planning content</a:t>
            </a:r>
            <a:endParaRPr lang="zh-CN" altLang="en-US" dirty="0">
              <a:sym typeface="Arial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1275" y="381635"/>
            <a:ext cx="226695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04</a:t>
            </a:r>
          </a:p>
        </p:txBody>
      </p:sp>
      <p:graphicFrame>
        <p:nvGraphicFramePr>
          <p:cNvPr id="54" name="차트 6"/>
          <p:cNvGraphicFramePr/>
          <p:nvPr/>
        </p:nvGraphicFramePr>
        <p:xfrm>
          <a:off x="1535609" y="2004815"/>
          <a:ext cx="6821643" cy="1428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5" name="차트 7"/>
          <p:cNvGraphicFramePr/>
          <p:nvPr/>
        </p:nvGraphicFramePr>
        <p:xfrm>
          <a:off x="1535609" y="4479324"/>
          <a:ext cx="6821643" cy="1428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56" name="Group 20"/>
          <p:cNvGrpSpPr/>
          <p:nvPr/>
        </p:nvGrpSpPr>
        <p:grpSpPr>
          <a:xfrm>
            <a:off x="1613087" y="1366520"/>
            <a:ext cx="374472" cy="281984"/>
            <a:chOff x="1101969" y="1465385"/>
            <a:chExt cx="679206" cy="567843"/>
          </a:xfrm>
          <a:solidFill>
            <a:srgbClr val="164A91"/>
          </a:solidFill>
        </p:grpSpPr>
        <p:sp>
          <p:nvSpPr>
            <p:cNvPr id="57" name="Rectangle 21"/>
            <p:cNvSpPr/>
            <p:nvPr/>
          </p:nvSpPr>
          <p:spPr>
            <a:xfrm>
              <a:off x="1101969" y="1465385"/>
              <a:ext cx="269631" cy="5678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50">
                <a:latin typeface="Arial"/>
                <a:cs typeface="+mn-ea"/>
                <a:sym typeface="Arial"/>
              </a:endParaRPr>
            </a:p>
          </p:txBody>
        </p:sp>
        <p:sp>
          <p:nvSpPr>
            <p:cNvPr id="58" name="Rectangle 22"/>
            <p:cNvSpPr/>
            <p:nvPr/>
          </p:nvSpPr>
          <p:spPr>
            <a:xfrm>
              <a:off x="1473444" y="1465385"/>
              <a:ext cx="117231" cy="5678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50">
                <a:latin typeface="Arial"/>
                <a:cs typeface="+mn-ea"/>
                <a:sym typeface="Arial"/>
              </a:endParaRPr>
            </a:p>
          </p:txBody>
        </p:sp>
        <p:sp>
          <p:nvSpPr>
            <p:cNvPr id="59" name="Rectangle 23"/>
            <p:cNvSpPr/>
            <p:nvPr/>
          </p:nvSpPr>
          <p:spPr>
            <a:xfrm>
              <a:off x="1663944" y="1465385"/>
              <a:ext cx="117231" cy="5678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50">
                <a:latin typeface="Arial"/>
                <a:cs typeface="+mn-ea"/>
                <a:sym typeface="Arial"/>
              </a:endParaRPr>
            </a:p>
          </p:txBody>
        </p:sp>
      </p:grpSp>
      <p:cxnSp>
        <p:nvCxnSpPr>
          <p:cNvPr id="2" name="Straight Connector 24"/>
          <p:cNvCxnSpPr/>
          <p:nvPr/>
        </p:nvCxnSpPr>
        <p:spPr>
          <a:xfrm>
            <a:off x="1607883" y="1731232"/>
            <a:ext cx="3374329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 29"/>
          <p:cNvGrpSpPr/>
          <p:nvPr/>
        </p:nvGrpSpPr>
        <p:grpSpPr>
          <a:xfrm>
            <a:off x="1613087" y="3858260"/>
            <a:ext cx="374472" cy="281984"/>
            <a:chOff x="1101969" y="1465385"/>
            <a:chExt cx="679206" cy="567843"/>
          </a:xfrm>
          <a:solidFill>
            <a:srgbClr val="164A91"/>
          </a:solidFill>
        </p:grpSpPr>
        <p:sp>
          <p:nvSpPr>
            <p:cNvPr id="62" name="Rectangle 31"/>
            <p:cNvSpPr/>
            <p:nvPr/>
          </p:nvSpPr>
          <p:spPr>
            <a:xfrm>
              <a:off x="1101969" y="1465385"/>
              <a:ext cx="269631" cy="5678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50">
                <a:latin typeface="Arial"/>
                <a:cs typeface="+mn-ea"/>
                <a:sym typeface="Arial"/>
              </a:endParaRPr>
            </a:p>
          </p:txBody>
        </p:sp>
        <p:sp>
          <p:nvSpPr>
            <p:cNvPr id="63" name="Rectangle 32"/>
            <p:cNvSpPr/>
            <p:nvPr/>
          </p:nvSpPr>
          <p:spPr>
            <a:xfrm>
              <a:off x="1473444" y="1465385"/>
              <a:ext cx="117231" cy="5678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50">
                <a:latin typeface="Arial"/>
                <a:cs typeface="+mn-ea"/>
                <a:sym typeface="Arial"/>
              </a:endParaRPr>
            </a:p>
          </p:txBody>
        </p:sp>
        <p:sp>
          <p:nvSpPr>
            <p:cNvPr id="64" name="Rectangle 33"/>
            <p:cNvSpPr/>
            <p:nvPr/>
          </p:nvSpPr>
          <p:spPr>
            <a:xfrm>
              <a:off x="1663944" y="1465385"/>
              <a:ext cx="117231" cy="5678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50">
                <a:latin typeface="Arial"/>
                <a:cs typeface="+mn-ea"/>
                <a:sym typeface="Arial"/>
              </a:endParaRPr>
            </a:p>
          </p:txBody>
        </p:sp>
      </p:grpSp>
      <p:cxnSp>
        <p:nvCxnSpPr>
          <p:cNvPr id="65" name="Straight Connector 30"/>
          <p:cNvCxnSpPr/>
          <p:nvPr/>
        </p:nvCxnSpPr>
        <p:spPr>
          <a:xfrm>
            <a:off x="1607883" y="4222972"/>
            <a:ext cx="3374329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文本框 65"/>
          <p:cNvSpPr txBox="1"/>
          <p:nvPr/>
        </p:nvSpPr>
        <p:spPr>
          <a:xfrm>
            <a:off x="2114365" y="1251909"/>
            <a:ext cx="2625144" cy="46153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400">
                <a:gradFill>
                  <a:gsLst>
                    <a:gs pos="0">
                      <a:srgbClr val="08AEEA"/>
                    </a:gs>
                    <a:gs pos="100000">
                      <a:srgbClr val="2AF598"/>
                    </a:gs>
                  </a:gsLst>
                  <a:lin ang="2700000" scaled="0"/>
                </a:gra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>
              <a:lnSpc>
                <a:spcPct val="100000"/>
              </a:lnSpc>
              <a:defRPr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2029Y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2114365" y="3735852"/>
            <a:ext cx="2625144" cy="46153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400">
                <a:gradFill>
                  <a:gsLst>
                    <a:gs pos="0">
                      <a:srgbClr val="08AEEA"/>
                    </a:gs>
                    <a:gs pos="100000">
                      <a:srgbClr val="2AF598"/>
                    </a:gs>
                  </a:gsLst>
                  <a:lin ang="2700000" scaled="0"/>
                </a:gra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>
              <a:lnSpc>
                <a:spcPct val="100000"/>
              </a:lnSpc>
              <a:defRPr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2025Y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68" name="TextBox 54"/>
          <p:cNvSpPr txBox="1">
            <a:spLocks noChangeArrowheads="1"/>
          </p:cNvSpPr>
          <p:nvPr/>
        </p:nvSpPr>
        <p:spPr bwMode="auto">
          <a:xfrm>
            <a:off x="8630655" y="2521925"/>
            <a:ext cx="2906551" cy="347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defTabSz="52260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defTabSz="52260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defTabSz="52260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defTabSz="52260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 algn="ctr" eaLnBrk="1" hangingPunct="1">
              <a:defRPr/>
            </a:pPr>
            <a:r>
              <a:rPr lang="en-US" sz="1665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Total Report Year 2023</a:t>
            </a:r>
          </a:p>
        </p:txBody>
      </p:sp>
      <p:sp>
        <p:nvSpPr>
          <p:cNvPr id="69" name="Rectangle 56"/>
          <p:cNvSpPr/>
          <p:nvPr/>
        </p:nvSpPr>
        <p:spPr bwMode="auto">
          <a:xfrm>
            <a:off x="8483511" y="2332438"/>
            <a:ext cx="3200841" cy="773251"/>
          </a:xfrm>
          <a:prstGeom prst="rect">
            <a:avLst/>
          </a:prstGeom>
          <a:noFill/>
          <a:ln w="28575">
            <a:solidFill>
              <a:srgbClr val="123B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70" name="Isosceles Triangle 57"/>
          <p:cNvSpPr/>
          <p:nvPr/>
        </p:nvSpPr>
        <p:spPr bwMode="auto">
          <a:xfrm flipV="1">
            <a:off x="8974380" y="3121786"/>
            <a:ext cx="337279" cy="228159"/>
          </a:xfrm>
          <a:prstGeom prst="triangle">
            <a:avLst/>
          </a:prstGeom>
          <a:solidFill>
            <a:srgbClr val="164A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8597811" y="4164434"/>
            <a:ext cx="1909503" cy="281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935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Annual work summary</a:t>
            </a:r>
          </a:p>
        </p:txBody>
      </p:sp>
      <p:sp>
        <p:nvSpPr>
          <p:cNvPr id="73" name="文本框 72"/>
          <p:cNvSpPr txBox="1"/>
          <p:nvPr/>
        </p:nvSpPr>
        <p:spPr>
          <a:xfrm>
            <a:off x="8597812" y="3765772"/>
            <a:ext cx="2338776" cy="501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 b="1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sz="2665" dirty="0">
                <a:solidFill>
                  <a:srgbClr val="164A91"/>
                </a:solidFill>
                <a:latin typeface="Arial"/>
                <a:ea typeface="微软雅黑"/>
                <a:cs typeface="+mn-ea"/>
                <a:sym typeface="Arial"/>
              </a:rPr>
              <a:t>Add title text</a:t>
            </a:r>
            <a:endParaRPr lang="zh-CN" altLang="en-US" sz="2665" dirty="0">
              <a:solidFill>
                <a:srgbClr val="164A91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437880" y="4610100"/>
            <a:ext cx="3246755" cy="1772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Click here to add text content, such as keywords, some brief introductions, </a:t>
            </a:r>
            <a:r>
              <a:rPr lang="en-US" altLang="zh-CN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etc..Click</a:t>
            </a: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 here to add text content, such as keywords, some brief introductions, etc.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  <a:p>
            <a:pPr>
              <a:lnSpc>
                <a:spcPct val="130000"/>
              </a:lnSpc>
            </a:pP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</p:spTree>
    <p:custDataLst>
      <p:tags r:id="rId1"/>
    </p:custDataLst>
  </p:cSld>
  <p:clrMapOvr>
    <a:masterClrMapping/>
  </p:clrMapOvr>
  <p:transition advClick="0" advTm="0">
    <p:random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  <p:bldP spid="68" grpId="0"/>
      <p:bldP spid="69" grpId="0" bldLvl="0" animBg="1"/>
      <p:bldP spid="70" grpId="0" bldLvl="0" animBg="1"/>
      <p:bldP spid="72" grpId="0"/>
      <p:bldP spid="73" grpId="0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 rot="5400000">
            <a:off x="-195580" y="563880"/>
            <a:ext cx="1691005" cy="26543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" name="文本框 3"/>
          <p:cNvSpPr txBox="1"/>
          <p:nvPr/>
        </p:nvSpPr>
        <p:spPr>
          <a:xfrm rot="16200000">
            <a:off x="-1050925" y="2825901"/>
            <a:ext cx="3402965" cy="1112218"/>
          </a:xfrm>
          <a:prstGeom prst="rect">
            <a:avLst/>
          </a:prstGeom>
          <a:noFill/>
        </p:spPr>
        <p:txBody>
          <a:bodyPr wrap="square" tIns="0" rIns="108000" bIns="72000" rtlCol="0" anchor="t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</a:defRPr>
            </a:lvl1pPr>
          </a:lstStyle>
          <a:p>
            <a:r>
              <a:rPr lang="en-US" altLang="zh-CN" dirty="0">
                <a:sym typeface="Arial"/>
              </a:rPr>
              <a:t>Future planning content</a:t>
            </a:r>
            <a:endParaRPr lang="zh-CN" altLang="en-US" dirty="0">
              <a:sym typeface="Arial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1275" y="381635"/>
            <a:ext cx="226695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04</a:t>
            </a:r>
          </a:p>
        </p:txBody>
      </p:sp>
      <p:sp>
        <p:nvSpPr>
          <p:cNvPr id="26" name="0 8"/>
          <p:cNvSpPr/>
          <p:nvPr/>
        </p:nvSpPr>
        <p:spPr>
          <a:xfrm>
            <a:off x="4480587" y="1387626"/>
            <a:ext cx="3840428" cy="3846189"/>
          </a:xfrm>
          <a:prstGeom prst="donut">
            <a:avLst>
              <a:gd name="adj" fmla="val 8728"/>
            </a:avLst>
          </a:prstGeom>
          <a:solidFill>
            <a:schemeClr val="bg1">
              <a:lumMod val="95000"/>
            </a:schemeClr>
          </a:solidFill>
          <a:ln w="762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noAutofit/>
          </a:bodyPr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27" name="0 6"/>
          <p:cNvSpPr/>
          <p:nvPr/>
        </p:nvSpPr>
        <p:spPr>
          <a:xfrm>
            <a:off x="6424514" y="1387626"/>
            <a:ext cx="1896500" cy="2105995"/>
          </a:xfrm>
          <a:custGeom>
            <a:avLst/>
            <a:gdLst/>
            <a:ahLst/>
            <a:cxnLst/>
            <a:rect l="l" t="t" r="r" b="b"/>
            <a:pathLst>
              <a:path w="2844750" h="3158992">
                <a:moveTo>
                  <a:pt x="0" y="0"/>
                </a:moveTo>
                <a:cubicBezTo>
                  <a:pt x="766552" y="20660"/>
                  <a:pt x="1499688" y="342349"/>
                  <a:pt x="2035609" y="903232"/>
                </a:cubicBezTo>
                <a:cubicBezTo>
                  <a:pt x="2555046" y="1446863"/>
                  <a:pt x="2841583" y="2165348"/>
                  <a:pt x="2844558" y="2907144"/>
                </a:cubicBezTo>
                <a:lnTo>
                  <a:pt x="2844750" y="2907144"/>
                </a:lnTo>
                <a:lnTo>
                  <a:pt x="2844567" y="2907327"/>
                </a:lnTo>
                <a:cubicBezTo>
                  <a:pt x="2844742" y="2908528"/>
                  <a:pt x="2844746" y="2909731"/>
                  <a:pt x="2844750" y="2910933"/>
                </a:cubicBezTo>
                <a:lnTo>
                  <a:pt x="2840961" y="2910933"/>
                </a:lnTo>
                <a:lnTo>
                  <a:pt x="2592902" y="3158992"/>
                </a:lnTo>
                <a:lnTo>
                  <a:pt x="2344843" y="2910933"/>
                </a:lnTo>
                <a:lnTo>
                  <a:pt x="2342765" y="2910933"/>
                </a:lnTo>
                <a:lnTo>
                  <a:pt x="2342652" y="2908742"/>
                </a:lnTo>
                <a:lnTo>
                  <a:pt x="2341054" y="2907144"/>
                </a:lnTo>
                <a:lnTo>
                  <a:pt x="2342570" y="2907144"/>
                </a:lnTo>
                <a:cubicBezTo>
                  <a:pt x="2339408" y="2293718"/>
                  <a:pt x="2102129" y="1699740"/>
                  <a:pt x="1672540" y="1250142"/>
                </a:cubicBezTo>
                <a:cubicBezTo>
                  <a:pt x="1232013" y="789097"/>
                  <a:pt x="630616" y="523165"/>
                  <a:pt x="927" y="502769"/>
                </a:cubicBezTo>
                <a:lnTo>
                  <a:pt x="251847" y="251850"/>
                </a:lnTo>
                <a:lnTo>
                  <a:pt x="0" y="2"/>
                </a:lnTo>
                <a:close/>
              </a:path>
            </a:pathLst>
          </a:custGeom>
          <a:solidFill>
            <a:srgbClr val="2A4B7D"/>
          </a:solidFill>
          <a:ln w="38100" cmpd="sng">
            <a:solidFill>
              <a:srgbClr val="F7F7F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noAutofit/>
          </a:bodyPr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28" name="0 6"/>
          <p:cNvSpPr/>
          <p:nvPr/>
        </p:nvSpPr>
        <p:spPr>
          <a:xfrm rot="5400000">
            <a:off x="6319767" y="3232567"/>
            <a:ext cx="1896500" cy="2105995"/>
          </a:xfrm>
          <a:custGeom>
            <a:avLst/>
            <a:gdLst/>
            <a:ahLst/>
            <a:cxnLst/>
            <a:rect l="l" t="t" r="r" b="b"/>
            <a:pathLst>
              <a:path w="2844750" h="3158992">
                <a:moveTo>
                  <a:pt x="0" y="0"/>
                </a:moveTo>
                <a:cubicBezTo>
                  <a:pt x="766552" y="20660"/>
                  <a:pt x="1499688" y="342349"/>
                  <a:pt x="2035609" y="903232"/>
                </a:cubicBezTo>
                <a:cubicBezTo>
                  <a:pt x="2555046" y="1446863"/>
                  <a:pt x="2841583" y="2165348"/>
                  <a:pt x="2844558" y="2907144"/>
                </a:cubicBezTo>
                <a:lnTo>
                  <a:pt x="2844750" y="2907144"/>
                </a:lnTo>
                <a:lnTo>
                  <a:pt x="2844567" y="2907327"/>
                </a:lnTo>
                <a:cubicBezTo>
                  <a:pt x="2844742" y="2908528"/>
                  <a:pt x="2844746" y="2909731"/>
                  <a:pt x="2844750" y="2910933"/>
                </a:cubicBezTo>
                <a:lnTo>
                  <a:pt x="2840961" y="2910933"/>
                </a:lnTo>
                <a:lnTo>
                  <a:pt x="2592902" y="3158992"/>
                </a:lnTo>
                <a:lnTo>
                  <a:pt x="2344843" y="2910933"/>
                </a:lnTo>
                <a:lnTo>
                  <a:pt x="2342765" y="2910933"/>
                </a:lnTo>
                <a:lnTo>
                  <a:pt x="2342652" y="2908742"/>
                </a:lnTo>
                <a:lnTo>
                  <a:pt x="2341054" y="2907144"/>
                </a:lnTo>
                <a:lnTo>
                  <a:pt x="2342570" y="2907144"/>
                </a:lnTo>
                <a:cubicBezTo>
                  <a:pt x="2339408" y="2293718"/>
                  <a:pt x="2102129" y="1699740"/>
                  <a:pt x="1672540" y="1250142"/>
                </a:cubicBezTo>
                <a:cubicBezTo>
                  <a:pt x="1232013" y="789097"/>
                  <a:pt x="630616" y="523165"/>
                  <a:pt x="927" y="502769"/>
                </a:cubicBezTo>
                <a:lnTo>
                  <a:pt x="251847" y="251850"/>
                </a:lnTo>
                <a:lnTo>
                  <a:pt x="0" y="2"/>
                </a:lnTo>
                <a:close/>
              </a:path>
            </a:pathLst>
          </a:custGeom>
          <a:solidFill>
            <a:srgbClr val="2A4B7D"/>
          </a:solidFill>
          <a:ln w="38100" cmpd="sng">
            <a:solidFill>
              <a:srgbClr val="F7F7F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noAutofit/>
          </a:bodyPr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33" name="0 6"/>
          <p:cNvSpPr/>
          <p:nvPr/>
        </p:nvSpPr>
        <p:spPr>
          <a:xfrm rot="10800000">
            <a:off x="4474827" y="3127819"/>
            <a:ext cx="1896500" cy="2105995"/>
          </a:xfrm>
          <a:custGeom>
            <a:avLst/>
            <a:gdLst/>
            <a:ahLst/>
            <a:cxnLst/>
            <a:rect l="l" t="t" r="r" b="b"/>
            <a:pathLst>
              <a:path w="2844750" h="3158992">
                <a:moveTo>
                  <a:pt x="0" y="0"/>
                </a:moveTo>
                <a:cubicBezTo>
                  <a:pt x="766552" y="20660"/>
                  <a:pt x="1499688" y="342349"/>
                  <a:pt x="2035609" y="903232"/>
                </a:cubicBezTo>
                <a:cubicBezTo>
                  <a:pt x="2555046" y="1446863"/>
                  <a:pt x="2841583" y="2165348"/>
                  <a:pt x="2844558" y="2907144"/>
                </a:cubicBezTo>
                <a:lnTo>
                  <a:pt x="2844750" y="2907144"/>
                </a:lnTo>
                <a:lnTo>
                  <a:pt x="2844567" y="2907327"/>
                </a:lnTo>
                <a:cubicBezTo>
                  <a:pt x="2844742" y="2908528"/>
                  <a:pt x="2844746" y="2909731"/>
                  <a:pt x="2844750" y="2910933"/>
                </a:cubicBezTo>
                <a:lnTo>
                  <a:pt x="2840961" y="2910933"/>
                </a:lnTo>
                <a:lnTo>
                  <a:pt x="2592902" y="3158992"/>
                </a:lnTo>
                <a:lnTo>
                  <a:pt x="2344843" y="2910933"/>
                </a:lnTo>
                <a:lnTo>
                  <a:pt x="2342765" y="2910933"/>
                </a:lnTo>
                <a:lnTo>
                  <a:pt x="2342652" y="2908742"/>
                </a:lnTo>
                <a:lnTo>
                  <a:pt x="2341054" y="2907144"/>
                </a:lnTo>
                <a:lnTo>
                  <a:pt x="2342570" y="2907144"/>
                </a:lnTo>
                <a:cubicBezTo>
                  <a:pt x="2339408" y="2293718"/>
                  <a:pt x="2102129" y="1699740"/>
                  <a:pt x="1672540" y="1250142"/>
                </a:cubicBezTo>
                <a:cubicBezTo>
                  <a:pt x="1232013" y="789097"/>
                  <a:pt x="630616" y="523165"/>
                  <a:pt x="927" y="502769"/>
                </a:cubicBezTo>
                <a:lnTo>
                  <a:pt x="251847" y="251850"/>
                </a:lnTo>
                <a:lnTo>
                  <a:pt x="0" y="2"/>
                </a:lnTo>
                <a:close/>
              </a:path>
            </a:pathLst>
          </a:custGeom>
          <a:solidFill>
            <a:srgbClr val="2A4B7D"/>
          </a:solidFill>
          <a:ln w="38100" cmpd="sng">
            <a:solidFill>
              <a:srgbClr val="F7F7F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noAutofit/>
          </a:bodyPr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34" name="0 6"/>
          <p:cNvSpPr/>
          <p:nvPr/>
        </p:nvSpPr>
        <p:spPr>
          <a:xfrm rot="16200000">
            <a:off x="4579574" y="1282350"/>
            <a:ext cx="1896500" cy="2105995"/>
          </a:xfrm>
          <a:custGeom>
            <a:avLst/>
            <a:gdLst/>
            <a:ahLst/>
            <a:cxnLst/>
            <a:rect l="l" t="t" r="r" b="b"/>
            <a:pathLst>
              <a:path w="2844750" h="3158992">
                <a:moveTo>
                  <a:pt x="0" y="0"/>
                </a:moveTo>
                <a:cubicBezTo>
                  <a:pt x="766552" y="20660"/>
                  <a:pt x="1499688" y="342349"/>
                  <a:pt x="2035609" y="903232"/>
                </a:cubicBezTo>
                <a:cubicBezTo>
                  <a:pt x="2555046" y="1446863"/>
                  <a:pt x="2841583" y="2165348"/>
                  <a:pt x="2844558" y="2907144"/>
                </a:cubicBezTo>
                <a:lnTo>
                  <a:pt x="2844750" y="2907144"/>
                </a:lnTo>
                <a:lnTo>
                  <a:pt x="2844567" y="2907327"/>
                </a:lnTo>
                <a:cubicBezTo>
                  <a:pt x="2844742" y="2908528"/>
                  <a:pt x="2844746" y="2909731"/>
                  <a:pt x="2844750" y="2910933"/>
                </a:cubicBezTo>
                <a:lnTo>
                  <a:pt x="2840961" y="2910933"/>
                </a:lnTo>
                <a:lnTo>
                  <a:pt x="2592902" y="3158992"/>
                </a:lnTo>
                <a:lnTo>
                  <a:pt x="2344843" y="2910933"/>
                </a:lnTo>
                <a:lnTo>
                  <a:pt x="2342765" y="2910933"/>
                </a:lnTo>
                <a:lnTo>
                  <a:pt x="2342652" y="2908742"/>
                </a:lnTo>
                <a:lnTo>
                  <a:pt x="2341054" y="2907144"/>
                </a:lnTo>
                <a:lnTo>
                  <a:pt x="2342570" y="2907144"/>
                </a:lnTo>
                <a:cubicBezTo>
                  <a:pt x="2339408" y="2293718"/>
                  <a:pt x="2102129" y="1699740"/>
                  <a:pt x="1672540" y="1250142"/>
                </a:cubicBezTo>
                <a:cubicBezTo>
                  <a:pt x="1232013" y="789097"/>
                  <a:pt x="630616" y="523165"/>
                  <a:pt x="927" y="502769"/>
                </a:cubicBezTo>
                <a:lnTo>
                  <a:pt x="251847" y="251850"/>
                </a:lnTo>
                <a:lnTo>
                  <a:pt x="0" y="2"/>
                </a:lnTo>
                <a:close/>
              </a:path>
            </a:pathLst>
          </a:custGeom>
          <a:solidFill>
            <a:srgbClr val="2A4B7D"/>
          </a:solidFill>
          <a:ln w="38100" cmpd="sng">
            <a:solidFill>
              <a:srgbClr val="F7F7F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noAutofit/>
          </a:bodyPr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36" name="022"/>
          <p:cNvSpPr/>
          <p:nvPr/>
        </p:nvSpPr>
        <p:spPr>
          <a:xfrm>
            <a:off x="7268017" y="1777140"/>
            <a:ext cx="900100" cy="900100"/>
          </a:xfrm>
          <a:prstGeom prst="ellipse">
            <a:avLst/>
          </a:prstGeom>
          <a:solidFill>
            <a:srgbClr val="213A62"/>
          </a:solidFill>
          <a:ln w="76200" cmpd="sng">
            <a:solidFill>
              <a:srgbClr val="F7F7F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38" name="024"/>
          <p:cNvSpPr/>
          <p:nvPr/>
        </p:nvSpPr>
        <p:spPr>
          <a:xfrm>
            <a:off x="7270898" y="4020773"/>
            <a:ext cx="900100" cy="900100"/>
          </a:xfrm>
          <a:prstGeom prst="ellipse">
            <a:avLst/>
          </a:prstGeom>
          <a:solidFill>
            <a:srgbClr val="213A62"/>
          </a:solidFill>
          <a:ln w="76200" cmpd="sng">
            <a:solidFill>
              <a:srgbClr val="F7F7F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40" name="0 26"/>
          <p:cNvSpPr/>
          <p:nvPr/>
        </p:nvSpPr>
        <p:spPr>
          <a:xfrm>
            <a:off x="4667946" y="4020773"/>
            <a:ext cx="900100" cy="900100"/>
          </a:xfrm>
          <a:prstGeom prst="ellipse">
            <a:avLst/>
          </a:prstGeom>
          <a:solidFill>
            <a:srgbClr val="213A62"/>
          </a:solidFill>
          <a:ln w="76200" cmpd="sng">
            <a:solidFill>
              <a:srgbClr val="F7F7F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42" name="028"/>
          <p:cNvSpPr/>
          <p:nvPr/>
        </p:nvSpPr>
        <p:spPr>
          <a:xfrm>
            <a:off x="4667946" y="1777140"/>
            <a:ext cx="900100" cy="900100"/>
          </a:xfrm>
          <a:prstGeom prst="ellipse">
            <a:avLst/>
          </a:prstGeom>
          <a:solidFill>
            <a:srgbClr val="213A62"/>
          </a:solidFill>
          <a:ln w="76200" cmpd="sng">
            <a:solidFill>
              <a:srgbClr val="F7F7F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30" name="Freeform 826"/>
          <p:cNvSpPr>
            <a:spLocks noEditPoints="1"/>
          </p:cNvSpPr>
          <p:nvPr/>
        </p:nvSpPr>
        <p:spPr bwMode="auto">
          <a:xfrm>
            <a:off x="4915623" y="4288634"/>
            <a:ext cx="404199" cy="406344"/>
          </a:xfrm>
          <a:custGeom>
            <a:avLst/>
            <a:gdLst>
              <a:gd name="T0" fmla="*/ 928923347 w 85"/>
              <a:gd name="T1" fmla="*/ 822945656 h 85"/>
              <a:gd name="T2" fmla="*/ 903474858 w 85"/>
              <a:gd name="T3" fmla="*/ 797231294 h 85"/>
              <a:gd name="T4" fmla="*/ 878026369 w 85"/>
              <a:gd name="T5" fmla="*/ 655786165 h 85"/>
              <a:gd name="T6" fmla="*/ 878026369 w 85"/>
              <a:gd name="T7" fmla="*/ 655786165 h 85"/>
              <a:gd name="T8" fmla="*/ 979823891 w 85"/>
              <a:gd name="T9" fmla="*/ 565776932 h 85"/>
              <a:gd name="T10" fmla="*/ 1018000192 w 85"/>
              <a:gd name="T11" fmla="*/ 552917958 h 85"/>
              <a:gd name="T12" fmla="*/ 1081624981 w 85"/>
              <a:gd name="T13" fmla="*/ 475767699 h 85"/>
              <a:gd name="T14" fmla="*/ 1068900736 w 85"/>
              <a:gd name="T15" fmla="*/ 398613854 h 85"/>
              <a:gd name="T16" fmla="*/ 979823891 w 85"/>
              <a:gd name="T17" fmla="*/ 347181544 h 85"/>
              <a:gd name="T18" fmla="*/ 941651158 w 85"/>
              <a:gd name="T19" fmla="*/ 347181544 h 85"/>
              <a:gd name="T20" fmla="*/ 814401580 w 85"/>
              <a:gd name="T21" fmla="*/ 308604621 h 85"/>
              <a:gd name="T22" fmla="*/ 814401580 w 85"/>
              <a:gd name="T23" fmla="*/ 308604621 h 85"/>
              <a:gd name="T24" fmla="*/ 776225280 w 85"/>
              <a:gd name="T25" fmla="*/ 167159492 h 85"/>
              <a:gd name="T26" fmla="*/ 788949524 w 85"/>
              <a:gd name="T27" fmla="*/ 128586155 h 85"/>
              <a:gd name="T28" fmla="*/ 750773224 w 85"/>
              <a:gd name="T29" fmla="*/ 38576922 h 85"/>
              <a:gd name="T30" fmla="*/ 712600491 w 85"/>
              <a:gd name="T31" fmla="*/ 25717948 h 85"/>
              <a:gd name="T32" fmla="*/ 674424191 w 85"/>
              <a:gd name="T33" fmla="*/ 12858974 h 85"/>
              <a:gd name="T34" fmla="*/ 585350913 w 85"/>
              <a:gd name="T35" fmla="*/ 64291285 h 85"/>
              <a:gd name="T36" fmla="*/ 572626669 w 85"/>
              <a:gd name="T37" fmla="*/ 90009233 h 85"/>
              <a:gd name="T38" fmla="*/ 470825579 w 85"/>
              <a:gd name="T39" fmla="*/ 192877440 h 85"/>
              <a:gd name="T40" fmla="*/ 470825579 w 85"/>
              <a:gd name="T41" fmla="*/ 192877440 h 85"/>
              <a:gd name="T42" fmla="*/ 330851757 w 85"/>
              <a:gd name="T43" fmla="*/ 141445129 h 85"/>
              <a:gd name="T44" fmla="*/ 318123945 w 85"/>
              <a:gd name="T45" fmla="*/ 115727181 h 85"/>
              <a:gd name="T46" fmla="*/ 203598611 w 85"/>
              <a:gd name="T47" fmla="*/ 102868207 h 85"/>
              <a:gd name="T48" fmla="*/ 152701634 w 85"/>
              <a:gd name="T49" fmla="*/ 154304104 h 85"/>
              <a:gd name="T50" fmla="*/ 152701634 w 85"/>
              <a:gd name="T51" fmla="*/ 257172311 h 85"/>
              <a:gd name="T52" fmla="*/ 178150123 w 85"/>
              <a:gd name="T53" fmla="*/ 282886673 h 85"/>
              <a:gd name="T54" fmla="*/ 203598611 w 85"/>
              <a:gd name="T55" fmla="*/ 424331802 h 85"/>
              <a:gd name="T56" fmla="*/ 89073278 w 85"/>
              <a:gd name="T57" fmla="*/ 527200009 h 85"/>
              <a:gd name="T58" fmla="*/ 63624789 w 85"/>
              <a:gd name="T59" fmla="*/ 527200009 h 85"/>
              <a:gd name="T60" fmla="*/ 0 w 85"/>
              <a:gd name="T61" fmla="*/ 617209242 h 85"/>
              <a:gd name="T62" fmla="*/ 12724244 w 85"/>
              <a:gd name="T63" fmla="*/ 694363087 h 85"/>
              <a:gd name="T64" fmla="*/ 101801089 w 85"/>
              <a:gd name="T65" fmla="*/ 745795398 h 85"/>
              <a:gd name="T66" fmla="*/ 139973822 w 85"/>
              <a:gd name="T67" fmla="*/ 732936424 h 85"/>
              <a:gd name="T68" fmla="*/ 267223401 w 85"/>
              <a:gd name="T69" fmla="*/ 784372320 h 85"/>
              <a:gd name="T70" fmla="*/ 267223401 w 85"/>
              <a:gd name="T71" fmla="*/ 784372320 h 85"/>
              <a:gd name="T72" fmla="*/ 305399701 w 85"/>
              <a:gd name="T73" fmla="*/ 925817449 h 85"/>
              <a:gd name="T74" fmla="*/ 292675456 w 85"/>
              <a:gd name="T75" fmla="*/ 951531812 h 85"/>
              <a:gd name="T76" fmla="*/ 330851757 w 85"/>
              <a:gd name="T77" fmla="*/ 1054400019 h 85"/>
              <a:gd name="T78" fmla="*/ 369024490 w 85"/>
              <a:gd name="T79" fmla="*/ 1067258993 h 85"/>
              <a:gd name="T80" fmla="*/ 407200790 w 85"/>
              <a:gd name="T81" fmla="*/ 1080117967 h 85"/>
              <a:gd name="T82" fmla="*/ 496274068 w 85"/>
              <a:gd name="T83" fmla="*/ 1028685656 h 85"/>
              <a:gd name="T84" fmla="*/ 508998312 w 85"/>
              <a:gd name="T85" fmla="*/ 990108734 h 85"/>
              <a:gd name="T86" fmla="*/ 610799402 w 85"/>
              <a:gd name="T87" fmla="*/ 900099501 h 85"/>
              <a:gd name="T88" fmla="*/ 610799402 w 85"/>
              <a:gd name="T89" fmla="*/ 900099501 h 85"/>
              <a:gd name="T90" fmla="*/ 750773224 w 85"/>
              <a:gd name="T91" fmla="*/ 938672838 h 85"/>
              <a:gd name="T92" fmla="*/ 763501036 w 85"/>
              <a:gd name="T93" fmla="*/ 964390786 h 85"/>
              <a:gd name="T94" fmla="*/ 878026369 w 85"/>
              <a:gd name="T95" fmla="*/ 977249760 h 85"/>
              <a:gd name="T96" fmla="*/ 928923347 w 85"/>
              <a:gd name="T97" fmla="*/ 925817449 h 85"/>
              <a:gd name="T98" fmla="*/ 928923347 w 85"/>
              <a:gd name="T99" fmla="*/ 822945656 h 85"/>
              <a:gd name="T100" fmla="*/ 483549824 w 85"/>
              <a:gd name="T101" fmla="*/ 720077449 h 85"/>
              <a:gd name="T102" fmla="*/ 369024490 w 85"/>
              <a:gd name="T103" fmla="*/ 488626673 h 85"/>
              <a:gd name="T104" fmla="*/ 598075157 w 85"/>
              <a:gd name="T105" fmla="*/ 372899492 h 85"/>
              <a:gd name="T106" fmla="*/ 712600491 w 85"/>
              <a:gd name="T107" fmla="*/ 604350268 h 85"/>
              <a:gd name="T108" fmla="*/ 483549824 w 85"/>
              <a:gd name="T109" fmla="*/ 720077449 h 85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85"/>
              <a:gd name="T166" fmla="*/ 0 h 85"/>
              <a:gd name="T167" fmla="*/ 85 w 85"/>
              <a:gd name="T168" fmla="*/ 85 h 85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85" h="85">
                <a:moveTo>
                  <a:pt x="73" y="64"/>
                </a:moveTo>
                <a:cubicBezTo>
                  <a:pt x="71" y="62"/>
                  <a:pt x="71" y="62"/>
                  <a:pt x="71" y="62"/>
                </a:cubicBezTo>
                <a:cubicBezTo>
                  <a:pt x="69" y="59"/>
                  <a:pt x="68" y="55"/>
                  <a:pt x="69" y="51"/>
                </a:cubicBezTo>
                <a:cubicBezTo>
                  <a:pt x="69" y="51"/>
                  <a:pt x="69" y="51"/>
                  <a:pt x="69" y="51"/>
                </a:cubicBezTo>
                <a:cubicBezTo>
                  <a:pt x="70" y="48"/>
                  <a:pt x="74" y="45"/>
                  <a:pt x="77" y="44"/>
                </a:cubicBezTo>
                <a:cubicBezTo>
                  <a:pt x="80" y="43"/>
                  <a:pt x="80" y="43"/>
                  <a:pt x="80" y="43"/>
                </a:cubicBezTo>
                <a:cubicBezTo>
                  <a:pt x="83" y="43"/>
                  <a:pt x="85" y="40"/>
                  <a:pt x="85" y="37"/>
                </a:cubicBezTo>
                <a:cubicBezTo>
                  <a:pt x="85" y="35"/>
                  <a:pt x="84" y="33"/>
                  <a:pt x="84" y="31"/>
                </a:cubicBezTo>
                <a:cubicBezTo>
                  <a:pt x="83" y="28"/>
                  <a:pt x="80" y="26"/>
                  <a:pt x="77" y="27"/>
                </a:cubicBezTo>
                <a:cubicBezTo>
                  <a:pt x="74" y="27"/>
                  <a:pt x="74" y="27"/>
                  <a:pt x="74" y="27"/>
                </a:cubicBezTo>
                <a:cubicBezTo>
                  <a:pt x="70" y="28"/>
                  <a:pt x="66" y="27"/>
                  <a:pt x="64" y="24"/>
                </a:cubicBezTo>
                <a:cubicBezTo>
                  <a:pt x="64" y="24"/>
                  <a:pt x="64" y="24"/>
                  <a:pt x="64" y="24"/>
                </a:cubicBezTo>
                <a:cubicBezTo>
                  <a:pt x="61" y="21"/>
                  <a:pt x="60" y="17"/>
                  <a:pt x="61" y="13"/>
                </a:cubicBezTo>
                <a:cubicBezTo>
                  <a:pt x="62" y="10"/>
                  <a:pt x="62" y="10"/>
                  <a:pt x="62" y="10"/>
                </a:cubicBezTo>
                <a:cubicBezTo>
                  <a:pt x="63" y="7"/>
                  <a:pt x="62" y="4"/>
                  <a:pt x="59" y="3"/>
                </a:cubicBezTo>
                <a:cubicBezTo>
                  <a:pt x="58" y="2"/>
                  <a:pt x="57" y="2"/>
                  <a:pt x="56" y="2"/>
                </a:cubicBezTo>
                <a:cubicBezTo>
                  <a:pt x="55" y="1"/>
                  <a:pt x="54" y="1"/>
                  <a:pt x="53" y="1"/>
                </a:cubicBezTo>
                <a:cubicBezTo>
                  <a:pt x="50" y="0"/>
                  <a:pt x="47" y="2"/>
                  <a:pt x="46" y="5"/>
                </a:cubicBezTo>
                <a:cubicBezTo>
                  <a:pt x="45" y="7"/>
                  <a:pt x="45" y="7"/>
                  <a:pt x="45" y="7"/>
                </a:cubicBezTo>
                <a:cubicBezTo>
                  <a:pt x="44" y="11"/>
                  <a:pt x="41" y="14"/>
                  <a:pt x="37" y="15"/>
                </a:cubicBezTo>
                <a:cubicBezTo>
                  <a:pt x="37" y="15"/>
                  <a:pt x="37" y="15"/>
                  <a:pt x="37" y="15"/>
                </a:cubicBezTo>
                <a:cubicBezTo>
                  <a:pt x="33" y="16"/>
                  <a:pt x="29" y="14"/>
                  <a:pt x="26" y="11"/>
                </a:cubicBezTo>
                <a:cubicBezTo>
                  <a:pt x="25" y="9"/>
                  <a:pt x="25" y="9"/>
                  <a:pt x="25" y="9"/>
                </a:cubicBezTo>
                <a:cubicBezTo>
                  <a:pt x="22" y="7"/>
                  <a:pt x="19" y="6"/>
                  <a:pt x="16" y="8"/>
                </a:cubicBezTo>
                <a:cubicBezTo>
                  <a:pt x="15" y="10"/>
                  <a:pt x="13" y="11"/>
                  <a:pt x="12" y="12"/>
                </a:cubicBezTo>
                <a:cubicBezTo>
                  <a:pt x="10" y="14"/>
                  <a:pt x="10" y="18"/>
                  <a:pt x="12" y="20"/>
                </a:cubicBezTo>
                <a:cubicBezTo>
                  <a:pt x="14" y="22"/>
                  <a:pt x="14" y="22"/>
                  <a:pt x="14" y="22"/>
                </a:cubicBezTo>
                <a:cubicBezTo>
                  <a:pt x="16" y="25"/>
                  <a:pt x="17" y="30"/>
                  <a:pt x="16" y="33"/>
                </a:cubicBezTo>
                <a:cubicBezTo>
                  <a:pt x="15" y="37"/>
                  <a:pt x="11" y="40"/>
                  <a:pt x="7" y="41"/>
                </a:cubicBezTo>
                <a:cubicBezTo>
                  <a:pt x="5" y="41"/>
                  <a:pt x="5" y="41"/>
                  <a:pt x="5" y="41"/>
                </a:cubicBezTo>
                <a:cubicBezTo>
                  <a:pt x="2" y="42"/>
                  <a:pt x="0" y="45"/>
                  <a:pt x="0" y="48"/>
                </a:cubicBezTo>
                <a:cubicBezTo>
                  <a:pt x="0" y="50"/>
                  <a:pt x="1" y="52"/>
                  <a:pt x="1" y="54"/>
                </a:cubicBezTo>
                <a:cubicBezTo>
                  <a:pt x="2" y="57"/>
                  <a:pt x="5" y="59"/>
                  <a:pt x="8" y="58"/>
                </a:cubicBezTo>
                <a:cubicBezTo>
                  <a:pt x="11" y="57"/>
                  <a:pt x="11" y="57"/>
                  <a:pt x="11" y="57"/>
                </a:cubicBezTo>
                <a:cubicBezTo>
                  <a:pt x="15" y="57"/>
                  <a:pt x="19" y="58"/>
                  <a:pt x="21" y="61"/>
                </a:cubicBezTo>
                <a:cubicBezTo>
                  <a:pt x="21" y="61"/>
                  <a:pt x="21" y="61"/>
                  <a:pt x="21" y="61"/>
                </a:cubicBezTo>
                <a:cubicBezTo>
                  <a:pt x="24" y="64"/>
                  <a:pt x="25" y="68"/>
                  <a:pt x="24" y="72"/>
                </a:cubicBezTo>
                <a:cubicBezTo>
                  <a:pt x="23" y="74"/>
                  <a:pt x="23" y="74"/>
                  <a:pt x="23" y="74"/>
                </a:cubicBezTo>
                <a:cubicBezTo>
                  <a:pt x="22" y="77"/>
                  <a:pt x="23" y="81"/>
                  <a:pt x="26" y="82"/>
                </a:cubicBezTo>
                <a:cubicBezTo>
                  <a:pt x="27" y="82"/>
                  <a:pt x="28" y="83"/>
                  <a:pt x="29" y="83"/>
                </a:cubicBezTo>
                <a:cubicBezTo>
                  <a:pt x="30" y="83"/>
                  <a:pt x="31" y="84"/>
                  <a:pt x="32" y="84"/>
                </a:cubicBezTo>
                <a:cubicBezTo>
                  <a:pt x="35" y="85"/>
                  <a:pt x="38" y="83"/>
                  <a:pt x="39" y="80"/>
                </a:cubicBezTo>
                <a:cubicBezTo>
                  <a:pt x="40" y="77"/>
                  <a:pt x="40" y="77"/>
                  <a:pt x="40" y="77"/>
                </a:cubicBezTo>
                <a:cubicBezTo>
                  <a:pt x="41" y="73"/>
                  <a:pt x="44" y="71"/>
                  <a:pt x="48" y="70"/>
                </a:cubicBezTo>
                <a:cubicBezTo>
                  <a:pt x="48" y="70"/>
                  <a:pt x="48" y="70"/>
                  <a:pt x="48" y="70"/>
                </a:cubicBezTo>
                <a:cubicBezTo>
                  <a:pt x="52" y="69"/>
                  <a:pt x="56" y="70"/>
                  <a:pt x="59" y="73"/>
                </a:cubicBezTo>
                <a:cubicBezTo>
                  <a:pt x="60" y="75"/>
                  <a:pt x="60" y="75"/>
                  <a:pt x="60" y="75"/>
                </a:cubicBezTo>
                <a:cubicBezTo>
                  <a:pt x="63" y="78"/>
                  <a:pt x="66" y="78"/>
                  <a:pt x="69" y="76"/>
                </a:cubicBezTo>
                <a:cubicBezTo>
                  <a:pt x="70" y="75"/>
                  <a:pt x="72" y="74"/>
                  <a:pt x="73" y="72"/>
                </a:cubicBezTo>
                <a:cubicBezTo>
                  <a:pt x="75" y="70"/>
                  <a:pt x="75" y="67"/>
                  <a:pt x="73" y="64"/>
                </a:cubicBezTo>
                <a:close/>
                <a:moveTo>
                  <a:pt x="38" y="56"/>
                </a:moveTo>
                <a:cubicBezTo>
                  <a:pt x="30" y="53"/>
                  <a:pt x="26" y="45"/>
                  <a:pt x="29" y="38"/>
                </a:cubicBezTo>
                <a:cubicBezTo>
                  <a:pt x="31" y="30"/>
                  <a:pt x="40" y="26"/>
                  <a:pt x="47" y="29"/>
                </a:cubicBezTo>
                <a:cubicBezTo>
                  <a:pt x="55" y="31"/>
                  <a:pt x="59" y="39"/>
                  <a:pt x="56" y="47"/>
                </a:cubicBezTo>
                <a:cubicBezTo>
                  <a:pt x="54" y="54"/>
                  <a:pt x="45" y="59"/>
                  <a:pt x="38" y="5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 sz="2400" dirty="0">
              <a:latin typeface="Arial"/>
              <a:ea typeface="微软雅黑"/>
              <a:cs typeface="+mn-ea"/>
              <a:sym typeface="Arial"/>
            </a:endParaRPr>
          </a:p>
        </p:txBody>
      </p:sp>
      <p:grpSp>
        <p:nvGrpSpPr>
          <p:cNvPr id="31" name="Group 78"/>
          <p:cNvGrpSpPr/>
          <p:nvPr/>
        </p:nvGrpSpPr>
        <p:grpSpPr bwMode="auto">
          <a:xfrm>
            <a:off x="7510011" y="4273570"/>
            <a:ext cx="428339" cy="421408"/>
            <a:chOff x="2689225" y="2878138"/>
            <a:chExt cx="393700" cy="387350"/>
          </a:xfrm>
          <a:solidFill>
            <a:schemeClr val="bg1"/>
          </a:solidFill>
        </p:grpSpPr>
        <p:sp>
          <p:nvSpPr>
            <p:cNvPr id="56" name="Freeform 801"/>
            <p:cNvSpPr/>
            <p:nvPr/>
          </p:nvSpPr>
          <p:spPr bwMode="auto">
            <a:xfrm>
              <a:off x="3003550" y="3079750"/>
              <a:ext cx="79375" cy="128588"/>
            </a:xfrm>
            <a:custGeom>
              <a:avLst/>
              <a:gdLst>
                <a:gd name="T0" fmla="*/ 78105000 w 22"/>
                <a:gd name="T1" fmla="*/ 51035148 h 36"/>
                <a:gd name="T2" fmla="*/ 78105000 w 22"/>
                <a:gd name="T3" fmla="*/ 63790364 h 36"/>
                <a:gd name="T4" fmla="*/ 78105000 w 22"/>
                <a:gd name="T5" fmla="*/ 63790364 h 36"/>
                <a:gd name="T6" fmla="*/ 78105000 w 22"/>
                <a:gd name="T7" fmla="*/ 76549151 h 36"/>
                <a:gd name="T8" fmla="*/ 78105000 w 22"/>
                <a:gd name="T9" fmla="*/ 102066725 h 36"/>
                <a:gd name="T10" fmla="*/ 78105000 w 22"/>
                <a:gd name="T11" fmla="*/ 114825512 h 36"/>
                <a:gd name="T12" fmla="*/ 78105000 w 22"/>
                <a:gd name="T13" fmla="*/ 140343086 h 36"/>
                <a:gd name="T14" fmla="*/ 65087500 w 22"/>
                <a:gd name="T15" fmla="*/ 165860661 h 36"/>
                <a:gd name="T16" fmla="*/ 65087500 w 22"/>
                <a:gd name="T17" fmla="*/ 178615876 h 36"/>
                <a:gd name="T18" fmla="*/ 65087500 w 22"/>
                <a:gd name="T19" fmla="*/ 204133450 h 36"/>
                <a:gd name="T20" fmla="*/ 52070000 w 22"/>
                <a:gd name="T21" fmla="*/ 229651024 h 36"/>
                <a:gd name="T22" fmla="*/ 52070000 w 22"/>
                <a:gd name="T23" fmla="*/ 242409811 h 36"/>
                <a:gd name="T24" fmla="*/ 52070000 w 22"/>
                <a:gd name="T25" fmla="*/ 267927386 h 36"/>
                <a:gd name="T26" fmla="*/ 39052500 w 22"/>
                <a:gd name="T27" fmla="*/ 280686173 h 36"/>
                <a:gd name="T28" fmla="*/ 39052500 w 22"/>
                <a:gd name="T29" fmla="*/ 306200175 h 36"/>
                <a:gd name="T30" fmla="*/ 26035000 w 22"/>
                <a:gd name="T31" fmla="*/ 318958962 h 36"/>
                <a:gd name="T32" fmla="*/ 26035000 w 22"/>
                <a:gd name="T33" fmla="*/ 344476536 h 36"/>
                <a:gd name="T34" fmla="*/ 13017500 w 22"/>
                <a:gd name="T35" fmla="*/ 357235323 h 36"/>
                <a:gd name="T36" fmla="*/ 13017500 w 22"/>
                <a:gd name="T37" fmla="*/ 369994111 h 36"/>
                <a:gd name="T38" fmla="*/ 39052500 w 22"/>
                <a:gd name="T39" fmla="*/ 446543261 h 36"/>
                <a:gd name="T40" fmla="*/ 52070000 w 22"/>
                <a:gd name="T41" fmla="*/ 446543261 h 36"/>
                <a:gd name="T42" fmla="*/ 65087500 w 22"/>
                <a:gd name="T43" fmla="*/ 459302048 h 36"/>
                <a:gd name="T44" fmla="*/ 104140000 w 22"/>
                <a:gd name="T45" fmla="*/ 433784474 h 36"/>
                <a:gd name="T46" fmla="*/ 286381392 w 22"/>
                <a:gd name="T47" fmla="*/ 63790364 h 36"/>
                <a:gd name="T48" fmla="*/ 273363892 w 22"/>
                <a:gd name="T49" fmla="*/ 25517574 h 36"/>
                <a:gd name="T50" fmla="*/ 234311392 w 22"/>
                <a:gd name="T51" fmla="*/ 0 h 36"/>
                <a:gd name="T52" fmla="*/ 130175000 w 22"/>
                <a:gd name="T53" fmla="*/ 0 h 36"/>
                <a:gd name="T54" fmla="*/ 78105000 w 22"/>
                <a:gd name="T55" fmla="*/ 51035148 h 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2"/>
                <a:gd name="T85" fmla="*/ 0 h 36"/>
                <a:gd name="T86" fmla="*/ 22 w 22"/>
                <a:gd name="T87" fmla="*/ 36 h 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2" h="36">
                  <a:moveTo>
                    <a:pt x="6" y="4"/>
                  </a:moveTo>
                  <a:cubicBezTo>
                    <a:pt x="6" y="4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6"/>
                    <a:pt x="6" y="6"/>
                  </a:cubicBezTo>
                  <a:cubicBezTo>
                    <a:pt x="6" y="7"/>
                    <a:pt x="6" y="7"/>
                    <a:pt x="6" y="8"/>
                  </a:cubicBezTo>
                  <a:cubicBezTo>
                    <a:pt x="6" y="8"/>
                    <a:pt x="6" y="9"/>
                    <a:pt x="6" y="9"/>
                  </a:cubicBezTo>
                  <a:cubicBezTo>
                    <a:pt x="6" y="10"/>
                    <a:pt x="6" y="11"/>
                    <a:pt x="6" y="11"/>
                  </a:cubicBezTo>
                  <a:cubicBezTo>
                    <a:pt x="6" y="12"/>
                    <a:pt x="5" y="12"/>
                    <a:pt x="5" y="13"/>
                  </a:cubicBezTo>
                  <a:cubicBezTo>
                    <a:pt x="5" y="13"/>
                    <a:pt x="5" y="14"/>
                    <a:pt x="5" y="14"/>
                  </a:cubicBezTo>
                  <a:cubicBezTo>
                    <a:pt x="5" y="15"/>
                    <a:pt x="5" y="15"/>
                    <a:pt x="5" y="16"/>
                  </a:cubicBezTo>
                  <a:cubicBezTo>
                    <a:pt x="5" y="16"/>
                    <a:pt x="5" y="17"/>
                    <a:pt x="4" y="18"/>
                  </a:cubicBezTo>
                  <a:cubicBezTo>
                    <a:pt x="4" y="18"/>
                    <a:pt x="4" y="19"/>
                    <a:pt x="4" y="19"/>
                  </a:cubicBezTo>
                  <a:cubicBezTo>
                    <a:pt x="4" y="20"/>
                    <a:pt x="4" y="20"/>
                    <a:pt x="4" y="21"/>
                  </a:cubicBezTo>
                  <a:cubicBezTo>
                    <a:pt x="4" y="21"/>
                    <a:pt x="3" y="22"/>
                    <a:pt x="3" y="22"/>
                  </a:cubicBezTo>
                  <a:cubicBezTo>
                    <a:pt x="3" y="23"/>
                    <a:pt x="3" y="23"/>
                    <a:pt x="3" y="24"/>
                  </a:cubicBezTo>
                  <a:cubicBezTo>
                    <a:pt x="3" y="24"/>
                    <a:pt x="2" y="25"/>
                    <a:pt x="2" y="25"/>
                  </a:cubicBezTo>
                  <a:cubicBezTo>
                    <a:pt x="2" y="26"/>
                    <a:pt x="2" y="26"/>
                    <a:pt x="2" y="27"/>
                  </a:cubicBezTo>
                  <a:cubicBezTo>
                    <a:pt x="2" y="27"/>
                    <a:pt x="1" y="28"/>
                    <a:pt x="1" y="28"/>
                  </a:cubicBezTo>
                  <a:cubicBezTo>
                    <a:pt x="1" y="28"/>
                    <a:pt x="1" y="29"/>
                    <a:pt x="1" y="29"/>
                  </a:cubicBezTo>
                  <a:cubicBezTo>
                    <a:pt x="0" y="31"/>
                    <a:pt x="1" y="34"/>
                    <a:pt x="3" y="35"/>
                  </a:cubicBezTo>
                  <a:cubicBezTo>
                    <a:pt x="3" y="35"/>
                    <a:pt x="3" y="35"/>
                    <a:pt x="4" y="35"/>
                  </a:cubicBezTo>
                  <a:cubicBezTo>
                    <a:pt x="4" y="35"/>
                    <a:pt x="5" y="36"/>
                    <a:pt x="5" y="36"/>
                  </a:cubicBezTo>
                  <a:cubicBezTo>
                    <a:pt x="7" y="36"/>
                    <a:pt x="8" y="35"/>
                    <a:pt x="8" y="34"/>
                  </a:cubicBezTo>
                  <a:cubicBezTo>
                    <a:pt x="16" y="26"/>
                    <a:pt x="20" y="16"/>
                    <a:pt x="22" y="5"/>
                  </a:cubicBezTo>
                  <a:cubicBezTo>
                    <a:pt x="22" y="4"/>
                    <a:pt x="21" y="3"/>
                    <a:pt x="21" y="2"/>
                  </a:cubicBezTo>
                  <a:cubicBezTo>
                    <a:pt x="20" y="1"/>
                    <a:pt x="19" y="0"/>
                    <a:pt x="18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8" y="0"/>
                    <a:pt x="7" y="2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2400" dirty="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57" name="Freeform 802"/>
            <p:cNvSpPr/>
            <p:nvPr/>
          </p:nvSpPr>
          <p:spPr bwMode="auto">
            <a:xfrm>
              <a:off x="2689225" y="3079750"/>
              <a:ext cx="79375" cy="128588"/>
            </a:xfrm>
            <a:custGeom>
              <a:avLst/>
              <a:gdLst>
                <a:gd name="T0" fmla="*/ 260346392 w 22"/>
                <a:gd name="T1" fmla="*/ 318958962 h 36"/>
                <a:gd name="T2" fmla="*/ 247328892 w 22"/>
                <a:gd name="T3" fmla="*/ 306200175 h 36"/>
                <a:gd name="T4" fmla="*/ 247328892 w 22"/>
                <a:gd name="T5" fmla="*/ 280686173 h 36"/>
                <a:gd name="T6" fmla="*/ 247328892 w 22"/>
                <a:gd name="T7" fmla="*/ 267927386 h 36"/>
                <a:gd name="T8" fmla="*/ 234311392 w 22"/>
                <a:gd name="T9" fmla="*/ 242409811 h 36"/>
                <a:gd name="T10" fmla="*/ 234311392 w 22"/>
                <a:gd name="T11" fmla="*/ 229651024 h 36"/>
                <a:gd name="T12" fmla="*/ 221293892 w 22"/>
                <a:gd name="T13" fmla="*/ 204133450 h 36"/>
                <a:gd name="T14" fmla="*/ 221293892 w 22"/>
                <a:gd name="T15" fmla="*/ 178615876 h 36"/>
                <a:gd name="T16" fmla="*/ 221293892 w 22"/>
                <a:gd name="T17" fmla="*/ 165860661 h 36"/>
                <a:gd name="T18" fmla="*/ 221293892 w 22"/>
                <a:gd name="T19" fmla="*/ 140343086 h 36"/>
                <a:gd name="T20" fmla="*/ 208276392 w 22"/>
                <a:gd name="T21" fmla="*/ 114825512 h 36"/>
                <a:gd name="T22" fmla="*/ 208276392 w 22"/>
                <a:gd name="T23" fmla="*/ 102066725 h 36"/>
                <a:gd name="T24" fmla="*/ 208276392 w 22"/>
                <a:gd name="T25" fmla="*/ 76549151 h 36"/>
                <a:gd name="T26" fmla="*/ 208276392 w 22"/>
                <a:gd name="T27" fmla="*/ 63790364 h 36"/>
                <a:gd name="T28" fmla="*/ 208276392 w 22"/>
                <a:gd name="T29" fmla="*/ 63790364 h 36"/>
                <a:gd name="T30" fmla="*/ 208276392 w 22"/>
                <a:gd name="T31" fmla="*/ 51035148 h 36"/>
                <a:gd name="T32" fmla="*/ 156206392 w 22"/>
                <a:gd name="T33" fmla="*/ 0 h 36"/>
                <a:gd name="T34" fmla="*/ 65087500 w 22"/>
                <a:gd name="T35" fmla="*/ 0 h 36"/>
                <a:gd name="T36" fmla="*/ 26035000 w 22"/>
                <a:gd name="T37" fmla="*/ 25517574 h 36"/>
                <a:gd name="T38" fmla="*/ 13017500 w 22"/>
                <a:gd name="T39" fmla="*/ 63790364 h 36"/>
                <a:gd name="T40" fmla="*/ 182241392 w 22"/>
                <a:gd name="T41" fmla="*/ 433784474 h 36"/>
                <a:gd name="T42" fmla="*/ 247328892 w 22"/>
                <a:gd name="T43" fmla="*/ 446543261 h 36"/>
                <a:gd name="T44" fmla="*/ 260346392 w 22"/>
                <a:gd name="T45" fmla="*/ 446543261 h 36"/>
                <a:gd name="T46" fmla="*/ 286381392 w 22"/>
                <a:gd name="T47" fmla="*/ 369994111 h 36"/>
                <a:gd name="T48" fmla="*/ 273363892 w 22"/>
                <a:gd name="T49" fmla="*/ 369994111 h 36"/>
                <a:gd name="T50" fmla="*/ 260346392 w 22"/>
                <a:gd name="T51" fmla="*/ 344476536 h 36"/>
                <a:gd name="T52" fmla="*/ 260346392 w 22"/>
                <a:gd name="T53" fmla="*/ 318958962 h 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2"/>
                <a:gd name="T82" fmla="*/ 0 h 36"/>
                <a:gd name="T83" fmla="*/ 22 w 22"/>
                <a:gd name="T84" fmla="*/ 36 h 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22" h="36">
                  <a:moveTo>
                    <a:pt x="20" y="25"/>
                  </a:moveTo>
                  <a:cubicBezTo>
                    <a:pt x="20" y="25"/>
                    <a:pt x="20" y="24"/>
                    <a:pt x="19" y="24"/>
                  </a:cubicBezTo>
                  <a:cubicBezTo>
                    <a:pt x="19" y="23"/>
                    <a:pt x="19" y="23"/>
                    <a:pt x="19" y="22"/>
                  </a:cubicBezTo>
                  <a:cubicBezTo>
                    <a:pt x="19" y="22"/>
                    <a:pt x="19" y="21"/>
                    <a:pt x="19" y="21"/>
                  </a:cubicBezTo>
                  <a:cubicBezTo>
                    <a:pt x="18" y="20"/>
                    <a:pt x="18" y="20"/>
                    <a:pt x="18" y="19"/>
                  </a:cubicBezTo>
                  <a:cubicBezTo>
                    <a:pt x="18" y="19"/>
                    <a:pt x="18" y="18"/>
                    <a:pt x="18" y="18"/>
                  </a:cubicBezTo>
                  <a:cubicBezTo>
                    <a:pt x="18" y="17"/>
                    <a:pt x="18" y="16"/>
                    <a:pt x="17" y="16"/>
                  </a:cubicBezTo>
                  <a:cubicBezTo>
                    <a:pt x="17" y="15"/>
                    <a:pt x="17" y="15"/>
                    <a:pt x="17" y="14"/>
                  </a:cubicBezTo>
                  <a:cubicBezTo>
                    <a:pt x="17" y="14"/>
                    <a:pt x="17" y="13"/>
                    <a:pt x="17" y="13"/>
                  </a:cubicBezTo>
                  <a:cubicBezTo>
                    <a:pt x="17" y="12"/>
                    <a:pt x="17" y="12"/>
                    <a:pt x="17" y="11"/>
                  </a:cubicBezTo>
                  <a:cubicBezTo>
                    <a:pt x="17" y="11"/>
                    <a:pt x="16" y="10"/>
                    <a:pt x="16" y="9"/>
                  </a:cubicBezTo>
                  <a:cubicBezTo>
                    <a:pt x="16" y="9"/>
                    <a:pt x="16" y="8"/>
                    <a:pt x="16" y="8"/>
                  </a:cubicBezTo>
                  <a:cubicBezTo>
                    <a:pt x="16" y="7"/>
                    <a:pt x="16" y="7"/>
                    <a:pt x="16" y="6"/>
                  </a:cubicBezTo>
                  <a:cubicBezTo>
                    <a:pt x="16" y="6"/>
                    <a:pt x="16" y="5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2" y="1"/>
                    <a:pt x="2" y="2"/>
                  </a:cubicBezTo>
                  <a:cubicBezTo>
                    <a:pt x="1" y="3"/>
                    <a:pt x="0" y="4"/>
                    <a:pt x="1" y="5"/>
                  </a:cubicBezTo>
                  <a:cubicBezTo>
                    <a:pt x="2" y="16"/>
                    <a:pt x="7" y="26"/>
                    <a:pt x="14" y="34"/>
                  </a:cubicBezTo>
                  <a:cubicBezTo>
                    <a:pt x="15" y="35"/>
                    <a:pt x="17" y="36"/>
                    <a:pt x="19" y="35"/>
                  </a:cubicBezTo>
                  <a:cubicBezTo>
                    <a:pt x="19" y="35"/>
                    <a:pt x="19" y="35"/>
                    <a:pt x="20" y="35"/>
                  </a:cubicBezTo>
                  <a:cubicBezTo>
                    <a:pt x="21" y="34"/>
                    <a:pt x="22" y="31"/>
                    <a:pt x="22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8"/>
                    <a:pt x="21" y="27"/>
                    <a:pt x="20" y="27"/>
                  </a:cubicBezTo>
                  <a:cubicBezTo>
                    <a:pt x="20" y="26"/>
                    <a:pt x="20" y="26"/>
                    <a:pt x="20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2400" dirty="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58" name="Freeform 803"/>
            <p:cNvSpPr/>
            <p:nvPr/>
          </p:nvSpPr>
          <p:spPr bwMode="auto">
            <a:xfrm>
              <a:off x="2897188" y="3079750"/>
              <a:ext cx="114300" cy="107950"/>
            </a:xfrm>
            <a:custGeom>
              <a:avLst/>
              <a:gdLst>
                <a:gd name="T0" fmla="*/ 357233934 w 32"/>
                <a:gd name="T1" fmla="*/ 0 h 30"/>
                <a:gd name="T2" fmla="*/ 38276213 w 32"/>
                <a:gd name="T3" fmla="*/ 0 h 30"/>
                <a:gd name="T4" fmla="*/ 0 w 32"/>
                <a:gd name="T5" fmla="*/ 51790812 h 30"/>
                <a:gd name="T6" fmla="*/ 0 w 32"/>
                <a:gd name="T7" fmla="*/ 297805263 h 30"/>
                <a:gd name="T8" fmla="*/ 38276213 w 32"/>
                <a:gd name="T9" fmla="*/ 349596075 h 30"/>
                <a:gd name="T10" fmla="*/ 51034950 w 32"/>
                <a:gd name="T11" fmla="*/ 349596075 h 30"/>
                <a:gd name="T12" fmla="*/ 51034950 w 32"/>
                <a:gd name="T13" fmla="*/ 349596075 h 30"/>
                <a:gd name="T14" fmla="*/ 102066328 w 32"/>
                <a:gd name="T15" fmla="*/ 349596075 h 30"/>
                <a:gd name="T16" fmla="*/ 102066328 w 32"/>
                <a:gd name="T17" fmla="*/ 349596075 h 30"/>
                <a:gd name="T18" fmla="*/ 153101278 w 32"/>
                <a:gd name="T19" fmla="*/ 362542878 h 30"/>
                <a:gd name="T20" fmla="*/ 165856444 w 32"/>
                <a:gd name="T21" fmla="*/ 362542878 h 30"/>
                <a:gd name="T22" fmla="*/ 204132656 w 32"/>
                <a:gd name="T23" fmla="*/ 375493280 h 30"/>
                <a:gd name="T24" fmla="*/ 216891394 w 32"/>
                <a:gd name="T25" fmla="*/ 375493280 h 30"/>
                <a:gd name="T26" fmla="*/ 229650131 w 32"/>
                <a:gd name="T27" fmla="*/ 375493280 h 30"/>
                <a:gd name="T28" fmla="*/ 242408869 w 32"/>
                <a:gd name="T29" fmla="*/ 375493280 h 30"/>
                <a:gd name="T30" fmla="*/ 267922772 w 32"/>
                <a:gd name="T31" fmla="*/ 388440083 h 30"/>
                <a:gd name="T32" fmla="*/ 293440247 w 32"/>
                <a:gd name="T33" fmla="*/ 388440083 h 30"/>
                <a:gd name="T34" fmla="*/ 331716459 w 32"/>
                <a:gd name="T35" fmla="*/ 362542878 h 30"/>
                <a:gd name="T36" fmla="*/ 331716459 w 32"/>
                <a:gd name="T37" fmla="*/ 349596075 h 30"/>
                <a:gd name="T38" fmla="*/ 344475197 w 32"/>
                <a:gd name="T39" fmla="*/ 323698870 h 30"/>
                <a:gd name="T40" fmla="*/ 344475197 w 32"/>
                <a:gd name="T41" fmla="*/ 323698870 h 30"/>
                <a:gd name="T42" fmla="*/ 395506575 w 32"/>
                <a:gd name="T43" fmla="*/ 129478828 h 30"/>
                <a:gd name="T44" fmla="*/ 395506575 w 32"/>
                <a:gd name="T45" fmla="*/ 129478828 h 30"/>
                <a:gd name="T46" fmla="*/ 395506575 w 32"/>
                <a:gd name="T47" fmla="*/ 90634820 h 30"/>
                <a:gd name="T48" fmla="*/ 395506575 w 32"/>
                <a:gd name="T49" fmla="*/ 77688017 h 30"/>
                <a:gd name="T50" fmla="*/ 408265313 w 32"/>
                <a:gd name="T51" fmla="*/ 64741213 h 30"/>
                <a:gd name="T52" fmla="*/ 382747838 w 32"/>
                <a:gd name="T53" fmla="*/ 25897205 h 30"/>
                <a:gd name="T54" fmla="*/ 357233934 w 32"/>
                <a:gd name="T55" fmla="*/ 0 h 3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2"/>
                <a:gd name="T85" fmla="*/ 0 h 30"/>
                <a:gd name="T86" fmla="*/ 32 w 32"/>
                <a:gd name="T87" fmla="*/ 30 h 30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2" h="30">
                  <a:moveTo>
                    <a:pt x="2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4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5"/>
                    <a:pt x="1" y="27"/>
                    <a:pt x="3" y="27"/>
                  </a:cubicBezTo>
                  <a:cubicBezTo>
                    <a:pt x="3" y="27"/>
                    <a:pt x="4" y="27"/>
                    <a:pt x="4" y="27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5" y="27"/>
                    <a:pt x="7" y="27"/>
                    <a:pt x="8" y="27"/>
                  </a:cubicBezTo>
                  <a:cubicBezTo>
                    <a:pt x="8" y="27"/>
                    <a:pt x="8" y="27"/>
                    <a:pt x="8" y="27"/>
                  </a:cubicBezTo>
                  <a:cubicBezTo>
                    <a:pt x="9" y="27"/>
                    <a:pt x="11" y="28"/>
                    <a:pt x="12" y="28"/>
                  </a:cubicBezTo>
                  <a:cubicBezTo>
                    <a:pt x="12" y="28"/>
                    <a:pt x="13" y="28"/>
                    <a:pt x="13" y="28"/>
                  </a:cubicBezTo>
                  <a:cubicBezTo>
                    <a:pt x="14" y="28"/>
                    <a:pt x="15" y="29"/>
                    <a:pt x="16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9" y="29"/>
                    <a:pt x="19" y="29"/>
                  </a:cubicBezTo>
                  <a:cubicBezTo>
                    <a:pt x="20" y="30"/>
                    <a:pt x="21" y="30"/>
                    <a:pt x="21" y="30"/>
                  </a:cubicBezTo>
                  <a:cubicBezTo>
                    <a:pt x="22" y="30"/>
                    <a:pt x="22" y="30"/>
                    <a:pt x="23" y="30"/>
                  </a:cubicBezTo>
                  <a:cubicBezTo>
                    <a:pt x="24" y="30"/>
                    <a:pt x="26" y="29"/>
                    <a:pt x="26" y="28"/>
                  </a:cubicBezTo>
                  <a:cubicBezTo>
                    <a:pt x="26" y="28"/>
                    <a:pt x="26" y="27"/>
                    <a:pt x="26" y="27"/>
                  </a:cubicBezTo>
                  <a:cubicBezTo>
                    <a:pt x="27" y="26"/>
                    <a:pt x="27" y="26"/>
                    <a:pt x="27" y="25"/>
                  </a:cubicBezTo>
                  <a:cubicBezTo>
                    <a:pt x="27" y="25"/>
                    <a:pt x="27" y="25"/>
                    <a:pt x="27" y="25"/>
                  </a:cubicBezTo>
                  <a:cubicBezTo>
                    <a:pt x="29" y="20"/>
                    <a:pt x="30" y="15"/>
                    <a:pt x="31" y="10"/>
                  </a:cubicBezTo>
                  <a:cubicBezTo>
                    <a:pt x="31" y="10"/>
                    <a:pt x="31" y="10"/>
                    <a:pt x="31" y="10"/>
                  </a:cubicBezTo>
                  <a:cubicBezTo>
                    <a:pt x="31" y="9"/>
                    <a:pt x="31" y="8"/>
                    <a:pt x="31" y="7"/>
                  </a:cubicBezTo>
                  <a:cubicBezTo>
                    <a:pt x="31" y="7"/>
                    <a:pt x="31" y="7"/>
                    <a:pt x="31" y="6"/>
                  </a:cubicBezTo>
                  <a:cubicBezTo>
                    <a:pt x="31" y="6"/>
                    <a:pt x="31" y="5"/>
                    <a:pt x="32" y="5"/>
                  </a:cubicBezTo>
                  <a:cubicBezTo>
                    <a:pt x="32" y="3"/>
                    <a:pt x="31" y="2"/>
                    <a:pt x="30" y="2"/>
                  </a:cubicBezTo>
                  <a:cubicBezTo>
                    <a:pt x="30" y="1"/>
                    <a:pt x="29" y="0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2400" dirty="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59" name="Freeform 804"/>
            <p:cNvSpPr/>
            <p:nvPr/>
          </p:nvSpPr>
          <p:spPr bwMode="auto">
            <a:xfrm>
              <a:off x="2765425" y="3079750"/>
              <a:ext cx="114300" cy="107950"/>
            </a:xfrm>
            <a:custGeom>
              <a:avLst/>
              <a:gdLst>
                <a:gd name="T0" fmla="*/ 408265313 w 32"/>
                <a:gd name="T1" fmla="*/ 297805263 h 30"/>
                <a:gd name="T2" fmla="*/ 408265313 w 32"/>
                <a:gd name="T3" fmla="*/ 51790812 h 30"/>
                <a:gd name="T4" fmla="*/ 357233934 w 32"/>
                <a:gd name="T5" fmla="*/ 0 h 30"/>
                <a:gd name="T6" fmla="*/ 51034950 w 32"/>
                <a:gd name="T7" fmla="*/ 0 h 30"/>
                <a:gd name="T8" fmla="*/ 12758738 w 32"/>
                <a:gd name="T9" fmla="*/ 25897205 h 30"/>
                <a:gd name="T10" fmla="*/ 0 w 32"/>
                <a:gd name="T11" fmla="*/ 64741213 h 30"/>
                <a:gd name="T12" fmla="*/ 0 w 32"/>
                <a:gd name="T13" fmla="*/ 77688017 h 30"/>
                <a:gd name="T14" fmla="*/ 0 w 32"/>
                <a:gd name="T15" fmla="*/ 90634820 h 30"/>
                <a:gd name="T16" fmla="*/ 0 w 32"/>
                <a:gd name="T17" fmla="*/ 129478828 h 30"/>
                <a:gd name="T18" fmla="*/ 0 w 32"/>
                <a:gd name="T19" fmla="*/ 129478828 h 30"/>
                <a:gd name="T20" fmla="*/ 51034950 w 32"/>
                <a:gd name="T21" fmla="*/ 323698870 h 30"/>
                <a:gd name="T22" fmla="*/ 51034950 w 32"/>
                <a:gd name="T23" fmla="*/ 323698870 h 30"/>
                <a:gd name="T24" fmla="*/ 63790116 w 32"/>
                <a:gd name="T25" fmla="*/ 349596075 h 30"/>
                <a:gd name="T26" fmla="*/ 63790116 w 32"/>
                <a:gd name="T27" fmla="*/ 362542878 h 30"/>
                <a:gd name="T28" fmla="*/ 114825066 w 32"/>
                <a:gd name="T29" fmla="*/ 388440083 h 30"/>
                <a:gd name="T30" fmla="*/ 114825066 w 32"/>
                <a:gd name="T31" fmla="*/ 388440083 h 30"/>
                <a:gd name="T32" fmla="*/ 127583803 w 32"/>
                <a:gd name="T33" fmla="*/ 388440083 h 30"/>
                <a:gd name="T34" fmla="*/ 153101278 w 32"/>
                <a:gd name="T35" fmla="*/ 375493280 h 30"/>
                <a:gd name="T36" fmla="*/ 165856444 w 32"/>
                <a:gd name="T37" fmla="*/ 375493280 h 30"/>
                <a:gd name="T38" fmla="*/ 178615181 w 32"/>
                <a:gd name="T39" fmla="*/ 375493280 h 30"/>
                <a:gd name="T40" fmla="*/ 191373919 w 32"/>
                <a:gd name="T41" fmla="*/ 375493280 h 30"/>
                <a:gd name="T42" fmla="*/ 229650131 w 32"/>
                <a:gd name="T43" fmla="*/ 362542878 h 30"/>
                <a:gd name="T44" fmla="*/ 242408869 w 32"/>
                <a:gd name="T45" fmla="*/ 362542878 h 30"/>
                <a:gd name="T46" fmla="*/ 293440247 w 32"/>
                <a:gd name="T47" fmla="*/ 349596075 h 30"/>
                <a:gd name="T48" fmla="*/ 293440247 w 32"/>
                <a:gd name="T49" fmla="*/ 349596075 h 30"/>
                <a:gd name="T50" fmla="*/ 344475197 w 32"/>
                <a:gd name="T51" fmla="*/ 349596075 h 30"/>
                <a:gd name="T52" fmla="*/ 344475197 w 32"/>
                <a:gd name="T53" fmla="*/ 349596075 h 30"/>
                <a:gd name="T54" fmla="*/ 357233934 w 32"/>
                <a:gd name="T55" fmla="*/ 349596075 h 30"/>
                <a:gd name="T56" fmla="*/ 408265313 w 32"/>
                <a:gd name="T57" fmla="*/ 297805263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2"/>
                <a:gd name="T88" fmla="*/ 0 h 30"/>
                <a:gd name="T89" fmla="*/ 32 w 32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2" h="30">
                  <a:moveTo>
                    <a:pt x="32" y="23"/>
                  </a:moveTo>
                  <a:cubicBezTo>
                    <a:pt x="32" y="4"/>
                    <a:pt x="32" y="4"/>
                    <a:pt x="32" y="4"/>
                  </a:cubicBezTo>
                  <a:cubicBezTo>
                    <a:pt x="32" y="2"/>
                    <a:pt x="30" y="0"/>
                    <a:pt x="28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3" y="0"/>
                    <a:pt x="1" y="1"/>
                    <a:pt x="1" y="2"/>
                  </a:cubicBezTo>
                  <a:cubicBezTo>
                    <a:pt x="0" y="2"/>
                    <a:pt x="0" y="3"/>
                    <a:pt x="0" y="5"/>
                  </a:cubicBez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7"/>
                    <a:pt x="0" y="7"/>
                  </a:cubicBezTo>
                  <a:cubicBezTo>
                    <a:pt x="0" y="8"/>
                    <a:pt x="0" y="9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1" y="15"/>
                    <a:pt x="2" y="20"/>
                    <a:pt x="4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4" y="26"/>
                    <a:pt x="5" y="26"/>
                    <a:pt x="5" y="27"/>
                  </a:cubicBezTo>
                  <a:cubicBezTo>
                    <a:pt x="5" y="27"/>
                    <a:pt x="5" y="28"/>
                    <a:pt x="5" y="28"/>
                  </a:cubicBezTo>
                  <a:cubicBezTo>
                    <a:pt x="6" y="29"/>
                    <a:pt x="7" y="30"/>
                    <a:pt x="9" y="30"/>
                  </a:cubicBezTo>
                  <a:cubicBezTo>
                    <a:pt x="9" y="30"/>
                    <a:pt x="9" y="30"/>
                    <a:pt x="9" y="30"/>
                  </a:cubicBezTo>
                  <a:cubicBezTo>
                    <a:pt x="9" y="30"/>
                    <a:pt x="9" y="30"/>
                    <a:pt x="10" y="30"/>
                  </a:cubicBezTo>
                  <a:cubicBezTo>
                    <a:pt x="11" y="30"/>
                    <a:pt x="12" y="30"/>
                    <a:pt x="12" y="29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3" y="29"/>
                    <a:pt x="13" y="29"/>
                    <a:pt x="14" y="29"/>
                  </a:cubicBezTo>
                  <a:cubicBezTo>
                    <a:pt x="14" y="29"/>
                    <a:pt x="15" y="29"/>
                    <a:pt x="15" y="29"/>
                  </a:cubicBezTo>
                  <a:cubicBezTo>
                    <a:pt x="16" y="29"/>
                    <a:pt x="17" y="28"/>
                    <a:pt x="18" y="28"/>
                  </a:cubicBezTo>
                  <a:cubicBezTo>
                    <a:pt x="18" y="28"/>
                    <a:pt x="19" y="28"/>
                    <a:pt x="19" y="28"/>
                  </a:cubicBezTo>
                  <a:cubicBezTo>
                    <a:pt x="21" y="28"/>
                    <a:pt x="22" y="27"/>
                    <a:pt x="23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5" y="27"/>
                    <a:pt x="26" y="27"/>
                    <a:pt x="27" y="27"/>
                  </a:cubicBezTo>
                  <a:cubicBezTo>
                    <a:pt x="27" y="27"/>
                    <a:pt x="27" y="27"/>
                    <a:pt x="27" y="27"/>
                  </a:cubicBezTo>
                  <a:cubicBezTo>
                    <a:pt x="28" y="27"/>
                    <a:pt x="28" y="27"/>
                    <a:pt x="28" y="27"/>
                  </a:cubicBezTo>
                  <a:cubicBezTo>
                    <a:pt x="30" y="27"/>
                    <a:pt x="32" y="25"/>
                    <a:pt x="32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2400" dirty="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60" name="Freeform 805"/>
            <p:cNvSpPr/>
            <p:nvPr/>
          </p:nvSpPr>
          <p:spPr bwMode="auto">
            <a:xfrm>
              <a:off x="2803525" y="3194050"/>
              <a:ext cx="76200" cy="71438"/>
            </a:xfrm>
            <a:custGeom>
              <a:avLst/>
              <a:gdLst>
                <a:gd name="T0" fmla="*/ 250164600 w 21"/>
                <a:gd name="T1" fmla="*/ 242410565 h 20"/>
                <a:gd name="T2" fmla="*/ 276497143 w 21"/>
                <a:gd name="T3" fmla="*/ 204134085 h 20"/>
                <a:gd name="T4" fmla="*/ 276497143 w 21"/>
                <a:gd name="T5" fmla="*/ 51035307 h 20"/>
                <a:gd name="T6" fmla="*/ 250164600 w 21"/>
                <a:gd name="T7" fmla="*/ 12758827 h 20"/>
                <a:gd name="T8" fmla="*/ 223832057 w 21"/>
                <a:gd name="T9" fmla="*/ 0 h 20"/>
                <a:gd name="T10" fmla="*/ 171163343 w 21"/>
                <a:gd name="T11" fmla="*/ 0 h 20"/>
                <a:gd name="T12" fmla="*/ 171163343 w 21"/>
                <a:gd name="T13" fmla="*/ 0 h 20"/>
                <a:gd name="T14" fmla="*/ 118498257 w 21"/>
                <a:gd name="T15" fmla="*/ 12758827 h 20"/>
                <a:gd name="T16" fmla="*/ 105333800 w 21"/>
                <a:gd name="T17" fmla="*/ 12758827 h 20"/>
                <a:gd name="T18" fmla="*/ 65833171 w 21"/>
                <a:gd name="T19" fmla="*/ 12758827 h 20"/>
                <a:gd name="T20" fmla="*/ 52665086 w 21"/>
                <a:gd name="T21" fmla="*/ 25517654 h 20"/>
                <a:gd name="T22" fmla="*/ 39500629 w 21"/>
                <a:gd name="T23" fmla="*/ 25517654 h 20"/>
                <a:gd name="T24" fmla="*/ 0 w 21"/>
                <a:gd name="T25" fmla="*/ 51035307 h 20"/>
                <a:gd name="T26" fmla="*/ 13168086 w 21"/>
                <a:gd name="T27" fmla="*/ 102067043 h 20"/>
                <a:gd name="T28" fmla="*/ 13168086 w 21"/>
                <a:gd name="T29" fmla="*/ 102067043 h 20"/>
                <a:gd name="T30" fmla="*/ 26332543 w 21"/>
                <a:gd name="T31" fmla="*/ 127584696 h 20"/>
                <a:gd name="T32" fmla="*/ 39500629 w 21"/>
                <a:gd name="T33" fmla="*/ 127584696 h 20"/>
                <a:gd name="T34" fmla="*/ 52665086 w 21"/>
                <a:gd name="T35" fmla="*/ 153102350 h 20"/>
                <a:gd name="T36" fmla="*/ 65833171 w 21"/>
                <a:gd name="T37" fmla="*/ 165861177 h 20"/>
                <a:gd name="T38" fmla="*/ 78997629 w 21"/>
                <a:gd name="T39" fmla="*/ 178620003 h 20"/>
                <a:gd name="T40" fmla="*/ 92165714 w 21"/>
                <a:gd name="T41" fmla="*/ 178620003 h 20"/>
                <a:gd name="T42" fmla="*/ 92165714 w 21"/>
                <a:gd name="T43" fmla="*/ 191378830 h 20"/>
                <a:gd name="T44" fmla="*/ 118498257 w 21"/>
                <a:gd name="T45" fmla="*/ 204134085 h 20"/>
                <a:gd name="T46" fmla="*/ 118498257 w 21"/>
                <a:gd name="T47" fmla="*/ 204134085 h 20"/>
                <a:gd name="T48" fmla="*/ 131666343 w 21"/>
                <a:gd name="T49" fmla="*/ 216892912 h 20"/>
                <a:gd name="T50" fmla="*/ 144830800 w 21"/>
                <a:gd name="T51" fmla="*/ 216892912 h 20"/>
                <a:gd name="T52" fmla="*/ 157998886 w 21"/>
                <a:gd name="T53" fmla="*/ 229651739 h 20"/>
                <a:gd name="T54" fmla="*/ 171163343 w 21"/>
                <a:gd name="T55" fmla="*/ 229651739 h 20"/>
                <a:gd name="T56" fmla="*/ 184331429 w 21"/>
                <a:gd name="T57" fmla="*/ 242410565 h 20"/>
                <a:gd name="T58" fmla="*/ 184331429 w 21"/>
                <a:gd name="T59" fmla="*/ 242410565 h 20"/>
                <a:gd name="T60" fmla="*/ 210663971 w 21"/>
                <a:gd name="T61" fmla="*/ 255169392 h 20"/>
                <a:gd name="T62" fmla="*/ 250164600 w 21"/>
                <a:gd name="T63" fmla="*/ 242410565 h 2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"/>
                <a:gd name="T97" fmla="*/ 0 h 20"/>
                <a:gd name="T98" fmla="*/ 21 w 21"/>
                <a:gd name="T99" fmla="*/ 20 h 2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" h="20">
                  <a:moveTo>
                    <a:pt x="19" y="19"/>
                  </a:moveTo>
                  <a:cubicBezTo>
                    <a:pt x="20" y="18"/>
                    <a:pt x="21" y="17"/>
                    <a:pt x="21" y="16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1" y="3"/>
                    <a:pt x="20" y="1"/>
                    <a:pt x="19" y="1"/>
                  </a:cubicBezTo>
                  <a:cubicBezTo>
                    <a:pt x="19" y="0"/>
                    <a:pt x="18" y="0"/>
                    <a:pt x="17" y="0"/>
                  </a:cubicBezTo>
                  <a:cubicBezTo>
                    <a:pt x="15" y="0"/>
                    <a:pt x="14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2" y="0"/>
                    <a:pt x="10" y="0"/>
                    <a:pt x="9" y="1"/>
                  </a:cubicBezTo>
                  <a:cubicBezTo>
                    <a:pt x="9" y="1"/>
                    <a:pt x="8" y="1"/>
                    <a:pt x="8" y="1"/>
                  </a:cubicBezTo>
                  <a:cubicBezTo>
                    <a:pt x="7" y="1"/>
                    <a:pt x="6" y="1"/>
                    <a:pt x="5" y="1"/>
                  </a:cubicBezTo>
                  <a:cubicBezTo>
                    <a:pt x="5" y="1"/>
                    <a:pt x="4" y="2"/>
                    <a:pt x="4" y="2"/>
                  </a:cubicBezTo>
                  <a:cubicBezTo>
                    <a:pt x="4" y="2"/>
                    <a:pt x="3" y="2"/>
                    <a:pt x="3" y="2"/>
                  </a:cubicBezTo>
                  <a:cubicBezTo>
                    <a:pt x="2" y="2"/>
                    <a:pt x="1" y="3"/>
                    <a:pt x="0" y="4"/>
                  </a:cubicBezTo>
                  <a:cubicBezTo>
                    <a:pt x="0" y="6"/>
                    <a:pt x="0" y="7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9"/>
                    <a:pt x="2" y="9"/>
                    <a:pt x="2" y="10"/>
                  </a:cubicBezTo>
                  <a:cubicBezTo>
                    <a:pt x="2" y="10"/>
                    <a:pt x="2" y="10"/>
                    <a:pt x="3" y="10"/>
                  </a:cubicBezTo>
                  <a:cubicBezTo>
                    <a:pt x="3" y="11"/>
                    <a:pt x="4" y="11"/>
                    <a:pt x="4" y="12"/>
                  </a:cubicBezTo>
                  <a:cubicBezTo>
                    <a:pt x="4" y="12"/>
                    <a:pt x="5" y="12"/>
                    <a:pt x="5" y="13"/>
                  </a:cubicBezTo>
                  <a:cubicBezTo>
                    <a:pt x="5" y="13"/>
                    <a:pt x="5" y="13"/>
                    <a:pt x="6" y="14"/>
                  </a:cubicBezTo>
                  <a:cubicBezTo>
                    <a:pt x="6" y="14"/>
                    <a:pt x="6" y="14"/>
                    <a:pt x="7" y="14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8" y="15"/>
                    <a:pt x="8" y="15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10" y="16"/>
                    <a:pt x="10" y="17"/>
                    <a:pt x="10" y="17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1" y="18"/>
                    <a:pt x="12" y="18"/>
                    <a:pt x="12" y="18"/>
                  </a:cubicBezTo>
                  <a:cubicBezTo>
                    <a:pt x="12" y="18"/>
                    <a:pt x="12" y="18"/>
                    <a:pt x="13" y="18"/>
                  </a:cubicBezTo>
                  <a:cubicBezTo>
                    <a:pt x="13" y="18"/>
                    <a:pt x="14" y="19"/>
                    <a:pt x="14" y="19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5" y="19"/>
                    <a:pt x="15" y="19"/>
                    <a:pt x="16" y="20"/>
                  </a:cubicBezTo>
                  <a:cubicBezTo>
                    <a:pt x="17" y="20"/>
                    <a:pt x="18" y="20"/>
                    <a:pt x="19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2400" dirty="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61" name="Freeform 806"/>
            <p:cNvSpPr/>
            <p:nvPr/>
          </p:nvSpPr>
          <p:spPr bwMode="auto">
            <a:xfrm>
              <a:off x="2897188" y="3194050"/>
              <a:ext cx="71438" cy="71438"/>
            </a:xfrm>
            <a:custGeom>
              <a:avLst/>
              <a:gdLst>
                <a:gd name="T0" fmla="*/ 255169392 w 20"/>
                <a:gd name="T1" fmla="*/ 51035307 h 20"/>
                <a:gd name="T2" fmla="*/ 216892912 w 20"/>
                <a:gd name="T3" fmla="*/ 25517654 h 20"/>
                <a:gd name="T4" fmla="*/ 204134085 w 20"/>
                <a:gd name="T5" fmla="*/ 25517654 h 20"/>
                <a:gd name="T6" fmla="*/ 191378830 w 20"/>
                <a:gd name="T7" fmla="*/ 12758827 h 20"/>
                <a:gd name="T8" fmla="*/ 153102350 w 20"/>
                <a:gd name="T9" fmla="*/ 12758827 h 20"/>
                <a:gd name="T10" fmla="*/ 140343523 w 20"/>
                <a:gd name="T11" fmla="*/ 12758827 h 20"/>
                <a:gd name="T12" fmla="*/ 102067043 w 20"/>
                <a:gd name="T13" fmla="*/ 0 h 20"/>
                <a:gd name="T14" fmla="*/ 89308216 w 20"/>
                <a:gd name="T15" fmla="*/ 0 h 20"/>
                <a:gd name="T16" fmla="*/ 38276480 w 20"/>
                <a:gd name="T17" fmla="*/ 0 h 20"/>
                <a:gd name="T18" fmla="*/ 12758827 w 20"/>
                <a:gd name="T19" fmla="*/ 12758827 h 20"/>
                <a:gd name="T20" fmla="*/ 0 w 20"/>
                <a:gd name="T21" fmla="*/ 51035307 h 20"/>
                <a:gd name="T22" fmla="*/ 0 w 20"/>
                <a:gd name="T23" fmla="*/ 204134085 h 20"/>
                <a:gd name="T24" fmla="*/ 12758827 w 20"/>
                <a:gd name="T25" fmla="*/ 242410565 h 20"/>
                <a:gd name="T26" fmla="*/ 63794134 w 20"/>
                <a:gd name="T27" fmla="*/ 255169392 h 20"/>
                <a:gd name="T28" fmla="*/ 76549389 w 20"/>
                <a:gd name="T29" fmla="*/ 242410565 h 20"/>
                <a:gd name="T30" fmla="*/ 76549389 w 20"/>
                <a:gd name="T31" fmla="*/ 242410565 h 20"/>
                <a:gd name="T32" fmla="*/ 102067043 w 20"/>
                <a:gd name="T33" fmla="*/ 229651739 h 20"/>
                <a:gd name="T34" fmla="*/ 102067043 w 20"/>
                <a:gd name="T35" fmla="*/ 229651739 h 20"/>
                <a:gd name="T36" fmla="*/ 114825869 w 20"/>
                <a:gd name="T37" fmla="*/ 216892912 h 20"/>
                <a:gd name="T38" fmla="*/ 127584696 w 20"/>
                <a:gd name="T39" fmla="*/ 216892912 h 20"/>
                <a:gd name="T40" fmla="*/ 140343523 w 20"/>
                <a:gd name="T41" fmla="*/ 204134085 h 20"/>
                <a:gd name="T42" fmla="*/ 153102350 w 20"/>
                <a:gd name="T43" fmla="*/ 204134085 h 20"/>
                <a:gd name="T44" fmla="*/ 165861177 w 20"/>
                <a:gd name="T45" fmla="*/ 191378830 h 20"/>
                <a:gd name="T46" fmla="*/ 178620003 w 20"/>
                <a:gd name="T47" fmla="*/ 178620003 h 20"/>
                <a:gd name="T48" fmla="*/ 178620003 w 20"/>
                <a:gd name="T49" fmla="*/ 178620003 h 20"/>
                <a:gd name="T50" fmla="*/ 191378830 w 20"/>
                <a:gd name="T51" fmla="*/ 165861177 h 20"/>
                <a:gd name="T52" fmla="*/ 204134085 w 20"/>
                <a:gd name="T53" fmla="*/ 153102350 h 20"/>
                <a:gd name="T54" fmla="*/ 229651739 w 20"/>
                <a:gd name="T55" fmla="*/ 127584696 h 20"/>
                <a:gd name="T56" fmla="*/ 229651739 w 20"/>
                <a:gd name="T57" fmla="*/ 127584696 h 20"/>
                <a:gd name="T58" fmla="*/ 242410565 w 20"/>
                <a:gd name="T59" fmla="*/ 102067043 h 20"/>
                <a:gd name="T60" fmla="*/ 242410565 w 20"/>
                <a:gd name="T61" fmla="*/ 102067043 h 20"/>
                <a:gd name="T62" fmla="*/ 255169392 w 20"/>
                <a:gd name="T63" fmla="*/ 51035307 h 2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0"/>
                <a:gd name="T97" fmla="*/ 0 h 20"/>
                <a:gd name="T98" fmla="*/ 20 w 20"/>
                <a:gd name="T99" fmla="*/ 20 h 2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0" h="20">
                  <a:moveTo>
                    <a:pt x="20" y="4"/>
                  </a:moveTo>
                  <a:cubicBezTo>
                    <a:pt x="19" y="3"/>
                    <a:pt x="18" y="2"/>
                    <a:pt x="17" y="2"/>
                  </a:cubicBezTo>
                  <a:cubicBezTo>
                    <a:pt x="17" y="2"/>
                    <a:pt x="17" y="2"/>
                    <a:pt x="16" y="2"/>
                  </a:cubicBezTo>
                  <a:cubicBezTo>
                    <a:pt x="16" y="2"/>
                    <a:pt x="16" y="2"/>
                    <a:pt x="15" y="1"/>
                  </a:cubicBezTo>
                  <a:cubicBezTo>
                    <a:pt x="14" y="1"/>
                    <a:pt x="13" y="1"/>
                    <a:pt x="12" y="1"/>
                  </a:cubicBezTo>
                  <a:cubicBezTo>
                    <a:pt x="12" y="1"/>
                    <a:pt x="12" y="1"/>
                    <a:pt x="11" y="1"/>
                  </a:cubicBezTo>
                  <a:cubicBezTo>
                    <a:pt x="10" y="0"/>
                    <a:pt x="9" y="0"/>
                    <a:pt x="8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6" y="0"/>
                    <a:pt x="5" y="0"/>
                    <a:pt x="3" y="0"/>
                  </a:cubicBezTo>
                  <a:cubicBezTo>
                    <a:pt x="2" y="0"/>
                    <a:pt x="2" y="0"/>
                    <a:pt x="1" y="1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7"/>
                    <a:pt x="0" y="18"/>
                    <a:pt x="1" y="19"/>
                  </a:cubicBezTo>
                  <a:cubicBezTo>
                    <a:pt x="2" y="20"/>
                    <a:pt x="3" y="20"/>
                    <a:pt x="5" y="20"/>
                  </a:cubicBezTo>
                  <a:cubicBezTo>
                    <a:pt x="5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7" y="19"/>
                    <a:pt x="7" y="18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8" y="18"/>
                    <a:pt x="9" y="18"/>
                    <a:pt x="9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2" y="16"/>
                  </a:cubicBezTo>
                  <a:cubicBezTo>
                    <a:pt x="12" y="15"/>
                    <a:pt x="12" y="15"/>
                    <a:pt x="13" y="15"/>
                  </a:cubicBezTo>
                  <a:cubicBezTo>
                    <a:pt x="13" y="15"/>
                    <a:pt x="13" y="15"/>
                    <a:pt x="14" y="14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7" y="11"/>
                    <a:pt x="17" y="11"/>
                    <a:pt x="18" y="10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8" y="9"/>
                    <a:pt x="19" y="9"/>
                    <a:pt x="19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20" y="7"/>
                    <a:pt x="20" y="6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2400" dirty="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62" name="Freeform 807"/>
            <p:cNvSpPr/>
            <p:nvPr/>
          </p:nvSpPr>
          <p:spPr bwMode="auto">
            <a:xfrm>
              <a:off x="3003550" y="2940050"/>
              <a:ext cx="79375" cy="125413"/>
            </a:xfrm>
            <a:custGeom>
              <a:avLst/>
              <a:gdLst>
                <a:gd name="T0" fmla="*/ 78105000 w 22"/>
                <a:gd name="T1" fmla="*/ 398025030 h 35"/>
                <a:gd name="T2" fmla="*/ 78105000 w 22"/>
                <a:gd name="T3" fmla="*/ 385186322 h 35"/>
                <a:gd name="T4" fmla="*/ 78105000 w 22"/>
                <a:gd name="T5" fmla="*/ 385186322 h 35"/>
                <a:gd name="T6" fmla="*/ 78105000 w 22"/>
                <a:gd name="T7" fmla="*/ 372347614 h 35"/>
                <a:gd name="T8" fmla="*/ 78105000 w 22"/>
                <a:gd name="T9" fmla="*/ 346666615 h 35"/>
                <a:gd name="T10" fmla="*/ 78105000 w 22"/>
                <a:gd name="T11" fmla="*/ 333827907 h 35"/>
                <a:gd name="T12" fmla="*/ 78105000 w 22"/>
                <a:gd name="T13" fmla="*/ 308146907 h 35"/>
                <a:gd name="T14" fmla="*/ 65087500 w 22"/>
                <a:gd name="T15" fmla="*/ 295308199 h 35"/>
                <a:gd name="T16" fmla="*/ 65087500 w 22"/>
                <a:gd name="T17" fmla="*/ 269630784 h 35"/>
                <a:gd name="T18" fmla="*/ 65087500 w 22"/>
                <a:gd name="T19" fmla="*/ 243949784 h 35"/>
                <a:gd name="T20" fmla="*/ 52070000 w 22"/>
                <a:gd name="T21" fmla="*/ 231111076 h 35"/>
                <a:gd name="T22" fmla="*/ 52070000 w 22"/>
                <a:gd name="T23" fmla="*/ 205433660 h 35"/>
                <a:gd name="T24" fmla="*/ 52070000 w 22"/>
                <a:gd name="T25" fmla="*/ 192591369 h 35"/>
                <a:gd name="T26" fmla="*/ 39052500 w 22"/>
                <a:gd name="T27" fmla="*/ 166913953 h 35"/>
                <a:gd name="T28" fmla="*/ 39052500 w 22"/>
                <a:gd name="T29" fmla="*/ 154075245 h 35"/>
                <a:gd name="T30" fmla="*/ 26035000 w 22"/>
                <a:gd name="T31" fmla="*/ 128394246 h 35"/>
                <a:gd name="T32" fmla="*/ 26035000 w 22"/>
                <a:gd name="T33" fmla="*/ 115555538 h 35"/>
                <a:gd name="T34" fmla="*/ 13017500 w 22"/>
                <a:gd name="T35" fmla="*/ 89878122 h 35"/>
                <a:gd name="T36" fmla="*/ 13017500 w 22"/>
                <a:gd name="T37" fmla="*/ 77035831 h 35"/>
                <a:gd name="T38" fmla="*/ 39052500 w 22"/>
                <a:gd name="T39" fmla="*/ 12838708 h 35"/>
                <a:gd name="T40" fmla="*/ 52070000 w 22"/>
                <a:gd name="T41" fmla="*/ 0 h 35"/>
                <a:gd name="T42" fmla="*/ 65087500 w 22"/>
                <a:gd name="T43" fmla="*/ 0 h 35"/>
                <a:gd name="T44" fmla="*/ 104140000 w 22"/>
                <a:gd name="T45" fmla="*/ 12838708 h 35"/>
                <a:gd name="T46" fmla="*/ 286381392 w 22"/>
                <a:gd name="T47" fmla="*/ 385186322 h 35"/>
                <a:gd name="T48" fmla="*/ 273363892 w 22"/>
                <a:gd name="T49" fmla="*/ 436544737 h 35"/>
                <a:gd name="T50" fmla="*/ 234311392 w 22"/>
                <a:gd name="T51" fmla="*/ 449383445 h 35"/>
                <a:gd name="T52" fmla="*/ 130175000 w 22"/>
                <a:gd name="T53" fmla="*/ 449383445 h 35"/>
                <a:gd name="T54" fmla="*/ 78105000 w 22"/>
                <a:gd name="T55" fmla="*/ 398025030 h 35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2"/>
                <a:gd name="T85" fmla="*/ 0 h 35"/>
                <a:gd name="T86" fmla="*/ 22 w 22"/>
                <a:gd name="T87" fmla="*/ 35 h 35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2" h="35">
                  <a:moveTo>
                    <a:pt x="6" y="31"/>
                  </a:moveTo>
                  <a:cubicBezTo>
                    <a:pt x="6" y="31"/>
                    <a:pt x="6" y="31"/>
                    <a:pt x="6" y="3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29"/>
                    <a:pt x="6" y="29"/>
                  </a:cubicBezTo>
                  <a:cubicBezTo>
                    <a:pt x="6" y="28"/>
                    <a:pt x="6" y="28"/>
                    <a:pt x="6" y="27"/>
                  </a:cubicBezTo>
                  <a:cubicBezTo>
                    <a:pt x="6" y="27"/>
                    <a:pt x="6" y="26"/>
                    <a:pt x="6" y="26"/>
                  </a:cubicBezTo>
                  <a:cubicBezTo>
                    <a:pt x="6" y="25"/>
                    <a:pt x="6" y="25"/>
                    <a:pt x="6" y="24"/>
                  </a:cubicBezTo>
                  <a:cubicBezTo>
                    <a:pt x="6" y="24"/>
                    <a:pt x="5" y="23"/>
                    <a:pt x="5" y="23"/>
                  </a:cubicBezTo>
                  <a:cubicBezTo>
                    <a:pt x="5" y="22"/>
                    <a:pt x="5" y="21"/>
                    <a:pt x="5" y="21"/>
                  </a:cubicBezTo>
                  <a:cubicBezTo>
                    <a:pt x="5" y="20"/>
                    <a:pt x="5" y="20"/>
                    <a:pt x="5" y="19"/>
                  </a:cubicBezTo>
                  <a:cubicBezTo>
                    <a:pt x="5" y="19"/>
                    <a:pt x="5" y="18"/>
                    <a:pt x="4" y="18"/>
                  </a:cubicBezTo>
                  <a:cubicBezTo>
                    <a:pt x="4" y="17"/>
                    <a:pt x="4" y="17"/>
                    <a:pt x="4" y="16"/>
                  </a:cubicBezTo>
                  <a:cubicBezTo>
                    <a:pt x="4" y="16"/>
                    <a:pt x="4" y="15"/>
                    <a:pt x="4" y="15"/>
                  </a:cubicBezTo>
                  <a:cubicBezTo>
                    <a:pt x="4" y="14"/>
                    <a:pt x="3" y="14"/>
                    <a:pt x="3" y="13"/>
                  </a:cubicBezTo>
                  <a:cubicBezTo>
                    <a:pt x="3" y="13"/>
                    <a:pt x="3" y="12"/>
                    <a:pt x="3" y="12"/>
                  </a:cubicBezTo>
                  <a:cubicBezTo>
                    <a:pt x="3" y="11"/>
                    <a:pt x="2" y="11"/>
                    <a:pt x="2" y="10"/>
                  </a:cubicBezTo>
                  <a:cubicBezTo>
                    <a:pt x="2" y="10"/>
                    <a:pt x="2" y="9"/>
                    <a:pt x="2" y="9"/>
                  </a:cubicBezTo>
                  <a:cubicBezTo>
                    <a:pt x="2" y="8"/>
                    <a:pt x="1" y="8"/>
                    <a:pt x="1" y="7"/>
                  </a:cubicBezTo>
                  <a:cubicBezTo>
                    <a:pt x="1" y="7"/>
                    <a:pt x="1" y="6"/>
                    <a:pt x="1" y="6"/>
                  </a:cubicBezTo>
                  <a:cubicBezTo>
                    <a:pt x="0" y="4"/>
                    <a:pt x="1" y="2"/>
                    <a:pt x="3" y="1"/>
                  </a:cubicBezTo>
                  <a:cubicBezTo>
                    <a:pt x="3" y="1"/>
                    <a:pt x="3" y="0"/>
                    <a:pt x="4" y="0"/>
                  </a:cubicBezTo>
                  <a:cubicBezTo>
                    <a:pt x="4" y="0"/>
                    <a:pt x="5" y="0"/>
                    <a:pt x="5" y="0"/>
                  </a:cubicBezTo>
                  <a:cubicBezTo>
                    <a:pt x="7" y="0"/>
                    <a:pt x="8" y="0"/>
                    <a:pt x="8" y="1"/>
                  </a:cubicBezTo>
                  <a:cubicBezTo>
                    <a:pt x="16" y="9"/>
                    <a:pt x="20" y="20"/>
                    <a:pt x="22" y="30"/>
                  </a:cubicBezTo>
                  <a:cubicBezTo>
                    <a:pt x="22" y="32"/>
                    <a:pt x="21" y="33"/>
                    <a:pt x="21" y="34"/>
                  </a:cubicBezTo>
                  <a:cubicBezTo>
                    <a:pt x="20" y="34"/>
                    <a:pt x="19" y="35"/>
                    <a:pt x="18" y="35"/>
                  </a:cubicBezTo>
                  <a:cubicBezTo>
                    <a:pt x="10" y="35"/>
                    <a:pt x="10" y="35"/>
                    <a:pt x="10" y="35"/>
                  </a:cubicBezTo>
                  <a:cubicBezTo>
                    <a:pt x="8" y="35"/>
                    <a:pt x="7" y="33"/>
                    <a:pt x="6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2400" dirty="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63" name="Freeform 808"/>
            <p:cNvSpPr/>
            <p:nvPr/>
          </p:nvSpPr>
          <p:spPr bwMode="auto">
            <a:xfrm>
              <a:off x="2689225" y="2935288"/>
              <a:ext cx="79375" cy="130175"/>
            </a:xfrm>
            <a:custGeom>
              <a:avLst/>
              <a:gdLst>
                <a:gd name="T0" fmla="*/ 260346392 w 22"/>
                <a:gd name="T1" fmla="*/ 143828911 h 36"/>
                <a:gd name="T2" fmla="*/ 247328892 w 22"/>
                <a:gd name="T3" fmla="*/ 169979622 h 36"/>
                <a:gd name="T4" fmla="*/ 247328892 w 22"/>
                <a:gd name="T5" fmla="*/ 183054978 h 36"/>
                <a:gd name="T6" fmla="*/ 247328892 w 22"/>
                <a:gd name="T7" fmla="*/ 209205689 h 36"/>
                <a:gd name="T8" fmla="*/ 234311392 w 22"/>
                <a:gd name="T9" fmla="*/ 222281044 h 36"/>
                <a:gd name="T10" fmla="*/ 234311392 w 22"/>
                <a:gd name="T11" fmla="*/ 248428140 h 36"/>
                <a:gd name="T12" fmla="*/ 221293892 w 22"/>
                <a:gd name="T13" fmla="*/ 261503495 h 36"/>
                <a:gd name="T14" fmla="*/ 221293892 w 22"/>
                <a:gd name="T15" fmla="*/ 287654206 h 36"/>
                <a:gd name="T16" fmla="*/ 221293892 w 22"/>
                <a:gd name="T17" fmla="*/ 313804917 h 36"/>
                <a:gd name="T18" fmla="*/ 221293892 w 22"/>
                <a:gd name="T19" fmla="*/ 326880273 h 36"/>
                <a:gd name="T20" fmla="*/ 208276392 w 22"/>
                <a:gd name="T21" fmla="*/ 353030984 h 36"/>
                <a:gd name="T22" fmla="*/ 208276392 w 22"/>
                <a:gd name="T23" fmla="*/ 366106340 h 36"/>
                <a:gd name="T24" fmla="*/ 208276392 w 22"/>
                <a:gd name="T25" fmla="*/ 392257051 h 36"/>
                <a:gd name="T26" fmla="*/ 208276392 w 22"/>
                <a:gd name="T27" fmla="*/ 405332406 h 36"/>
                <a:gd name="T28" fmla="*/ 208276392 w 22"/>
                <a:gd name="T29" fmla="*/ 405332406 h 36"/>
                <a:gd name="T30" fmla="*/ 208276392 w 22"/>
                <a:gd name="T31" fmla="*/ 418407762 h 36"/>
                <a:gd name="T32" fmla="*/ 156206392 w 22"/>
                <a:gd name="T33" fmla="*/ 470709184 h 36"/>
                <a:gd name="T34" fmla="*/ 65087500 w 22"/>
                <a:gd name="T35" fmla="*/ 470709184 h 36"/>
                <a:gd name="T36" fmla="*/ 26035000 w 22"/>
                <a:gd name="T37" fmla="*/ 457633828 h 36"/>
                <a:gd name="T38" fmla="*/ 13017500 w 22"/>
                <a:gd name="T39" fmla="*/ 405332406 h 36"/>
                <a:gd name="T40" fmla="*/ 182241392 w 22"/>
                <a:gd name="T41" fmla="*/ 26150711 h 36"/>
                <a:gd name="T42" fmla="*/ 247328892 w 22"/>
                <a:gd name="T43" fmla="*/ 13075356 h 36"/>
                <a:gd name="T44" fmla="*/ 260346392 w 22"/>
                <a:gd name="T45" fmla="*/ 26150711 h 36"/>
                <a:gd name="T46" fmla="*/ 286381392 w 22"/>
                <a:gd name="T47" fmla="*/ 91527489 h 36"/>
                <a:gd name="T48" fmla="*/ 273363892 w 22"/>
                <a:gd name="T49" fmla="*/ 104602844 h 36"/>
                <a:gd name="T50" fmla="*/ 260346392 w 22"/>
                <a:gd name="T51" fmla="*/ 130753556 h 36"/>
                <a:gd name="T52" fmla="*/ 260346392 w 22"/>
                <a:gd name="T53" fmla="*/ 143828911 h 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2"/>
                <a:gd name="T82" fmla="*/ 0 h 36"/>
                <a:gd name="T83" fmla="*/ 22 w 22"/>
                <a:gd name="T84" fmla="*/ 36 h 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22" h="36">
                  <a:moveTo>
                    <a:pt x="20" y="11"/>
                  </a:moveTo>
                  <a:cubicBezTo>
                    <a:pt x="20" y="11"/>
                    <a:pt x="20" y="12"/>
                    <a:pt x="19" y="13"/>
                  </a:cubicBezTo>
                  <a:cubicBezTo>
                    <a:pt x="19" y="13"/>
                    <a:pt x="19" y="13"/>
                    <a:pt x="19" y="14"/>
                  </a:cubicBezTo>
                  <a:cubicBezTo>
                    <a:pt x="19" y="14"/>
                    <a:pt x="19" y="15"/>
                    <a:pt x="19" y="16"/>
                  </a:cubicBezTo>
                  <a:cubicBezTo>
                    <a:pt x="18" y="16"/>
                    <a:pt x="18" y="17"/>
                    <a:pt x="18" y="17"/>
                  </a:cubicBezTo>
                  <a:cubicBezTo>
                    <a:pt x="18" y="18"/>
                    <a:pt x="18" y="18"/>
                    <a:pt x="18" y="19"/>
                  </a:cubicBezTo>
                  <a:cubicBezTo>
                    <a:pt x="18" y="19"/>
                    <a:pt x="18" y="20"/>
                    <a:pt x="17" y="20"/>
                  </a:cubicBezTo>
                  <a:cubicBezTo>
                    <a:pt x="17" y="21"/>
                    <a:pt x="17" y="21"/>
                    <a:pt x="17" y="22"/>
                  </a:cubicBezTo>
                  <a:cubicBezTo>
                    <a:pt x="17" y="22"/>
                    <a:pt x="17" y="23"/>
                    <a:pt x="17" y="24"/>
                  </a:cubicBezTo>
                  <a:cubicBezTo>
                    <a:pt x="17" y="24"/>
                    <a:pt x="17" y="25"/>
                    <a:pt x="17" y="25"/>
                  </a:cubicBezTo>
                  <a:cubicBezTo>
                    <a:pt x="17" y="26"/>
                    <a:pt x="16" y="26"/>
                    <a:pt x="16" y="27"/>
                  </a:cubicBezTo>
                  <a:cubicBezTo>
                    <a:pt x="16" y="27"/>
                    <a:pt x="16" y="28"/>
                    <a:pt x="16" y="28"/>
                  </a:cubicBezTo>
                  <a:cubicBezTo>
                    <a:pt x="16" y="29"/>
                    <a:pt x="16" y="29"/>
                    <a:pt x="16" y="30"/>
                  </a:cubicBezTo>
                  <a:cubicBezTo>
                    <a:pt x="16" y="30"/>
                    <a:pt x="16" y="31"/>
                    <a:pt x="16" y="31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4"/>
                    <a:pt x="14" y="36"/>
                    <a:pt x="12" y="36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3" y="36"/>
                    <a:pt x="2" y="35"/>
                    <a:pt x="2" y="35"/>
                  </a:cubicBezTo>
                  <a:cubicBezTo>
                    <a:pt x="1" y="34"/>
                    <a:pt x="0" y="33"/>
                    <a:pt x="1" y="31"/>
                  </a:cubicBezTo>
                  <a:cubicBezTo>
                    <a:pt x="2" y="21"/>
                    <a:pt x="7" y="10"/>
                    <a:pt x="14" y="2"/>
                  </a:cubicBezTo>
                  <a:cubicBezTo>
                    <a:pt x="15" y="1"/>
                    <a:pt x="17" y="0"/>
                    <a:pt x="19" y="1"/>
                  </a:cubicBezTo>
                  <a:cubicBezTo>
                    <a:pt x="19" y="1"/>
                    <a:pt x="19" y="2"/>
                    <a:pt x="20" y="2"/>
                  </a:cubicBezTo>
                  <a:cubicBezTo>
                    <a:pt x="21" y="3"/>
                    <a:pt x="22" y="5"/>
                    <a:pt x="22" y="7"/>
                  </a:cubicBezTo>
                  <a:cubicBezTo>
                    <a:pt x="21" y="7"/>
                    <a:pt x="21" y="7"/>
                    <a:pt x="21" y="8"/>
                  </a:cubicBezTo>
                  <a:cubicBezTo>
                    <a:pt x="21" y="8"/>
                    <a:pt x="21" y="9"/>
                    <a:pt x="20" y="10"/>
                  </a:cubicBezTo>
                  <a:cubicBezTo>
                    <a:pt x="20" y="10"/>
                    <a:pt x="20" y="10"/>
                    <a:pt x="20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2400" dirty="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64" name="Freeform 809"/>
            <p:cNvSpPr/>
            <p:nvPr/>
          </p:nvSpPr>
          <p:spPr bwMode="auto">
            <a:xfrm>
              <a:off x="2897188" y="2957513"/>
              <a:ext cx="114300" cy="107950"/>
            </a:xfrm>
            <a:custGeom>
              <a:avLst/>
              <a:gdLst>
                <a:gd name="T0" fmla="*/ 357233934 w 32"/>
                <a:gd name="T1" fmla="*/ 388440083 h 30"/>
                <a:gd name="T2" fmla="*/ 38276213 w 32"/>
                <a:gd name="T3" fmla="*/ 388440083 h 30"/>
                <a:gd name="T4" fmla="*/ 0 w 32"/>
                <a:gd name="T5" fmla="*/ 336649272 h 30"/>
                <a:gd name="T6" fmla="*/ 0 w 32"/>
                <a:gd name="T7" fmla="*/ 90634820 h 30"/>
                <a:gd name="T8" fmla="*/ 38276213 w 32"/>
                <a:gd name="T9" fmla="*/ 38844008 h 30"/>
                <a:gd name="T10" fmla="*/ 51034950 w 32"/>
                <a:gd name="T11" fmla="*/ 38844008 h 30"/>
                <a:gd name="T12" fmla="*/ 51034950 w 32"/>
                <a:gd name="T13" fmla="*/ 38844008 h 30"/>
                <a:gd name="T14" fmla="*/ 102066328 w 32"/>
                <a:gd name="T15" fmla="*/ 38844008 h 30"/>
                <a:gd name="T16" fmla="*/ 102066328 w 32"/>
                <a:gd name="T17" fmla="*/ 38844008 h 30"/>
                <a:gd name="T18" fmla="*/ 153101278 w 32"/>
                <a:gd name="T19" fmla="*/ 25897205 h 30"/>
                <a:gd name="T20" fmla="*/ 165856444 w 32"/>
                <a:gd name="T21" fmla="*/ 25897205 h 30"/>
                <a:gd name="T22" fmla="*/ 204132656 w 32"/>
                <a:gd name="T23" fmla="*/ 25897205 h 30"/>
                <a:gd name="T24" fmla="*/ 216891394 w 32"/>
                <a:gd name="T25" fmla="*/ 12946803 h 30"/>
                <a:gd name="T26" fmla="*/ 229650131 w 32"/>
                <a:gd name="T27" fmla="*/ 12946803 h 30"/>
                <a:gd name="T28" fmla="*/ 242408869 w 32"/>
                <a:gd name="T29" fmla="*/ 12946803 h 30"/>
                <a:gd name="T30" fmla="*/ 267922772 w 32"/>
                <a:gd name="T31" fmla="*/ 0 h 30"/>
                <a:gd name="T32" fmla="*/ 293440247 w 32"/>
                <a:gd name="T33" fmla="*/ 0 h 30"/>
                <a:gd name="T34" fmla="*/ 331716459 w 32"/>
                <a:gd name="T35" fmla="*/ 25897205 h 30"/>
                <a:gd name="T36" fmla="*/ 331716459 w 32"/>
                <a:gd name="T37" fmla="*/ 38844008 h 30"/>
                <a:gd name="T38" fmla="*/ 344475197 w 32"/>
                <a:gd name="T39" fmla="*/ 64741213 h 30"/>
                <a:gd name="T40" fmla="*/ 344475197 w 32"/>
                <a:gd name="T41" fmla="*/ 77688017 h 30"/>
                <a:gd name="T42" fmla="*/ 395506575 w 32"/>
                <a:gd name="T43" fmla="*/ 258961255 h 30"/>
                <a:gd name="T44" fmla="*/ 395506575 w 32"/>
                <a:gd name="T45" fmla="*/ 271908058 h 30"/>
                <a:gd name="T46" fmla="*/ 395506575 w 32"/>
                <a:gd name="T47" fmla="*/ 297805263 h 30"/>
                <a:gd name="T48" fmla="*/ 395506575 w 32"/>
                <a:gd name="T49" fmla="*/ 310752067 h 30"/>
                <a:gd name="T50" fmla="*/ 408265313 w 32"/>
                <a:gd name="T51" fmla="*/ 336649272 h 30"/>
                <a:gd name="T52" fmla="*/ 382747838 w 32"/>
                <a:gd name="T53" fmla="*/ 375493280 h 30"/>
                <a:gd name="T54" fmla="*/ 357233934 w 32"/>
                <a:gd name="T55" fmla="*/ 388440083 h 3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2"/>
                <a:gd name="T85" fmla="*/ 0 h 30"/>
                <a:gd name="T86" fmla="*/ 32 w 32"/>
                <a:gd name="T87" fmla="*/ 30 h 30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2" h="30">
                  <a:moveTo>
                    <a:pt x="28" y="30"/>
                  </a:moveTo>
                  <a:cubicBezTo>
                    <a:pt x="3" y="30"/>
                    <a:pt x="3" y="30"/>
                    <a:pt x="3" y="30"/>
                  </a:cubicBezTo>
                  <a:cubicBezTo>
                    <a:pt x="1" y="30"/>
                    <a:pt x="0" y="28"/>
                    <a:pt x="0" y="2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5"/>
                    <a:pt x="1" y="4"/>
                    <a:pt x="3" y="3"/>
                  </a:cubicBezTo>
                  <a:cubicBezTo>
                    <a:pt x="3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5" y="3"/>
                    <a:pt x="7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9" y="3"/>
                    <a:pt x="11" y="3"/>
                    <a:pt x="12" y="2"/>
                  </a:cubicBezTo>
                  <a:cubicBezTo>
                    <a:pt x="12" y="2"/>
                    <a:pt x="13" y="2"/>
                    <a:pt x="13" y="2"/>
                  </a:cubicBezTo>
                  <a:cubicBezTo>
                    <a:pt x="14" y="2"/>
                    <a:pt x="15" y="2"/>
                    <a:pt x="16" y="2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8" y="1"/>
                    <a:pt x="19" y="1"/>
                    <a:pt x="19" y="1"/>
                  </a:cubicBezTo>
                  <a:cubicBezTo>
                    <a:pt x="20" y="1"/>
                    <a:pt x="21" y="0"/>
                    <a:pt x="21" y="0"/>
                  </a:cubicBezTo>
                  <a:cubicBezTo>
                    <a:pt x="22" y="0"/>
                    <a:pt x="22" y="0"/>
                    <a:pt x="23" y="0"/>
                  </a:cubicBezTo>
                  <a:cubicBezTo>
                    <a:pt x="24" y="0"/>
                    <a:pt x="26" y="1"/>
                    <a:pt x="26" y="2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7" y="4"/>
                    <a:pt x="27" y="5"/>
                    <a:pt x="27" y="5"/>
                  </a:cubicBezTo>
                  <a:cubicBezTo>
                    <a:pt x="27" y="5"/>
                    <a:pt x="27" y="5"/>
                    <a:pt x="27" y="6"/>
                  </a:cubicBezTo>
                  <a:cubicBezTo>
                    <a:pt x="29" y="10"/>
                    <a:pt x="30" y="15"/>
                    <a:pt x="31" y="20"/>
                  </a:cubicBezTo>
                  <a:cubicBezTo>
                    <a:pt x="31" y="20"/>
                    <a:pt x="31" y="20"/>
                    <a:pt x="31" y="21"/>
                  </a:cubicBezTo>
                  <a:cubicBezTo>
                    <a:pt x="31" y="21"/>
                    <a:pt x="31" y="22"/>
                    <a:pt x="31" y="23"/>
                  </a:cubicBezTo>
                  <a:cubicBezTo>
                    <a:pt x="31" y="23"/>
                    <a:pt x="31" y="24"/>
                    <a:pt x="31" y="24"/>
                  </a:cubicBezTo>
                  <a:cubicBezTo>
                    <a:pt x="31" y="25"/>
                    <a:pt x="31" y="25"/>
                    <a:pt x="32" y="26"/>
                  </a:cubicBezTo>
                  <a:cubicBezTo>
                    <a:pt x="32" y="27"/>
                    <a:pt x="31" y="28"/>
                    <a:pt x="30" y="29"/>
                  </a:cubicBezTo>
                  <a:cubicBezTo>
                    <a:pt x="30" y="29"/>
                    <a:pt x="29" y="30"/>
                    <a:pt x="28" y="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2400" dirty="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65" name="Freeform 810"/>
            <p:cNvSpPr/>
            <p:nvPr/>
          </p:nvSpPr>
          <p:spPr bwMode="auto">
            <a:xfrm>
              <a:off x="2765425" y="2957513"/>
              <a:ext cx="114300" cy="107950"/>
            </a:xfrm>
            <a:custGeom>
              <a:avLst/>
              <a:gdLst>
                <a:gd name="T0" fmla="*/ 408265313 w 32"/>
                <a:gd name="T1" fmla="*/ 90634820 h 30"/>
                <a:gd name="T2" fmla="*/ 408265313 w 32"/>
                <a:gd name="T3" fmla="*/ 336649272 h 30"/>
                <a:gd name="T4" fmla="*/ 357233934 w 32"/>
                <a:gd name="T5" fmla="*/ 388440083 h 30"/>
                <a:gd name="T6" fmla="*/ 51034950 w 32"/>
                <a:gd name="T7" fmla="*/ 388440083 h 30"/>
                <a:gd name="T8" fmla="*/ 12758738 w 32"/>
                <a:gd name="T9" fmla="*/ 375493280 h 30"/>
                <a:gd name="T10" fmla="*/ 0 w 32"/>
                <a:gd name="T11" fmla="*/ 336649272 h 30"/>
                <a:gd name="T12" fmla="*/ 0 w 32"/>
                <a:gd name="T13" fmla="*/ 310752067 h 30"/>
                <a:gd name="T14" fmla="*/ 0 w 32"/>
                <a:gd name="T15" fmla="*/ 297805263 h 30"/>
                <a:gd name="T16" fmla="*/ 0 w 32"/>
                <a:gd name="T17" fmla="*/ 271908058 h 30"/>
                <a:gd name="T18" fmla="*/ 0 w 32"/>
                <a:gd name="T19" fmla="*/ 258961255 h 30"/>
                <a:gd name="T20" fmla="*/ 51034950 w 32"/>
                <a:gd name="T21" fmla="*/ 64741213 h 30"/>
                <a:gd name="T22" fmla="*/ 51034950 w 32"/>
                <a:gd name="T23" fmla="*/ 64741213 h 30"/>
                <a:gd name="T24" fmla="*/ 63790116 w 32"/>
                <a:gd name="T25" fmla="*/ 38844008 h 30"/>
                <a:gd name="T26" fmla="*/ 63790116 w 32"/>
                <a:gd name="T27" fmla="*/ 25897205 h 30"/>
                <a:gd name="T28" fmla="*/ 114825066 w 32"/>
                <a:gd name="T29" fmla="*/ 0 h 30"/>
                <a:gd name="T30" fmla="*/ 114825066 w 32"/>
                <a:gd name="T31" fmla="*/ 0 h 30"/>
                <a:gd name="T32" fmla="*/ 127583803 w 32"/>
                <a:gd name="T33" fmla="*/ 0 h 30"/>
                <a:gd name="T34" fmla="*/ 153101278 w 32"/>
                <a:gd name="T35" fmla="*/ 12946803 h 30"/>
                <a:gd name="T36" fmla="*/ 165856444 w 32"/>
                <a:gd name="T37" fmla="*/ 12946803 h 30"/>
                <a:gd name="T38" fmla="*/ 178615181 w 32"/>
                <a:gd name="T39" fmla="*/ 12946803 h 30"/>
                <a:gd name="T40" fmla="*/ 191373919 w 32"/>
                <a:gd name="T41" fmla="*/ 25897205 h 30"/>
                <a:gd name="T42" fmla="*/ 229650131 w 32"/>
                <a:gd name="T43" fmla="*/ 25897205 h 30"/>
                <a:gd name="T44" fmla="*/ 242408869 w 32"/>
                <a:gd name="T45" fmla="*/ 25897205 h 30"/>
                <a:gd name="T46" fmla="*/ 293440247 w 32"/>
                <a:gd name="T47" fmla="*/ 38844008 h 30"/>
                <a:gd name="T48" fmla="*/ 293440247 w 32"/>
                <a:gd name="T49" fmla="*/ 38844008 h 30"/>
                <a:gd name="T50" fmla="*/ 344475197 w 32"/>
                <a:gd name="T51" fmla="*/ 38844008 h 30"/>
                <a:gd name="T52" fmla="*/ 344475197 w 32"/>
                <a:gd name="T53" fmla="*/ 38844008 h 30"/>
                <a:gd name="T54" fmla="*/ 357233934 w 32"/>
                <a:gd name="T55" fmla="*/ 38844008 h 30"/>
                <a:gd name="T56" fmla="*/ 408265313 w 32"/>
                <a:gd name="T57" fmla="*/ 90634820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2"/>
                <a:gd name="T88" fmla="*/ 0 h 30"/>
                <a:gd name="T89" fmla="*/ 32 w 32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2" h="30">
                  <a:moveTo>
                    <a:pt x="32" y="7"/>
                  </a:moveTo>
                  <a:cubicBezTo>
                    <a:pt x="32" y="26"/>
                    <a:pt x="32" y="26"/>
                    <a:pt x="32" y="26"/>
                  </a:cubicBezTo>
                  <a:cubicBezTo>
                    <a:pt x="32" y="28"/>
                    <a:pt x="30" y="30"/>
                    <a:pt x="28" y="30"/>
                  </a:cubicBezTo>
                  <a:cubicBezTo>
                    <a:pt x="4" y="30"/>
                    <a:pt x="4" y="30"/>
                    <a:pt x="4" y="30"/>
                  </a:cubicBezTo>
                  <a:cubicBezTo>
                    <a:pt x="3" y="30"/>
                    <a:pt x="1" y="29"/>
                    <a:pt x="1" y="29"/>
                  </a:cubicBezTo>
                  <a:cubicBezTo>
                    <a:pt x="0" y="28"/>
                    <a:pt x="0" y="27"/>
                    <a:pt x="0" y="26"/>
                  </a:cubicBezTo>
                  <a:cubicBezTo>
                    <a:pt x="0" y="25"/>
                    <a:pt x="0" y="25"/>
                    <a:pt x="0" y="24"/>
                  </a:cubicBezTo>
                  <a:cubicBezTo>
                    <a:pt x="0" y="24"/>
                    <a:pt x="0" y="23"/>
                    <a:pt x="0" y="23"/>
                  </a:cubicBezTo>
                  <a:cubicBezTo>
                    <a:pt x="0" y="22"/>
                    <a:pt x="0" y="21"/>
                    <a:pt x="0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1" y="15"/>
                    <a:pt x="2" y="10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5" y="4"/>
                    <a:pt x="5" y="3"/>
                  </a:cubicBezTo>
                  <a:cubicBezTo>
                    <a:pt x="5" y="3"/>
                    <a:pt x="5" y="3"/>
                    <a:pt x="5" y="2"/>
                  </a:cubicBezTo>
                  <a:cubicBezTo>
                    <a:pt x="6" y="1"/>
                    <a:pt x="7" y="0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9" y="0"/>
                    <a:pt x="10" y="0"/>
                  </a:cubicBezTo>
                  <a:cubicBezTo>
                    <a:pt x="11" y="0"/>
                    <a:pt x="12" y="1"/>
                    <a:pt x="12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4" y="1"/>
                  </a:cubicBezTo>
                  <a:cubicBezTo>
                    <a:pt x="14" y="1"/>
                    <a:pt x="15" y="1"/>
                    <a:pt x="15" y="2"/>
                  </a:cubicBezTo>
                  <a:cubicBezTo>
                    <a:pt x="16" y="2"/>
                    <a:pt x="17" y="2"/>
                    <a:pt x="18" y="2"/>
                  </a:cubicBezTo>
                  <a:cubicBezTo>
                    <a:pt x="18" y="2"/>
                    <a:pt x="19" y="2"/>
                    <a:pt x="19" y="2"/>
                  </a:cubicBezTo>
                  <a:cubicBezTo>
                    <a:pt x="21" y="3"/>
                    <a:pt x="22" y="3"/>
                    <a:pt x="23" y="3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25" y="3"/>
                    <a:pt x="26" y="3"/>
                    <a:pt x="27" y="3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30" y="4"/>
                    <a:pt x="32" y="5"/>
                    <a:pt x="32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2400" dirty="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66" name="Freeform 811"/>
            <p:cNvSpPr/>
            <p:nvPr/>
          </p:nvSpPr>
          <p:spPr bwMode="auto">
            <a:xfrm>
              <a:off x="2803525" y="2878138"/>
              <a:ext cx="76200" cy="76200"/>
            </a:xfrm>
            <a:custGeom>
              <a:avLst/>
              <a:gdLst>
                <a:gd name="T0" fmla="*/ 250164600 w 21"/>
                <a:gd name="T1" fmla="*/ 13168086 h 21"/>
                <a:gd name="T2" fmla="*/ 276497143 w 21"/>
                <a:gd name="T3" fmla="*/ 52665086 h 21"/>
                <a:gd name="T4" fmla="*/ 276497143 w 21"/>
                <a:gd name="T5" fmla="*/ 223832057 h 21"/>
                <a:gd name="T6" fmla="*/ 250164600 w 21"/>
                <a:gd name="T7" fmla="*/ 263329057 h 21"/>
                <a:gd name="T8" fmla="*/ 223832057 w 21"/>
                <a:gd name="T9" fmla="*/ 276497143 h 21"/>
                <a:gd name="T10" fmla="*/ 171163343 w 21"/>
                <a:gd name="T11" fmla="*/ 263329057 h 21"/>
                <a:gd name="T12" fmla="*/ 171163343 w 21"/>
                <a:gd name="T13" fmla="*/ 263329057 h 21"/>
                <a:gd name="T14" fmla="*/ 118498257 w 21"/>
                <a:gd name="T15" fmla="*/ 263329057 h 21"/>
                <a:gd name="T16" fmla="*/ 105333800 w 21"/>
                <a:gd name="T17" fmla="*/ 250164600 h 21"/>
                <a:gd name="T18" fmla="*/ 65833171 w 21"/>
                <a:gd name="T19" fmla="*/ 250164600 h 21"/>
                <a:gd name="T20" fmla="*/ 52665086 w 21"/>
                <a:gd name="T21" fmla="*/ 250164600 h 21"/>
                <a:gd name="T22" fmla="*/ 39500629 w 21"/>
                <a:gd name="T23" fmla="*/ 236996514 h 21"/>
                <a:gd name="T24" fmla="*/ 0 w 21"/>
                <a:gd name="T25" fmla="*/ 210663971 h 21"/>
                <a:gd name="T26" fmla="*/ 13168086 w 21"/>
                <a:gd name="T27" fmla="*/ 157998886 h 21"/>
                <a:gd name="T28" fmla="*/ 13168086 w 21"/>
                <a:gd name="T29" fmla="*/ 157998886 h 21"/>
                <a:gd name="T30" fmla="*/ 26332543 w 21"/>
                <a:gd name="T31" fmla="*/ 144830800 h 21"/>
                <a:gd name="T32" fmla="*/ 39500629 w 21"/>
                <a:gd name="T33" fmla="*/ 131666343 h 21"/>
                <a:gd name="T34" fmla="*/ 52665086 w 21"/>
                <a:gd name="T35" fmla="*/ 105333800 h 21"/>
                <a:gd name="T36" fmla="*/ 65833171 w 21"/>
                <a:gd name="T37" fmla="*/ 105333800 h 21"/>
                <a:gd name="T38" fmla="*/ 78997629 w 21"/>
                <a:gd name="T39" fmla="*/ 92165714 h 21"/>
                <a:gd name="T40" fmla="*/ 92165714 w 21"/>
                <a:gd name="T41" fmla="*/ 78997629 h 21"/>
                <a:gd name="T42" fmla="*/ 92165714 w 21"/>
                <a:gd name="T43" fmla="*/ 65833171 h 21"/>
                <a:gd name="T44" fmla="*/ 118498257 w 21"/>
                <a:gd name="T45" fmla="*/ 65833171 h 21"/>
                <a:gd name="T46" fmla="*/ 118498257 w 21"/>
                <a:gd name="T47" fmla="*/ 52665086 h 21"/>
                <a:gd name="T48" fmla="*/ 131666343 w 21"/>
                <a:gd name="T49" fmla="*/ 39500629 h 21"/>
                <a:gd name="T50" fmla="*/ 144830800 w 21"/>
                <a:gd name="T51" fmla="*/ 39500629 h 21"/>
                <a:gd name="T52" fmla="*/ 157998886 w 21"/>
                <a:gd name="T53" fmla="*/ 26332543 h 21"/>
                <a:gd name="T54" fmla="*/ 171163343 w 21"/>
                <a:gd name="T55" fmla="*/ 26332543 h 21"/>
                <a:gd name="T56" fmla="*/ 184331429 w 21"/>
                <a:gd name="T57" fmla="*/ 13168086 h 21"/>
                <a:gd name="T58" fmla="*/ 184331429 w 21"/>
                <a:gd name="T59" fmla="*/ 13168086 h 21"/>
                <a:gd name="T60" fmla="*/ 210663971 w 21"/>
                <a:gd name="T61" fmla="*/ 13168086 h 21"/>
                <a:gd name="T62" fmla="*/ 250164600 w 21"/>
                <a:gd name="T63" fmla="*/ 13168086 h 2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"/>
                <a:gd name="T97" fmla="*/ 0 h 21"/>
                <a:gd name="T98" fmla="*/ 21 w 21"/>
                <a:gd name="T99" fmla="*/ 21 h 2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" h="21">
                  <a:moveTo>
                    <a:pt x="19" y="1"/>
                  </a:moveTo>
                  <a:cubicBezTo>
                    <a:pt x="20" y="2"/>
                    <a:pt x="21" y="3"/>
                    <a:pt x="21" y="4"/>
                  </a:cubicBezTo>
                  <a:cubicBezTo>
                    <a:pt x="21" y="17"/>
                    <a:pt x="21" y="17"/>
                    <a:pt x="21" y="17"/>
                  </a:cubicBezTo>
                  <a:cubicBezTo>
                    <a:pt x="21" y="18"/>
                    <a:pt x="20" y="19"/>
                    <a:pt x="19" y="20"/>
                  </a:cubicBezTo>
                  <a:cubicBezTo>
                    <a:pt x="19" y="20"/>
                    <a:pt x="18" y="21"/>
                    <a:pt x="17" y="21"/>
                  </a:cubicBezTo>
                  <a:cubicBezTo>
                    <a:pt x="15" y="21"/>
                    <a:pt x="14" y="20"/>
                    <a:pt x="13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2" y="20"/>
                    <a:pt x="10" y="20"/>
                    <a:pt x="9" y="20"/>
                  </a:cubicBezTo>
                  <a:cubicBezTo>
                    <a:pt x="9" y="20"/>
                    <a:pt x="8" y="20"/>
                    <a:pt x="8" y="19"/>
                  </a:cubicBezTo>
                  <a:cubicBezTo>
                    <a:pt x="7" y="19"/>
                    <a:pt x="6" y="19"/>
                    <a:pt x="5" y="19"/>
                  </a:cubicBezTo>
                  <a:cubicBezTo>
                    <a:pt x="5" y="19"/>
                    <a:pt x="4" y="19"/>
                    <a:pt x="4" y="19"/>
                  </a:cubicBezTo>
                  <a:cubicBezTo>
                    <a:pt x="4" y="18"/>
                    <a:pt x="3" y="18"/>
                    <a:pt x="3" y="18"/>
                  </a:cubicBezTo>
                  <a:cubicBezTo>
                    <a:pt x="2" y="18"/>
                    <a:pt x="1" y="17"/>
                    <a:pt x="0" y="16"/>
                  </a:cubicBezTo>
                  <a:cubicBezTo>
                    <a:pt x="0" y="15"/>
                    <a:pt x="0" y="13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1"/>
                    <a:pt x="2" y="11"/>
                    <a:pt x="2" y="11"/>
                  </a:cubicBezTo>
                  <a:cubicBezTo>
                    <a:pt x="2" y="10"/>
                    <a:pt x="2" y="10"/>
                    <a:pt x="3" y="10"/>
                  </a:cubicBezTo>
                  <a:cubicBezTo>
                    <a:pt x="3" y="9"/>
                    <a:pt x="4" y="9"/>
                    <a:pt x="4" y="8"/>
                  </a:cubicBezTo>
                  <a:cubicBezTo>
                    <a:pt x="4" y="8"/>
                    <a:pt x="5" y="8"/>
                    <a:pt x="5" y="8"/>
                  </a:cubicBezTo>
                  <a:cubicBezTo>
                    <a:pt x="5" y="7"/>
                    <a:pt x="5" y="7"/>
                    <a:pt x="6" y="7"/>
                  </a:cubicBezTo>
                  <a:cubicBezTo>
                    <a:pt x="6" y="6"/>
                    <a:pt x="6" y="6"/>
                    <a:pt x="7" y="6"/>
                  </a:cubicBezTo>
                  <a:cubicBezTo>
                    <a:pt x="7" y="6"/>
                    <a:pt x="7" y="6"/>
                    <a:pt x="7" y="5"/>
                  </a:cubicBezTo>
                  <a:cubicBezTo>
                    <a:pt x="8" y="5"/>
                    <a:pt x="8" y="5"/>
                    <a:pt x="9" y="5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10" y="4"/>
                    <a:pt x="10" y="4"/>
                    <a:pt x="10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2" y="2"/>
                    <a:pt x="12" y="2"/>
                  </a:cubicBezTo>
                  <a:cubicBezTo>
                    <a:pt x="12" y="2"/>
                    <a:pt x="12" y="2"/>
                    <a:pt x="13" y="2"/>
                  </a:cubicBezTo>
                  <a:cubicBezTo>
                    <a:pt x="13" y="2"/>
                    <a:pt x="14" y="2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5" y="1"/>
                    <a:pt x="15" y="1"/>
                    <a:pt x="16" y="1"/>
                  </a:cubicBezTo>
                  <a:cubicBezTo>
                    <a:pt x="17" y="0"/>
                    <a:pt x="18" y="1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2400" dirty="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67" name="Freeform 812"/>
            <p:cNvSpPr/>
            <p:nvPr/>
          </p:nvSpPr>
          <p:spPr bwMode="auto">
            <a:xfrm>
              <a:off x="2897188" y="2878138"/>
              <a:ext cx="71438" cy="76200"/>
            </a:xfrm>
            <a:custGeom>
              <a:avLst/>
              <a:gdLst>
                <a:gd name="T0" fmla="*/ 255169392 w 20"/>
                <a:gd name="T1" fmla="*/ 210663971 h 21"/>
                <a:gd name="T2" fmla="*/ 216892912 w 20"/>
                <a:gd name="T3" fmla="*/ 236996514 h 21"/>
                <a:gd name="T4" fmla="*/ 204134085 w 20"/>
                <a:gd name="T5" fmla="*/ 250164600 h 21"/>
                <a:gd name="T6" fmla="*/ 191378830 w 20"/>
                <a:gd name="T7" fmla="*/ 250164600 h 21"/>
                <a:gd name="T8" fmla="*/ 153102350 w 20"/>
                <a:gd name="T9" fmla="*/ 250164600 h 21"/>
                <a:gd name="T10" fmla="*/ 140343523 w 20"/>
                <a:gd name="T11" fmla="*/ 263329057 h 21"/>
                <a:gd name="T12" fmla="*/ 102067043 w 20"/>
                <a:gd name="T13" fmla="*/ 263329057 h 21"/>
                <a:gd name="T14" fmla="*/ 89308216 w 20"/>
                <a:gd name="T15" fmla="*/ 263329057 h 21"/>
                <a:gd name="T16" fmla="*/ 38276480 w 20"/>
                <a:gd name="T17" fmla="*/ 276497143 h 21"/>
                <a:gd name="T18" fmla="*/ 12758827 w 20"/>
                <a:gd name="T19" fmla="*/ 263329057 h 21"/>
                <a:gd name="T20" fmla="*/ 0 w 20"/>
                <a:gd name="T21" fmla="*/ 223832057 h 21"/>
                <a:gd name="T22" fmla="*/ 0 w 20"/>
                <a:gd name="T23" fmla="*/ 52665086 h 21"/>
                <a:gd name="T24" fmla="*/ 12758827 w 20"/>
                <a:gd name="T25" fmla="*/ 13168086 h 21"/>
                <a:gd name="T26" fmla="*/ 63794134 w 20"/>
                <a:gd name="T27" fmla="*/ 13168086 h 21"/>
                <a:gd name="T28" fmla="*/ 76549389 w 20"/>
                <a:gd name="T29" fmla="*/ 13168086 h 21"/>
                <a:gd name="T30" fmla="*/ 76549389 w 20"/>
                <a:gd name="T31" fmla="*/ 13168086 h 21"/>
                <a:gd name="T32" fmla="*/ 102067043 w 20"/>
                <a:gd name="T33" fmla="*/ 26332543 h 21"/>
                <a:gd name="T34" fmla="*/ 102067043 w 20"/>
                <a:gd name="T35" fmla="*/ 26332543 h 21"/>
                <a:gd name="T36" fmla="*/ 114825869 w 20"/>
                <a:gd name="T37" fmla="*/ 39500629 h 21"/>
                <a:gd name="T38" fmla="*/ 127584696 w 20"/>
                <a:gd name="T39" fmla="*/ 39500629 h 21"/>
                <a:gd name="T40" fmla="*/ 140343523 w 20"/>
                <a:gd name="T41" fmla="*/ 52665086 h 21"/>
                <a:gd name="T42" fmla="*/ 153102350 w 20"/>
                <a:gd name="T43" fmla="*/ 65833171 h 21"/>
                <a:gd name="T44" fmla="*/ 165861177 w 20"/>
                <a:gd name="T45" fmla="*/ 65833171 h 21"/>
                <a:gd name="T46" fmla="*/ 178620003 w 20"/>
                <a:gd name="T47" fmla="*/ 78997629 h 21"/>
                <a:gd name="T48" fmla="*/ 178620003 w 20"/>
                <a:gd name="T49" fmla="*/ 92165714 h 21"/>
                <a:gd name="T50" fmla="*/ 191378830 w 20"/>
                <a:gd name="T51" fmla="*/ 105333800 h 21"/>
                <a:gd name="T52" fmla="*/ 204134085 w 20"/>
                <a:gd name="T53" fmla="*/ 105333800 h 21"/>
                <a:gd name="T54" fmla="*/ 229651739 w 20"/>
                <a:gd name="T55" fmla="*/ 131666343 h 21"/>
                <a:gd name="T56" fmla="*/ 229651739 w 20"/>
                <a:gd name="T57" fmla="*/ 144830800 h 21"/>
                <a:gd name="T58" fmla="*/ 242410565 w 20"/>
                <a:gd name="T59" fmla="*/ 157998886 h 21"/>
                <a:gd name="T60" fmla="*/ 242410565 w 20"/>
                <a:gd name="T61" fmla="*/ 157998886 h 21"/>
                <a:gd name="T62" fmla="*/ 255169392 w 20"/>
                <a:gd name="T63" fmla="*/ 210663971 h 2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0"/>
                <a:gd name="T97" fmla="*/ 0 h 21"/>
                <a:gd name="T98" fmla="*/ 20 w 20"/>
                <a:gd name="T99" fmla="*/ 21 h 2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0" h="21">
                  <a:moveTo>
                    <a:pt x="20" y="16"/>
                  </a:moveTo>
                  <a:cubicBezTo>
                    <a:pt x="19" y="17"/>
                    <a:pt x="18" y="18"/>
                    <a:pt x="17" y="18"/>
                  </a:cubicBezTo>
                  <a:cubicBezTo>
                    <a:pt x="17" y="18"/>
                    <a:pt x="17" y="18"/>
                    <a:pt x="16" y="19"/>
                  </a:cubicBezTo>
                  <a:cubicBezTo>
                    <a:pt x="16" y="19"/>
                    <a:pt x="16" y="19"/>
                    <a:pt x="15" y="19"/>
                  </a:cubicBezTo>
                  <a:cubicBezTo>
                    <a:pt x="14" y="19"/>
                    <a:pt x="13" y="19"/>
                    <a:pt x="12" y="19"/>
                  </a:cubicBezTo>
                  <a:cubicBezTo>
                    <a:pt x="12" y="20"/>
                    <a:pt x="12" y="20"/>
                    <a:pt x="11" y="20"/>
                  </a:cubicBezTo>
                  <a:cubicBezTo>
                    <a:pt x="10" y="20"/>
                    <a:pt x="9" y="20"/>
                    <a:pt x="8" y="20"/>
                  </a:cubicBezTo>
                  <a:cubicBezTo>
                    <a:pt x="7" y="20"/>
                    <a:pt x="7" y="20"/>
                    <a:pt x="7" y="20"/>
                  </a:cubicBezTo>
                  <a:cubicBezTo>
                    <a:pt x="6" y="20"/>
                    <a:pt x="5" y="21"/>
                    <a:pt x="3" y="21"/>
                  </a:cubicBezTo>
                  <a:cubicBezTo>
                    <a:pt x="2" y="21"/>
                    <a:pt x="2" y="20"/>
                    <a:pt x="1" y="20"/>
                  </a:cubicBezTo>
                  <a:cubicBezTo>
                    <a:pt x="0" y="19"/>
                    <a:pt x="0" y="18"/>
                    <a:pt x="0" y="1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1"/>
                    <a:pt x="3" y="0"/>
                    <a:pt x="5" y="1"/>
                  </a:cubicBezTo>
                  <a:cubicBezTo>
                    <a:pt x="5" y="1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7" y="2"/>
                    <a:pt x="7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9" y="3"/>
                    <a:pt x="9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4"/>
                    <a:pt x="11" y="4"/>
                    <a:pt x="11" y="4"/>
                  </a:cubicBezTo>
                  <a:cubicBezTo>
                    <a:pt x="11" y="4"/>
                    <a:pt x="11" y="4"/>
                    <a:pt x="12" y="5"/>
                  </a:cubicBezTo>
                  <a:cubicBezTo>
                    <a:pt x="12" y="5"/>
                    <a:pt x="12" y="5"/>
                    <a:pt x="13" y="5"/>
                  </a:cubicBezTo>
                  <a:cubicBezTo>
                    <a:pt x="13" y="6"/>
                    <a:pt x="13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ubicBezTo>
                    <a:pt x="15" y="7"/>
                    <a:pt x="15" y="7"/>
                    <a:pt x="15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7" y="9"/>
                    <a:pt x="17" y="9"/>
                    <a:pt x="18" y="10"/>
                  </a:cubicBezTo>
                  <a:cubicBezTo>
                    <a:pt x="18" y="10"/>
                    <a:pt x="18" y="11"/>
                    <a:pt x="18" y="11"/>
                  </a:cubicBezTo>
                  <a:cubicBezTo>
                    <a:pt x="18" y="11"/>
                    <a:pt x="19" y="12"/>
                    <a:pt x="19" y="12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0" y="13"/>
                    <a:pt x="20" y="15"/>
                    <a:pt x="20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2400" dirty="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68" name="Freeform 813"/>
            <p:cNvSpPr/>
            <p:nvPr/>
          </p:nvSpPr>
          <p:spPr bwMode="auto">
            <a:xfrm>
              <a:off x="2760663" y="2892425"/>
              <a:ext cx="47625" cy="42863"/>
            </a:xfrm>
            <a:custGeom>
              <a:avLst/>
              <a:gdLst>
                <a:gd name="T0" fmla="*/ 107368731 w 13"/>
                <a:gd name="T1" fmla="*/ 76553318 h 12"/>
                <a:gd name="T2" fmla="*/ 107368731 w 13"/>
                <a:gd name="T3" fmla="*/ 76553318 h 12"/>
                <a:gd name="T4" fmla="*/ 134210913 w 13"/>
                <a:gd name="T5" fmla="*/ 51035545 h 12"/>
                <a:gd name="T6" fmla="*/ 174472356 w 13"/>
                <a:gd name="T7" fmla="*/ 12758886 h 12"/>
                <a:gd name="T8" fmla="*/ 174472356 w 13"/>
                <a:gd name="T9" fmla="*/ 0 h 12"/>
                <a:gd name="T10" fmla="*/ 161053096 w 13"/>
                <a:gd name="T11" fmla="*/ 0 h 12"/>
                <a:gd name="T12" fmla="*/ 13419260 w 13"/>
                <a:gd name="T13" fmla="*/ 89308632 h 12"/>
                <a:gd name="T14" fmla="*/ 0 w 13"/>
                <a:gd name="T15" fmla="*/ 114826405 h 12"/>
                <a:gd name="T16" fmla="*/ 13419260 w 13"/>
                <a:gd name="T17" fmla="*/ 140344178 h 12"/>
                <a:gd name="T18" fmla="*/ 80526548 w 13"/>
                <a:gd name="T19" fmla="*/ 114826405 h 12"/>
                <a:gd name="T20" fmla="*/ 107368731 w 13"/>
                <a:gd name="T21" fmla="*/ 89308632 h 12"/>
                <a:gd name="T22" fmla="*/ 107368731 w 13"/>
                <a:gd name="T23" fmla="*/ 89308632 h 12"/>
                <a:gd name="T24" fmla="*/ 107368731 w 13"/>
                <a:gd name="T25" fmla="*/ 76553318 h 1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"/>
                <a:gd name="T40" fmla="*/ 0 h 12"/>
                <a:gd name="T41" fmla="*/ 13 w 13"/>
                <a:gd name="T42" fmla="*/ 12 h 1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" h="12">
                  <a:moveTo>
                    <a:pt x="8" y="6"/>
                  </a:moveTo>
                  <a:cubicBezTo>
                    <a:pt x="8" y="6"/>
                    <a:pt x="8" y="6"/>
                    <a:pt x="8" y="6"/>
                  </a:cubicBezTo>
                  <a:cubicBezTo>
                    <a:pt x="9" y="5"/>
                    <a:pt x="9" y="5"/>
                    <a:pt x="10" y="4"/>
                  </a:cubicBezTo>
                  <a:cubicBezTo>
                    <a:pt x="10" y="4"/>
                    <a:pt x="11" y="3"/>
                    <a:pt x="13" y="1"/>
                  </a:cubicBezTo>
                  <a:cubicBezTo>
                    <a:pt x="13" y="1"/>
                    <a:pt x="13" y="0"/>
                    <a:pt x="13" y="0"/>
                  </a:cubicBezTo>
                  <a:cubicBezTo>
                    <a:pt x="13" y="0"/>
                    <a:pt x="12" y="0"/>
                    <a:pt x="12" y="0"/>
                  </a:cubicBezTo>
                  <a:cubicBezTo>
                    <a:pt x="8" y="2"/>
                    <a:pt x="4" y="4"/>
                    <a:pt x="1" y="7"/>
                  </a:cubicBezTo>
                  <a:cubicBezTo>
                    <a:pt x="0" y="8"/>
                    <a:pt x="0" y="8"/>
                    <a:pt x="0" y="9"/>
                  </a:cubicBezTo>
                  <a:cubicBezTo>
                    <a:pt x="0" y="10"/>
                    <a:pt x="0" y="10"/>
                    <a:pt x="1" y="11"/>
                  </a:cubicBezTo>
                  <a:cubicBezTo>
                    <a:pt x="3" y="12"/>
                    <a:pt x="5" y="11"/>
                    <a:pt x="6" y="9"/>
                  </a:cubicBezTo>
                  <a:cubicBezTo>
                    <a:pt x="7" y="8"/>
                    <a:pt x="7" y="8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2400" dirty="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69" name="Freeform 814"/>
            <p:cNvSpPr/>
            <p:nvPr/>
          </p:nvSpPr>
          <p:spPr bwMode="auto">
            <a:xfrm>
              <a:off x="2963863" y="2892425"/>
              <a:ext cx="47625" cy="42863"/>
            </a:xfrm>
            <a:custGeom>
              <a:avLst/>
              <a:gdLst>
                <a:gd name="T0" fmla="*/ 67103625 w 13"/>
                <a:gd name="T1" fmla="*/ 76553318 h 12"/>
                <a:gd name="T2" fmla="*/ 67103625 w 13"/>
                <a:gd name="T3" fmla="*/ 76553318 h 12"/>
                <a:gd name="T4" fmla="*/ 40261442 w 13"/>
                <a:gd name="T5" fmla="*/ 51035545 h 12"/>
                <a:gd name="T6" fmla="*/ 0 w 13"/>
                <a:gd name="T7" fmla="*/ 12758886 h 12"/>
                <a:gd name="T8" fmla="*/ 0 w 13"/>
                <a:gd name="T9" fmla="*/ 0 h 12"/>
                <a:gd name="T10" fmla="*/ 13419260 w 13"/>
                <a:gd name="T11" fmla="*/ 0 h 12"/>
                <a:gd name="T12" fmla="*/ 161053096 w 13"/>
                <a:gd name="T13" fmla="*/ 89308632 h 12"/>
                <a:gd name="T14" fmla="*/ 174472356 w 13"/>
                <a:gd name="T15" fmla="*/ 114826405 h 12"/>
                <a:gd name="T16" fmla="*/ 161053096 w 13"/>
                <a:gd name="T17" fmla="*/ 140344178 h 12"/>
                <a:gd name="T18" fmla="*/ 93945808 w 13"/>
                <a:gd name="T19" fmla="*/ 114826405 h 12"/>
                <a:gd name="T20" fmla="*/ 67103625 w 13"/>
                <a:gd name="T21" fmla="*/ 89308632 h 12"/>
                <a:gd name="T22" fmla="*/ 67103625 w 13"/>
                <a:gd name="T23" fmla="*/ 89308632 h 12"/>
                <a:gd name="T24" fmla="*/ 67103625 w 13"/>
                <a:gd name="T25" fmla="*/ 76553318 h 1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"/>
                <a:gd name="T40" fmla="*/ 0 h 12"/>
                <a:gd name="T41" fmla="*/ 13 w 13"/>
                <a:gd name="T42" fmla="*/ 12 h 1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" h="12">
                  <a:moveTo>
                    <a:pt x="5" y="6"/>
                  </a:moveTo>
                  <a:cubicBezTo>
                    <a:pt x="5" y="6"/>
                    <a:pt x="5" y="6"/>
                    <a:pt x="5" y="6"/>
                  </a:cubicBezTo>
                  <a:cubicBezTo>
                    <a:pt x="4" y="5"/>
                    <a:pt x="4" y="5"/>
                    <a:pt x="3" y="4"/>
                  </a:cubicBezTo>
                  <a:cubicBezTo>
                    <a:pt x="3" y="4"/>
                    <a:pt x="2" y="3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5" y="2"/>
                    <a:pt x="9" y="4"/>
                    <a:pt x="12" y="7"/>
                  </a:cubicBezTo>
                  <a:cubicBezTo>
                    <a:pt x="13" y="8"/>
                    <a:pt x="13" y="8"/>
                    <a:pt x="13" y="9"/>
                  </a:cubicBezTo>
                  <a:cubicBezTo>
                    <a:pt x="13" y="10"/>
                    <a:pt x="13" y="10"/>
                    <a:pt x="12" y="11"/>
                  </a:cubicBezTo>
                  <a:cubicBezTo>
                    <a:pt x="10" y="12"/>
                    <a:pt x="8" y="11"/>
                    <a:pt x="7" y="9"/>
                  </a:cubicBezTo>
                  <a:cubicBezTo>
                    <a:pt x="6" y="8"/>
                    <a:pt x="6" y="8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2400" dirty="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70" name="Freeform 815"/>
            <p:cNvSpPr/>
            <p:nvPr/>
          </p:nvSpPr>
          <p:spPr bwMode="auto">
            <a:xfrm>
              <a:off x="2760663" y="3213100"/>
              <a:ext cx="47625" cy="38100"/>
            </a:xfrm>
            <a:custGeom>
              <a:avLst/>
              <a:gdLst>
                <a:gd name="T0" fmla="*/ 107368731 w 13"/>
                <a:gd name="T1" fmla="*/ 59983255 h 11"/>
                <a:gd name="T2" fmla="*/ 107368731 w 13"/>
                <a:gd name="T3" fmla="*/ 71981291 h 11"/>
                <a:gd name="T4" fmla="*/ 134210913 w 13"/>
                <a:gd name="T5" fmla="*/ 83975864 h 11"/>
                <a:gd name="T6" fmla="*/ 174472356 w 13"/>
                <a:gd name="T7" fmla="*/ 119966509 h 11"/>
                <a:gd name="T8" fmla="*/ 174472356 w 13"/>
                <a:gd name="T9" fmla="*/ 131964545 h 11"/>
                <a:gd name="T10" fmla="*/ 161053096 w 13"/>
                <a:gd name="T11" fmla="*/ 131964545 h 11"/>
                <a:gd name="T12" fmla="*/ 13419260 w 13"/>
                <a:gd name="T13" fmla="*/ 47988682 h 11"/>
                <a:gd name="T14" fmla="*/ 0 w 13"/>
                <a:gd name="T15" fmla="*/ 23992609 h 11"/>
                <a:gd name="T16" fmla="*/ 13419260 w 13"/>
                <a:gd name="T17" fmla="*/ 11998036 h 11"/>
                <a:gd name="T18" fmla="*/ 80526548 w 13"/>
                <a:gd name="T19" fmla="*/ 23992609 h 11"/>
                <a:gd name="T20" fmla="*/ 107368731 w 13"/>
                <a:gd name="T21" fmla="*/ 47988682 h 11"/>
                <a:gd name="T22" fmla="*/ 107368731 w 13"/>
                <a:gd name="T23" fmla="*/ 59983255 h 11"/>
                <a:gd name="T24" fmla="*/ 107368731 w 13"/>
                <a:gd name="T25" fmla="*/ 59983255 h 1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"/>
                <a:gd name="T40" fmla="*/ 0 h 11"/>
                <a:gd name="T41" fmla="*/ 13 w 13"/>
                <a:gd name="T42" fmla="*/ 11 h 1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" h="11">
                  <a:moveTo>
                    <a:pt x="8" y="5"/>
                  </a:moveTo>
                  <a:cubicBezTo>
                    <a:pt x="8" y="5"/>
                    <a:pt x="8" y="5"/>
                    <a:pt x="8" y="6"/>
                  </a:cubicBezTo>
                  <a:cubicBezTo>
                    <a:pt x="9" y="6"/>
                    <a:pt x="9" y="7"/>
                    <a:pt x="10" y="7"/>
                  </a:cubicBezTo>
                  <a:cubicBezTo>
                    <a:pt x="10" y="7"/>
                    <a:pt x="11" y="9"/>
                    <a:pt x="13" y="10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2" y="11"/>
                    <a:pt x="12" y="11"/>
                  </a:cubicBezTo>
                  <a:cubicBezTo>
                    <a:pt x="8" y="9"/>
                    <a:pt x="4" y="7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3" y="0"/>
                    <a:pt x="5" y="1"/>
                    <a:pt x="6" y="2"/>
                  </a:cubicBezTo>
                  <a:cubicBezTo>
                    <a:pt x="7" y="3"/>
                    <a:pt x="7" y="4"/>
                    <a:pt x="8" y="4"/>
                  </a:cubicBezTo>
                  <a:cubicBezTo>
                    <a:pt x="8" y="4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2400" dirty="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71" name="Freeform 816"/>
            <p:cNvSpPr/>
            <p:nvPr/>
          </p:nvSpPr>
          <p:spPr bwMode="auto">
            <a:xfrm>
              <a:off x="2963863" y="3213100"/>
              <a:ext cx="47625" cy="38100"/>
            </a:xfrm>
            <a:custGeom>
              <a:avLst/>
              <a:gdLst>
                <a:gd name="T0" fmla="*/ 67103625 w 13"/>
                <a:gd name="T1" fmla="*/ 59983255 h 11"/>
                <a:gd name="T2" fmla="*/ 67103625 w 13"/>
                <a:gd name="T3" fmla="*/ 71981291 h 11"/>
                <a:gd name="T4" fmla="*/ 40261442 w 13"/>
                <a:gd name="T5" fmla="*/ 83975864 h 11"/>
                <a:gd name="T6" fmla="*/ 0 w 13"/>
                <a:gd name="T7" fmla="*/ 119966509 h 11"/>
                <a:gd name="T8" fmla="*/ 0 w 13"/>
                <a:gd name="T9" fmla="*/ 131964545 h 11"/>
                <a:gd name="T10" fmla="*/ 13419260 w 13"/>
                <a:gd name="T11" fmla="*/ 131964545 h 11"/>
                <a:gd name="T12" fmla="*/ 161053096 w 13"/>
                <a:gd name="T13" fmla="*/ 47988682 h 11"/>
                <a:gd name="T14" fmla="*/ 174472356 w 13"/>
                <a:gd name="T15" fmla="*/ 23992609 h 11"/>
                <a:gd name="T16" fmla="*/ 161053096 w 13"/>
                <a:gd name="T17" fmla="*/ 11998036 h 11"/>
                <a:gd name="T18" fmla="*/ 93945808 w 13"/>
                <a:gd name="T19" fmla="*/ 23992609 h 11"/>
                <a:gd name="T20" fmla="*/ 67103625 w 13"/>
                <a:gd name="T21" fmla="*/ 47988682 h 11"/>
                <a:gd name="T22" fmla="*/ 67103625 w 13"/>
                <a:gd name="T23" fmla="*/ 59983255 h 11"/>
                <a:gd name="T24" fmla="*/ 67103625 w 13"/>
                <a:gd name="T25" fmla="*/ 59983255 h 1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"/>
                <a:gd name="T40" fmla="*/ 0 h 11"/>
                <a:gd name="T41" fmla="*/ 13 w 13"/>
                <a:gd name="T42" fmla="*/ 11 h 1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" h="11">
                  <a:moveTo>
                    <a:pt x="5" y="5"/>
                  </a:moveTo>
                  <a:cubicBezTo>
                    <a:pt x="5" y="5"/>
                    <a:pt x="5" y="5"/>
                    <a:pt x="5" y="6"/>
                  </a:cubicBezTo>
                  <a:cubicBezTo>
                    <a:pt x="4" y="6"/>
                    <a:pt x="4" y="7"/>
                    <a:pt x="3" y="7"/>
                  </a:cubicBezTo>
                  <a:cubicBezTo>
                    <a:pt x="3" y="7"/>
                    <a:pt x="2" y="9"/>
                    <a:pt x="0" y="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5" y="9"/>
                    <a:pt x="9" y="7"/>
                    <a:pt x="12" y="4"/>
                  </a:cubicBezTo>
                  <a:cubicBezTo>
                    <a:pt x="13" y="4"/>
                    <a:pt x="13" y="3"/>
                    <a:pt x="13" y="2"/>
                  </a:cubicBezTo>
                  <a:cubicBezTo>
                    <a:pt x="13" y="2"/>
                    <a:pt x="13" y="1"/>
                    <a:pt x="12" y="1"/>
                  </a:cubicBezTo>
                  <a:cubicBezTo>
                    <a:pt x="10" y="0"/>
                    <a:pt x="8" y="1"/>
                    <a:pt x="7" y="2"/>
                  </a:cubicBezTo>
                  <a:cubicBezTo>
                    <a:pt x="6" y="3"/>
                    <a:pt x="6" y="4"/>
                    <a:pt x="5" y="4"/>
                  </a:cubicBezTo>
                  <a:cubicBezTo>
                    <a:pt x="5" y="4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2400" dirty="0">
                <a:latin typeface="Arial"/>
                <a:ea typeface="微软雅黑"/>
                <a:cs typeface="+mn-ea"/>
                <a:sym typeface="Arial"/>
              </a:endParaRPr>
            </a:p>
          </p:txBody>
        </p:sp>
      </p:grpSp>
      <p:grpSp>
        <p:nvGrpSpPr>
          <p:cNvPr id="72" name="Group 80"/>
          <p:cNvGrpSpPr/>
          <p:nvPr/>
        </p:nvGrpSpPr>
        <p:grpSpPr bwMode="auto">
          <a:xfrm>
            <a:off x="7523296" y="2047590"/>
            <a:ext cx="416400" cy="350653"/>
            <a:chOff x="6051550" y="2911475"/>
            <a:chExt cx="382588" cy="322263"/>
          </a:xfrm>
          <a:solidFill>
            <a:schemeClr val="bg1"/>
          </a:solidFill>
        </p:grpSpPr>
        <p:sp>
          <p:nvSpPr>
            <p:cNvPr id="73" name="Freeform 823"/>
            <p:cNvSpPr>
              <a:spLocks noEditPoints="1"/>
            </p:cNvSpPr>
            <p:nvPr/>
          </p:nvSpPr>
          <p:spPr bwMode="auto">
            <a:xfrm>
              <a:off x="6080125" y="2911475"/>
              <a:ext cx="320675" cy="236538"/>
            </a:xfrm>
            <a:custGeom>
              <a:avLst/>
              <a:gdLst>
                <a:gd name="T0" fmla="*/ 76171002 w 90"/>
                <a:gd name="T1" fmla="*/ 847730689 h 66"/>
                <a:gd name="T2" fmla="*/ 1079107006 w 90"/>
                <a:gd name="T3" fmla="*/ 847730689 h 66"/>
                <a:gd name="T4" fmla="*/ 1142582840 w 90"/>
                <a:gd name="T5" fmla="*/ 770665891 h 66"/>
                <a:gd name="T6" fmla="*/ 1142582840 w 90"/>
                <a:gd name="T7" fmla="*/ 77064797 h 66"/>
                <a:gd name="T8" fmla="*/ 1079107006 w 90"/>
                <a:gd name="T9" fmla="*/ 0 h 66"/>
                <a:gd name="T10" fmla="*/ 76171002 w 90"/>
                <a:gd name="T11" fmla="*/ 0 h 66"/>
                <a:gd name="T12" fmla="*/ 0 w 90"/>
                <a:gd name="T13" fmla="*/ 77064797 h 66"/>
                <a:gd name="T14" fmla="*/ 0 w 90"/>
                <a:gd name="T15" fmla="*/ 770665891 h 66"/>
                <a:gd name="T16" fmla="*/ 76171002 w 90"/>
                <a:gd name="T17" fmla="*/ 847730689 h 66"/>
                <a:gd name="T18" fmla="*/ 88866169 w 90"/>
                <a:gd name="T19" fmla="*/ 128443718 h 66"/>
                <a:gd name="T20" fmla="*/ 126955233 w 90"/>
                <a:gd name="T21" fmla="*/ 77064797 h 66"/>
                <a:gd name="T22" fmla="*/ 1015627608 w 90"/>
                <a:gd name="T23" fmla="*/ 77064797 h 66"/>
                <a:gd name="T24" fmla="*/ 1066411839 w 90"/>
                <a:gd name="T25" fmla="*/ 128443718 h 66"/>
                <a:gd name="T26" fmla="*/ 1066411839 w 90"/>
                <a:gd name="T27" fmla="*/ 719286971 h 66"/>
                <a:gd name="T28" fmla="*/ 1015627608 w 90"/>
                <a:gd name="T29" fmla="*/ 757821161 h 66"/>
                <a:gd name="T30" fmla="*/ 126955233 w 90"/>
                <a:gd name="T31" fmla="*/ 757821161 h 66"/>
                <a:gd name="T32" fmla="*/ 88866169 w 90"/>
                <a:gd name="T33" fmla="*/ 719286971 h 66"/>
                <a:gd name="T34" fmla="*/ 88866169 w 90"/>
                <a:gd name="T35" fmla="*/ 128443718 h 6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0"/>
                <a:gd name="T55" fmla="*/ 0 h 66"/>
                <a:gd name="T56" fmla="*/ 90 w 90"/>
                <a:gd name="T57" fmla="*/ 66 h 6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0" h="66">
                  <a:moveTo>
                    <a:pt x="6" y="66"/>
                  </a:moveTo>
                  <a:cubicBezTo>
                    <a:pt x="85" y="66"/>
                    <a:pt x="85" y="66"/>
                    <a:pt x="85" y="66"/>
                  </a:cubicBezTo>
                  <a:cubicBezTo>
                    <a:pt x="88" y="66"/>
                    <a:pt x="90" y="63"/>
                    <a:pt x="90" y="60"/>
                  </a:cubicBezTo>
                  <a:cubicBezTo>
                    <a:pt x="90" y="6"/>
                    <a:pt x="90" y="6"/>
                    <a:pt x="90" y="6"/>
                  </a:cubicBezTo>
                  <a:cubicBezTo>
                    <a:pt x="90" y="2"/>
                    <a:pt x="88" y="0"/>
                    <a:pt x="85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2"/>
                    <a:pt x="0" y="6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63"/>
                    <a:pt x="3" y="66"/>
                    <a:pt x="6" y="66"/>
                  </a:cubicBezTo>
                  <a:close/>
                  <a:moveTo>
                    <a:pt x="7" y="10"/>
                  </a:moveTo>
                  <a:cubicBezTo>
                    <a:pt x="7" y="8"/>
                    <a:pt x="8" y="6"/>
                    <a:pt x="10" y="6"/>
                  </a:cubicBezTo>
                  <a:cubicBezTo>
                    <a:pt x="80" y="6"/>
                    <a:pt x="80" y="6"/>
                    <a:pt x="80" y="6"/>
                  </a:cubicBezTo>
                  <a:cubicBezTo>
                    <a:pt x="82" y="6"/>
                    <a:pt x="84" y="8"/>
                    <a:pt x="84" y="10"/>
                  </a:cubicBezTo>
                  <a:cubicBezTo>
                    <a:pt x="84" y="56"/>
                    <a:pt x="84" y="56"/>
                    <a:pt x="84" y="56"/>
                  </a:cubicBezTo>
                  <a:cubicBezTo>
                    <a:pt x="84" y="58"/>
                    <a:pt x="82" y="59"/>
                    <a:pt x="8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8" y="59"/>
                    <a:pt x="7" y="58"/>
                    <a:pt x="7" y="56"/>
                  </a:cubicBezTo>
                  <a:lnTo>
                    <a:pt x="7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2400" dirty="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74" name="Freeform 824"/>
            <p:cNvSpPr/>
            <p:nvPr/>
          </p:nvSpPr>
          <p:spPr bwMode="auto">
            <a:xfrm>
              <a:off x="6051550" y="3162300"/>
              <a:ext cx="382588" cy="71438"/>
            </a:xfrm>
            <a:custGeom>
              <a:avLst/>
              <a:gdLst>
                <a:gd name="T0" fmla="*/ 1342408327 w 107"/>
                <a:gd name="T1" fmla="*/ 102067043 h 20"/>
                <a:gd name="T2" fmla="*/ 1291266680 w 107"/>
                <a:gd name="T3" fmla="*/ 25517654 h 20"/>
                <a:gd name="T4" fmla="*/ 1240128609 w 107"/>
                <a:gd name="T5" fmla="*/ 0 h 20"/>
                <a:gd name="T6" fmla="*/ 1227345880 w 107"/>
                <a:gd name="T7" fmla="*/ 0 h 20"/>
                <a:gd name="T8" fmla="*/ 127848753 w 107"/>
                <a:gd name="T9" fmla="*/ 0 h 20"/>
                <a:gd name="T10" fmla="*/ 127848753 w 107"/>
                <a:gd name="T11" fmla="*/ 0 h 20"/>
                <a:gd name="T12" fmla="*/ 63924376 w 107"/>
                <a:gd name="T13" fmla="*/ 25517654 h 20"/>
                <a:gd name="T14" fmla="*/ 12786305 w 107"/>
                <a:gd name="T15" fmla="*/ 102067043 h 20"/>
                <a:gd name="T16" fmla="*/ 12786305 w 107"/>
                <a:gd name="T17" fmla="*/ 204134085 h 20"/>
                <a:gd name="T18" fmla="*/ 76710682 w 107"/>
                <a:gd name="T19" fmla="*/ 255169392 h 20"/>
                <a:gd name="T20" fmla="*/ 1278483950 w 107"/>
                <a:gd name="T21" fmla="*/ 255169392 h 20"/>
                <a:gd name="T22" fmla="*/ 1342408327 w 107"/>
                <a:gd name="T23" fmla="*/ 204134085 h 20"/>
                <a:gd name="T24" fmla="*/ 1342408327 w 107"/>
                <a:gd name="T25" fmla="*/ 102067043 h 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07"/>
                <a:gd name="T40" fmla="*/ 0 h 20"/>
                <a:gd name="T41" fmla="*/ 107 w 107"/>
                <a:gd name="T42" fmla="*/ 20 h 2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07" h="20">
                  <a:moveTo>
                    <a:pt x="105" y="8"/>
                  </a:moveTo>
                  <a:cubicBezTo>
                    <a:pt x="101" y="2"/>
                    <a:pt x="101" y="2"/>
                    <a:pt x="101" y="2"/>
                  </a:cubicBezTo>
                  <a:cubicBezTo>
                    <a:pt x="100" y="1"/>
                    <a:pt x="98" y="0"/>
                    <a:pt x="97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8" y="0"/>
                    <a:pt x="6" y="1"/>
                    <a:pt x="5" y="2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10"/>
                    <a:pt x="0" y="13"/>
                    <a:pt x="1" y="16"/>
                  </a:cubicBezTo>
                  <a:cubicBezTo>
                    <a:pt x="2" y="18"/>
                    <a:pt x="4" y="20"/>
                    <a:pt x="6" y="20"/>
                  </a:cubicBezTo>
                  <a:cubicBezTo>
                    <a:pt x="100" y="20"/>
                    <a:pt x="100" y="20"/>
                    <a:pt x="100" y="20"/>
                  </a:cubicBezTo>
                  <a:cubicBezTo>
                    <a:pt x="102" y="20"/>
                    <a:pt x="104" y="18"/>
                    <a:pt x="105" y="16"/>
                  </a:cubicBezTo>
                  <a:cubicBezTo>
                    <a:pt x="107" y="13"/>
                    <a:pt x="106" y="10"/>
                    <a:pt x="10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2400" dirty="0">
                <a:latin typeface="Arial"/>
                <a:ea typeface="微软雅黑"/>
                <a:cs typeface="+mn-ea"/>
                <a:sym typeface="Arial"/>
              </a:endParaRPr>
            </a:p>
          </p:txBody>
        </p:sp>
      </p:grpSp>
      <p:grpSp>
        <p:nvGrpSpPr>
          <p:cNvPr id="75" name="Group 81"/>
          <p:cNvGrpSpPr/>
          <p:nvPr/>
        </p:nvGrpSpPr>
        <p:grpSpPr bwMode="auto">
          <a:xfrm>
            <a:off x="4881096" y="1980870"/>
            <a:ext cx="473251" cy="402520"/>
            <a:chOff x="7700963" y="2874963"/>
            <a:chExt cx="434975" cy="369888"/>
          </a:xfrm>
          <a:solidFill>
            <a:schemeClr val="bg1"/>
          </a:solidFill>
        </p:grpSpPr>
        <p:sp>
          <p:nvSpPr>
            <p:cNvPr id="76" name="Freeform 829"/>
            <p:cNvSpPr/>
            <p:nvPr/>
          </p:nvSpPr>
          <p:spPr bwMode="auto">
            <a:xfrm>
              <a:off x="7743825" y="3017838"/>
              <a:ext cx="346075" cy="115888"/>
            </a:xfrm>
            <a:custGeom>
              <a:avLst/>
              <a:gdLst>
                <a:gd name="T0" fmla="*/ 25459703 w 97"/>
                <a:gd name="T1" fmla="*/ 419688392 h 32"/>
                <a:gd name="T2" fmla="*/ 38185987 w 97"/>
                <a:gd name="T3" fmla="*/ 419688392 h 32"/>
                <a:gd name="T4" fmla="*/ 63645690 w 97"/>
                <a:gd name="T5" fmla="*/ 393457868 h 32"/>
                <a:gd name="T6" fmla="*/ 63645690 w 97"/>
                <a:gd name="T7" fmla="*/ 340996819 h 32"/>
                <a:gd name="T8" fmla="*/ 165477367 w 97"/>
                <a:gd name="T9" fmla="*/ 236074721 h 32"/>
                <a:gd name="T10" fmla="*/ 547351506 w 97"/>
                <a:gd name="T11" fmla="*/ 236074721 h 32"/>
                <a:gd name="T12" fmla="*/ 598267345 w 97"/>
                <a:gd name="T13" fmla="*/ 275422318 h 32"/>
                <a:gd name="T14" fmla="*/ 598267345 w 97"/>
                <a:gd name="T15" fmla="*/ 393457868 h 32"/>
                <a:gd name="T16" fmla="*/ 623723480 w 97"/>
                <a:gd name="T17" fmla="*/ 419688392 h 32"/>
                <a:gd name="T18" fmla="*/ 623723480 w 97"/>
                <a:gd name="T19" fmla="*/ 419688392 h 32"/>
                <a:gd name="T20" fmla="*/ 649183183 w 97"/>
                <a:gd name="T21" fmla="*/ 393457868 h 32"/>
                <a:gd name="T22" fmla="*/ 649183183 w 97"/>
                <a:gd name="T23" fmla="*/ 275422318 h 32"/>
                <a:gd name="T24" fmla="*/ 687369170 w 97"/>
                <a:gd name="T25" fmla="*/ 236074721 h 32"/>
                <a:gd name="T26" fmla="*/ 1081973161 w 97"/>
                <a:gd name="T27" fmla="*/ 236074721 h 32"/>
                <a:gd name="T28" fmla="*/ 1183804838 w 97"/>
                <a:gd name="T29" fmla="*/ 340996819 h 32"/>
                <a:gd name="T30" fmla="*/ 1183804838 w 97"/>
                <a:gd name="T31" fmla="*/ 393457868 h 32"/>
                <a:gd name="T32" fmla="*/ 1209260973 w 97"/>
                <a:gd name="T33" fmla="*/ 419688392 h 32"/>
                <a:gd name="T34" fmla="*/ 1209260973 w 97"/>
                <a:gd name="T35" fmla="*/ 419688392 h 32"/>
                <a:gd name="T36" fmla="*/ 1234720677 w 97"/>
                <a:gd name="T37" fmla="*/ 393457868 h 32"/>
                <a:gd name="T38" fmla="*/ 1234720677 w 97"/>
                <a:gd name="T39" fmla="*/ 340996819 h 32"/>
                <a:gd name="T40" fmla="*/ 1081973161 w 97"/>
                <a:gd name="T41" fmla="*/ 170500220 h 32"/>
                <a:gd name="T42" fmla="*/ 687369170 w 97"/>
                <a:gd name="T43" fmla="*/ 170500220 h 32"/>
                <a:gd name="T44" fmla="*/ 649183183 w 97"/>
                <a:gd name="T45" fmla="*/ 131152623 h 32"/>
                <a:gd name="T46" fmla="*/ 649183183 w 97"/>
                <a:gd name="T47" fmla="*/ 26230525 h 32"/>
                <a:gd name="T48" fmla="*/ 623723480 w 97"/>
                <a:gd name="T49" fmla="*/ 0 h 32"/>
                <a:gd name="T50" fmla="*/ 623723480 w 97"/>
                <a:gd name="T51" fmla="*/ 0 h 32"/>
                <a:gd name="T52" fmla="*/ 598267345 w 97"/>
                <a:gd name="T53" fmla="*/ 26230525 h 32"/>
                <a:gd name="T54" fmla="*/ 598267345 w 97"/>
                <a:gd name="T55" fmla="*/ 131152623 h 32"/>
                <a:gd name="T56" fmla="*/ 547351506 w 97"/>
                <a:gd name="T57" fmla="*/ 170500220 h 32"/>
                <a:gd name="T58" fmla="*/ 165477367 w 97"/>
                <a:gd name="T59" fmla="*/ 170500220 h 32"/>
                <a:gd name="T60" fmla="*/ 0 w 97"/>
                <a:gd name="T61" fmla="*/ 340996819 h 32"/>
                <a:gd name="T62" fmla="*/ 0 w 97"/>
                <a:gd name="T63" fmla="*/ 393457868 h 32"/>
                <a:gd name="T64" fmla="*/ 25459703 w 97"/>
                <a:gd name="T65" fmla="*/ 419688392 h 3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7"/>
                <a:gd name="T100" fmla="*/ 0 h 32"/>
                <a:gd name="T101" fmla="*/ 97 w 97"/>
                <a:gd name="T102" fmla="*/ 32 h 3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7" h="32">
                  <a:moveTo>
                    <a:pt x="2" y="32"/>
                  </a:moveTo>
                  <a:cubicBezTo>
                    <a:pt x="3" y="32"/>
                    <a:pt x="3" y="32"/>
                    <a:pt x="3" y="32"/>
                  </a:cubicBezTo>
                  <a:cubicBezTo>
                    <a:pt x="4" y="32"/>
                    <a:pt x="5" y="31"/>
                    <a:pt x="5" y="30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5" y="21"/>
                    <a:pt x="8" y="18"/>
                    <a:pt x="13" y="18"/>
                  </a:cubicBezTo>
                  <a:cubicBezTo>
                    <a:pt x="43" y="18"/>
                    <a:pt x="43" y="18"/>
                    <a:pt x="43" y="18"/>
                  </a:cubicBezTo>
                  <a:cubicBezTo>
                    <a:pt x="45" y="18"/>
                    <a:pt x="47" y="19"/>
                    <a:pt x="47" y="21"/>
                  </a:cubicBezTo>
                  <a:cubicBezTo>
                    <a:pt x="47" y="30"/>
                    <a:pt x="47" y="30"/>
                    <a:pt x="47" y="30"/>
                  </a:cubicBezTo>
                  <a:cubicBezTo>
                    <a:pt x="47" y="31"/>
                    <a:pt x="48" y="32"/>
                    <a:pt x="49" y="32"/>
                  </a:cubicBezTo>
                  <a:cubicBezTo>
                    <a:pt x="49" y="32"/>
                    <a:pt x="49" y="32"/>
                    <a:pt x="49" y="32"/>
                  </a:cubicBezTo>
                  <a:cubicBezTo>
                    <a:pt x="50" y="32"/>
                    <a:pt x="51" y="31"/>
                    <a:pt x="51" y="30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51" y="19"/>
                    <a:pt x="52" y="18"/>
                    <a:pt x="54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9" y="18"/>
                    <a:pt x="93" y="21"/>
                    <a:pt x="93" y="26"/>
                  </a:cubicBezTo>
                  <a:cubicBezTo>
                    <a:pt x="93" y="30"/>
                    <a:pt x="93" y="30"/>
                    <a:pt x="93" y="30"/>
                  </a:cubicBezTo>
                  <a:cubicBezTo>
                    <a:pt x="93" y="31"/>
                    <a:pt x="94" y="32"/>
                    <a:pt x="95" y="32"/>
                  </a:cubicBezTo>
                  <a:cubicBezTo>
                    <a:pt x="95" y="32"/>
                    <a:pt x="95" y="32"/>
                    <a:pt x="95" y="32"/>
                  </a:cubicBezTo>
                  <a:cubicBezTo>
                    <a:pt x="97" y="32"/>
                    <a:pt x="97" y="31"/>
                    <a:pt x="97" y="30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19"/>
                    <a:pt x="92" y="13"/>
                    <a:pt x="85" y="13"/>
                  </a:cubicBezTo>
                  <a:cubicBezTo>
                    <a:pt x="54" y="13"/>
                    <a:pt x="54" y="13"/>
                    <a:pt x="54" y="13"/>
                  </a:cubicBezTo>
                  <a:cubicBezTo>
                    <a:pt x="52" y="13"/>
                    <a:pt x="51" y="12"/>
                    <a:pt x="51" y="10"/>
                  </a:cubicBezTo>
                  <a:cubicBezTo>
                    <a:pt x="51" y="2"/>
                    <a:pt x="51" y="2"/>
                    <a:pt x="51" y="2"/>
                  </a:cubicBezTo>
                  <a:cubicBezTo>
                    <a:pt x="51" y="1"/>
                    <a:pt x="50" y="0"/>
                    <a:pt x="49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48" y="0"/>
                    <a:pt x="47" y="1"/>
                    <a:pt x="47" y="2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2"/>
                    <a:pt x="45" y="13"/>
                    <a:pt x="43" y="13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6" y="13"/>
                    <a:pt x="0" y="19"/>
                    <a:pt x="0" y="26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1" y="32"/>
                    <a:pt x="2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2400" dirty="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77" name="Freeform 830"/>
            <p:cNvSpPr/>
            <p:nvPr/>
          </p:nvSpPr>
          <p:spPr bwMode="auto">
            <a:xfrm>
              <a:off x="7847013" y="2874963"/>
              <a:ext cx="142875" cy="128588"/>
            </a:xfrm>
            <a:custGeom>
              <a:avLst/>
              <a:gdLst>
                <a:gd name="T0" fmla="*/ 102066328 w 40"/>
                <a:gd name="T1" fmla="*/ 459302048 h 36"/>
                <a:gd name="T2" fmla="*/ 229650131 w 40"/>
                <a:gd name="T3" fmla="*/ 459302048 h 36"/>
                <a:gd name="T4" fmla="*/ 280681509 w 40"/>
                <a:gd name="T5" fmla="*/ 459302048 h 36"/>
                <a:gd name="T6" fmla="*/ 408265313 w 40"/>
                <a:gd name="T7" fmla="*/ 459302048 h 36"/>
                <a:gd name="T8" fmla="*/ 510331641 w 40"/>
                <a:gd name="T9" fmla="*/ 357235323 h 36"/>
                <a:gd name="T10" fmla="*/ 510331641 w 40"/>
                <a:gd name="T11" fmla="*/ 102066725 h 36"/>
                <a:gd name="T12" fmla="*/ 408265313 w 40"/>
                <a:gd name="T13" fmla="*/ 0 h 36"/>
                <a:gd name="T14" fmla="*/ 102066328 w 40"/>
                <a:gd name="T15" fmla="*/ 0 h 36"/>
                <a:gd name="T16" fmla="*/ 0 w 40"/>
                <a:gd name="T17" fmla="*/ 102066725 h 36"/>
                <a:gd name="T18" fmla="*/ 0 w 40"/>
                <a:gd name="T19" fmla="*/ 357235323 h 36"/>
                <a:gd name="T20" fmla="*/ 102066328 w 40"/>
                <a:gd name="T21" fmla="*/ 459302048 h 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0"/>
                <a:gd name="T34" fmla="*/ 0 h 36"/>
                <a:gd name="T35" fmla="*/ 40 w 40"/>
                <a:gd name="T36" fmla="*/ 36 h 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0" h="36">
                  <a:moveTo>
                    <a:pt x="8" y="36"/>
                  </a:moveTo>
                  <a:cubicBezTo>
                    <a:pt x="18" y="36"/>
                    <a:pt x="18" y="36"/>
                    <a:pt x="18" y="36"/>
                  </a:cubicBezTo>
                  <a:cubicBezTo>
                    <a:pt x="22" y="36"/>
                    <a:pt x="22" y="36"/>
                    <a:pt x="22" y="36"/>
                  </a:cubicBezTo>
                  <a:cubicBezTo>
                    <a:pt x="32" y="36"/>
                    <a:pt x="32" y="36"/>
                    <a:pt x="32" y="36"/>
                  </a:cubicBezTo>
                  <a:cubicBezTo>
                    <a:pt x="36" y="36"/>
                    <a:pt x="40" y="32"/>
                    <a:pt x="40" y="28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0" y="3"/>
                    <a:pt x="36" y="0"/>
                    <a:pt x="32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32"/>
                    <a:pt x="4" y="36"/>
                    <a:pt x="8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2400" dirty="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78" name="Freeform 831"/>
            <p:cNvSpPr/>
            <p:nvPr/>
          </p:nvSpPr>
          <p:spPr bwMode="auto">
            <a:xfrm>
              <a:off x="7700963" y="3148013"/>
              <a:ext cx="103188" cy="96838"/>
            </a:xfrm>
            <a:custGeom>
              <a:avLst/>
              <a:gdLst>
                <a:gd name="T0" fmla="*/ 291200094 w 29"/>
                <a:gd name="T1" fmla="*/ 0 h 27"/>
                <a:gd name="T2" fmla="*/ 75964159 w 29"/>
                <a:gd name="T3" fmla="*/ 0 h 27"/>
                <a:gd name="T4" fmla="*/ 0 w 29"/>
                <a:gd name="T5" fmla="*/ 77183473 h 27"/>
                <a:gd name="T6" fmla="*/ 0 w 29"/>
                <a:gd name="T7" fmla="*/ 270134981 h 27"/>
                <a:gd name="T8" fmla="*/ 75964159 w 29"/>
                <a:gd name="T9" fmla="*/ 347318453 h 27"/>
                <a:gd name="T10" fmla="*/ 291200094 w 29"/>
                <a:gd name="T11" fmla="*/ 347318453 h 27"/>
                <a:gd name="T12" fmla="*/ 367164253 w 29"/>
                <a:gd name="T13" fmla="*/ 270134981 h 27"/>
                <a:gd name="T14" fmla="*/ 367164253 w 29"/>
                <a:gd name="T15" fmla="*/ 77183473 h 27"/>
                <a:gd name="T16" fmla="*/ 291200094 w 29"/>
                <a:gd name="T17" fmla="*/ 0 h 2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9"/>
                <a:gd name="T28" fmla="*/ 0 h 27"/>
                <a:gd name="T29" fmla="*/ 29 w 29"/>
                <a:gd name="T30" fmla="*/ 27 h 2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9" h="27">
                  <a:moveTo>
                    <a:pt x="23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4"/>
                    <a:pt x="2" y="27"/>
                    <a:pt x="6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7" y="27"/>
                    <a:pt x="29" y="24"/>
                    <a:pt x="29" y="21"/>
                  </a:cubicBezTo>
                  <a:cubicBezTo>
                    <a:pt x="29" y="6"/>
                    <a:pt x="29" y="6"/>
                    <a:pt x="29" y="6"/>
                  </a:cubicBezTo>
                  <a:cubicBezTo>
                    <a:pt x="29" y="3"/>
                    <a:pt x="27" y="0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2400" dirty="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79" name="Freeform 832"/>
            <p:cNvSpPr/>
            <p:nvPr/>
          </p:nvSpPr>
          <p:spPr bwMode="auto">
            <a:xfrm>
              <a:off x="7864475" y="3148013"/>
              <a:ext cx="106363" cy="96838"/>
            </a:xfrm>
            <a:custGeom>
              <a:avLst/>
              <a:gdLst>
                <a:gd name="T0" fmla="*/ 301680922 w 30"/>
                <a:gd name="T1" fmla="*/ 0 h 27"/>
                <a:gd name="T2" fmla="*/ 75422003 w 30"/>
                <a:gd name="T3" fmla="*/ 0 h 27"/>
                <a:gd name="T4" fmla="*/ 0 w 30"/>
                <a:gd name="T5" fmla="*/ 77183473 h 27"/>
                <a:gd name="T6" fmla="*/ 0 w 30"/>
                <a:gd name="T7" fmla="*/ 270134981 h 27"/>
                <a:gd name="T8" fmla="*/ 75422003 w 30"/>
                <a:gd name="T9" fmla="*/ 347318453 h 27"/>
                <a:gd name="T10" fmla="*/ 301680922 w 30"/>
                <a:gd name="T11" fmla="*/ 347318453 h 27"/>
                <a:gd name="T12" fmla="*/ 377102926 w 30"/>
                <a:gd name="T13" fmla="*/ 270134981 h 27"/>
                <a:gd name="T14" fmla="*/ 377102926 w 30"/>
                <a:gd name="T15" fmla="*/ 77183473 h 27"/>
                <a:gd name="T16" fmla="*/ 301680922 w 30"/>
                <a:gd name="T17" fmla="*/ 0 h 2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27"/>
                <a:gd name="T29" fmla="*/ 30 w 30"/>
                <a:gd name="T30" fmla="*/ 27 h 2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27">
                  <a:moveTo>
                    <a:pt x="24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4"/>
                    <a:pt x="3" y="27"/>
                    <a:pt x="6" y="27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7" y="27"/>
                    <a:pt x="30" y="24"/>
                    <a:pt x="30" y="21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0" y="3"/>
                    <a:pt x="27" y="0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2400" dirty="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80" name="Freeform 833"/>
            <p:cNvSpPr/>
            <p:nvPr/>
          </p:nvSpPr>
          <p:spPr bwMode="auto">
            <a:xfrm>
              <a:off x="8027988" y="3148013"/>
              <a:ext cx="107950" cy="96838"/>
            </a:xfrm>
            <a:custGeom>
              <a:avLst/>
              <a:gdLst>
                <a:gd name="T0" fmla="*/ 310752067 w 30"/>
                <a:gd name="T1" fmla="*/ 0 h 27"/>
                <a:gd name="T2" fmla="*/ 77688017 w 30"/>
                <a:gd name="T3" fmla="*/ 0 h 27"/>
                <a:gd name="T4" fmla="*/ 0 w 30"/>
                <a:gd name="T5" fmla="*/ 77183473 h 27"/>
                <a:gd name="T6" fmla="*/ 0 w 30"/>
                <a:gd name="T7" fmla="*/ 270134981 h 27"/>
                <a:gd name="T8" fmla="*/ 77688017 w 30"/>
                <a:gd name="T9" fmla="*/ 347318453 h 27"/>
                <a:gd name="T10" fmla="*/ 310752067 w 30"/>
                <a:gd name="T11" fmla="*/ 347318453 h 27"/>
                <a:gd name="T12" fmla="*/ 388440083 w 30"/>
                <a:gd name="T13" fmla="*/ 270134981 h 27"/>
                <a:gd name="T14" fmla="*/ 388440083 w 30"/>
                <a:gd name="T15" fmla="*/ 77183473 h 27"/>
                <a:gd name="T16" fmla="*/ 310752067 w 30"/>
                <a:gd name="T17" fmla="*/ 0 h 2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27"/>
                <a:gd name="T29" fmla="*/ 30 w 30"/>
                <a:gd name="T30" fmla="*/ 27 h 2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27">
                  <a:moveTo>
                    <a:pt x="24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4"/>
                    <a:pt x="3" y="27"/>
                    <a:pt x="6" y="27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7" y="27"/>
                    <a:pt x="30" y="24"/>
                    <a:pt x="30" y="21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0" y="3"/>
                    <a:pt x="27" y="0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2400" dirty="0">
                <a:latin typeface="Arial"/>
                <a:ea typeface="微软雅黑"/>
                <a:cs typeface="+mn-ea"/>
                <a:sym typeface="Arial"/>
              </a:endParaRPr>
            </a:p>
          </p:txBody>
        </p:sp>
      </p:grpSp>
      <p:grpSp>
        <p:nvGrpSpPr>
          <p:cNvPr id="2" name="组合 1"/>
          <p:cNvGrpSpPr/>
          <p:nvPr/>
        </p:nvGrpSpPr>
        <p:grpSpPr bwMode="auto">
          <a:xfrm>
            <a:off x="1941830" y="2133600"/>
            <a:ext cx="1981200" cy="711200"/>
            <a:chOff x="2408" y="3190"/>
            <a:chExt cx="3120" cy="1121"/>
          </a:xfrm>
        </p:grpSpPr>
        <p:sp>
          <p:nvSpPr>
            <p:cNvPr id="9230" name="TextBox 45"/>
            <p:cNvSpPr txBox="1">
              <a:spLocks noChangeArrowheads="1"/>
            </p:cNvSpPr>
            <p:nvPr/>
          </p:nvSpPr>
          <p:spPr bwMode="auto">
            <a:xfrm>
              <a:off x="2408" y="3190"/>
              <a:ext cx="3120" cy="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 anchorCtr="1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algn="ctr" eaLnBrk="1" hangingPunct="1"/>
              <a:r>
                <a:rPr lang="en-US" altLang="zh-CN" sz="1600" b="1" dirty="0">
                  <a:solidFill>
                    <a:srgbClr val="404040"/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  <a:t>Add title text</a:t>
              </a:r>
              <a:endParaRPr lang="zh-CN" altLang="en-US" sz="1600" b="1" dirty="0">
                <a:solidFill>
                  <a:srgbClr val="404040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9231" name="TextBox 46"/>
            <p:cNvSpPr txBox="1">
              <a:spLocks noChangeArrowheads="1"/>
            </p:cNvSpPr>
            <p:nvPr/>
          </p:nvSpPr>
          <p:spPr bwMode="auto">
            <a:xfrm>
              <a:off x="2408" y="3853"/>
              <a:ext cx="2977" cy="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Ctr="1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algn="ctr" eaLnBrk="1" hangingPunct="1">
                <a:lnSpc>
                  <a:spcPct val="120000"/>
                </a:lnSpc>
              </a:pPr>
              <a:r>
                <a:rPr lang="en-US" altLang="zh-CN" sz="1400" dirty="0">
                  <a:solidFill>
                    <a:srgbClr val="404040"/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  <a:t>Click here to add content, content to match the title. </a:t>
              </a:r>
              <a:br>
                <a:rPr lang="zh-CN" altLang="en-US" sz="1400" dirty="0">
                  <a:solidFill>
                    <a:srgbClr val="404040"/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</a:br>
              <a:endParaRPr lang="zh-CN" altLang="en-US" sz="1400" dirty="0">
                <a:solidFill>
                  <a:srgbClr val="404040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</p:grpSp>
      <p:grpSp>
        <p:nvGrpSpPr>
          <p:cNvPr id="7" name="组合 6"/>
          <p:cNvGrpSpPr/>
          <p:nvPr/>
        </p:nvGrpSpPr>
        <p:grpSpPr bwMode="auto">
          <a:xfrm>
            <a:off x="1908175" y="3554095"/>
            <a:ext cx="1981200" cy="711200"/>
            <a:chOff x="2408" y="3190"/>
            <a:chExt cx="3120" cy="1121"/>
          </a:xfrm>
        </p:grpSpPr>
        <p:sp>
          <p:nvSpPr>
            <p:cNvPr id="9" name="TextBox 45"/>
            <p:cNvSpPr txBox="1">
              <a:spLocks noChangeArrowheads="1"/>
            </p:cNvSpPr>
            <p:nvPr/>
          </p:nvSpPr>
          <p:spPr bwMode="auto">
            <a:xfrm>
              <a:off x="2408" y="3190"/>
              <a:ext cx="3120" cy="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 anchorCtr="1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algn="ctr" eaLnBrk="1" hangingPunct="1"/>
              <a:r>
                <a:rPr lang="en-US" altLang="zh-CN" sz="1600" b="1" dirty="0">
                  <a:solidFill>
                    <a:srgbClr val="404040"/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  <a:t>Add title text</a:t>
              </a:r>
              <a:endParaRPr lang="zh-CN" altLang="en-US" sz="1600" b="1" dirty="0">
                <a:solidFill>
                  <a:srgbClr val="404040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8" name="TextBox 46"/>
            <p:cNvSpPr txBox="1">
              <a:spLocks noChangeArrowheads="1"/>
            </p:cNvSpPr>
            <p:nvPr/>
          </p:nvSpPr>
          <p:spPr bwMode="auto">
            <a:xfrm>
              <a:off x="2408" y="3853"/>
              <a:ext cx="2977" cy="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Ctr="1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algn="ctr" eaLnBrk="1" hangingPunct="1">
                <a:lnSpc>
                  <a:spcPct val="120000"/>
                </a:lnSpc>
              </a:pPr>
              <a:r>
                <a:rPr lang="en-US" altLang="zh-CN" sz="1400" dirty="0">
                  <a:solidFill>
                    <a:srgbClr val="404040"/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  <a:t>Click here to add content, content to match the title. </a:t>
              </a:r>
              <a:br>
                <a:rPr lang="zh-CN" altLang="en-US" sz="1400" dirty="0">
                  <a:solidFill>
                    <a:srgbClr val="404040"/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</a:br>
              <a:endParaRPr lang="zh-CN" altLang="en-US" sz="1400" dirty="0">
                <a:solidFill>
                  <a:srgbClr val="404040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</p:grpSp>
      <p:grpSp>
        <p:nvGrpSpPr>
          <p:cNvPr id="3" name="组合 2"/>
          <p:cNvGrpSpPr/>
          <p:nvPr/>
        </p:nvGrpSpPr>
        <p:grpSpPr bwMode="auto">
          <a:xfrm>
            <a:off x="9032875" y="2133600"/>
            <a:ext cx="1981200" cy="711200"/>
            <a:chOff x="2408" y="3190"/>
            <a:chExt cx="3120" cy="1121"/>
          </a:xfrm>
        </p:grpSpPr>
        <p:sp>
          <p:nvSpPr>
            <p:cNvPr id="10" name="TextBox 45"/>
            <p:cNvSpPr txBox="1">
              <a:spLocks noChangeArrowheads="1"/>
            </p:cNvSpPr>
            <p:nvPr/>
          </p:nvSpPr>
          <p:spPr bwMode="auto">
            <a:xfrm>
              <a:off x="2408" y="3190"/>
              <a:ext cx="3120" cy="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 anchorCtr="1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algn="ctr" eaLnBrk="1" hangingPunct="1"/>
              <a:r>
                <a:rPr lang="en-US" altLang="zh-CN" sz="1600" b="1" dirty="0">
                  <a:solidFill>
                    <a:srgbClr val="404040"/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  <a:t>Add title text</a:t>
              </a:r>
              <a:endParaRPr lang="zh-CN" altLang="en-US" sz="1600" b="1" dirty="0">
                <a:solidFill>
                  <a:srgbClr val="404040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11" name="TextBox 46"/>
            <p:cNvSpPr txBox="1">
              <a:spLocks noChangeArrowheads="1"/>
            </p:cNvSpPr>
            <p:nvPr/>
          </p:nvSpPr>
          <p:spPr bwMode="auto">
            <a:xfrm>
              <a:off x="2408" y="3853"/>
              <a:ext cx="2977" cy="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Ctr="1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algn="ctr" eaLnBrk="1" hangingPunct="1">
                <a:lnSpc>
                  <a:spcPct val="120000"/>
                </a:lnSpc>
              </a:pPr>
              <a:r>
                <a:rPr lang="en-US" altLang="zh-CN" sz="1400" dirty="0">
                  <a:solidFill>
                    <a:srgbClr val="404040"/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  <a:t>Click here to add content, content to match the title. </a:t>
              </a:r>
              <a:br>
                <a:rPr lang="zh-CN" altLang="en-US" sz="1400" dirty="0">
                  <a:solidFill>
                    <a:srgbClr val="404040"/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</a:br>
              <a:endParaRPr lang="zh-CN" altLang="en-US" sz="1400" dirty="0">
                <a:solidFill>
                  <a:srgbClr val="404040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</p:grpSp>
      <p:grpSp>
        <p:nvGrpSpPr>
          <p:cNvPr id="12" name="组合 11"/>
          <p:cNvGrpSpPr/>
          <p:nvPr/>
        </p:nvGrpSpPr>
        <p:grpSpPr bwMode="auto">
          <a:xfrm>
            <a:off x="8999220" y="3554095"/>
            <a:ext cx="1981200" cy="711200"/>
            <a:chOff x="2408" y="3190"/>
            <a:chExt cx="3120" cy="1121"/>
          </a:xfrm>
        </p:grpSpPr>
        <p:sp>
          <p:nvSpPr>
            <p:cNvPr id="13" name="TextBox 45"/>
            <p:cNvSpPr txBox="1">
              <a:spLocks noChangeArrowheads="1"/>
            </p:cNvSpPr>
            <p:nvPr/>
          </p:nvSpPr>
          <p:spPr bwMode="auto">
            <a:xfrm>
              <a:off x="2408" y="3190"/>
              <a:ext cx="3120" cy="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 anchorCtr="1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algn="ctr" eaLnBrk="1" hangingPunct="1"/>
              <a:r>
                <a:rPr lang="en-US" altLang="zh-CN" sz="1600" b="1" dirty="0">
                  <a:solidFill>
                    <a:srgbClr val="404040"/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  <a:t>Add title text</a:t>
              </a:r>
              <a:endParaRPr lang="zh-CN" altLang="en-US" sz="1600" b="1" dirty="0">
                <a:solidFill>
                  <a:srgbClr val="404040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17" name="TextBox 46"/>
            <p:cNvSpPr txBox="1">
              <a:spLocks noChangeArrowheads="1"/>
            </p:cNvSpPr>
            <p:nvPr/>
          </p:nvSpPr>
          <p:spPr bwMode="auto">
            <a:xfrm>
              <a:off x="2408" y="3853"/>
              <a:ext cx="2977" cy="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Ctr="1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algn="ctr" eaLnBrk="1" hangingPunct="1">
                <a:lnSpc>
                  <a:spcPct val="120000"/>
                </a:lnSpc>
              </a:pPr>
              <a:r>
                <a:rPr lang="en-US" altLang="zh-CN" sz="1400" dirty="0">
                  <a:solidFill>
                    <a:srgbClr val="404040"/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  <a:t>Click here to add content, content to match the title. </a:t>
              </a:r>
              <a:br>
                <a:rPr lang="zh-CN" altLang="en-US" sz="1400" dirty="0">
                  <a:solidFill>
                    <a:srgbClr val="404040"/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</a:br>
              <a:endParaRPr lang="zh-CN" altLang="en-US" sz="1400" dirty="0">
                <a:solidFill>
                  <a:srgbClr val="404040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advClick="0" advTm="0">
    <p:random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 rot="5400000">
            <a:off x="-195580" y="563880"/>
            <a:ext cx="1691005" cy="26543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" name="文本框 3"/>
          <p:cNvSpPr txBox="1"/>
          <p:nvPr/>
        </p:nvSpPr>
        <p:spPr>
          <a:xfrm rot="16200000">
            <a:off x="-1050925" y="2825901"/>
            <a:ext cx="3402965" cy="1112218"/>
          </a:xfrm>
          <a:prstGeom prst="rect">
            <a:avLst/>
          </a:prstGeom>
          <a:noFill/>
        </p:spPr>
        <p:txBody>
          <a:bodyPr wrap="square" tIns="0" rIns="108000" bIns="72000" rtlCol="0" anchor="t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Future planning content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1275" y="381635"/>
            <a:ext cx="226695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04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759079" y="3677016"/>
            <a:ext cx="2244491" cy="1845811"/>
          </a:xfrm>
          <a:prstGeom prst="rect">
            <a:avLst/>
          </a:prstGeom>
          <a:solidFill>
            <a:schemeClr val="bg1"/>
          </a:solidFill>
          <a:ln>
            <a:solidFill>
              <a:srgbClr val="2A4B7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spcBef>
                <a:spcPct val="20000"/>
              </a:spcBef>
              <a:defRPr/>
            </a:pP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882087" y="4467601"/>
            <a:ext cx="2112708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Work Report</a:t>
            </a:r>
          </a:p>
        </p:txBody>
      </p:sp>
      <p:sp>
        <p:nvSpPr>
          <p:cNvPr id="15" name="Down Arrow Callout 14"/>
          <p:cNvSpPr/>
          <p:nvPr/>
        </p:nvSpPr>
        <p:spPr>
          <a:xfrm>
            <a:off x="1773049" y="1680927"/>
            <a:ext cx="2244491" cy="2232086"/>
          </a:xfrm>
          <a:prstGeom prst="downArrowCallout">
            <a:avLst>
              <a:gd name="adj1" fmla="val 23554"/>
              <a:gd name="adj2" fmla="val 10346"/>
              <a:gd name="adj3" fmla="val 10003"/>
              <a:gd name="adj4" fmla="val 89997"/>
            </a:avLst>
          </a:prstGeom>
          <a:solidFill>
            <a:srgbClr val="213A62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spcBef>
                <a:spcPct val="20000"/>
              </a:spcBef>
              <a:defRPr/>
            </a:pPr>
            <a:endParaRPr lang="en-US" sz="4400" b="1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523584" y="3677016"/>
            <a:ext cx="2244491" cy="1845811"/>
          </a:xfrm>
          <a:prstGeom prst="rect">
            <a:avLst/>
          </a:prstGeom>
          <a:solidFill>
            <a:schemeClr val="bg1"/>
          </a:solidFill>
          <a:ln>
            <a:solidFill>
              <a:srgbClr val="2A4B7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spcBef>
                <a:spcPct val="20000"/>
              </a:spcBef>
              <a:defRPr/>
            </a:pP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20" name="Down Arrow Callout 19"/>
          <p:cNvSpPr/>
          <p:nvPr/>
        </p:nvSpPr>
        <p:spPr>
          <a:xfrm>
            <a:off x="6523584" y="1680927"/>
            <a:ext cx="2244491" cy="2232086"/>
          </a:xfrm>
          <a:prstGeom prst="downArrowCallout">
            <a:avLst>
              <a:gd name="adj1" fmla="val 23554"/>
              <a:gd name="adj2" fmla="val 10346"/>
              <a:gd name="adj3" fmla="val 10003"/>
              <a:gd name="adj4" fmla="val 89997"/>
            </a:avLst>
          </a:prstGeom>
          <a:solidFill>
            <a:srgbClr val="213A62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spcBef>
                <a:spcPct val="20000"/>
              </a:spcBef>
              <a:defRPr/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 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589475" y="4467601"/>
            <a:ext cx="2112708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Work Report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139363" y="1680928"/>
            <a:ext cx="2244491" cy="1845811"/>
          </a:xfrm>
          <a:prstGeom prst="rect">
            <a:avLst/>
          </a:prstGeom>
          <a:solidFill>
            <a:schemeClr val="bg1"/>
          </a:solidFill>
          <a:ln>
            <a:solidFill>
              <a:srgbClr val="2A4B7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spcBef>
                <a:spcPct val="20000"/>
              </a:spcBef>
              <a:defRPr/>
            </a:pP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16" name="Up Arrow Callout 15"/>
          <p:cNvSpPr/>
          <p:nvPr/>
        </p:nvSpPr>
        <p:spPr>
          <a:xfrm>
            <a:off x="4153333" y="3269088"/>
            <a:ext cx="2244491" cy="2253739"/>
          </a:xfrm>
          <a:prstGeom prst="upArrowCallout">
            <a:avLst>
              <a:gd name="adj1" fmla="val 25000"/>
              <a:gd name="adj2" fmla="val 9346"/>
              <a:gd name="adj3" fmla="val 11156"/>
              <a:gd name="adj4" fmla="val 88844"/>
            </a:avLst>
          </a:prstGeom>
          <a:solidFill>
            <a:srgbClr val="2A4B7D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spcBef>
                <a:spcPct val="20000"/>
              </a:spcBef>
              <a:defRPr/>
            </a:pP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227652" y="2216412"/>
            <a:ext cx="2112708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Work Report</a:t>
            </a:r>
          </a:p>
        </p:txBody>
      </p:sp>
      <p:sp>
        <p:nvSpPr>
          <p:cNvPr id="61" name="Rectangle 60"/>
          <p:cNvSpPr/>
          <p:nvPr/>
        </p:nvSpPr>
        <p:spPr>
          <a:xfrm>
            <a:off x="8891595" y="1680928"/>
            <a:ext cx="2244492" cy="1845811"/>
          </a:xfrm>
          <a:prstGeom prst="rect">
            <a:avLst/>
          </a:prstGeom>
          <a:solidFill>
            <a:schemeClr val="bg1"/>
          </a:solidFill>
          <a:ln>
            <a:solidFill>
              <a:srgbClr val="2A4B7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spcBef>
                <a:spcPct val="20000"/>
              </a:spcBef>
              <a:defRPr/>
            </a:pP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22" name="Up Arrow Callout 21"/>
          <p:cNvSpPr/>
          <p:nvPr/>
        </p:nvSpPr>
        <p:spPr>
          <a:xfrm>
            <a:off x="8891596" y="3269088"/>
            <a:ext cx="2244491" cy="2253739"/>
          </a:xfrm>
          <a:prstGeom prst="upArrowCallout">
            <a:avLst>
              <a:gd name="adj1" fmla="val 25000"/>
              <a:gd name="adj2" fmla="val 9346"/>
              <a:gd name="adj3" fmla="val 11156"/>
              <a:gd name="adj4" fmla="val 88844"/>
            </a:avLst>
          </a:prstGeom>
          <a:solidFill>
            <a:srgbClr val="2A4B7D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spcBef>
                <a:spcPct val="20000"/>
              </a:spcBef>
              <a:defRPr/>
            </a:pPr>
            <a:endParaRPr lang="en-US" sz="60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931331" y="2216412"/>
            <a:ext cx="2112707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Work Report</a:t>
            </a:r>
          </a:p>
        </p:txBody>
      </p:sp>
      <p:sp>
        <p:nvSpPr>
          <p:cNvPr id="38" name="Text Placeholder 33"/>
          <p:cNvSpPr txBox="1"/>
          <p:nvPr/>
        </p:nvSpPr>
        <p:spPr>
          <a:xfrm>
            <a:off x="4286196" y="2467824"/>
            <a:ext cx="1890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4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algn="ctr"/>
            <a:r>
              <a:rPr lang="en-US" altLang="zh-CN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keyword</a:t>
            </a:r>
            <a:endParaRPr lang="en-AU" altLang="zh-CN" sz="28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39" name="Text Placeholder 33"/>
          <p:cNvSpPr txBox="1"/>
          <p:nvPr/>
        </p:nvSpPr>
        <p:spPr>
          <a:xfrm>
            <a:off x="1949968" y="4683045"/>
            <a:ext cx="1890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4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algn="ctr"/>
            <a:r>
              <a:rPr lang="en-US" altLang="zh-CN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keyword</a:t>
            </a:r>
            <a:endParaRPr lang="en-AU" altLang="zh-CN" sz="28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45" name="Text Placeholder 33"/>
          <p:cNvSpPr txBox="1"/>
          <p:nvPr/>
        </p:nvSpPr>
        <p:spPr>
          <a:xfrm>
            <a:off x="6700503" y="4683045"/>
            <a:ext cx="1890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4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algn="ctr"/>
            <a:r>
              <a:rPr lang="en-US" altLang="zh-CN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keyword</a:t>
            </a:r>
            <a:endParaRPr lang="en-AU" altLang="zh-CN" sz="28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grpSp>
        <p:nvGrpSpPr>
          <p:cNvPr id="46" name="组合 45"/>
          <p:cNvGrpSpPr/>
          <p:nvPr/>
        </p:nvGrpSpPr>
        <p:grpSpPr>
          <a:xfrm>
            <a:off x="7282120" y="2326974"/>
            <a:ext cx="727418" cy="618944"/>
            <a:chOff x="5157861" y="2438159"/>
            <a:chExt cx="667095" cy="567616"/>
          </a:xfrm>
          <a:solidFill>
            <a:schemeClr val="bg1"/>
          </a:solidFill>
        </p:grpSpPr>
        <p:sp>
          <p:nvSpPr>
            <p:cNvPr id="47" name="Freeform 16"/>
            <p:cNvSpPr>
              <a:spLocks noEditPoints="1"/>
            </p:cNvSpPr>
            <p:nvPr/>
          </p:nvSpPr>
          <p:spPr bwMode="auto">
            <a:xfrm>
              <a:off x="5157861" y="2438159"/>
              <a:ext cx="623207" cy="567616"/>
            </a:xfrm>
            <a:custGeom>
              <a:avLst/>
              <a:gdLst>
                <a:gd name="T0" fmla="*/ 499 w 721"/>
                <a:gd name="T1" fmla="*/ 196 h 657"/>
                <a:gd name="T2" fmla="*/ 637 w 721"/>
                <a:gd name="T3" fmla="*/ 322 h 657"/>
                <a:gd name="T4" fmla="*/ 646 w 721"/>
                <a:gd name="T5" fmla="*/ 329 h 657"/>
                <a:gd name="T6" fmla="*/ 672 w 721"/>
                <a:gd name="T7" fmla="*/ 353 h 657"/>
                <a:gd name="T8" fmla="*/ 686 w 721"/>
                <a:gd name="T9" fmla="*/ 367 h 657"/>
                <a:gd name="T10" fmla="*/ 669 w 721"/>
                <a:gd name="T11" fmla="*/ 472 h 657"/>
                <a:gd name="T12" fmla="*/ 611 w 721"/>
                <a:gd name="T13" fmla="*/ 550 h 657"/>
                <a:gd name="T14" fmla="*/ 539 w 721"/>
                <a:gd name="T15" fmla="*/ 598 h 657"/>
                <a:gd name="T16" fmla="*/ 439 w 721"/>
                <a:gd name="T17" fmla="*/ 633 h 657"/>
                <a:gd name="T18" fmla="*/ 433 w 721"/>
                <a:gd name="T19" fmla="*/ 629 h 657"/>
                <a:gd name="T20" fmla="*/ 449 w 721"/>
                <a:gd name="T21" fmla="*/ 594 h 657"/>
                <a:gd name="T22" fmla="*/ 481 w 721"/>
                <a:gd name="T23" fmla="*/ 606 h 657"/>
                <a:gd name="T24" fmla="*/ 501 w 721"/>
                <a:gd name="T25" fmla="*/ 591 h 657"/>
                <a:gd name="T26" fmla="*/ 501 w 721"/>
                <a:gd name="T27" fmla="*/ 577 h 657"/>
                <a:gd name="T28" fmla="*/ 452 w 721"/>
                <a:gd name="T29" fmla="*/ 538 h 657"/>
                <a:gd name="T30" fmla="*/ 449 w 721"/>
                <a:gd name="T31" fmla="*/ 511 h 657"/>
                <a:gd name="T32" fmla="*/ 475 w 721"/>
                <a:gd name="T33" fmla="*/ 508 h 657"/>
                <a:gd name="T34" fmla="*/ 530 w 721"/>
                <a:gd name="T35" fmla="*/ 551 h 657"/>
                <a:gd name="T36" fmla="*/ 567 w 721"/>
                <a:gd name="T37" fmla="*/ 557 h 657"/>
                <a:gd name="T38" fmla="*/ 572 w 721"/>
                <a:gd name="T39" fmla="*/ 549 h 657"/>
                <a:gd name="T40" fmla="*/ 570 w 721"/>
                <a:gd name="T41" fmla="*/ 532 h 657"/>
                <a:gd name="T42" fmla="*/ 506 w 721"/>
                <a:gd name="T43" fmla="*/ 481 h 657"/>
                <a:gd name="T44" fmla="*/ 503 w 721"/>
                <a:gd name="T45" fmla="*/ 455 h 657"/>
                <a:gd name="T46" fmla="*/ 529 w 721"/>
                <a:gd name="T47" fmla="*/ 451 h 657"/>
                <a:gd name="T48" fmla="*/ 596 w 721"/>
                <a:gd name="T49" fmla="*/ 504 h 657"/>
                <a:gd name="T50" fmla="*/ 598 w 721"/>
                <a:gd name="T51" fmla="*/ 505 h 657"/>
                <a:gd name="T52" fmla="*/ 620 w 721"/>
                <a:gd name="T53" fmla="*/ 467 h 657"/>
                <a:gd name="T54" fmla="*/ 549 w 721"/>
                <a:gd name="T55" fmla="*/ 414 h 657"/>
                <a:gd name="T56" fmla="*/ 546 w 721"/>
                <a:gd name="T57" fmla="*/ 388 h 657"/>
                <a:gd name="T58" fmla="*/ 572 w 721"/>
                <a:gd name="T59" fmla="*/ 384 h 657"/>
                <a:gd name="T60" fmla="*/ 642 w 721"/>
                <a:gd name="T61" fmla="*/ 437 h 657"/>
                <a:gd name="T62" fmla="*/ 663 w 721"/>
                <a:gd name="T63" fmla="*/ 429 h 657"/>
                <a:gd name="T64" fmla="*/ 659 w 721"/>
                <a:gd name="T65" fmla="*/ 394 h 657"/>
                <a:gd name="T66" fmla="*/ 645 w 721"/>
                <a:gd name="T67" fmla="*/ 379 h 657"/>
                <a:gd name="T68" fmla="*/ 457 w 721"/>
                <a:gd name="T69" fmla="*/ 209 h 657"/>
                <a:gd name="T70" fmla="*/ 462 w 721"/>
                <a:gd name="T71" fmla="*/ 198 h 657"/>
                <a:gd name="T72" fmla="*/ 496 w 721"/>
                <a:gd name="T73" fmla="*/ 196 h 657"/>
                <a:gd name="T74" fmla="*/ 499 w 721"/>
                <a:gd name="T75" fmla="*/ 196 h 657"/>
                <a:gd name="T76" fmla="*/ 86 w 721"/>
                <a:gd name="T77" fmla="*/ 355 h 657"/>
                <a:gd name="T78" fmla="*/ 59 w 721"/>
                <a:gd name="T79" fmla="*/ 262 h 657"/>
                <a:gd name="T80" fmla="*/ 35 w 721"/>
                <a:gd name="T81" fmla="*/ 239 h 657"/>
                <a:gd name="T82" fmla="*/ 0 w 721"/>
                <a:gd name="T83" fmla="*/ 176 h 657"/>
                <a:gd name="T84" fmla="*/ 16 w 721"/>
                <a:gd name="T85" fmla="*/ 135 h 657"/>
                <a:gd name="T86" fmla="*/ 116 w 721"/>
                <a:gd name="T87" fmla="*/ 27 h 657"/>
                <a:gd name="T88" fmla="*/ 199 w 721"/>
                <a:gd name="T89" fmla="*/ 20 h 657"/>
                <a:gd name="T90" fmla="*/ 242 w 721"/>
                <a:gd name="T91" fmla="*/ 46 h 657"/>
                <a:gd name="T92" fmla="*/ 254 w 721"/>
                <a:gd name="T93" fmla="*/ 50 h 657"/>
                <a:gd name="T94" fmla="*/ 350 w 721"/>
                <a:gd name="T95" fmla="*/ 33 h 657"/>
                <a:gd name="T96" fmla="*/ 284 w 721"/>
                <a:gd name="T97" fmla="*/ 82 h 657"/>
                <a:gd name="T98" fmla="*/ 260 w 721"/>
                <a:gd name="T99" fmla="*/ 87 h 657"/>
                <a:gd name="T100" fmla="*/ 195 w 721"/>
                <a:gd name="T101" fmla="*/ 64 h 657"/>
                <a:gd name="T102" fmla="*/ 176 w 721"/>
                <a:gd name="T103" fmla="*/ 50 h 657"/>
                <a:gd name="T104" fmla="*/ 144 w 721"/>
                <a:gd name="T105" fmla="*/ 53 h 657"/>
                <a:gd name="T106" fmla="*/ 44 w 721"/>
                <a:gd name="T107" fmla="*/ 161 h 657"/>
                <a:gd name="T108" fmla="*/ 44 w 721"/>
                <a:gd name="T109" fmla="*/ 193 h 657"/>
                <a:gd name="T110" fmla="*/ 69 w 721"/>
                <a:gd name="T111" fmla="*/ 220 h 657"/>
                <a:gd name="T112" fmla="*/ 97 w 721"/>
                <a:gd name="T113" fmla="*/ 257 h 657"/>
                <a:gd name="T114" fmla="*/ 115 w 721"/>
                <a:gd name="T115" fmla="*/ 330 h 657"/>
                <a:gd name="T116" fmla="*/ 86 w 721"/>
                <a:gd name="T117" fmla="*/ 355 h 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21" h="657">
                  <a:moveTo>
                    <a:pt x="499" y="196"/>
                  </a:moveTo>
                  <a:cubicBezTo>
                    <a:pt x="545" y="237"/>
                    <a:pt x="592" y="279"/>
                    <a:pt x="637" y="322"/>
                  </a:cubicBezTo>
                  <a:cubicBezTo>
                    <a:pt x="640" y="325"/>
                    <a:pt x="643" y="327"/>
                    <a:pt x="646" y="329"/>
                  </a:cubicBezTo>
                  <a:cubicBezTo>
                    <a:pt x="672" y="353"/>
                    <a:pt x="672" y="353"/>
                    <a:pt x="672" y="353"/>
                  </a:cubicBezTo>
                  <a:cubicBezTo>
                    <a:pt x="686" y="367"/>
                    <a:pt x="686" y="367"/>
                    <a:pt x="686" y="367"/>
                  </a:cubicBezTo>
                  <a:cubicBezTo>
                    <a:pt x="721" y="403"/>
                    <a:pt x="707" y="456"/>
                    <a:pt x="669" y="472"/>
                  </a:cubicBezTo>
                  <a:cubicBezTo>
                    <a:pt x="685" y="513"/>
                    <a:pt x="652" y="552"/>
                    <a:pt x="611" y="550"/>
                  </a:cubicBezTo>
                  <a:cubicBezTo>
                    <a:pt x="606" y="584"/>
                    <a:pt x="574" y="607"/>
                    <a:pt x="539" y="598"/>
                  </a:cubicBezTo>
                  <a:cubicBezTo>
                    <a:pt x="529" y="641"/>
                    <a:pt x="479" y="657"/>
                    <a:pt x="439" y="633"/>
                  </a:cubicBezTo>
                  <a:cubicBezTo>
                    <a:pt x="433" y="629"/>
                    <a:pt x="433" y="629"/>
                    <a:pt x="433" y="629"/>
                  </a:cubicBezTo>
                  <a:cubicBezTo>
                    <a:pt x="441" y="619"/>
                    <a:pt x="446" y="607"/>
                    <a:pt x="449" y="594"/>
                  </a:cubicBezTo>
                  <a:cubicBezTo>
                    <a:pt x="460" y="601"/>
                    <a:pt x="468" y="607"/>
                    <a:pt x="481" y="606"/>
                  </a:cubicBezTo>
                  <a:cubicBezTo>
                    <a:pt x="490" y="605"/>
                    <a:pt x="499" y="600"/>
                    <a:pt x="501" y="591"/>
                  </a:cubicBezTo>
                  <a:cubicBezTo>
                    <a:pt x="502" y="587"/>
                    <a:pt x="502" y="583"/>
                    <a:pt x="501" y="577"/>
                  </a:cubicBezTo>
                  <a:cubicBezTo>
                    <a:pt x="452" y="538"/>
                    <a:pt x="452" y="538"/>
                    <a:pt x="452" y="538"/>
                  </a:cubicBezTo>
                  <a:cubicBezTo>
                    <a:pt x="444" y="531"/>
                    <a:pt x="442" y="519"/>
                    <a:pt x="449" y="511"/>
                  </a:cubicBezTo>
                  <a:cubicBezTo>
                    <a:pt x="455" y="503"/>
                    <a:pt x="467" y="502"/>
                    <a:pt x="475" y="508"/>
                  </a:cubicBezTo>
                  <a:cubicBezTo>
                    <a:pt x="530" y="551"/>
                    <a:pt x="530" y="551"/>
                    <a:pt x="530" y="551"/>
                  </a:cubicBezTo>
                  <a:cubicBezTo>
                    <a:pt x="543" y="562"/>
                    <a:pt x="556" y="566"/>
                    <a:pt x="567" y="557"/>
                  </a:cubicBezTo>
                  <a:cubicBezTo>
                    <a:pt x="569" y="555"/>
                    <a:pt x="571" y="552"/>
                    <a:pt x="572" y="549"/>
                  </a:cubicBezTo>
                  <a:cubicBezTo>
                    <a:pt x="574" y="544"/>
                    <a:pt x="576" y="536"/>
                    <a:pt x="570" y="532"/>
                  </a:cubicBezTo>
                  <a:cubicBezTo>
                    <a:pt x="506" y="481"/>
                    <a:pt x="506" y="481"/>
                    <a:pt x="506" y="481"/>
                  </a:cubicBezTo>
                  <a:cubicBezTo>
                    <a:pt x="498" y="475"/>
                    <a:pt x="496" y="463"/>
                    <a:pt x="503" y="455"/>
                  </a:cubicBezTo>
                  <a:cubicBezTo>
                    <a:pt x="509" y="446"/>
                    <a:pt x="521" y="445"/>
                    <a:pt x="529" y="451"/>
                  </a:cubicBezTo>
                  <a:cubicBezTo>
                    <a:pt x="596" y="504"/>
                    <a:pt x="596" y="504"/>
                    <a:pt x="596" y="504"/>
                  </a:cubicBezTo>
                  <a:cubicBezTo>
                    <a:pt x="597" y="504"/>
                    <a:pt x="597" y="505"/>
                    <a:pt x="598" y="505"/>
                  </a:cubicBezTo>
                  <a:cubicBezTo>
                    <a:pt x="620" y="525"/>
                    <a:pt x="656" y="496"/>
                    <a:pt x="620" y="467"/>
                  </a:cubicBezTo>
                  <a:cubicBezTo>
                    <a:pt x="549" y="414"/>
                    <a:pt x="549" y="414"/>
                    <a:pt x="549" y="414"/>
                  </a:cubicBezTo>
                  <a:cubicBezTo>
                    <a:pt x="541" y="408"/>
                    <a:pt x="539" y="396"/>
                    <a:pt x="546" y="388"/>
                  </a:cubicBezTo>
                  <a:cubicBezTo>
                    <a:pt x="552" y="379"/>
                    <a:pt x="564" y="378"/>
                    <a:pt x="572" y="384"/>
                  </a:cubicBezTo>
                  <a:cubicBezTo>
                    <a:pt x="642" y="437"/>
                    <a:pt x="642" y="437"/>
                    <a:pt x="642" y="437"/>
                  </a:cubicBezTo>
                  <a:cubicBezTo>
                    <a:pt x="649" y="441"/>
                    <a:pt x="659" y="436"/>
                    <a:pt x="663" y="429"/>
                  </a:cubicBezTo>
                  <a:cubicBezTo>
                    <a:pt x="671" y="419"/>
                    <a:pt x="670" y="405"/>
                    <a:pt x="659" y="394"/>
                  </a:cubicBezTo>
                  <a:cubicBezTo>
                    <a:pt x="645" y="379"/>
                    <a:pt x="645" y="379"/>
                    <a:pt x="645" y="379"/>
                  </a:cubicBezTo>
                  <a:cubicBezTo>
                    <a:pt x="457" y="209"/>
                    <a:pt x="457" y="209"/>
                    <a:pt x="457" y="209"/>
                  </a:cubicBezTo>
                  <a:cubicBezTo>
                    <a:pt x="453" y="205"/>
                    <a:pt x="456" y="198"/>
                    <a:pt x="462" y="198"/>
                  </a:cubicBezTo>
                  <a:cubicBezTo>
                    <a:pt x="473" y="198"/>
                    <a:pt x="485" y="198"/>
                    <a:pt x="496" y="196"/>
                  </a:cubicBezTo>
                  <a:cubicBezTo>
                    <a:pt x="497" y="196"/>
                    <a:pt x="498" y="196"/>
                    <a:pt x="499" y="196"/>
                  </a:cubicBezTo>
                  <a:close/>
                  <a:moveTo>
                    <a:pt x="86" y="355"/>
                  </a:moveTo>
                  <a:cubicBezTo>
                    <a:pt x="66" y="330"/>
                    <a:pt x="64" y="295"/>
                    <a:pt x="59" y="262"/>
                  </a:cubicBezTo>
                  <a:cubicBezTo>
                    <a:pt x="35" y="239"/>
                    <a:pt x="35" y="239"/>
                    <a:pt x="35" y="239"/>
                  </a:cubicBezTo>
                  <a:cubicBezTo>
                    <a:pt x="17" y="219"/>
                    <a:pt x="0" y="205"/>
                    <a:pt x="0" y="176"/>
                  </a:cubicBezTo>
                  <a:cubicBezTo>
                    <a:pt x="0" y="161"/>
                    <a:pt x="6" y="147"/>
                    <a:pt x="16" y="135"/>
                  </a:cubicBezTo>
                  <a:cubicBezTo>
                    <a:pt x="116" y="27"/>
                    <a:pt x="116" y="27"/>
                    <a:pt x="116" y="27"/>
                  </a:cubicBezTo>
                  <a:cubicBezTo>
                    <a:pt x="138" y="3"/>
                    <a:pt x="174" y="0"/>
                    <a:pt x="199" y="20"/>
                  </a:cubicBezTo>
                  <a:cubicBezTo>
                    <a:pt x="215" y="31"/>
                    <a:pt x="221" y="38"/>
                    <a:pt x="242" y="46"/>
                  </a:cubicBezTo>
                  <a:cubicBezTo>
                    <a:pt x="248" y="48"/>
                    <a:pt x="253" y="50"/>
                    <a:pt x="254" y="50"/>
                  </a:cubicBezTo>
                  <a:cubicBezTo>
                    <a:pt x="284" y="46"/>
                    <a:pt x="316" y="32"/>
                    <a:pt x="350" y="33"/>
                  </a:cubicBezTo>
                  <a:cubicBezTo>
                    <a:pt x="337" y="42"/>
                    <a:pt x="286" y="82"/>
                    <a:pt x="284" y="82"/>
                  </a:cubicBezTo>
                  <a:cubicBezTo>
                    <a:pt x="276" y="84"/>
                    <a:pt x="268" y="86"/>
                    <a:pt x="260" y="87"/>
                  </a:cubicBezTo>
                  <a:cubicBezTo>
                    <a:pt x="241" y="90"/>
                    <a:pt x="208" y="74"/>
                    <a:pt x="195" y="64"/>
                  </a:cubicBezTo>
                  <a:cubicBezTo>
                    <a:pt x="176" y="50"/>
                    <a:pt x="176" y="50"/>
                    <a:pt x="176" y="50"/>
                  </a:cubicBezTo>
                  <a:cubicBezTo>
                    <a:pt x="166" y="42"/>
                    <a:pt x="152" y="44"/>
                    <a:pt x="144" y="53"/>
                  </a:cubicBezTo>
                  <a:cubicBezTo>
                    <a:pt x="44" y="161"/>
                    <a:pt x="44" y="161"/>
                    <a:pt x="44" y="161"/>
                  </a:cubicBezTo>
                  <a:cubicBezTo>
                    <a:pt x="36" y="170"/>
                    <a:pt x="36" y="184"/>
                    <a:pt x="44" y="193"/>
                  </a:cubicBezTo>
                  <a:cubicBezTo>
                    <a:pt x="53" y="203"/>
                    <a:pt x="59" y="210"/>
                    <a:pt x="69" y="220"/>
                  </a:cubicBezTo>
                  <a:cubicBezTo>
                    <a:pt x="80" y="230"/>
                    <a:pt x="95" y="244"/>
                    <a:pt x="97" y="257"/>
                  </a:cubicBezTo>
                  <a:cubicBezTo>
                    <a:pt x="100" y="280"/>
                    <a:pt x="102" y="313"/>
                    <a:pt x="115" y="330"/>
                  </a:cubicBezTo>
                  <a:cubicBezTo>
                    <a:pt x="102" y="337"/>
                    <a:pt x="95" y="344"/>
                    <a:pt x="86" y="35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48" name="Freeform 17"/>
            <p:cNvSpPr>
              <a:spLocks noEditPoints="1"/>
            </p:cNvSpPr>
            <p:nvPr/>
          </p:nvSpPr>
          <p:spPr bwMode="auto">
            <a:xfrm>
              <a:off x="5229544" y="2438159"/>
              <a:ext cx="595412" cy="551158"/>
            </a:xfrm>
            <a:custGeom>
              <a:avLst/>
              <a:gdLst>
                <a:gd name="T0" fmla="*/ 319 w 689"/>
                <a:gd name="T1" fmla="*/ 543 h 638"/>
                <a:gd name="T2" fmla="*/ 262 w 689"/>
                <a:gd name="T3" fmla="*/ 538 h 638"/>
                <a:gd name="T4" fmla="*/ 258 w 689"/>
                <a:gd name="T5" fmla="*/ 538 h 638"/>
                <a:gd name="T6" fmla="*/ 257 w 689"/>
                <a:gd name="T7" fmla="*/ 535 h 638"/>
                <a:gd name="T8" fmla="*/ 241 w 689"/>
                <a:gd name="T9" fmla="*/ 489 h 638"/>
                <a:gd name="T10" fmla="*/ 241 w 689"/>
                <a:gd name="T11" fmla="*/ 489 h 638"/>
                <a:gd name="T12" fmla="*/ 185 w 689"/>
                <a:gd name="T13" fmla="*/ 484 h 638"/>
                <a:gd name="T14" fmla="*/ 181 w 689"/>
                <a:gd name="T15" fmla="*/ 484 h 638"/>
                <a:gd name="T16" fmla="*/ 180 w 689"/>
                <a:gd name="T17" fmla="*/ 481 h 638"/>
                <a:gd name="T18" fmla="*/ 164 w 689"/>
                <a:gd name="T19" fmla="*/ 435 h 638"/>
                <a:gd name="T20" fmla="*/ 164 w 689"/>
                <a:gd name="T21" fmla="*/ 435 h 638"/>
                <a:gd name="T22" fmla="*/ 117 w 689"/>
                <a:gd name="T23" fmla="*/ 425 h 638"/>
                <a:gd name="T24" fmla="*/ 113 w 689"/>
                <a:gd name="T25" fmla="*/ 425 h 638"/>
                <a:gd name="T26" fmla="*/ 113 w 689"/>
                <a:gd name="T27" fmla="*/ 421 h 638"/>
                <a:gd name="T28" fmla="*/ 100 w 689"/>
                <a:gd name="T29" fmla="*/ 365 h 638"/>
                <a:gd name="T30" fmla="*/ 100 w 689"/>
                <a:gd name="T31" fmla="*/ 365 h 638"/>
                <a:gd name="T32" fmla="*/ 32 w 689"/>
                <a:gd name="T33" fmla="*/ 370 h 638"/>
                <a:gd name="T34" fmla="*/ 18 w 689"/>
                <a:gd name="T35" fmla="*/ 386 h 638"/>
                <a:gd name="T36" fmla="*/ 23 w 689"/>
                <a:gd name="T37" fmla="*/ 455 h 638"/>
                <a:gd name="T38" fmla="*/ 23 w 689"/>
                <a:gd name="T39" fmla="*/ 455 h 638"/>
                <a:gd name="T40" fmla="*/ 66 w 689"/>
                <a:gd name="T41" fmla="*/ 465 h 638"/>
                <a:gd name="T42" fmla="*/ 70 w 689"/>
                <a:gd name="T43" fmla="*/ 466 h 638"/>
                <a:gd name="T44" fmla="*/ 69 w 689"/>
                <a:gd name="T45" fmla="*/ 470 h 638"/>
                <a:gd name="T46" fmla="*/ 76 w 689"/>
                <a:gd name="T47" fmla="*/ 536 h 638"/>
                <a:gd name="T48" fmla="*/ 76 w 689"/>
                <a:gd name="T49" fmla="*/ 536 h 638"/>
                <a:gd name="T50" fmla="*/ 142 w 689"/>
                <a:gd name="T51" fmla="*/ 534 h 638"/>
                <a:gd name="T52" fmla="*/ 145 w 689"/>
                <a:gd name="T53" fmla="*/ 534 h 638"/>
                <a:gd name="T54" fmla="*/ 147 w 689"/>
                <a:gd name="T55" fmla="*/ 537 h 638"/>
                <a:gd name="T56" fmla="*/ 164 w 689"/>
                <a:gd name="T57" fmla="*/ 578 h 638"/>
                <a:gd name="T58" fmla="*/ 164 w 689"/>
                <a:gd name="T59" fmla="*/ 578 h 638"/>
                <a:gd name="T60" fmla="*/ 230 w 689"/>
                <a:gd name="T61" fmla="*/ 576 h 638"/>
                <a:gd name="T62" fmla="*/ 233 w 689"/>
                <a:gd name="T63" fmla="*/ 576 h 638"/>
                <a:gd name="T64" fmla="*/ 235 w 689"/>
                <a:gd name="T65" fmla="*/ 579 h 638"/>
                <a:gd name="T66" fmla="*/ 252 w 689"/>
                <a:gd name="T67" fmla="*/ 621 h 638"/>
                <a:gd name="T68" fmla="*/ 320 w 689"/>
                <a:gd name="T69" fmla="*/ 615 h 638"/>
                <a:gd name="T70" fmla="*/ 324 w 689"/>
                <a:gd name="T71" fmla="*/ 611 h 638"/>
                <a:gd name="T72" fmla="*/ 319 w 689"/>
                <a:gd name="T73" fmla="*/ 543 h 638"/>
                <a:gd name="T74" fmla="*/ 449 w 689"/>
                <a:gd name="T75" fmla="*/ 177 h 638"/>
                <a:gd name="T76" fmla="*/ 576 w 689"/>
                <a:gd name="T77" fmla="*/ 299 h 638"/>
                <a:gd name="T78" fmla="*/ 597 w 689"/>
                <a:gd name="T79" fmla="*/ 306 h 638"/>
                <a:gd name="T80" fmla="*/ 616 w 689"/>
                <a:gd name="T81" fmla="*/ 293 h 638"/>
                <a:gd name="T82" fmla="*/ 636 w 689"/>
                <a:gd name="T83" fmla="*/ 234 h 638"/>
                <a:gd name="T84" fmla="*/ 649 w 689"/>
                <a:gd name="T85" fmla="*/ 209 h 638"/>
                <a:gd name="T86" fmla="*/ 671 w 689"/>
                <a:gd name="T87" fmla="*/ 186 h 638"/>
                <a:gd name="T88" fmla="*/ 672 w 689"/>
                <a:gd name="T89" fmla="*/ 121 h 638"/>
                <a:gd name="T90" fmla="*/ 580 w 689"/>
                <a:gd name="T91" fmla="*/ 21 h 638"/>
                <a:gd name="T92" fmla="*/ 515 w 689"/>
                <a:gd name="T93" fmla="*/ 16 h 638"/>
                <a:gd name="T94" fmla="*/ 493 w 689"/>
                <a:gd name="T95" fmla="*/ 34 h 638"/>
                <a:gd name="T96" fmla="*/ 457 w 689"/>
                <a:gd name="T97" fmla="*/ 44 h 638"/>
                <a:gd name="T98" fmla="*/ 390 w 689"/>
                <a:gd name="T99" fmla="*/ 36 h 638"/>
                <a:gd name="T100" fmla="*/ 274 w 689"/>
                <a:gd name="T101" fmla="*/ 67 h 638"/>
                <a:gd name="T102" fmla="*/ 139 w 689"/>
                <a:gd name="T103" fmla="*/ 171 h 638"/>
                <a:gd name="T104" fmla="*/ 203 w 689"/>
                <a:gd name="T105" fmla="*/ 222 h 638"/>
                <a:gd name="T106" fmla="*/ 301 w 689"/>
                <a:gd name="T107" fmla="*/ 161 h 638"/>
                <a:gd name="T108" fmla="*/ 346 w 689"/>
                <a:gd name="T109" fmla="*/ 158 h 638"/>
                <a:gd name="T110" fmla="*/ 408 w 689"/>
                <a:gd name="T111" fmla="*/ 165 h 638"/>
                <a:gd name="T112" fmla="*/ 449 w 689"/>
                <a:gd name="T113" fmla="*/ 177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89" h="638">
                  <a:moveTo>
                    <a:pt x="319" y="543"/>
                  </a:moveTo>
                  <a:cubicBezTo>
                    <a:pt x="302" y="529"/>
                    <a:pt x="279" y="528"/>
                    <a:pt x="262" y="538"/>
                  </a:cubicBezTo>
                  <a:cubicBezTo>
                    <a:pt x="261" y="539"/>
                    <a:pt x="259" y="539"/>
                    <a:pt x="258" y="538"/>
                  </a:cubicBezTo>
                  <a:cubicBezTo>
                    <a:pt x="257" y="537"/>
                    <a:pt x="257" y="536"/>
                    <a:pt x="257" y="535"/>
                  </a:cubicBezTo>
                  <a:cubicBezTo>
                    <a:pt x="260" y="518"/>
                    <a:pt x="255" y="500"/>
                    <a:pt x="241" y="489"/>
                  </a:cubicBezTo>
                  <a:cubicBezTo>
                    <a:pt x="241" y="489"/>
                    <a:pt x="241" y="489"/>
                    <a:pt x="241" y="489"/>
                  </a:cubicBezTo>
                  <a:cubicBezTo>
                    <a:pt x="225" y="475"/>
                    <a:pt x="202" y="473"/>
                    <a:pt x="185" y="484"/>
                  </a:cubicBezTo>
                  <a:cubicBezTo>
                    <a:pt x="183" y="485"/>
                    <a:pt x="182" y="484"/>
                    <a:pt x="181" y="484"/>
                  </a:cubicBezTo>
                  <a:cubicBezTo>
                    <a:pt x="180" y="483"/>
                    <a:pt x="180" y="482"/>
                    <a:pt x="180" y="481"/>
                  </a:cubicBezTo>
                  <a:cubicBezTo>
                    <a:pt x="183" y="464"/>
                    <a:pt x="177" y="446"/>
                    <a:pt x="164" y="435"/>
                  </a:cubicBezTo>
                  <a:cubicBezTo>
                    <a:pt x="164" y="435"/>
                    <a:pt x="164" y="435"/>
                    <a:pt x="164" y="435"/>
                  </a:cubicBezTo>
                  <a:cubicBezTo>
                    <a:pt x="150" y="423"/>
                    <a:pt x="132" y="420"/>
                    <a:pt x="117" y="425"/>
                  </a:cubicBezTo>
                  <a:cubicBezTo>
                    <a:pt x="115" y="426"/>
                    <a:pt x="114" y="425"/>
                    <a:pt x="113" y="425"/>
                  </a:cubicBezTo>
                  <a:cubicBezTo>
                    <a:pt x="112" y="424"/>
                    <a:pt x="112" y="422"/>
                    <a:pt x="113" y="421"/>
                  </a:cubicBezTo>
                  <a:cubicBezTo>
                    <a:pt x="121" y="402"/>
                    <a:pt x="116" y="379"/>
                    <a:pt x="100" y="365"/>
                  </a:cubicBezTo>
                  <a:cubicBezTo>
                    <a:pt x="100" y="365"/>
                    <a:pt x="100" y="365"/>
                    <a:pt x="100" y="365"/>
                  </a:cubicBezTo>
                  <a:cubicBezTo>
                    <a:pt x="80" y="347"/>
                    <a:pt x="49" y="350"/>
                    <a:pt x="32" y="370"/>
                  </a:cubicBezTo>
                  <a:cubicBezTo>
                    <a:pt x="18" y="386"/>
                    <a:pt x="18" y="386"/>
                    <a:pt x="18" y="386"/>
                  </a:cubicBezTo>
                  <a:cubicBezTo>
                    <a:pt x="0" y="406"/>
                    <a:pt x="2" y="437"/>
                    <a:pt x="23" y="455"/>
                  </a:cubicBezTo>
                  <a:cubicBezTo>
                    <a:pt x="23" y="455"/>
                    <a:pt x="23" y="455"/>
                    <a:pt x="23" y="455"/>
                  </a:cubicBezTo>
                  <a:cubicBezTo>
                    <a:pt x="35" y="465"/>
                    <a:pt x="51" y="469"/>
                    <a:pt x="66" y="465"/>
                  </a:cubicBezTo>
                  <a:cubicBezTo>
                    <a:pt x="68" y="465"/>
                    <a:pt x="69" y="465"/>
                    <a:pt x="70" y="466"/>
                  </a:cubicBezTo>
                  <a:cubicBezTo>
                    <a:pt x="70" y="467"/>
                    <a:pt x="70" y="469"/>
                    <a:pt x="69" y="470"/>
                  </a:cubicBezTo>
                  <a:cubicBezTo>
                    <a:pt x="54" y="490"/>
                    <a:pt x="57" y="519"/>
                    <a:pt x="76" y="536"/>
                  </a:cubicBezTo>
                  <a:cubicBezTo>
                    <a:pt x="76" y="536"/>
                    <a:pt x="76" y="536"/>
                    <a:pt x="76" y="536"/>
                  </a:cubicBezTo>
                  <a:cubicBezTo>
                    <a:pt x="95" y="553"/>
                    <a:pt x="124" y="552"/>
                    <a:pt x="142" y="534"/>
                  </a:cubicBezTo>
                  <a:cubicBezTo>
                    <a:pt x="143" y="533"/>
                    <a:pt x="144" y="533"/>
                    <a:pt x="145" y="534"/>
                  </a:cubicBezTo>
                  <a:cubicBezTo>
                    <a:pt x="147" y="534"/>
                    <a:pt x="147" y="535"/>
                    <a:pt x="147" y="537"/>
                  </a:cubicBezTo>
                  <a:cubicBezTo>
                    <a:pt x="146" y="552"/>
                    <a:pt x="151" y="568"/>
                    <a:pt x="164" y="578"/>
                  </a:cubicBezTo>
                  <a:cubicBezTo>
                    <a:pt x="164" y="578"/>
                    <a:pt x="164" y="578"/>
                    <a:pt x="164" y="578"/>
                  </a:cubicBezTo>
                  <a:cubicBezTo>
                    <a:pt x="183" y="595"/>
                    <a:pt x="212" y="594"/>
                    <a:pt x="230" y="576"/>
                  </a:cubicBezTo>
                  <a:cubicBezTo>
                    <a:pt x="231" y="575"/>
                    <a:pt x="232" y="575"/>
                    <a:pt x="233" y="576"/>
                  </a:cubicBezTo>
                  <a:cubicBezTo>
                    <a:pt x="234" y="576"/>
                    <a:pt x="235" y="577"/>
                    <a:pt x="235" y="579"/>
                  </a:cubicBezTo>
                  <a:cubicBezTo>
                    <a:pt x="233" y="594"/>
                    <a:pt x="239" y="610"/>
                    <a:pt x="252" y="621"/>
                  </a:cubicBezTo>
                  <a:cubicBezTo>
                    <a:pt x="272" y="638"/>
                    <a:pt x="303" y="636"/>
                    <a:pt x="320" y="615"/>
                  </a:cubicBezTo>
                  <a:cubicBezTo>
                    <a:pt x="324" y="611"/>
                    <a:pt x="324" y="611"/>
                    <a:pt x="324" y="611"/>
                  </a:cubicBezTo>
                  <a:cubicBezTo>
                    <a:pt x="341" y="591"/>
                    <a:pt x="339" y="560"/>
                    <a:pt x="319" y="543"/>
                  </a:cubicBezTo>
                  <a:close/>
                  <a:moveTo>
                    <a:pt x="449" y="177"/>
                  </a:moveTo>
                  <a:cubicBezTo>
                    <a:pt x="489" y="216"/>
                    <a:pt x="535" y="260"/>
                    <a:pt x="576" y="299"/>
                  </a:cubicBezTo>
                  <a:cubicBezTo>
                    <a:pt x="582" y="305"/>
                    <a:pt x="589" y="307"/>
                    <a:pt x="597" y="306"/>
                  </a:cubicBezTo>
                  <a:cubicBezTo>
                    <a:pt x="605" y="305"/>
                    <a:pt x="612" y="300"/>
                    <a:pt x="616" y="293"/>
                  </a:cubicBezTo>
                  <a:cubicBezTo>
                    <a:pt x="626" y="275"/>
                    <a:pt x="632" y="256"/>
                    <a:pt x="636" y="234"/>
                  </a:cubicBezTo>
                  <a:cubicBezTo>
                    <a:pt x="638" y="224"/>
                    <a:pt x="642" y="216"/>
                    <a:pt x="649" y="209"/>
                  </a:cubicBezTo>
                  <a:cubicBezTo>
                    <a:pt x="671" y="186"/>
                    <a:pt x="671" y="186"/>
                    <a:pt x="671" y="186"/>
                  </a:cubicBezTo>
                  <a:cubicBezTo>
                    <a:pt x="688" y="168"/>
                    <a:pt x="689" y="139"/>
                    <a:pt x="672" y="121"/>
                  </a:cubicBezTo>
                  <a:cubicBezTo>
                    <a:pt x="580" y="21"/>
                    <a:pt x="580" y="21"/>
                    <a:pt x="580" y="21"/>
                  </a:cubicBezTo>
                  <a:cubicBezTo>
                    <a:pt x="563" y="3"/>
                    <a:pt x="534" y="0"/>
                    <a:pt x="515" y="16"/>
                  </a:cubicBezTo>
                  <a:cubicBezTo>
                    <a:pt x="493" y="34"/>
                    <a:pt x="493" y="34"/>
                    <a:pt x="493" y="34"/>
                  </a:cubicBezTo>
                  <a:cubicBezTo>
                    <a:pt x="483" y="42"/>
                    <a:pt x="471" y="45"/>
                    <a:pt x="457" y="44"/>
                  </a:cubicBezTo>
                  <a:cubicBezTo>
                    <a:pt x="435" y="41"/>
                    <a:pt x="412" y="38"/>
                    <a:pt x="390" y="36"/>
                  </a:cubicBezTo>
                  <a:cubicBezTo>
                    <a:pt x="347" y="30"/>
                    <a:pt x="308" y="41"/>
                    <a:pt x="274" y="67"/>
                  </a:cubicBezTo>
                  <a:cubicBezTo>
                    <a:pt x="229" y="101"/>
                    <a:pt x="184" y="136"/>
                    <a:pt x="139" y="171"/>
                  </a:cubicBezTo>
                  <a:cubicBezTo>
                    <a:pt x="95" y="207"/>
                    <a:pt x="151" y="255"/>
                    <a:pt x="203" y="222"/>
                  </a:cubicBezTo>
                  <a:cubicBezTo>
                    <a:pt x="301" y="161"/>
                    <a:pt x="301" y="161"/>
                    <a:pt x="301" y="161"/>
                  </a:cubicBezTo>
                  <a:cubicBezTo>
                    <a:pt x="315" y="153"/>
                    <a:pt x="331" y="152"/>
                    <a:pt x="346" y="158"/>
                  </a:cubicBezTo>
                  <a:cubicBezTo>
                    <a:pt x="364" y="167"/>
                    <a:pt x="388" y="168"/>
                    <a:pt x="408" y="165"/>
                  </a:cubicBezTo>
                  <a:cubicBezTo>
                    <a:pt x="423" y="162"/>
                    <a:pt x="437" y="166"/>
                    <a:pt x="449" y="1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2606878" y="2198385"/>
            <a:ext cx="451712" cy="688180"/>
            <a:chOff x="9707365" y="4424459"/>
            <a:chExt cx="214941" cy="327461"/>
          </a:xfrm>
          <a:solidFill>
            <a:schemeClr val="bg1"/>
          </a:solidFill>
        </p:grpSpPr>
        <p:sp>
          <p:nvSpPr>
            <p:cNvPr id="58" name="Freeform 534"/>
            <p:cNvSpPr/>
            <p:nvPr/>
          </p:nvSpPr>
          <p:spPr bwMode="auto">
            <a:xfrm>
              <a:off x="9707365" y="4559338"/>
              <a:ext cx="214941" cy="192582"/>
            </a:xfrm>
            <a:custGeom>
              <a:avLst/>
              <a:gdLst>
                <a:gd name="T0" fmla="*/ 82 w 126"/>
                <a:gd name="T1" fmla="*/ 0 h 113"/>
                <a:gd name="T2" fmla="*/ 63 w 126"/>
                <a:gd name="T3" fmla="*/ 7 h 113"/>
                <a:gd name="T4" fmla="*/ 78 w 126"/>
                <a:gd name="T5" fmla="*/ 62 h 113"/>
                <a:gd name="T6" fmla="*/ 63 w 126"/>
                <a:gd name="T7" fmla="*/ 83 h 113"/>
                <a:gd name="T8" fmla="*/ 48 w 126"/>
                <a:gd name="T9" fmla="*/ 62 h 113"/>
                <a:gd name="T10" fmla="*/ 63 w 126"/>
                <a:gd name="T11" fmla="*/ 7 h 113"/>
                <a:gd name="T12" fmla="*/ 44 w 126"/>
                <a:gd name="T13" fmla="*/ 0 h 113"/>
                <a:gd name="T14" fmla="*/ 0 w 126"/>
                <a:gd name="T15" fmla="*/ 44 h 113"/>
                <a:gd name="T16" fmla="*/ 0 w 126"/>
                <a:gd name="T17" fmla="*/ 92 h 113"/>
                <a:gd name="T18" fmla="*/ 57 w 126"/>
                <a:gd name="T19" fmla="*/ 113 h 113"/>
                <a:gd name="T20" fmla="*/ 69 w 126"/>
                <a:gd name="T21" fmla="*/ 113 h 113"/>
                <a:gd name="T22" fmla="*/ 126 w 126"/>
                <a:gd name="T23" fmla="*/ 92 h 113"/>
                <a:gd name="T24" fmla="*/ 126 w 126"/>
                <a:gd name="T25" fmla="*/ 44 h 113"/>
                <a:gd name="T26" fmla="*/ 82 w 126"/>
                <a:gd name="T27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6" h="113">
                  <a:moveTo>
                    <a:pt x="82" y="0"/>
                  </a:moveTo>
                  <a:cubicBezTo>
                    <a:pt x="63" y="7"/>
                    <a:pt x="63" y="7"/>
                    <a:pt x="63" y="7"/>
                  </a:cubicBezTo>
                  <a:cubicBezTo>
                    <a:pt x="78" y="62"/>
                    <a:pt x="78" y="62"/>
                    <a:pt x="78" y="62"/>
                  </a:cubicBezTo>
                  <a:cubicBezTo>
                    <a:pt x="63" y="83"/>
                    <a:pt x="63" y="83"/>
                    <a:pt x="63" y="83"/>
                  </a:cubicBezTo>
                  <a:cubicBezTo>
                    <a:pt x="48" y="62"/>
                    <a:pt x="48" y="62"/>
                    <a:pt x="48" y="62"/>
                  </a:cubicBezTo>
                  <a:cubicBezTo>
                    <a:pt x="63" y="7"/>
                    <a:pt x="63" y="7"/>
                    <a:pt x="63" y="7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27" y="5"/>
                    <a:pt x="0" y="16"/>
                    <a:pt x="0" y="44"/>
                  </a:cubicBezTo>
                  <a:cubicBezTo>
                    <a:pt x="0" y="85"/>
                    <a:pt x="0" y="92"/>
                    <a:pt x="0" y="92"/>
                  </a:cubicBezTo>
                  <a:cubicBezTo>
                    <a:pt x="0" y="92"/>
                    <a:pt x="2" y="113"/>
                    <a:pt x="57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124" y="113"/>
                    <a:pt x="126" y="92"/>
                    <a:pt x="126" y="92"/>
                  </a:cubicBezTo>
                  <a:cubicBezTo>
                    <a:pt x="126" y="92"/>
                    <a:pt x="126" y="85"/>
                    <a:pt x="126" y="44"/>
                  </a:cubicBezTo>
                  <a:cubicBezTo>
                    <a:pt x="126" y="16"/>
                    <a:pt x="99" y="5"/>
                    <a:pt x="8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62" name="Oval 535"/>
            <p:cNvSpPr>
              <a:spLocks noChangeArrowheads="1"/>
            </p:cNvSpPr>
            <p:nvPr/>
          </p:nvSpPr>
          <p:spPr bwMode="auto">
            <a:xfrm>
              <a:off x="9760739" y="4424459"/>
              <a:ext cx="108913" cy="1262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</p:grpSp>
      <p:sp>
        <p:nvSpPr>
          <p:cNvPr id="65" name="Freeform 230"/>
          <p:cNvSpPr>
            <a:spLocks noEditPoints="1"/>
          </p:cNvSpPr>
          <p:nvPr/>
        </p:nvSpPr>
        <p:spPr bwMode="auto">
          <a:xfrm>
            <a:off x="4971597" y="4339894"/>
            <a:ext cx="519850" cy="520054"/>
          </a:xfrm>
          <a:custGeom>
            <a:avLst/>
            <a:gdLst/>
            <a:ahLst/>
            <a:cxnLst>
              <a:cxn ang="0">
                <a:pos x="48" y="26"/>
              </a:cxn>
              <a:cxn ang="0">
                <a:pos x="16" y="58"/>
              </a:cxn>
              <a:cxn ang="0">
                <a:pos x="0" y="58"/>
              </a:cxn>
              <a:cxn ang="0">
                <a:pos x="0" y="42"/>
              </a:cxn>
              <a:cxn ang="0">
                <a:pos x="32" y="10"/>
              </a:cxn>
              <a:cxn ang="0">
                <a:pos x="48" y="26"/>
              </a:cxn>
              <a:cxn ang="0">
                <a:pos x="18" y="50"/>
              </a:cxn>
              <a:cxn ang="0">
                <a:pos x="9" y="41"/>
              </a:cxn>
              <a:cxn ang="0">
                <a:pos x="5" y="44"/>
              </a:cxn>
              <a:cxn ang="0">
                <a:pos x="5" y="48"/>
              </a:cxn>
              <a:cxn ang="0">
                <a:pos x="10" y="48"/>
              </a:cxn>
              <a:cxn ang="0">
                <a:pos x="10" y="53"/>
              </a:cxn>
              <a:cxn ang="0">
                <a:pos x="14" y="53"/>
              </a:cxn>
              <a:cxn ang="0">
                <a:pos x="18" y="50"/>
              </a:cxn>
              <a:cxn ang="0">
                <a:pos x="33" y="17"/>
              </a:cxn>
              <a:cxn ang="0">
                <a:pos x="33" y="17"/>
              </a:cxn>
              <a:cxn ang="0">
                <a:pos x="12" y="38"/>
              </a:cxn>
              <a:cxn ang="0">
                <a:pos x="12" y="38"/>
              </a:cxn>
              <a:cxn ang="0">
                <a:pos x="13" y="39"/>
              </a:cxn>
              <a:cxn ang="0">
                <a:pos x="13" y="39"/>
              </a:cxn>
              <a:cxn ang="0">
                <a:pos x="34" y="18"/>
              </a:cxn>
              <a:cxn ang="0">
                <a:pos x="34" y="18"/>
              </a:cxn>
              <a:cxn ang="0">
                <a:pos x="33" y="17"/>
              </a:cxn>
              <a:cxn ang="0">
                <a:pos x="57" y="18"/>
              </a:cxn>
              <a:cxn ang="0">
                <a:pos x="50" y="24"/>
              </a:cxn>
              <a:cxn ang="0">
                <a:pos x="34" y="8"/>
              </a:cxn>
              <a:cxn ang="0">
                <a:pos x="41" y="2"/>
              </a:cxn>
              <a:cxn ang="0">
                <a:pos x="44" y="0"/>
              </a:cxn>
              <a:cxn ang="0">
                <a:pos x="48" y="2"/>
              </a:cxn>
              <a:cxn ang="0">
                <a:pos x="57" y="11"/>
              </a:cxn>
              <a:cxn ang="0">
                <a:pos x="58" y="14"/>
              </a:cxn>
              <a:cxn ang="0">
                <a:pos x="57" y="18"/>
              </a:cxn>
            </a:cxnLst>
            <a:rect l="0" t="0" r="r" b="b"/>
            <a:pathLst>
              <a:path w="58" h="58">
                <a:moveTo>
                  <a:pt x="48" y="26"/>
                </a:moveTo>
                <a:cubicBezTo>
                  <a:pt x="16" y="58"/>
                  <a:pt x="16" y="58"/>
                  <a:pt x="16" y="58"/>
                </a:cubicBezTo>
                <a:cubicBezTo>
                  <a:pt x="0" y="58"/>
                  <a:pt x="0" y="58"/>
                  <a:pt x="0" y="58"/>
                </a:cubicBezTo>
                <a:cubicBezTo>
                  <a:pt x="0" y="42"/>
                  <a:pt x="0" y="42"/>
                  <a:pt x="0" y="42"/>
                </a:cubicBezTo>
                <a:cubicBezTo>
                  <a:pt x="32" y="10"/>
                  <a:pt x="32" y="10"/>
                  <a:pt x="32" y="10"/>
                </a:cubicBezTo>
                <a:lnTo>
                  <a:pt x="48" y="26"/>
                </a:lnTo>
                <a:close/>
                <a:moveTo>
                  <a:pt x="18" y="50"/>
                </a:moveTo>
                <a:cubicBezTo>
                  <a:pt x="9" y="41"/>
                  <a:pt x="9" y="41"/>
                  <a:pt x="9" y="41"/>
                </a:cubicBezTo>
                <a:cubicBezTo>
                  <a:pt x="5" y="44"/>
                  <a:pt x="5" y="44"/>
                  <a:pt x="5" y="44"/>
                </a:cubicBezTo>
                <a:cubicBezTo>
                  <a:pt x="5" y="48"/>
                  <a:pt x="5" y="48"/>
                  <a:pt x="5" y="48"/>
                </a:cubicBezTo>
                <a:cubicBezTo>
                  <a:pt x="10" y="48"/>
                  <a:pt x="10" y="48"/>
                  <a:pt x="10" y="48"/>
                </a:cubicBezTo>
                <a:cubicBezTo>
                  <a:pt x="10" y="53"/>
                  <a:pt x="10" y="53"/>
                  <a:pt x="10" y="53"/>
                </a:cubicBezTo>
                <a:cubicBezTo>
                  <a:pt x="14" y="53"/>
                  <a:pt x="14" y="53"/>
                  <a:pt x="14" y="53"/>
                </a:cubicBezTo>
                <a:lnTo>
                  <a:pt x="18" y="50"/>
                </a:lnTo>
                <a:close/>
                <a:moveTo>
                  <a:pt x="33" y="17"/>
                </a:moveTo>
                <a:cubicBezTo>
                  <a:pt x="33" y="17"/>
                  <a:pt x="33" y="17"/>
                  <a:pt x="33" y="17"/>
                </a:cubicBezTo>
                <a:cubicBezTo>
                  <a:pt x="12" y="38"/>
                  <a:pt x="12" y="38"/>
                  <a:pt x="12" y="38"/>
                </a:cubicBezTo>
                <a:cubicBezTo>
                  <a:pt x="12" y="38"/>
                  <a:pt x="12" y="38"/>
                  <a:pt x="12" y="38"/>
                </a:cubicBezTo>
                <a:cubicBezTo>
                  <a:pt x="12" y="39"/>
                  <a:pt x="12" y="39"/>
                  <a:pt x="13" y="39"/>
                </a:cubicBezTo>
                <a:cubicBezTo>
                  <a:pt x="13" y="39"/>
                  <a:pt x="13" y="39"/>
                  <a:pt x="13" y="39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17"/>
                  <a:pt x="34" y="17"/>
                  <a:pt x="33" y="17"/>
                </a:cubicBezTo>
                <a:close/>
                <a:moveTo>
                  <a:pt x="57" y="18"/>
                </a:moveTo>
                <a:cubicBezTo>
                  <a:pt x="50" y="24"/>
                  <a:pt x="50" y="24"/>
                  <a:pt x="50" y="24"/>
                </a:cubicBezTo>
                <a:cubicBezTo>
                  <a:pt x="34" y="8"/>
                  <a:pt x="34" y="8"/>
                  <a:pt x="34" y="8"/>
                </a:cubicBezTo>
                <a:cubicBezTo>
                  <a:pt x="41" y="2"/>
                  <a:pt x="41" y="2"/>
                  <a:pt x="41" y="2"/>
                </a:cubicBezTo>
                <a:cubicBezTo>
                  <a:pt x="42" y="1"/>
                  <a:pt x="43" y="0"/>
                  <a:pt x="44" y="0"/>
                </a:cubicBezTo>
                <a:cubicBezTo>
                  <a:pt x="45" y="0"/>
                  <a:pt x="47" y="1"/>
                  <a:pt x="48" y="2"/>
                </a:cubicBezTo>
                <a:cubicBezTo>
                  <a:pt x="57" y="11"/>
                  <a:pt x="57" y="11"/>
                  <a:pt x="57" y="11"/>
                </a:cubicBezTo>
                <a:cubicBezTo>
                  <a:pt x="57" y="12"/>
                  <a:pt x="58" y="13"/>
                  <a:pt x="58" y="14"/>
                </a:cubicBezTo>
                <a:cubicBezTo>
                  <a:pt x="58" y="15"/>
                  <a:pt x="57" y="17"/>
                  <a:pt x="57" y="18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45720" tIns="22860" rIns="45720" bIns="22860" numCol="1" anchor="t" anchorCtr="0" compatLnSpc="1"/>
          <a:lstStyle/>
          <a:p>
            <a:endParaRPr lang="en-US" sz="90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66" name="Text Placeholder 33"/>
          <p:cNvSpPr txBox="1"/>
          <p:nvPr/>
        </p:nvSpPr>
        <p:spPr>
          <a:xfrm>
            <a:off x="9042358" y="2467824"/>
            <a:ext cx="1890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4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algn="ctr"/>
            <a:r>
              <a:rPr lang="en-US" altLang="zh-CN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keyword</a:t>
            </a:r>
            <a:endParaRPr lang="en-AU" altLang="zh-CN" sz="28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67" name="Freeform 10"/>
          <p:cNvSpPr>
            <a:spLocks noEditPoints="1"/>
          </p:cNvSpPr>
          <p:nvPr/>
        </p:nvSpPr>
        <p:spPr bwMode="auto">
          <a:xfrm>
            <a:off x="9707261" y="4297758"/>
            <a:ext cx="613159" cy="604326"/>
          </a:xfrm>
          <a:custGeom>
            <a:avLst/>
            <a:gdLst>
              <a:gd name="T0" fmla="*/ 809 w 833"/>
              <a:gd name="T1" fmla="*/ 648 h 821"/>
              <a:gd name="T2" fmla="*/ 831 w 833"/>
              <a:gd name="T3" fmla="*/ 705 h 821"/>
              <a:gd name="T4" fmla="*/ 737 w 833"/>
              <a:gd name="T5" fmla="*/ 773 h 821"/>
              <a:gd name="T6" fmla="*/ 539 w 833"/>
              <a:gd name="T7" fmla="*/ 814 h 821"/>
              <a:gd name="T8" fmla="*/ 332 w 833"/>
              <a:gd name="T9" fmla="*/ 818 h 821"/>
              <a:gd name="T10" fmla="*/ 120 w 833"/>
              <a:gd name="T11" fmla="*/ 781 h 821"/>
              <a:gd name="T12" fmla="*/ 6 w 833"/>
              <a:gd name="T13" fmla="*/ 718 h 821"/>
              <a:gd name="T14" fmla="*/ 13 w 833"/>
              <a:gd name="T15" fmla="*/ 659 h 821"/>
              <a:gd name="T16" fmla="*/ 87 w 833"/>
              <a:gd name="T17" fmla="*/ 613 h 821"/>
              <a:gd name="T18" fmla="*/ 68 w 833"/>
              <a:gd name="T19" fmla="*/ 650 h 821"/>
              <a:gd name="T20" fmla="*/ 170 w 833"/>
              <a:gd name="T21" fmla="*/ 703 h 821"/>
              <a:gd name="T22" fmla="*/ 486 w 833"/>
              <a:gd name="T23" fmla="*/ 727 h 821"/>
              <a:gd name="T24" fmla="*/ 737 w 833"/>
              <a:gd name="T25" fmla="*/ 677 h 821"/>
              <a:gd name="T26" fmla="*/ 763 w 833"/>
              <a:gd name="T27" fmla="*/ 635 h 821"/>
              <a:gd name="T28" fmla="*/ 212 w 833"/>
              <a:gd name="T29" fmla="*/ 29 h 821"/>
              <a:gd name="T30" fmla="*/ 281 w 833"/>
              <a:gd name="T31" fmla="*/ 74 h 821"/>
              <a:gd name="T32" fmla="*/ 275 w 833"/>
              <a:gd name="T33" fmla="*/ 146 h 821"/>
              <a:gd name="T34" fmla="*/ 212 w 833"/>
              <a:gd name="T35" fmla="*/ 179 h 821"/>
              <a:gd name="T36" fmla="*/ 142 w 833"/>
              <a:gd name="T37" fmla="*/ 133 h 821"/>
              <a:gd name="T38" fmla="*/ 148 w 833"/>
              <a:gd name="T39" fmla="*/ 61 h 821"/>
              <a:gd name="T40" fmla="*/ 212 w 833"/>
              <a:gd name="T41" fmla="*/ 29 h 821"/>
              <a:gd name="T42" fmla="*/ 565 w 833"/>
              <a:gd name="T43" fmla="*/ 50 h 821"/>
              <a:gd name="T44" fmla="*/ 545 w 833"/>
              <a:gd name="T45" fmla="*/ 120 h 821"/>
              <a:gd name="T46" fmla="*/ 604 w 833"/>
              <a:gd name="T47" fmla="*/ 179 h 821"/>
              <a:gd name="T48" fmla="*/ 672 w 833"/>
              <a:gd name="T49" fmla="*/ 157 h 821"/>
              <a:gd name="T50" fmla="*/ 694 w 833"/>
              <a:gd name="T51" fmla="*/ 90 h 821"/>
              <a:gd name="T52" fmla="*/ 635 w 833"/>
              <a:gd name="T53" fmla="*/ 31 h 821"/>
              <a:gd name="T54" fmla="*/ 619 w 833"/>
              <a:gd name="T55" fmla="*/ 524 h 821"/>
              <a:gd name="T56" fmla="*/ 726 w 833"/>
              <a:gd name="T57" fmla="*/ 417 h 821"/>
              <a:gd name="T58" fmla="*/ 737 w 833"/>
              <a:gd name="T59" fmla="*/ 266 h 821"/>
              <a:gd name="T60" fmla="*/ 694 w 833"/>
              <a:gd name="T61" fmla="*/ 199 h 821"/>
              <a:gd name="T62" fmla="*/ 561 w 833"/>
              <a:gd name="T63" fmla="*/ 194 h 821"/>
              <a:gd name="T64" fmla="*/ 580 w 833"/>
              <a:gd name="T65" fmla="*/ 382 h 821"/>
              <a:gd name="T66" fmla="*/ 417 w 833"/>
              <a:gd name="T67" fmla="*/ 0 h 821"/>
              <a:gd name="T68" fmla="*/ 484 w 833"/>
              <a:gd name="T69" fmla="*/ 37 h 821"/>
              <a:gd name="T70" fmla="*/ 493 w 833"/>
              <a:gd name="T71" fmla="*/ 114 h 821"/>
              <a:gd name="T72" fmla="*/ 417 w 833"/>
              <a:gd name="T73" fmla="*/ 166 h 821"/>
              <a:gd name="T74" fmla="*/ 349 w 833"/>
              <a:gd name="T75" fmla="*/ 129 h 821"/>
              <a:gd name="T76" fmla="*/ 340 w 833"/>
              <a:gd name="T77" fmla="*/ 50 h 821"/>
              <a:gd name="T78" fmla="*/ 417 w 833"/>
              <a:gd name="T79" fmla="*/ 0 h 821"/>
              <a:gd name="T80" fmla="*/ 524 w 833"/>
              <a:gd name="T81" fmla="*/ 432 h 821"/>
              <a:gd name="T82" fmla="*/ 541 w 833"/>
              <a:gd name="T83" fmla="*/ 258 h 821"/>
              <a:gd name="T84" fmla="*/ 506 w 833"/>
              <a:gd name="T85" fmla="*/ 194 h 821"/>
              <a:gd name="T86" fmla="*/ 351 w 833"/>
              <a:gd name="T87" fmla="*/ 181 h 821"/>
              <a:gd name="T88" fmla="*/ 290 w 833"/>
              <a:gd name="T89" fmla="*/ 242 h 821"/>
              <a:gd name="T90" fmla="*/ 294 w 833"/>
              <a:gd name="T91" fmla="*/ 413 h 821"/>
              <a:gd name="T92" fmla="*/ 332 w 833"/>
              <a:gd name="T93" fmla="*/ 692 h 821"/>
              <a:gd name="T94" fmla="*/ 500 w 833"/>
              <a:gd name="T95" fmla="*/ 452 h 821"/>
              <a:gd name="T96" fmla="*/ 251 w 833"/>
              <a:gd name="T97" fmla="*/ 382 h 821"/>
              <a:gd name="T98" fmla="*/ 270 w 833"/>
              <a:gd name="T99" fmla="*/ 194 h 821"/>
              <a:gd name="T100" fmla="*/ 137 w 833"/>
              <a:gd name="T101" fmla="*/ 199 h 821"/>
              <a:gd name="T102" fmla="*/ 94 w 833"/>
              <a:gd name="T103" fmla="*/ 266 h 821"/>
              <a:gd name="T104" fmla="*/ 105 w 833"/>
              <a:gd name="T105" fmla="*/ 417 h 821"/>
              <a:gd name="T106" fmla="*/ 233 w 833"/>
              <a:gd name="T107" fmla="*/ 664 h 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833" h="821">
                <a:moveTo>
                  <a:pt x="744" y="613"/>
                </a:moveTo>
                <a:lnTo>
                  <a:pt x="744" y="613"/>
                </a:lnTo>
                <a:lnTo>
                  <a:pt x="763" y="620"/>
                </a:lnTo>
                <a:lnTo>
                  <a:pt x="781" y="629"/>
                </a:lnTo>
                <a:lnTo>
                  <a:pt x="796" y="640"/>
                </a:lnTo>
                <a:lnTo>
                  <a:pt x="809" y="648"/>
                </a:lnTo>
                <a:lnTo>
                  <a:pt x="820" y="659"/>
                </a:lnTo>
                <a:lnTo>
                  <a:pt x="827" y="670"/>
                </a:lnTo>
                <a:lnTo>
                  <a:pt x="831" y="681"/>
                </a:lnTo>
                <a:lnTo>
                  <a:pt x="833" y="692"/>
                </a:lnTo>
                <a:lnTo>
                  <a:pt x="833" y="692"/>
                </a:lnTo>
                <a:lnTo>
                  <a:pt x="831" y="705"/>
                </a:lnTo>
                <a:lnTo>
                  <a:pt x="825" y="718"/>
                </a:lnTo>
                <a:lnTo>
                  <a:pt x="814" y="729"/>
                </a:lnTo>
                <a:lnTo>
                  <a:pt x="801" y="742"/>
                </a:lnTo>
                <a:lnTo>
                  <a:pt x="783" y="753"/>
                </a:lnTo>
                <a:lnTo>
                  <a:pt x="761" y="764"/>
                </a:lnTo>
                <a:lnTo>
                  <a:pt x="737" y="773"/>
                </a:lnTo>
                <a:lnTo>
                  <a:pt x="711" y="781"/>
                </a:lnTo>
                <a:lnTo>
                  <a:pt x="681" y="790"/>
                </a:lnTo>
                <a:lnTo>
                  <a:pt x="648" y="799"/>
                </a:lnTo>
                <a:lnTo>
                  <a:pt x="615" y="805"/>
                </a:lnTo>
                <a:lnTo>
                  <a:pt x="578" y="810"/>
                </a:lnTo>
                <a:lnTo>
                  <a:pt x="539" y="814"/>
                </a:lnTo>
                <a:lnTo>
                  <a:pt x="500" y="818"/>
                </a:lnTo>
                <a:lnTo>
                  <a:pt x="458" y="818"/>
                </a:lnTo>
                <a:lnTo>
                  <a:pt x="417" y="821"/>
                </a:lnTo>
                <a:lnTo>
                  <a:pt x="417" y="821"/>
                </a:lnTo>
                <a:lnTo>
                  <a:pt x="373" y="818"/>
                </a:lnTo>
                <a:lnTo>
                  <a:pt x="332" y="818"/>
                </a:lnTo>
                <a:lnTo>
                  <a:pt x="292" y="814"/>
                </a:lnTo>
                <a:lnTo>
                  <a:pt x="253" y="810"/>
                </a:lnTo>
                <a:lnTo>
                  <a:pt x="218" y="805"/>
                </a:lnTo>
                <a:lnTo>
                  <a:pt x="183" y="799"/>
                </a:lnTo>
                <a:lnTo>
                  <a:pt x="150" y="790"/>
                </a:lnTo>
                <a:lnTo>
                  <a:pt x="120" y="781"/>
                </a:lnTo>
                <a:lnTo>
                  <a:pt x="94" y="773"/>
                </a:lnTo>
                <a:lnTo>
                  <a:pt x="70" y="764"/>
                </a:lnTo>
                <a:lnTo>
                  <a:pt x="50" y="753"/>
                </a:lnTo>
                <a:lnTo>
                  <a:pt x="33" y="742"/>
                </a:lnTo>
                <a:lnTo>
                  <a:pt x="17" y="729"/>
                </a:lnTo>
                <a:lnTo>
                  <a:pt x="6" y="718"/>
                </a:lnTo>
                <a:lnTo>
                  <a:pt x="2" y="705"/>
                </a:lnTo>
                <a:lnTo>
                  <a:pt x="0" y="692"/>
                </a:lnTo>
                <a:lnTo>
                  <a:pt x="0" y="692"/>
                </a:lnTo>
                <a:lnTo>
                  <a:pt x="0" y="681"/>
                </a:lnTo>
                <a:lnTo>
                  <a:pt x="4" y="670"/>
                </a:lnTo>
                <a:lnTo>
                  <a:pt x="13" y="659"/>
                </a:lnTo>
                <a:lnTo>
                  <a:pt x="22" y="648"/>
                </a:lnTo>
                <a:lnTo>
                  <a:pt x="35" y="640"/>
                </a:lnTo>
                <a:lnTo>
                  <a:pt x="50" y="629"/>
                </a:lnTo>
                <a:lnTo>
                  <a:pt x="68" y="620"/>
                </a:lnTo>
                <a:lnTo>
                  <a:pt x="87" y="613"/>
                </a:lnTo>
                <a:lnTo>
                  <a:pt x="87" y="613"/>
                </a:lnTo>
                <a:lnTo>
                  <a:pt x="78" y="620"/>
                </a:lnTo>
                <a:lnTo>
                  <a:pt x="72" y="626"/>
                </a:lnTo>
                <a:lnTo>
                  <a:pt x="68" y="635"/>
                </a:lnTo>
                <a:lnTo>
                  <a:pt x="68" y="642"/>
                </a:lnTo>
                <a:lnTo>
                  <a:pt x="68" y="642"/>
                </a:lnTo>
                <a:lnTo>
                  <a:pt x="68" y="650"/>
                </a:lnTo>
                <a:lnTo>
                  <a:pt x="74" y="659"/>
                </a:lnTo>
                <a:lnTo>
                  <a:pt x="83" y="668"/>
                </a:lnTo>
                <a:lnTo>
                  <a:pt x="94" y="677"/>
                </a:lnTo>
                <a:lnTo>
                  <a:pt x="109" y="683"/>
                </a:lnTo>
                <a:lnTo>
                  <a:pt x="126" y="690"/>
                </a:lnTo>
                <a:lnTo>
                  <a:pt x="170" y="703"/>
                </a:lnTo>
                <a:lnTo>
                  <a:pt x="220" y="714"/>
                </a:lnTo>
                <a:lnTo>
                  <a:pt x="279" y="722"/>
                </a:lnTo>
                <a:lnTo>
                  <a:pt x="345" y="727"/>
                </a:lnTo>
                <a:lnTo>
                  <a:pt x="417" y="729"/>
                </a:lnTo>
                <a:lnTo>
                  <a:pt x="417" y="729"/>
                </a:lnTo>
                <a:lnTo>
                  <a:pt x="486" y="727"/>
                </a:lnTo>
                <a:lnTo>
                  <a:pt x="552" y="722"/>
                </a:lnTo>
                <a:lnTo>
                  <a:pt x="611" y="714"/>
                </a:lnTo>
                <a:lnTo>
                  <a:pt x="663" y="703"/>
                </a:lnTo>
                <a:lnTo>
                  <a:pt x="705" y="690"/>
                </a:lnTo>
                <a:lnTo>
                  <a:pt x="722" y="683"/>
                </a:lnTo>
                <a:lnTo>
                  <a:pt x="737" y="677"/>
                </a:lnTo>
                <a:lnTo>
                  <a:pt x="748" y="668"/>
                </a:lnTo>
                <a:lnTo>
                  <a:pt x="757" y="659"/>
                </a:lnTo>
                <a:lnTo>
                  <a:pt x="763" y="650"/>
                </a:lnTo>
                <a:lnTo>
                  <a:pt x="763" y="642"/>
                </a:lnTo>
                <a:lnTo>
                  <a:pt x="763" y="642"/>
                </a:lnTo>
                <a:lnTo>
                  <a:pt x="763" y="635"/>
                </a:lnTo>
                <a:lnTo>
                  <a:pt x="759" y="626"/>
                </a:lnTo>
                <a:lnTo>
                  <a:pt x="753" y="620"/>
                </a:lnTo>
                <a:lnTo>
                  <a:pt x="744" y="613"/>
                </a:lnTo>
                <a:lnTo>
                  <a:pt x="744" y="613"/>
                </a:lnTo>
                <a:close/>
                <a:moveTo>
                  <a:pt x="212" y="29"/>
                </a:moveTo>
                <a:lnTo>
                  <a:pt x="212" y="29"/>
                </a:lnTo>
                <a:lnTo>
                  <a:pt x="227" y="31"/>
                </a:lnTo>
                <a:lnTo>
                  <a:pt x="240" y="35"/>
                </a:lnTo>
                <a:lnTo>
                  <a:pt x="253" y="42"/>
                </a:lnTo>
                <a:lnTo>
                  <a:pt x="264" y="50"/>
                </a:lnTo>
                <a:lnTo>
                  <a:pt x="275" y="61"/>
                </a:lnTo>
                <a:lnTo>
                  <a:pt x="281" y="74"/>
                </a:lnTo>
                <a:lnTo>
                  <a:pt x="286" y="90"/>
                </a:lnTo>
                <a:lnTo>
                  <a:pt x="288" y="105"/>
                </a:lnTo>
                <a:lnTo>
                  <a:pt x="288" y="105"/>
                </a:lnTo>
                <a:lnTo>
                  <a:pt x="286" y="120"/>
                </a:lnTo>
                <a:lnTo>
                  <a:pt x="281" y="133"/>
                </a:lnTo>
                <a:lnTo>
                  <a:pt x="275" y="146"/>
                </a:lnTo>
                <a:lnTo>
                  <a:pt x="264" y="157"/>
                </a:lnTo>
                <a:lnTo>
                  <a:pt x="253" y="166"/>
                </a:lnTo>
                <a:lnTo>
                  <a:pt x="240" y="175"/>
                </a:lnTo>
                <a:lnTo>
                  <a:pt x="227" y="179"/>
                </a:lnTo>
                <a:lnTo>
                  <a:pt x="212" y="179"/>
                </a:lnTo>
                <a:lnTo>
                  <a:pt x="212" y="179"/>
                </a:lnTo>
                <a:lnTo>
                  <a:pt x="196" y="179"/>
                </a:lnTo>
                <a:lnTo>
                  <a:pt x="181" y="175"/>
                </a:lnTo>
                <a:lnTo>
                  <a:pt x="168" y="166"/>
                </a:lnTo>
                <a:lnTo>
                  <a:pt x="157" y="157"/>
                </a:lnTo>
                <a:lnTo>
                  <a:pt x="148" y="146"/>
                </a:lnTo>
                <a:lnTo>
                  <a:pt x="142" y="133"/>
                </a:lnTo>
                <a:lnTo>
                  <a:pt x="137" y="120"/>
                </a:lnTo>
                <a:lnTo>
                  <a:pt x="135" y="105"/>
                </a:lnTo>
                <a:lnTo>
                  <a:pt x="135" y="105"/>
                </a:lnTo>
                <a:lnTo>
                  <a:pt x="137" y="90"/>
                </a:lnTo>
                <a:lnTo>
                  <a:pt x="142" y="74"/>
                </a:lnTo>
                <a:lnTo>
                  <a:pt x="148" y="61"/>
                </a:lnTo>
                <a:lnTo>
                  <a:pt x="157" y="50"/>
                </a:lnTo>
                <a:lnTo>
                  <a:pt x="168" y="42"/>
                </a:lnTo>
                <a:lnTo>
                  <a:pt x="181" y="35"/>
                </a:lnTo>
                <a:lnTo>
                  <a:pt x="196" y="31"/>
                </a:lnTo>
                <a:lnTo>
                  <a:pt x="212" y="29"/>
                </a:lnTo>
                <a:lnTo>
                  <a:pt x="212" y="29"/>
                </a:lnTo>
                <a:close/>
                <a:moveTo>
                  <a:pt x="619" y="29"/>
                </a:moveTo>
                <a:lnTo>
                  <a:pt x="619" y="29"/>
                </a:lnTo>
                <a:lnTo>
                  <a:pt x="604" y="31"/>
                </a:lnTo>
                <a:lnTo>
                  <a:pt x="589" y="35"/>
                </a:lnTo>
                <a:lnTo>
                  <a:pt x="576" y="42"/>
                </a:lnTo>
                <a:lnTo>
                  <a:pt x="565" y="50"/>
                </a:lnTo>
                <a:lnTo>
                  <a:pt x="556" y="61"/>
                </a:lnTo>
                <a:lnTo>
                  <a:pt x="550" y="74"/>
                </a:lnTo>
                <a:lnTo>
                  <a:pt x="545" y="90"/>
                </a:lnTo>
                <a:lnTo>
                  <a:pt x="543" y="105"/>
                </a:lnTo>
                <a:lnTo>
                  <a:pt x="543" y="105"/>
                </a:lnTo>
                <a:lnTo>
                  <a:pt x="545" y="120"/>
                </a:lnTo>
                <a:lnTo>
                  <a:pt x="550" y="133"/>
                </a:lnTo>
                <a:lnTo>
                  <a:pt x="556" y="146"/>
                </a:lnTo>
                <a:lnTo>
                  <a:pt x="565" y="157"/>
                </a:lnTo>
                <a:lnTo>
                  <a:pt x="576" y="166"/>
                </a:lnTo>
                <a:lnTo>
                  <a:pt x="589" y="175"/>
                </a:lnTo>
                <a:lnTo>
                  <a:pt x="604" y="179"/>
                </a:lnTo>
                <a:lnTo>
                  <a:pt x="619" y="179"/>
                </a:lnTo>
                <a:lnTo>
                  <a:pt x="619" y="179"/>
                </a:lnTo>
                <a:lnTo>
                  <a:pt x="635" y="179"/>
                </a:lnTo>
                <a:lnTo>
                  <a:pt x="648" y="175"/>
                </a:lnTo>
                <a:lnTo>
                  <a:pt x="661" y="166"/>
                </a:lnTo>
                <a:lnTo>
                  <a:pt x="672" y="157"/>
                </a:lnTo>
                <a:lnTo>
                  <a:pt x="683" y="146"/>
                </a:lnTo>
                <a:lnTo>
                  <a:pt x="689" y="133"/>
                </a:lnTo>
                <a:lnTo>
                  <a:pt x="694" y="120"/>
                </a:lnTo>
                <a:lnTo>
                  <a:pt x="696" y="105"/>
                </a:lnTo>
                <a:lnTo>
                  <a:pt x="696" y="105"/>
                </a:lnTo>
                <a:lnTo>
                  <a:pt x="694" y="90"/>
                </a:lnTo>
                <a:lnTo>
                  <a:pt x="689" y="74"/>
                </a:lnTo>
                <a:lnTo>
                  <a:pt x="683" y="61"/>
                </a:lnTo>
                <a:lnTo>
                  <a:pt x="672" y="50"/>
                </a:lnTo>
                <a:lnTo>
                  <a:pt x="661" y="42"/>
                </a:lnTo>
                <a:lnTo>
                  <a:pt x="648" y="35"/>
                </a:lnTo>
                <a:lnTo>
                  <a:pt x="635" y="31"/>
                </a:lnTo>
                <a:lnTo>
                  <a:pt x="619" y="29"/>
                </a:lnTo>
                <a:lnTo>
                  <a:pt x="619" y="29"/>
                </a:lnTo>
                <a:close/>
                <a:moveTo>
                  <a:pt x="545" y="465"/>
                </a:moveTo>
                <a:lnTo>
                  <a:pt x="545" y="664"/>
                </a:lnTo>
                <a:lnTo>
                  <a:pt x="598" y="664"/>
                </a:lnTo>
                <a:lnTo>
                  <a:pt x="619" y="524"/>
                </a:lnTo>
                <a:lnTo>
                  <a:pt x="641" y="664"/>
                </a:lnTo>
                <a:lnTo>
                  <a:pt x="698" y="664"/>
                </a:lnTo>
                <a:lnTo>
                  <a:pt x="698" y="443"/>
                </a:lnTo>
                <a:lnTo>
                  <a:pt x="698" y="443"/>
                </a:lnTo>
                <a:lnTo>
                  <a:pt x="713" y="432"/>
                </a:lnTo>
                <a:lnTo>
                  <a:pt x="726" y="417"/>
                </a:lnTo>
                <a:lnTo>
                  <a:pt x="731" y="408"/>
                </a:lnTo>
                <a:lnTo>
                  <a:pt x="735" y="400"/>
                </a:lnTo>
                <a:lnTo>
                  <a:pt x="737" y="389"/>
                </a:lnTo>
                <a:lnTo>
                  <a:pt x="737" y="378"/>
                </a:lnTo>
                <a:lnTo>
                  <a:pt x="737" y="266"/>
                </a:lnTo>
                <a:lnTo>
                  <a:pt x="737" y="266"/>
                </a:lnTo>
                <a:lnTo>
                  <a:pt x="735" y="251"/>
                </a:lnTo>
                <a:lnTo>
                  <a:pt x="731" y="238"/>
                </a:lnTo>
                <a:lnTo>
                  <a:pt x="724" y="225"/>
                </a:lnTo>
                <a:lnTo>
                  <a:pt x="715" y="214"/>
                </a:lnTo>
                <a:lnTo>
                  <a:pt x="707" y="205"/>
                </a:lnTo>
                <a:lnTo>
                  <a:pt x="694" y="199"/>
                </a:lnTo>
                <a:lnTo>
                  <a:pt x="681" y="194"/>
                </a:lnTo>
                <a:lnTo>
                  <a:pt x="665" y="194"/>
                </a:lnTo>
                <a:lnTo>
                  <a:pt x="578" y="194"/>
                </a:lnTo>
                <a:lnTo>
                  <a:pt x="578" y="194"/>
                </a:lnTo>
                <a:lnTo>
                  <a:pt x="561" y="194"/>
                </a:lnTo>
                <a:lnTo>
                  <a:pt x="561" y="194"/>
                </a:lnTo>
                <a:lnTo>
                  <a:pt x="569" y="210"/>
                </a:lnTo>
                <a:lnTo>
                  <a:pt x="574" y="225"/>
                </a:lnTo>
                <a:lnTo>
                  <a:pt x="578" y="240"/>
                </a:lnTo>
                <a:lnTo>
                  <a:pt x="580" y="258"/>
                </a:lnTo>
                <a:lnTo>
                  <a:pt x="580" y="382"/>
                </a:lnTo>
                <a:lnTo>
                  <a:pt x="580" y="382"/>
                </a:lnTo>
                <a:lnTo>
                  <a:pt x="576" y="404"/>
                </a:lnTo>
                <a:lnTo>
                  <a:pt x="569" y="426"/>
                </a:lnTo>
                <a:lnTo>
                  <a:pt x="558" y="448"/>
                </a:lnTo>
                <a:lnTo>
                  <a:pt x="545" y="465"/>
                </a:lnTo>
                <a:lnTo>
                  <a:pt x="545" y="465"/>
                </a:lnTo>
                <a:close/>
                <a:moveTo>
                  <a:pt x="417" y="0"/>
                </a:moveTo>
                <a:lnTo>
                  <a:pt x="417" y="0"/>
                </a:lnTo>
                <a:lnTo>
                  <a:pt x="434" y="2"/>
                </a:lnTo>
                <a:lnTo>
                  <a:pt x="449" y="7"/>
                </a:lnTo>
                <a:lnTo>
                  <a:pt x="462" y="13"/>
                </a:lnTo>
                <a:lnTo>
                  <a:pt x="476" y="24"/>
                </a:lnTo>
                <a:lnTo>
                  <a:pt x="484" y="37"/>
                </a:lnTo>
                <a:lnTo>
                  <a:pt x="493" y="50"/>
                </a:lnTo>
                <a:lnTo>
                  <a:pt x="497" y="66"/>
                </a:lnTo>
                <a:lnTo>
                  <a:pt x="500" y="83"/>
                </a:lnTo>
                <a:lnTo>
                  <a:pt x="500" y="83"/>
                </a:lnTo>
                <a:lnTo>
                  <a:pt x="497" y="98"/>
                </a:lnTo>
                <a:lnTo>
                  <a:pt x="493" y="114"/>
                </a:lnTo>
                <a:lnTo>
                  <a:pt x="484" y="129"/>
                </a:lnTo>
                <a:lnTo>
                  <a:pt x="476" y="140"/>
                </a:lnTo>
                <a:lnTo>
                  <a:pt x="462" y="151"/>
                </a:lnTo>
                <a:lnTo>
                  <a:pt x="449" y="160"/>
                </a:lnTo>
                <a:lnTo>
                  <a:pt x="434" y="164"/>
                </a:lnTo>
                <a:lnTo>
                  <a:pt x="417" y="166"/>
                </a:lnTo>
                <a:lnTo>
                  <a:pt x="417" y="166"/>
                </a:lnTo>
                <a:lnTo>
                  <a:pt x="401" y="164"/>
                </a:lnTo>
                <a:lnTo>
                  <a:pt x="384" y="160"/>
                </a:lnTo>
                <a:lnTo>
                  <a:pt x="371" y="151"/>
                </a:lnTo>
                <a:lnTo>
                  <a:pt x="358" y="140"/>
                </a:lnTo>
                <a:lnTo>
                  <a:pt x="349" y="129"/>
                </a:lnTo>
                <a:lnTo>
                  <a:pt x="340" y="114"/>
                </a:lnTo>
                <a:lnTo>
                  <a:pt x="336" y="98"/>
                </a:lnTo>
                <a:lnTo>
                  <a:pt x="334" y="83"/>
                </a:lnTo>
                <a:lnTo>
                  <a:pt x="334" y="83"/>
                </a:lnTo>
                <a:lnTo>
                  <a:pt x="336" y="66"/>
                </a:lnTo>
                <a:lnTo>
                  <a:pt x="340" y="50"/>
                </a:lnTo>
                <a:lnTo>
                  <a:pt x="349" y="37"/>
                </a:lnTo>
                <a:lnTo>
                  <a:pt x="358" y="24"/>
                </a:lnTo>
                <a:lnTo>
                  <a:pt x="371" y="13"/>
                </a:lnTo>
                <a:lnTo>
                  <a:pt x="384" y="7"/>
                </a:lnTo>
                <a:lnTo>
                  <a:pt x="401" y="2"/>
                </a:lnTo>
                <a:lnTo>
                  <a:pt x="417" y="0"/>
                </a:lnTo>
                <a:lnTo>
                  <a:pt x="417" y="0"/>
                </a:lnTo>
                <a:close/>
                <a:moveTo>
                  <a:pt x="500" y="452"/>
                </a:moveTo>
                <a:lnTo>
                  <a:pt x="500" y="452"/>
                </a:lnTo>
                <a:lnTo>
                  <a:pt x="508" y="445"/>
                </a:lnTo>
                <a:lnTo>
                  <a:pt x="515" y="439"/>
                </a:lnTo>
                <a:lnTo>
                  <a:pt x="524" y="432"/>
                </a:lnTo>
                <a:lnTo>
                  <a:pt x="530" y="424"/>
                </a:lnTo>
                <a:lnTo>
                  <a:pt x="534" y="413"/>
                </a:lnTo>
                <a:lnTo>
                  <a:pt x="539" y="404"/>
                </a:lnTo>
                <a:lnTo>
                  <a:pt x="541" y="393"/>
                </a:lnTo>
                <a:lnTo>
                  <a:pt x="541" y="382"/>
                </a:lnTo>
                <a:lnTo>
                  <a:pt x="541" y="258"/>
                </a:lnTo>
                <a:lnTo>
                  <a:pt x="541" y="258"/>
                </a:lnTo>
                <a:lnTo>
                  <a:pt x="539" y="242"/>
                </a:lnTo>
                <a:lnTo>
                  <a:pt x="534" y="227"/>
                </a:lnTo>
                <a:lnTo>
                  <a:pt x="528" y="214"/>
                </a:lnTo>
                <a:lnTo>
                  <a:pt x="519" y="203"/>
                </a:lnTo>
                <a:lnTo>
                  <a:pt x="506" y="194"/>
                </a:lnTo>
                <a:lnTo>
                  <a:pt x="493" y="186"/>
                </a:lnTo>
                <a:lnTo>
                  <a:pt x="478" y="181"/>
                </a:lnTo>
                <a:lnTo>
                  <a:pt x="462" y="179"/>
                </a:lnTo>
                <a:lnTo>
                  <a:pt x="366" y="179"/>
                </a:lnTo>
                <a:lnTo>
                  <a:pt x="366" y="179"/>
                </a:lnTo>
                <a:lnTo>
                  <a:pt x="351" y="181"/>
                </a:lnTo>
                <a:lnTo>
                  <a:pt x="336" y="186"/>
                </a:lnTo>
                <a:lnTo>
                  <a:pt x="323" y="194"/>
                </a:lnTo>
                <a:lnTo>
                  <a:pt x="312" y="203"/>
                </a:lnTo>
                <a:lnTo>
                  <a:pt x="301" y="214"/>
                </a:lnTo>
                <a:lnTo>
                  <a:pt x="294" y="227"/>
                </a:lnTo>
                <a:lnTo>
                  <a:pt x="290" y="242"/>
                </a:lnTo>
                <a:lnTo>
                  <a:pt x="288" y="258"/>
                </a:lnTo>
                <a:lnTo>
                  <a:pt x="288" y="382"/>
                </a:lnTo>
                <a:lnTo>
                  <a:pt x="288" y="382"/>
                </a:lnTo>
                <a:lnTo>
                  <a:pt x="290" y="393"/>
                </a:lnTo>
                <a:lnTo>
                  <a:pt x="292" y="404"/>
                </a:lnTo>
                <a:lnTo>
                  <a:pt x="294" y="413"/>
                </a:lnTo>
                <a:lnTo>
                  <a:pt x="301" y="424"/>
                </a:lnTo>
                <a:lnTo>
                  <a:pt x="305" y="432"/>
                </a:lnTo>
                <a:lnTo>
                  <a:pt x="314" y="439"/>
                </a:lnTo>
                <a:lnTo>
                  <a:pt x="321" y="445"/>
                </a:lnTo>
                <a:lnTo>
                  <a:pt x="332" y="452"/>
                </a:lnTo>
                <a:lnTo>
                  <a:pt x="332" y="692"/>
                </a:lnTo>
                <a:lnTo>
                  <a:pt x="395" y="692"/>
                </a:lnTo>
                <a:lnTo>
                  <a:pt x="417" y="539"/>
                </a:lnTo>
                <a:lnTo>
                  <a:pt x="441" y="692"/>
                </a:lnTo>
                <a:lnTo>
                  <a:pt x="500" y="692"/>
                </a:lnTo>
                <a:lnTo>
                  <a:pt x="500" y="452"/>
                </a:lnTo>
                <a:lnTo>
                  <a:pt x="500" y="452"/>
                </a:lnTo>
                <a:close/>
                <a:moveTo>
                  <a:pt x="286" y="465"/>
                </a:moveTo>
                <a:lnTo>
                  <a:pt x="286" y="465"/>
                </a:lnTo>
                <a:lnTo>
                  <a:pt x="270" y="448"/>
                </a:lnTo>
                <a:lnTo>
                  <a:pt x="260" y="426"/>
                </a:lnTo>
                <a:lnTo>
                  <a:pt x="253" y="404"/>
                </a:lnTo>
                <a:lnTo>
                  <a:pt x="251" y="382"/>
                </a:lnTo>
                <a:lnTo>
                  <a:pt x="251" y="258"/>
                </a:lnTo>
                <a:lnTo>
                  <a:pt x="251" y="258"/>
                </a:lnTo>
                <a:lnTo>
                  <a:pt x="253" y="240"/>
                </a:lnTo>
                <a:lnTo>
                  <a:pt x="255" y="225"/>
                </a:lnTo>
                <a:lnTo>
                  <a:pt x="262" y="210"/>
                </a:lnTo>
                <a:lnTo>
                  <a:pt x="270" y="194"/>
                </a:lnTo>
                <a:lnTo>
                  <a:pt x="270" y="194"/>
                </a:lnTo>
                <a:lnTo>
                  <a:pt x="253" y="194"/>
                </a:lnTo>
                <a:lnTo>
                  <a:pt x="166" y="194"/>
                </a:lnTo>
                <a:lnTo>
                  <a:pt x="166" y="194"/>
                </a:lnTo>
                <a:lnTo>
                  <a:pt x="150" y="194"/>
                </a:lnTo>
                <a:lnTo>
                  <a:pt x="137" y="199"/>
                </a:lnTo>
                <a:lnTo>
                  <a:pt x="124" y="205"/>
                </a:lnTo>
                <a:lnTo>
                  <a:pt x="113" y="214"/>
                </a:lnTo>
                <a:lnTo>
                  <a:pt x="105" y="225"/>
                </a:lnTo>
                <a:lnTo>
                  <a:pt x="98" y="238"/>
                </a:lnTo>
                <a:lnTo>
                  <a:pt x="94" y="251"/>
                </a:lnTo>
                <a:lnTo>
                  <a:pt x="94" y="266"/>
                </a:lnTo>
                <a:lnTo>
                  <a:pt x="94" y="378"/>
                </a:lnTo>
                <a:lnTo>
                  <a:pt x="94" y="378"/>
                </a:lnTo>
                <a:lnTo>
                  <a:pt x="94" y="389"/>
                </a:lnTo>
                <a:lnTo>
                  <a:pt x="96" y="400"/>
                </a:lnTo>
                <a:lnTo>
                  <a:pt x="98" y="408"/>
                </a:lnTo>
                <a:lnTo>
                  <a:pt x="105" y="417"/>
                </a:lnTo>
                <a:lnTo>
                  <a:pt x="116" y="432"/>
                </a:lnTo>
                <a:lnTo>
                  <a:pt x="131" y="443"/>
                </a:lnTo>
                <a:lnTo>
                  <a:pt x="131" y="664"/>
                </a:lnTo>
                <a:lnTo>
                  <a:pt x="190" y="664"/>
                </a:lnTo>
                <a:lnTo>
                  <a:pt x="212" y="524"/>
                </a:lnTo>
                <a:lnTo>
                  <a:pt x="233" y="664"/>
                </a:lnTo>
                <a:lnTo>
                  <a:pt x="286" y="664"/>
                </a:lnTo>
                <a:lnTo>
                  <a:pt x="286" y="46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</p:spTree>
    <p:custDataLst>
      <p:tags r:id="rId1"/>
    </p:custDataLst>
  </p:cSld>
  <p:clrMapOvr>
    <a:masterClrMapping/>
  </p:clrMapOvr>
  <p:transition advClick="0" advTm="0">
    <p:random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0" grpId="0"/>
      <p:bldP spid="15" grpId="0" animBg="1"/>
      <p:bldP spid="19" grpId="0" animBg="1"/>
      <p:bldP spid="20" grpId="0" animBg="1"/>
      <p:bldP spid="57" grpId="0"/>
      <p:bldP spid="14" grpId="0" animBg="1"/>
      <p:bldP spid="16" grpId="0" animBg="1"/>
      <p:bldP spid="60" grpId="0"/>
      <p:bldP spid="61" grpId="0" animBg="1"/>
      <p:bldP spid="22" grpId="0" animBg="1"/>
      <p:bldP spid="64" grpId="0"/>
      <p:bldP spid="38" grpId="0"/>
      <p:bldP spid="39" grpId="0"/>
      <p:bldP spid="45" grpId="0"/>
      <p:bldP spid="65" grpId="0" animBg="1"/>
      <p:bldP spid="66" grpId="0"/>
      <p:bldP spid="6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5875" y="-42545"/>
            <a:ext cx="12226290" cy="6894195"/>
          </a:xfrm>
          <a:prstGeom prst="rect">
            <a:avLst/>
          </a:prstGeom>
          <a:solidFill>
            <a:srgbClr val="2B2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pic>
        <p:nvPicPr>
          <p:cNvPr id="7" name="图片 6" descr="3084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8970" y="1162050"/>
            <a:ext cx="5452110" cy="373951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959225" y="1986915"/>
            <a:ext cx="6334760" cy="4271645"/>
          </a:xfrm>
          <a:prstGeom prst="rect">
            <a:avLst/>
          </a:prstGeom>
          <a:solidFill>
            <a:schemeClr val="accent1">
              <a:lumMod val="50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152525" y="1986915"/>
            <a:ext cx="618807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8800" b="1" dirty="0">
                <a:ln w="47625">
                  <a:noFill/>
                </a:ln>
                <a:solidFill>
                  <a:schemeClr val="bg2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THANKS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152525" y="3150235"/>
            <a:ext cx="510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7200" dirty="0">
                <a:ln w="47625">
                  <a:noFill/>
                </a:ln>
                <a:solidFill>
                  <a:schemeClr val="bg2">
                    <a:alpha val="85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WATCHING</a:t>
            </a:r>
          </a:p>
        </p:txBody>
      </p:sp>
      <p:sp>
        <p:nvSpPr>
          <p:cNvPr id="8" name="矩形 7"/>
          <p:cNvSpPr/>
          <p:nvPr/>
        </p:nvSpPr>
        <p:spPr>
          <a:xfrm>
            <a:off x="1322705" y="5467350"/>
            <a:ext cx="1010285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10563860" y="5829300"/>
            <a:ext cx="598170" cy="233680"/>
            <a:chOff x="15430" y="7710"/>
            <a:chExt cx="942" cy="368"/>
          </a:xfrm>
        </p:grpSpPr>
        <p:cxnSp>
          <p:nvCxnSpPr>
            <p:cNvPr id="15" name="直接连接符 14"/>
            <p:cNvCxnSpPr/>
            <p:nvPr/>
          </p:nvCxnSpPr>
          <p:spPr>
            <a:xfrm>
              <a:off x="15430" y="7710"/>
              <a:ext cx="942" cy="1"/>
            </a:xfrm>
            <a:prstGeom prst="line">
              <a:avLst/>
            </a:prstGeom>
            <a:ln w="19050">
              <a:solidFill>
                <a:schemeClr val="bg1">
                  <a:alpha val="7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>
              <a:off x="15430" y="7894"/>
              <a:ext cx="942" cy="1"/>
            </a:xfrm>
            <a:prstGeom prst="line">
              <a:avLst/>
            </a:prstGeom>
            <a:ln w="19050">
              <a:solidFill>
                <a:schemeClr val="bg1">
                  <a:alpha val="7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>
              <a:off x="15430" y="8078"/>
              <a:ext cx="942" cy="1"/>
            </a:xfrm>
            <a:prstGeom prst="line">
              <a:avLst/>
            </a:prstGeom>
            <a:ln w="19050">
              <a:solidFill>
                <a:schemeClr val="bg1">
                  <a:alpha val="7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369E05E0-C245-B3DF-9CD8-998F9D0A86A2}"/>
              </a:ext>
            </a:extLst>
          </p:cNvPr>
          <p:cNvSpPr txBox="1"/>
          <p:nvPr/>
        </p:nvSpPr>
        <p:spPr>
          <a:xfrm>
            <a:off x="750781" y="334369"/>
            <a:ext cx="1582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gradFill>
                  <a:gsLst>
                    <a:gs pos="0">
                      <a:srgbClr val="1C83AE"/>
                    </a:gs>
                    <a:gs pos="100000">
                      <a:srgbClr val="623E98"/>
                    </a:gs>
                  </a:gsLst>
                  <a:lin ang="10800000" scaled="1"/>
                </a:gradFill>
                <a:latin typeface="725-CAI978" panose="020B0500000000000000" pitchFamily="34" charset="0"/>
              </a:rPr>
              <a:t>LOGO</a:t>
            </a:r>
            <a:endParaRPr lang="zh-CN" altLang="en-US" sz="3200" dirty="0">
              <a:gradFill>
                <a:gsLst>
                  <a:gs pos="0">
                    <a:srgbClr val="1C83AE"/>
                  </a:gs>
                  <a:gs pos="100000">
                    <a:srgbClr val="623E98"/>
                  </a:gs>
                </a:gsLst>
                <a:lin ang="10800000" scaled="1"/>
              </a:gradFill>
              <a:latin typeface="725-CAI978" panose="020B0500000000000000" pitchFamily="34" charset="0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61FA0B3E-2854-E339-523F-532463673BB6}"/>
              </a:ext>
            </a:extLst>
          </p:cNvPr>
          <p:cNvGrpSpPr/>
          <p:nvPr/>
        </p:nvGrpSpPr>
        <p:grpSpPr>
          <a:xfrm>
            <a:off x="1322705" y="4985908"/>
            <a:ext cx="3828258" cy="318653"/>
            <a:chOff x="4414802" y="4741055"/>
            <a:chExt cx="3828258" cy="318653"/>
          </a:xfrm>
        </p:grpSpPr>
        <p:grpSp>
          <p:nvGrpSpPr>
            <p:cNvPr id="5" name="组合 4">
              <a:extLst>
                <a:ext uri="{FF2B5EF4-FFF2-40B4-BE49-F238E27FC236}">
                  <a16:creationId xmlns:a16="http://schemas.microsoft.com/office/drawing/2014/main" id="{3BD4B8E4-8C33-1F87-C8EB-0886CF64E9D4}"/>
                </a:ext>
              </a:extLst>
            </p:cNvPr>
            <p:cNvGrpSpPr/>
            <p:nvPr/>
          </p:nvGrpSpPr>
          <p:grpSpPr>
            <a:xfrm>
              <a:off x="6816060" y="4763888"/>
              <a:ext cx="290407" cy="290407"/>
              <a:chOff x="2794389" y="5543873"/>
              <a:chExt cx="290407" cy="290407"/>
            </a:xfrm>
            <a:solidFill>
              <a:schemeClr val="bg1"/>
            </a:solidFill>
          </p:grpSpPr>
          <p:sp>
            <p:nvSpPr>
              <p:cNvPr id="23" name="Oval 15">
                <a:extLst>
                  <a:ext uri="{FF2B5EF4-FFF2-40B4-BE49-F238E27FC236}">
                    <a16:creationId xmlns:a16="http://schemas.microsoft.com/office/drawing/2014/main" id="{10099E13-8665-0950-A6A1-7E4E8CA2E4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389" y="5543873"/>
                <a:ext cx="290407" cy="290407"/>
              </a:xfrm>
              <a:prstGeom prst="ellipse">
                <a:avLst/>
              </a:prstGeom>
              <a:solidFill>
                <a:srgbClr val="2A4B7D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8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24" name="Group 16">
                <a:extLst>
                  <a:ext uri="{FF2B5EF4-FFF2-40B4-BE49-F238E27FC236}">
                    <a16:creationId xmlns:a16="http://schemas.microsoft.com/office/drawing/2014/main" id="{2F50F8CA-43C3-C082-6995-414D0D1447A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89067" y="5602052"/>
                <a:ext cx="104062" cy="167263"/>
                <a:chOff x="4777" y="3144"/>
                <a:chExt cx="215" cy="345"/>
              </a:xfrm>
              <a:grpFill/>
            </p:grpSpPr>
            <p:sp>
              <p:nvSpPr>
                <p:cNvPr id="25" name="Freeform 17">
                  <a:extLst>
                    <a:ext uri="{FF2B5EF4-FFF2-40B4-BE49-F238E27FC236}">
                      <a16:creationId xmlns:a16="http://schemas.microsoft.com/office/drawing/2014/main" id="{A3BC511A-1A8B-1DD3-0980-282D778D626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810" y="3144"/>
                  <a:ext cx="149" cy="253"/>
                </a:xfrm>
                <a:custGeom>
                  <a:avLst/>
                  <a:gdLst>
                    <a:gd name="T0" fmla="*/ 31 w 63"/>
                    <a:gd name="T1" fmla="*/ 107 h 107"/>
                    <a:gd name="T2" fmla="*/ 63 w 63"/>
                    <a:gd name="T3" fmla="*/ 78 h 107"/>
                    <a:gd name="T4" fmla="*/ 63 w 63"/>
                    <a:gd name="T5" fmla="*/ 29 h 107"/>
                    <a:gd name="T6" fmla="*/ 31 w 63"/>
                    <a:gd name="T7" fmla="*/ 0 h 107"/>
                    <a:gd name="T8" fmla="*/ 0 w 63"/>
                    <a:gd name="T9" fmla="*/ 29 h 107"/>
                    <a:gd name="T10" fmla="*/ 0 w 63"/>
                    <a:gd name="T11" fmla="*/ 78 h 107"/>
                    <a:gd name="T12" fmla="*/ 31 w 63"/>
                    <a:gd name="T13" fmla="*/ 107 h 107"/>
                    <a:gd name="T14" fmla="*/ 10 w 63"/>
                    <a:gd name="T15" fmla="*/ 29 h 107"/>
                    <a:gd name="T16" fmla="*/ 31 w 63"/>
                    <a:gd name="T17" fmla="*/ 10 h 107"/>
                    <a:gd name="T18" fmla="*/ 53 w 63"/>
                    <a:gd name="T19" fmla="*/ 29 h 107"/>
                    <a:gd name="T20" fmla="*/ 53 w 63"/>
                    <a:gd name="T21" fmla="*/ 78 h 107"/>
                    <a:gd name="T22" fmla="*/ 31 w 63"/>
                    <a:gd name="T23" fmla="*/ 97 h 107"/>
                    <a:gd name="T24" fmla="*/ 10 w 63"/>
                    <a:gd name="T25" fmla="*/ 78 h 107"/>
                    <a:gd name="T26" fmla="*/ 10 w 63"/>
                    <a:gd name="T27" fmla="*/ 29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3" h="107">
                      <a:moveTo>
                        <a:pt x="31" y="107"/>
                      </a:moveTo>
                      <a:cubicBezTo>
                        <a:pt x="49" y="107"/>
                        <a:pt x="63" y="94"/>
                        <a:pt x="63" y="78"/>
                      </a:cubicBezTo>
                      <a:cubicBezTo>
                        <a:pt x="63" y="29"/>
                        <a:pt x="63" y="29"/>
                        <a:pt x="63" y="29"/>
                      </a:cubicBezTo>
                      <a:cubicBezTo>
                        <a:pt x="63" y="13"/>
                        <a:pt x="49" y="0"/>
                        <a:pt x="31" y="0"/>
                      </a:cubicBezTo>
                      <a:cubicBezTo>
                        <a:pt x="14" y="0"/>
                        <a:pt x="0" y="13"/>
                        <a:pt x="0" y="29"/>
                      </a:cubicBezTo>
                      <a:cubicBezTo>
                        <a:pt x="0" y="78"/>
                        <a:pt x="0" y="78"/>
                        <a:pt x="0" y="78"/>
                      </a:cubicBezTo>
                      <a:cubicBezTo>
                        <a:pt x="0" y="94"/>
                        <a:pt x="14" y="107"/>
                        <a:pt x="31" y="107"/>
                      </a:cubicBezTo>
                      <a:close/>
                      <a:moveTo>
                        <a:pt x="10" y="29"/>
                      </a:moveTo>
                      <a:cubicBezTo>
                        <a:pt x="10" y="18"/>
                        <a:pt x="19" y="10"/>
                        <a:pt x="31" y="10"/>
                      </a:cubicBezTo>
                      <a:cubicBezTo>
                        <a:pt x="43" y="10"/>
                        <a:pt x="53" y="18"/>
                        <a:pt x="53" y="29"/>
                      </a:cubicBezTo>
                      <a:cubicBezTo>
                        <a:pt x="53" y="78"/>
                        <a:pt x="53" y="78"/>
                        <a:pt x="53" y="78"/>
                      </a:cubicBezTo>
                      <a:cubicBezTo>
                        <a:pt x="53" y="88"/>
                        <a:pt x="43" y="97"/>
                        <a:pt x="31" y="97"/>
                      </a:cubicBezTo>
                      <a:cubicBezTo>
                        <a:pt x="19" y="97"/>
                        <a:pt x="10" y="88"/>
                        <a:pt x="10" y="78"/>
                      </a:cubicBezTo>
                      <a:lnTo>
                        <a:pt x="10" y="29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Freeform 18">
                  <a:extLst>
                    <a:ext uri="{FF2B5EF4-FFF2-40B4-BE49-F238E27FC236}">
                      <a16:creationId xmlns:a16="http://schemas.microsoft.com/office/drawing/2014/main" id="{122027E7-4D0D-8BCD-F06E-F54F3DEAB77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777" y="3267"/>
                  <a:ext cx="215" cy="222"/>
                </a:xfrm>
                <a:custGeom>
                  <a:avLst/>
                  <a:gdLst>
                    <a:gd name="T0" fmla="*/ 86 w 91"/>
                    <a:gd name="T1" fmla="*/ 0 h 94"/>
                    <a:gd name="T2" fmla="*/ 81 w 91"/>
                    <a:gd name="T3" fmla="*/ 5 h 94"/>
                    <a:gd name="T4" fmla="*/ 81 w 91"/>
                    <a:gd name="T5" fmla="*/ 28 h 94"/>
                    <a:gd name="T6" fmla="*/ 45 w 91"/>
                    <a:gd name="T7" fmla="*/ 59 h 94"/>
                    <a:gd name="T8" fmla="*/ 10 w 91"/>
                    <a:gd name="T9" fmla="*/ 28 h 94"/>
                    <a:gd name="T10" fmla="*/ 10 w 91"/>
                    <a:gd name="T11" fmla="*/ 5 h 94"/>
                    <a:gd name="T12" fmla="*/ 5 w 91"/>
                    <a:gd name="T13" fmla="*/ 0 h 94"/>
                    <a:gd name="T14" fmla="*/ 0 w 91"/>
                    <a:gd name="T15" fmla="*/ 5 h 94"/>
                    <a:gd name="T16" fmla="*/ 0 w 91"/>
                    <a:gd name="T17" fmla="*/ 28 h 94"/>
                    <a:gd name="T18" fmla="*/ 40 w 91"/>
                    <a:gd name="T19" fmla="*/ 69 h 94"/>
                    <a:gd name="T20" fmla="*/ 40 w 91"/>
                    <a:gd name="T21" fmla="*/ 84 h 94"/>
                    <a:gd name="T22" fmla="*/ 20 w 91"/>
                    <a:gd name="T23" fmla="*/ 84 h 94"/>
                    <a:gd name="T24" fmla="*/ 15 w 91"/>
                    <a:gd name="T25" fmla="*/ 89 h 94"/>
                    <a:gd name="T26" fmla="*/ 20 w 91"/>
                    <a:gd name="T27" fmla="*/ 94 h 94"/>
                    <a:gd name="T28" fmla="*/ 70 w 91"/>
                    <a:gd name="T29" fmla="*/ 94 h 94"/>
                    <a:gd name="T30" fmla="*/ 75 w 91"/>
                    <a:gd name="T31" fmla="*/ 89 h 94"/>
                    <a:gd name="T32" fmla="*/ 70 w 91"/>
                    <a:gd name="T33" fmla="*/ 84 h 94"/>
                    <a:gd name="T34" fmla="*/ 50 w 91"/>
                    <a:gd name="T35" fmla="*/ 84 h 94"/>
                    <a:gd name="T36" fmla="*/ 50 w 91"/>
                    <a:gd name="T37" fmla="*/ 69 h 94"/>
                    <a:gd name="T38" fmla="*/ 91 w 91"/>
                    <a:gd name="T39" fmla="*/ 28 h 94"/>
                    <a:gd name="T40" fmla="*/ 91 w 91"/>
                    <a:gd name="T41" fmla="*/ 5 h 94"/>
                    <a:gd name="T42" fmla="*/ 86 w 91"/>
                    <a:gd name="T43" fmla="*/ 0 h 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91" h="94">
                      <a:moveTo>
                        <a:pt x="86" y="0"/>
                      </a:moveTo>
                      <a:cubicBezTo>
                        <a:pt x="83" y="0"/>
                        <a:pt x="81" y="3"/>
                        <a:pt x="81" y="5"/>
                      </a:cubicBezTo>
                      <a:cubicBezTo>
                        <a:pt x="81" y="28"/>
                        <a:pt x="81" y="28"/>
                        <a:pt x="81" y="28"/>
                      </a:cubicBezTo>
                      <a:cubicBezTo>
                        <a:pt x="81" y="45"/>
                        <a:pt x="65" y="59"/>
                        <a:pt x="45" y="59"/>
                      </a:cubicBezTo>
                      <a:cubicBezTo>
                        <a:pt x="26" y="59"/>
                        <a:pt x="10" y="45"/>
                        <a:pt x="10" y="28"/>
                      </a:cubicBezTo>
                      <a:cubicBezTo>
                        <a:pt x="10" y="5"/>
                        <a:pt x="10" y="5"/>
                        <a:pt x="10" y="5"/>
                      </a:cubicBezTo>
                      <a:cubicBezTo>
                        <a:pt x="10" y="2"/>
                        <a:pt x="8" y="0"/>
                        <a:pt x="5" y="0"/>
                      </a:cubicBezTo>
                      <a:cubicBezTo>
                        <a:pt x="2" y="0"/>
                        <a:pt x="0" y="2"/>
                        <a:pt x="0" y="5"/>
                      </a:cubicBezTo>
                      <a:cubicBezTo>
                        <a:pt x="0" y="28"/>
                        <a:pt x="0" y="28"/>
                        <a:pt x="0" y="28"/>
                      </a:cubicBezTo>
                      <a:cubicBezTo>
                        <a:pt x="0" y="49"/>
                        <a:pt x="18" y="67"/>
                        <a:pt x="40" y="69"/>
                      </a:cubicBezTo>
                      <a:cubicBezTo>
                        <a:pt x="40" y="84"/>
                        <a:pt x="40" y="84"/>
                        <a:pt x="40" y="84"/>
                      </a:cubicBezTo>
                      <a:cubicBezTo>
                        <a:pt x="20" y="84"/>
                        <a:pt x="20" y="84"/>
                        <a:pt x="20" y="84"/>
                      </a:cubicBezTo>
                      <a:cubicBezTo>
                        <a:pt x="18" y="84"/>
                        <a:pt x="15" y="86"/>
                        <a:pt x="15" y="89"/>
                      </a:cubicBezTo>
                      <a:cubicBezTo>
                        <a:pt x="15" y="92"/>
                        <a:pt x="18" y="94"/>
                        <a:pt x="20" y="94"/>
                      </a:cubicBezTo>
                      <a:cubicBezTo>
                        <a:pt x="70" y="94"/>
                        <a:pt x="70" y="94"/>
                        <a:pt x="70" y="94"/>
                      </a:cubicBezTo>
                      <a:cubicBezTo>
                        <a:pt x="73" y="94"/>
                        <a:pt x="75" y="92"/>
                        <a:pt x="75" y="89"/>
                      </a:cubicBezTo>
                      <a:cubicBezTo>
                        <a:pt x="75" y="86"/>
                        <a:pt x="73" y="84"/>
                        <a:pt x="70" y="84"/>
                      </a:cubicBezTo>
                      <a:cubicBezTo>
                        <a:pt x="50" y="84"/>
                        <a:pt x="50" y="84"/>
                        <a:pt x="50" y="84"/>
                      </a:cubicBezTo>
                      <a:cubicBezTo>
                        <a:pt x="50" y="69"/>
                        <a:pt x="50" y="69"/>
                        <a:pt x="50" y="69"/>
                      </a:cubicBezTo>
                      <a:cubicBezTo>
                        <a:pt x="73" y="67"/>
                        <a:pt x="91" y="49"/>
                        <a:pt x="91" y="28"/>
                      </a:cubicBezTo>
                      <a:cubicBezTo>
                        <a:pt x="91" y="5"/>
                        <a:pt x="91" y="5"/>
                        <a:pt x="91" y="5"/>
                      </a:cubicBezTo>
                      <a:cubicBezTo>
                        <a:pt x="91" y="3"/>
                        <a:pt x="88" y="0"/>
                        <a:pt x="86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689DA294-4AE8-A9EF-7DF4-7E114953DB17}"/>
                </a:ext>
              </a:extLst>
            </p:cNvPr>
            <p:cNvGrpSpPr/>
            <p:nvPr/>
          </p:nvGrpSpPr>
          <p:grpSpPr>
            <a:xfrm>
              <a:off x="4414802" y="4745227"/>
              <a:ext cx="290407" cy="290407"/>
              <a:chOff x="732769" y="5535598"/>
              <a:chExt cx="290407" cy="290407"/>
            </a:xfrm>
            <a:solidFill>
              <a:schemeClr val="bg1"/>
            </a:solidFill>
          </p:grpSpPr>
          <p:sp>
            <p:nvSpPr>
              <p:cNvPr id="12" name="Oval 10">
                <a:extLst>
                  <a:ext uri="{FF2B5EF4-FFF2-40B4-BE49-F238E27FC236}">
                    <a16:creationId xmlns:a16="http://schemas.microsoft.com/office/drawing/2014/main" id="{A33F7B12-3F77-28E0-76A3-E91644985F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2769" y="5535598"/>
                <a:ext cx="290407" cy="290407"/>
              </a:xfrm>
              <a:prstGeom prst="ellipse">
                <a:avLst/>
              </a:prstGeom>
              <a:solidFill>
                <a:srgbClr val="2A4B7D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8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6" name="组合 15">
                <a:extLst>
                  <a:ext uri="{FF2B5EF4-FFF2-40B4-BE49-F238E27FC236}">
                    <a16:creationId xmlns:a16="http://schemas.microsoft.com/office/drawing/2014/main" id="{32188DCE-5647-5CDC-C753-EF1F17E2AC56}"/>
                  </a:ext>
                </a:extLst>
              </p:cNvPr>
              <p:cNvGrpSpPr/>
              <p:nvPr/>
            </p:nvGrpSpPr>
            <p:grpSpPr>
              <a:xfrm>
                <a:off x="811795" y="5598991"/>
                <a:ext cx="132841" cy="151011"/>
                <a:chOff x="860980" y="3583766"/>
                <a:chExt cx="100336" cy="114060"/>
              </a:xfrm>
              <a:grpFill/>
            </p:grpSpPr>
            <p:sp>
              <p:nvSpPr>
                <p:cNvPr id="19" name="Freeform 12">
                  <a:extLst>
                    <a:ext uri="{FF2B5EF4-FFF2-40B4-BE49-F238E27FC236}">
                      <a16:creationId xmlns:a16="http://schemas.microsoft.com/office/drawing/2014/main" id="{127F7288-FA75-5E8D-DF21-0E7ED0599CE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84050" y="3583766"/>
                  <a:ext cx="53830" cy="53740"/>
                </a:xfrm>
                <a:custGeom>
                  <a:avLst/>
                  <a:gdLst>
                    <a:gd name="T0" fmla="*/ 31 w 62"/>
                    <a:gd name="T1" fmla="*/ 62 h 62"/>
                    <a:gd name="T2" fmla="*/ 0 w 62"/>
                    <a:gd name="T3" fmla="*/ 31 h 62"/>
                    <a:gd name="T4" fmla="*/ 31 w 62"/>
                    <a:gd name="T5" fmla="*/ 0 h 62"/>
                    <a:gd name="T6" fmla="*/ 62 w 62"/>
                    <a:gd name="T7" fmla="*/ 31 h 62"/>
                    <a:gd name="T8" fmla="*/ 31 w 62"/>
                    <a:gd name="T9" fmla="*/ 62 h 62"/>
                    <a:gd name="T10" fmla="*/ 31 w 62"/>
                    <a:gd name="T11" fmla="*/ 11 h 62"/>
                    <a:gd name="T12" fmla="*/ 11 w 62"/>
                    <a:gd name="T13" fmla="*/ 31 h 62"/>
                    <a:gd name="T14" fmla="*/ 31 w 62"/>
                    <a:gd name="T15" fmla="*/ 51 h 62"/>
                    <a:gd name="T16" fmla="*/ 51 w 62"/>
                    <a:gd name="T17" fmla="*/ 31 h 62"/>
                    <a:gd name="T18" fmla="*/ 31 w 62"/>
                    <a:gd name="T19" fmla="*/ 11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2" h="62">
                      <a:moveTo>
                        <a:pt x="31" y="62"/>
                      </a:moveTo>
                      <a:cubicBezTo>
                        <a:pt x="14" y="62"/>
                        <a:pt x="0" y="48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48" y="0"/>
                        <a:pt x="62" y="14"/>
                        <a:pt x="62" y="31"/>
                      </a:cubicBezTo>
                      <a:cubicBezTo>
                        <a:pt x="62" y="48"/>
                        <a:pt x="48" y="62"/>
                        <a:pt x="31" y="62"/>
                      </a:cubicBezTo>
                      <a:close/>
                      <a:moveTo>
                        <a:pt x="31" y="11"/>
                      </a:moveTo>
                      <a:cubicBezTo>
                        <a:pt x="20" y="11"/>
                        <a:pt x="11" y="20"/>
                        <a:pt x="11" y="31"/>
                      </a:cubicBezTo>
                      <a:cubicBezTo>
                        <a:pt x="11" y="42"/>
                        <a:pt x="20" y="51"/>
                        <a:pt x="31" y="51"/>
                      </a:cubicBezTo>
                      <a:cubicBezTo>
                        <a:pt x="42" y="51"/>
                        <a:pt x="51" y="42"/>
                        <a:pt x="51" y="31"/>
                      </a:cubicBezTo>
                      <a:cubicBezTo>
                        <a:pt x="51" y="20"/>
                        <a:pt x="42" y="11"/>
                        <a:pt x="31" y="11"/>
                      </a:cubicBezTo>
                      <a:close/>
                    </a:path>
                  </a:pathLst>
                </a:custGeom>
                <a:grp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0" name="Freeform 13">
                  <a:extLst>
                    <a:ext uri="{FF2B5EF4-FFF2-40B4-BE49-F238E27FC236}">
                      <a16:creationId xmlns:a16="http://schemas.microsoft.com/office/drawing/2014/main" id="{099B3CE3-6A0F-C0CE-5789-3C2071A30C6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60980" y="3643355"/>
                  <a:ext cx="100336" cy="54471"/>
                </a:xfrm>
                <a:custGeom>
                  <a:avLst/>
                  <a:gdLst>
                    <a:gd name="T0" fmla="*/ 111 w 116"/>
                    <a:gd name="T1" fmla="*/ 63 h 63"/>
                    <a:gd name="T2" fmla="*/ 105 w 116"/>
                    <a:gd name="T3" fmla="*/ 58 h 63"/>
                    <a:gd name="T4" fmla="*/ 58 w 116"/>
                    <a:gd name="T5" fmla="*/ 11 h 63"/>
                    <a:gd name="T6" fmla="*/ 11 w 116"/>
                    <a:gd name="T7" fmla="*/ 58 h 63"/>
                    <a:gd name="T8" fmla="*/ 6 w 116"/>
                    <a:gd name="T9" fmla="*/ 63 h 63"/>
                    <a:gd name="T10" fmla="*/ 0 w 116"/>
                    <a:gd name="T11" fmla="*/ 58 h 63"/>
                    <a:gd name="T12" fmla="*/ 58 w 116"/>
                    <a:gd name="T13" fmla="*/ 0 h 63"/>
                    <a:gd name="T14" fmla="*/ 116 w 116"/>
                    <a:gd name="T15" fmla="*/ 58 h 63"/>
                    <a:gd name="T16" fmla="*/ 111 w 116"/>
                    <a:gd name="T17" fmla="*/ 63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6" h="63">
                      <a:moveTo>
                        <a:pt x="111" y="63"/>
                      </a:moveTo>
                      <a:cubicBezTo>
                        <a:pt x="108" y="63"/>
                        <a:pt x="105" y="61"/>
                        <a:pt x="105" y="58"/>
                      </a:cubicBezTo>
                      <a:cubicBezTo>
                        <a:pt x="105" y="32"/>
                        <a:pt x="84" y="11"/>
                        <a:pt x="58" y="11"/>
                      </a:cubicBezTo>
                      <a:cubicBezTo>
                        <a:pt x="32" y="11"/>
                        <a:pt x="11" y="32"/>
                        <a:pt x="11" y="58"/>
                      </a:cubicBezTo>
                      <a:cubicBezTo>
                        <a:pt x="11" y="61"/>
                        <a:pt x="9" y="63"/>
                        <a:pt x="6" y="63"/>
                      </a:cubicBezTo>
                      <a:cubicBezTo>
                        <a:pt x="3" y="63"/>
                        <a:pt x="0" y="61"/>
                        <a:pt x="0" y="58"/>
                      </a:cubicBezTo>
                      <a:cubicBezTo>
                        <a:pt x="0" y="26"/>
                        <a:pt x="26" y="0"/>
                        <a:pt x="58" y="0"/>
                      </a:cubicBezTo>
                      <a:cubicBezTo>
                        <a:pt x="90" y="0"/>
                        <a:pt x="116" y="26"/>
                        <a:pt x="116" y="58"/>
                      </a:cubicBezTo>
                      <a:cubicBezTo>
                        <a:pt x="116" y="61"/>
                        <a:pt x="114" y="63"/>
                        <a:pt x="111" y="63"/>
                      </a:cubicBezTo>
                      <a:close/>
                    </a:path>
                  </a:pathLst>
                </a:custGeom>
                <a:grp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0" name="Text Box 20">
              <a:extLst>
                <a:ext uri="{FF2B5EF4-FFF2-40B4-BE49-F238E27FC236}">
                  <a16:creationId xmlns:a16="http://schemas.microsoft.com/office/drawing/2014/main" id="{7C396B3D-DCDE-72BC-94EF-9BEBA72DBC48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067738" y="4751931"/>
              <a:ext cx="1175322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dirty="0">
                  <a:solidFill>
                    <a:schemeClr val="bg2">
                      <a:lumMod val="65000"/>
                    </a:schemeClr>
                  </a:solidFill>
                  <a:cs typeface="+mn-ea"/>
                  <a:sym typeface="+mn-lt"/>
                </a:rPr>
                <a:t>XX.XX.20XX</a:t>
              </a:r>
              <a:endParaRPr lang="zh-CN" altLang="en-US" sz="1400" dirty="0">
                <a:solidFill>
                  <a:schemeClr val="bg2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39A344A0-DD05-4408-BDC2-2709300BF477}"/>
                </a:ext>
              </a:extLst>
            </p:cNvPr>
            <p:cNvSpPr/>
            <p:nvPr/>
          </p:nvSpPr>
          <p:spPr>
            <a:xfrm>
              <a:off x="4680881" y="4741055"/>
              <a:ext cx="2150204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dirty="0">
                  <a:solidFill>
                    <a:schemeClr val="bg2">
                      <a:lumMod val="65000"/>
                    </a:schemeClr>
                  </a:solidFill>
                  <a:cs typeface="+mn-ea"/>
                  <a:sym typeface="+mn-lt"/>
                </a:rPr>
                <a:t>Report </a:t>
              </a:r>
              <a:r>
                <a:rPr lang="zh-CN" altLang="en-US" sz="1400" dirty="0">
                  <a:solidFill>
                    <a:schemeClr val="bg2">
                      <a:lumMod val="65000"/>
                    </a:schemeClr>
                  </a:solidFill>
                  <a:cs typeface="+mn-ea"/>
                  <a:sym typeface="+mn-lt"/>
                </a:rPr>
                <a:t>：</a:t>
              </a:r>
              <a:r>
                <a:rPr lang="en-US" altLang="zh-CN" sz="1400" dirty="0">
                  <a:solidFill>
                    <a:schemeClr val="bg2">
                      <a:lumMod val="65000"/>
                    </a:schemeClr>
                  </a:solidFill>
                  <a:cs typeface="+mn-ea"/>
                  <a:sym typeface="+mn-lt"/>
                </a:rPr>
                <a:t>freeppt7.com</a:t>
              </a:r>
              <a:endParaRPr lang="zh-CN" altLang="en-US" sz="1400" dirty="0">
                <a:solidFill>
                  <a:schemeClr val="bg2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advClick="0" advTm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3" grpId="0"/>
      <p:bldP spid="14" grpId="0"/>
      <p:bldP spid="8" grpId="0" bldLvl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图片 22" descr="3084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2545"/>
            <a:ext cx="12210415" cy="690054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-15875" y="-42545"/>
            <a:ext cx="12226290" cy="6894195"/>
          </a:xfrm>
          <a:prstGeom prst="rect">
            <a:avLst/>
          </a:prstGeom>
          <a:solidFill>
            <a:srgbClr val="2B2C31">
              <a:alpha val="8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243205" y="-42545"/>
            <a:ext cx="12453620" cy="798195"/>
          </a:xfrm>
          <a:prstGeom prst="rect">
            <a:avLst/>
          </a:prstGeom>
          <a:solidFill>
            <a:schemeClr val="accent1">
              <a:lumMod val="50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442970" y="2319020"/>
            <a:ext cx="5424805" cy="1751330"/>
          </a:xfrm>
          <a:prstGeom prst="rect">
            <a:avLst/>
          </a:prstGeom>
          <a:solidFill>
            <a:schemeClr val="accent1">
              <a:lumMod val="50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092065" y="1886585"/>
            <a:ext cx="2266950" cy="922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5400" b="1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01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718945" y="4349750"/>
            <a:ext cx="901319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400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Click here to add text content, such as keywords, some brief introductions, etc.</a:t>
            </a:r>
            <a:endParaRPr lang="zh-CN" altLang="en-US" sz="1400" dirty="0">
              <a:solidFill>
                <a:schemeClr val="bg1">
                  <a:alpha val="64000"/>
                </a:scheme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986030" y="2318923"/>
            <a:ext cx="10392590" cy="15490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7200" b="1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Enterprise introduction</a:t>
            </a:r>
            <a:endParaRPr lang="zh-CN" altLang="en-US" sz="7200" b="1" dirty="0">
              <a:solidFill>
                <a:schemeClr val="bg1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-167005" y="6555105"/>
            <a:ext cx="12453620" cy="302895"/>
          </a:xfrm>
          <a:prstGeom prst="rect">
            <a:avLst/>
          </a:prstGeom>
          <a:solidFill>
            <a:schemeClr val="accent1">
              <a:lumMod val="50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10732135" y="1326515"/>
            <a:ext cx="598170" cy="233680"/>
            <a:chOff x="15430" y="7710"/>
            <a:chExt cx="942" cy="368"/>
          </a:xfrm>
        </p:grpSpPr>
        <p:cxnSp>
          <p:nvCxnSpPr>
            <p:cNvPr id="17" name="直接连接符 16"/>
            <p:cNvCxnSpPr/>
            <p:nvPr/>
          </p:nvCxnSpPr>
          <p:spPr>
            <a:xfrm>
              <a:off x="15430" y="7710"/>
              <a:ext cx="942" cy="1"/>
            </a:xfrm>
            <a:prstGeom prst="line">
              <a:avLst/>
            </a:prstGeom>
            <a:ln w="19050">
              <a:solidFill>
                <a:schemeClr val="bg1">
                  <a:alpha val="7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15430" y="7894"/>
              <a:ext cx="942" cy="1"/>
            </a:xfrm>
            <a:prstGeom prst="line">
              <a:avLst/>
            </a:prstGeom>
            <a:ln w="19050">
              <a:solidFill>
                <a:schemeClr val="bg1">
                  <a:alpha val="7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>
              <a:off x="15430" y="8078"/>
              <a:ext cx="942" cy="1"/>
            </a:xfrm>
            <a:prstGeom prst="line">
              <a:avLst/>
            </a:prstGeom>
            <a:ln w="19050">
              <a:solidFill>
                <a:schemeClr val="bg1">
                  <a:alpha val="7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文本框 4">
            <a:extLst>
              <a:ext uri="{FF2B5EF4-FFF2-40B4-BE49-F238E27FC236}">
                <a16:creationId xmlns:a16="http://schemas.microsoft.com/office/drawing/2014/main" id="{719935BD-5047-4199-3BA7-E9EC2083F0B1}"/>
              </a:ext>
            </a:extLst>
          </p:cNvPr>
          <p:cNvSpPr txBox="1"/>
          <p:nvPr/>
        </p:nvSpPr>
        <p:spPr>
          <a:xfrm>
            <a:off x="698529" y="1034127"/>
            <a:ext cx="1582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gradFill>
                  <a:gsLst>
                    <a:gs pos="0">
                      <a:srgbClr val="1C83AE"/>
                    </a:gs>
                    <a:gs pos="100000">
                      <a:srgbClr val="623E98"/>
                    </a:gs>
                  </a:gsLst>
                  <a:lin ang="10800000" scaled="1"/>
                </a:gradFill>
                <a:latin typeface="725-CAI978" panose="020B0500000000000000" pitchFamily="34" charset="0"/>
              </a:rPr>
              <a:t>LOGO</a:t>
            </a:r>
            <a:endParaRPr lang="zh-CN" altLang="en-US" sz="3200" dirty="0">
              <a:gradFill>
                <a:gsLst>
                  <a:gs pos="0">
                    <a:srgbClr val="1C83AE"/>
                  </a:gs>
                  <a:gs pos="100000">
                    <a:srgbClr val="623E98"/>
                  </a:gs>
                </a:gsLst>
                <a:lin ang="10800000" scaled="1"/>
              </a:gradFill>
              <a:latin typeface="725-CAI978" panose="020B0500000000000000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Click="0" advTm="0">
    <p:random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/>
      <p:bldP spid="16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308412"/>
          <p:cNvPicPr>
            <a:picLocks noChangeAspect="1"/>
          </p:cNvPicPr>
          <p:nvPr/>
        </p:nvPicPr>
        <p:blipFill>
          <a:blip r:embed="rId3"/>
          <a:srcRect t="9274" b="18003"/>
          <a:stretch>
            <a:fillRect/>
          </a:stretch>
        </p:blipFill>
        <p:spPr>
          <a:xfrm>
            <a:off x="6198870" y="2933700"/>
            <a:ext cx="5090795" cy="253936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 rot="5400000">
            <a:off x="-195580" y="563880"/>
            <a:ext cx="1691005" cy="26543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" name="文本框 3"/>
          <p:cNvSpPr txBox="1"/>
          <p:nvPr/>
        </p:nvSpPr>
        <p:spPr>
          <a:xfrm rot="16200000">
            <a:off x="-1050925" y="2825901"/>
            <a:ext cx="3402965" cy="1112218"/>
          </a:xfrm>
          <a:prstGeom prst="rect">
            <a:avLst/>
          </a:prstGeom>
          <a:noFill/>
        </p:spPr>
        <p:txBody>
          <a:bodyPr wrap="square" tIns="0" rIns="108000" bIns="72000" rtlCol="0" anchor="t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</a:defRPr>
            </a:lvl1pPr>
          </a:lstStyle>
          <a:p>
            <a:r>
              <a:rPr lang="en-US" altLang="zh-CN" dirty="0">
                <a:sym typeface="Arial"/>
              </a:rPr>
              <a:t>Enterprise introduction</a:t>
            </a:r>
            <a:endParaRPr lang="zh-CN" altLang="en-US" dirty="0">
              <a:sym typeface="Arial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1275" y="381635"/>
            <a:ext cx="226695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01</a:t>
            </a:r>
          </a:p>
        </p:txBody>
      </p:sp>
      <p:sp>
        <p:nvSpPr>
          <p:cNvPr id="96" name="Form"/>
          <p:cNvSpPr/>
          <p:nvPr/>
        </p:nvSpPr>
        <p:spPr>
          <a:xfrm>
            <a:off x="1929265" y="3508156"/>
            <a:ext cx="406401" cy="406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7" y="0"/>
                </a:moveTo>
                <a:cubicBezTo>
                  <a:pt x="4838" y="0"/>
                  <a:pt x="0" y="4838"/>
                  <a:pt x="0" y="10807"/>
                </a:cubicBezTo>
                <a:cubicBezTo>
                  <a:pt x="0" y="16777"/>
                  <a:pt x="4838" y="21600"/>
                  <a:pt x="10807" y="21600"/>
                </a:cubicBezTo>
                <a:cubicBezTo>
                  <a:pt x="16777" y="21600"/>
                  <a:pt x="21600" y="16777"/>
                  <a:pt x="21600" y="10807"/>
                </a:cubicBezTo>
                <a:cubicBezTo>
                  <a:pt x="21600" y="4838"/>
                  <a:pt x="16777" y="0"/>
                  <a:pt x="10807" y="0"/>
                </a:cubicBezTo>
                <a:close/>
                <a:moveTo>
                  <a:pt x="10807" y="1184"/>
                </a:moveTo>
                <a:cubicBezTo>
                  <a:pt x="16066" y="1184"/>
                  <a:pt x="20371" y="5489"/>
                  <a:pt x="20371" y="10748"/>
                </a:cubicBezTo>
                <a:cubicBezTo>
                  <a:pt x="20371" y="16054"/>
                  <a:pt x="16113" y="20327"/>
                  <a:pt x="10807" y="20327"/>
                </a:cubicBezTo>
                <a:cubicBezTo>
                  <a:pt x="5549" y="20327"/>
                  <a:pt x="1229" y="16007"/>
                  <a:pt x="1229" y="10748"/>
                </a:cubicBezTo>
                <a:cubicBezTo>
                  <a:pt x="1229" y="5490"/>
                  <a:pt x="5549" y="1184"/>
                  <a:pt x="10807" y="1184"/>
                </a:cubicBezTo>
                <a:close/>
                <a:moveTo>
                  <a:pt x="14849" y="7491"/>
                </a:moveTo>
                <a:cubicBezTo>
                  <a:pt x="14689" y="7491"/>
                  <a:pt x="14523" y="7550"/>
                  <a:pt x="14405" y="7669"/>
                </a:cubicBezTo>
                <a:lnTo>
                  <a:pt x="9431" y="12643"/>
                </a:lnTo>
                <a:lnTo>
                  <a:pt x="7210" y="10408"/>
                </a:lnTo>
                <a:cubicBezTo>
                  <a:pt x="6973" y="10171"/>
                  <a:pt x="6588" y="10171"/>
                  <a:pt x="6351" y="10408"/>
                </a:cubicBezTo>
                <a:cubicBezTo>
                  <a:pt x="6114" y="10645"/>
                  <a:pt x="6114" y="11029"/>
                  <a:pt x="6351" y="11266"/>
                </a:cubicBezTo>
                <a:lnTo>
                  <a:pt x="9001" y="13916"/>
                </a:lnTo>
                <a:cubicBezTo>
                  <a:pt x="9143" y="14058"/>
                  <a:pt x="9288" y="14109"/>
                  <a:pt x="9431" y="14109"/>
                </a:cubicBezTo>
                <a:cubicBezTo>
                  <a:pt x="9573" y="14109"/>
                  <a:pt x="9765" y="14058"/>
                  <a:pt x="9860" y="13916"/>
                </a:cubicBezTo>
                <a:lnTo>
                  <a:pt x="15264" y="8513"/>
                </a:lnTo>
                <a:cubicBezTo>
                  <a:pt x="15500" y="8276"/>
                  <a:pt x="15500" y="7906"/>
                  <a:pt x="15264" y="7669"/>
                </a:cubicBezTo>
                <a:cubicBezTo>
                  <a:pt x="15169" y="7550"/>
                  <a:pt x="15009" y="7491"/>
                  <a:pt x="14849" y="7491"/>
                </a:cubicBezTo>
                <a:close/>
              </a:path>
            </a:pathLst>
          </a:custGeom>
          <a:solidFill>
            <a:srgbClr val="213A62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algn="ctr" defTabSz="228600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97" name="Form"/>
          <p:cNvSpPr/>
          <p:nvPr/>
        </p:nvSpPr>
        <p:spPr>
          <a:xfrm>
            <a:off x="1929265" y="4905156"/>
            <a:ext cx="406401" cy="406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7" y="0"/>
                </a:moveTo>
                <a:cubicBezTo>
                  <a:pt x="4838" y="0"/>
                  <a:pt x="0" y="4838"/>
                  <a:pt x="0" y="10807"/>
                </a:cubicBezTo>
                <a:cubicBezTo>
                  <a:pt x="0" y="16777"/>
                  <a:pt x="4838" y="21600"/>
                  <a:pt x="10807" y="21600"/>
                </a:cubicBezTo>
                <a:cubicBezTo>
                  <a:pt x="16777" y="21600"/>
                  <a:pt x="21600" y="16777"/>
                  <a:pt x="21600" y="10807"/>
                </a:cubicBezTo>
                <a:cubicBezTo>
                  <a:pt x="21600" y="4838"/>
                  <a:pt x="16777" y="0"/>
                  <a:pt x="10807" y="0"/>
                </a:cubicBezTo>
                <a:close/>
                <a:moveTo>
                  <a:pt x="10807" y="1184"/>
                </a:moveTo>
                <a:cubicBezTo>
                  <a:pt x="16066" y="1184"/>
                  <a:pt x="20371" y="5489"/>
                  <a:pt x="20371" y="10748"/>
                </a:cubicBezTo>
                <a:cubicBezTo>
                  <a:pt x="20371" y="16054"/>
                  <a:pt x="16113" y="20327"/>
                  <a:pt x="10807" y="20327"/>
                </a:cubicBezTo>
                <a:cubicBezTo>
                  <a:pt x="5549" y="20327"/>
                  <a:pt x="1229" y="16007"/>
                  <a:pt x="1229" y="10748"/>
                </a:cubicBezTo>
                <a:cubicBezTo>
                  <a:pt x="1229" y="5490"/>
                  <a:pt x="5549" y="1184"/>
                  <a:pt x="10807" y="1184"/>
                </a:cubicBezTo>
                <a:close/>
                <a:moveTo>
                  <a:pt x="14849" y="7491"/>
                </a:moveTo>
                <a:cubicBezTo>
                  <a:pt x="14689" y="7491"/>
                  <a:pt x="14523" y="7550"/>
                  <a:pt x="14405" y="7669"/>
                </a:cubicBezTo>
                <a:lnTo>
                  <a:pt x="9431" y="12643"/>
                </a:lnTo>
                <a:lnTo>
                  <a:pt x="7210" y="10408"/>
                </a:lnTo>
                <a:cubicBezTo>
                  <a:pt x="6973" y="10171"/>
                  <a:pt x="6588" y="10171"/>
                  <a:pt x="6351" y="10408"/>
                </a:cubicBezTo>
                <a:cubicBezTo>
                  <a:pt x="6114" y="10645"/>
                  <a:pt x="6114" y="11029"/>
                  <a:pt x="6351" y="11266"/>
                </a:cubicBezTo>
                <a:lnTo>
                  <a:pt x="9001" y="13916"/>
                </a:lnTo>
                <a:cubicBezTo>
                  <a:pt x="9143" y="14058"/>
                  <a:pt x="9288" y="14109"/>
                  <a:pt x="9431" y="14109"/>
                </a:cubicBezTo>
                <a:cubicBezTo>
                  <a:pt x="9573" y="14109"/>
                  <a:pt x="9765" y="14058"/>
                  <a:pt x="9860" y="13916"/>
                </a:cubicBezTo>
                <a:lnTo>
                  <a:pt x="15264" y="8513"/>
                </a:lnTo>
                <a:cubicBezTo>
                  <a:pt x="15500" y="8276"/>
                  <a:pt x="15500" y="7906"/>
                  <a:pt x="15264" y="7669"/>
                </a:cubicBezTo>
                <a:cubicBezTo>
                  <a:pt x="15169" y="7550"/>
                  <a:pt x="15009" y="7491"/>
                  <a:pt x="14849" y="7491"/>
                </a:cubicBezTo>
                <a:close/>
              </a:path>
            </a:pathLst>
          </a:custGeom>
          <a:solidFill>
            <a:srgbClr val="213A62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algn="ctr" defTabSz="228600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98" name="Form"/>
          <p:cNvSpPr/>
          <p:nvPr/>
        </p:nvSpPr>
        <p:spPr>
          <a:xfrm>
            <a:off x="1929265" y="2149256"/>
            <a:ext cx="406401" cy="406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7" y="0"/>
                </a:moveTo>
                <a:cubicBezTo>
                  <a:pt x="4838" y="0"/>
                  <a:pt x="0" y="4838"/>
                  <a:pt x="0" y="10807"/>
                </a:cubicBezTo>
                <a:cubicBezTo>
                  <a:pt x="0" y="16777"/>
                  <a:pt x="4838" y="21600"/>
                  <a:pt x="10807" y="21600"/>
                </a:cubicBezTo>
                <a:cubicBezTo>
                  <a:pt x="16777" y="21600"/>
                  <a:pt x="21600" y="16777"/>
                  <a:pt x="21600" y="10807"/>
                </a:cubicBezTo>
                <a:cubicBezTo>
                  <a:pt x="21600" y="4838"/>
                  <a:pt x="16777" y="0"/>
                  <a:pt x="10807" y="0"/>
                </a:cubicBezTo>
                <a:close/>
                <a:moveTo>
                  <a:pt x="10807" y="1184"/>
                </a:moveTo>
                <a:cubicBezTo>
                  <a:pt x="16066" y="1184"/>
                  <a:pt x="20371" y="5489"/>
                  <a:pt x="20371" y="10748"/>
                </a:cubicBezTo>
                <a:cubicBezTo>
                  <a:pt x="20371" y="16054"/>
                  <a:pt x="16113" y="20327"/>
                  <a:pt x="10807" y="20327"/>
                </a:cubicBezTo>
                <a:cubicBezTo>
                  <a:pt x="5549" y="20327"/>
                  <a:pt x="1229" y="16007"/>
                  <a:pt x="1229" y="10748"/>
                </a:cubicBezTo>
                <a:cubicBezTo>
                  <a:pt x="1229" y="5490"/>
                  <a:pt x="5549" y="1184"/>
                  <a:pt x="10807" y="1184"/>
                </a:cubicBezTo>
                <a:close/>
                <a:moveTo>
                  <a:pt x="14849" y="7491"/>
                </a:moveTo>
                <a:cubicBezTo>
                  <a:pt x="14689" y="7491"/>
                  <a:pt x="14523" y="7550"/>
                  <a:pt x="14405" y="7669"/>
                </a:cubicBezTo>
                <a:lnTo>
                  <a:pt x="9431" y="12643"/>
                </a:lnTo>
                <a:lnTo>
                  <a:pt x="7210" y="10408"/>
                </a:lnTo>
                <a:cubicBezTo>
                  <a:pt x="6973" y="10171"/>
                  <a:pt x="6588" y="10171"/>
                  <a:pt x="6351" y="10408"/>
                </a:cubicBezTo>
                <a:cubicBezTo>
                  <a:pt x="6114" y="10645"/>
                  <a:pt x="6114" y="11029"/>
                  <a:pt x="6351" y="11266"/>
                </a:cubicBezTo>
                <a:lnTo>
                  <a:pt x="9001" y="13916"/>
                </a:lnTo>
                <a:cubicBezTo>
                  <a:pt x="9143" y="14058"/>
                  <a:pt x="9288" y="14109"/>
                  <a:pt x="9431" y="14109"/>
                </a:cubicBezTo>
                <a:cubicBezTo>
                  <a:pt x="9573" y="14109"/>
                  <a:pt x="9765" y="14058"/>
                  <a:pt x="9860" y="13916"/>
                </a:cubicBezTo>
                <a:lnTo>
                  <a:pt x="15264" y="8513"/>
                </a:lnTo>
                <a:cubicBezTo>
                  <a:pt x="15500" y="8276"/>
                  <a:pt x="15500" y="7906"/>
                  <a:pt x="15264" y="7669"/>
                </a:cubicBezTo>
                <a:cubicBezTo>
                  <a:pt x="15169" y="7550"/>
                  <a:pt x="15009" y="7491"/>
                  <a:pt x="14849" y="7491"/>
                </a:cubicBezTo>
                <a:close/>
              </a:path>
            </a:pathLst>
          </a:custGeom>
          <a:solidFill>
            <a:srgbClr val="213A62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algn="ctr" defTabSz="228600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99" name="Rectangle 29"/>
          <p:cNvSpPr/>
          <p:nvPr/>
        </p:nvSpPr>
        <p:spPr>
          <a:xfrm>
            <a:off x="2903695" y="2189189"/>
            <a:ext cx="3089036" cy="574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ts val="2000"/>
              </a:lnSpc>
              <a:defRPr/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Click here to add text content, such as keywords, some brief introductions, etc.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100" name="Rectangle 30"/>
          <p:cNvSpPr/>
          <p:nvPr/>
        </p:nvSpPr>
        <p:spPr>
          <a:xfrm>
            <a:off x="2903695" y="1867946"/>
            <a:ext cx="17336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600" b="1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Add title text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101" name="Rectangle 29"/>
          <p:cNvSpPr/>
          <p:nvPr/>
        </p:nvSpPr>
        <p:spPr>
          <a:xfrm>
            <a:off x="2903695" y="3552950"/>
            <a:ext cx="3089036" cy="574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ts val="2000"/>
              </a:lnSpc>
              <a:defRPr/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Click here to add text content, such as keywords, some brief introductions, etc.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102" name="Rectangle 30"/>
          <p:cNvSpPr/>
          <p:nvPr/>
        </p:nvSpPr>
        <p:spPr>
          <a:xfrm>
            <a:off x="2903695" y="3231707"/>
            <a:ext cx="17336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600" b="1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Add title text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103" name="Rectangle 29"/>
          <p:cNvSpPr/>
          <p:nvPr/>
        </p:nvSpPr>
        <p:spPr>
          <a:xfrm>
            <a:off x="2903695" y="4935099"/>
            <a:ext cx="3089036" cy="574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ts val="2000"/>
              </a:lnSpc>
              <a:defRPr/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Click here to add text content, such as keywords, some brief introductions, etc.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104" name="Rectangle 30"/>
          <p:cNvSpPr/>
          <p:nvPr/>
        </p:nvSpPr>
        <p:spPr>
          <a:xfrm>
            <a:off x="2903695" y="4613856"/>
            <a:ext cx="17336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600" b="1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Add title text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106" name="TextBox 7"/>
          <p:cNvSpPr txBox="1"/>
          <p:nvPr/>
        </p:nvSpPr>
        <p:spPr>
          <a:xfrm>
            <a:off x="6198870" y="1752600"/>
            <a:ext cx="39248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Work item content overview.</a:t>
            </a:r>
            <a:endParaRPr lang="zh-CN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107" name="Google Shape;86;p19"/>
          <p:cNvSpPr txBox="1"/>
          <p:nvPr/>
        </p:nvSpPr>
        <p:spPr>
          <a:xfrm>
            <a:off x="6275071" y="1309418"/>
            <a:ext cx="3183654" cy="310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di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rgbClr val="213A62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YOUR TITLE HERE</a:t>
            </a:r>
          </a:p>
        </p:txBody>
      </p:sp>
    </p:spTree>
    <p:custDataLst>
      <p:tags r:id="rId1"/>
    </p:custDataLst>
  </p:cSld>
  <p:clrMapOvr>
    <a:masterClrMapping/>
  </p:clrMapOvr>
  <p:transition advClick="0" advTm="0">
    <p:random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bldLvl="0" animBg="1"/>
      <p:bldP spid="97" grpId="0" bldLvl="0" animBg="1"/>
      <p:bldP spid="98" grpId="0" bldLvl="0" animBg="1"/>
      <p:bldP spid="99" grpId="0"/>
      <p:bldP spid="100" grpId="0"/>
      <p:bldP spid="101" grpId="0"/>
      <p:bldP spid="102" grpId="0"/>
      <p:bldP spid="103" grpId="0"/>
      <p:bldP spid="104" grpId="0"/>
      <p:bldP spid="106" grpId="0"/>
      <p:bldP spid="10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 rot="5400000">
            <a:off x="-195580" y="563880"/>
            <a:ext cx="1691005" cy="26543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" name="文本框 3"/>
          <p:cNvSpPr txBox="1"/>
          <p:nvPr/>
        </p:nvSpPr>
        <p:spPr>
          <a:xfrm rot="16200000">
            <a:off x="-1050925" y="2825901"/>
            <a:ext cx="3402965" cy="1112218"/>
          </a:xfrm>
          <a:prstGeom prst="rect">
            <a:avLst/>
          </a:prstGeom>
          <a:noFill/>
        </p:spPr>
        <p:txBody>
          <a:bodyPr wrap="square" tIns="0" rIns="108000" bIns="72000" rtlCol="0" anchor="t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</a:defRPr>
            </a:lvl1pPr>
          </a:lstStyle>
          <a:p>
            <a:r>
              <a:rPr lang="en-US" altLang="zh-CN" dirty="0">
                <a:sym typeface="Arial"/>
              </a:rPr>
              <a:t>Enterprise introduction</a:t>
            </a:r>
            <a:endParaRPr lang="zh-CN" altLang="en-US" dirty="0">
              <a:sym typeface="Arial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1275" y="381635"/>
            <a:ext cx="226695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01</a:t>
            </a:r>
          </a:p>
        </p:txBody>
      </p:sp>
      <p:sp>
        <p:nvSpPr>
          <p:cNvPr id="38" name="Oval 4"/>
          <p:cNvSpPr/>
          <p:nvPr/>
        </p:nvSpPr>
        <p:spPr>
          <a:xfrm>
            <a:off x="2558841" y="1478531"/>
            <a:ext cx="1828800" cy="1828800"/>
          </a:xfrm>
          <a:prstGeom prst="ellipse">
            <a:avLst/>
          </a:prstGeom>
          <a:solidFill>
            <a:srgbClr val="213A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40" name="Oval 12"/>
          <p:cNvSpPr/>
          <p:nvPr/>
        </p:nvSpPr>
        <p:spPr>
          <a:xfrm>
            <a:off x="2498589" y="1418279"/>
            <a:ext cx="1949304" cy="1949304"/>
          </a:xfrm>
          <a:prstGeom prst="ellipse">
            <a:avLst/>
          </a:prstGeom>
          <a:noFill/>
          <a:ln w="28575">
            <a:solidFill>
              <a:srgbClr val="213A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48" name="Oval 7"/>
          <p:cNvSpPr/>
          <p:nvPr/>
        </p:nvSpPr>
        <p:spPr>
          <a:xfrm>
            <a:off x="5211403" y="1701631"/>
            <a:ext cx="470122" cy="470122"/>
          </a:xfrm>
          <a:prstGeom prst="ellipse">
            <a:avLst/>
          </a:prstGeom>
          <a:solidFill>
            <a:srgbClr val="2A4B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prstClr val="white"/>
                </a:solidFill>
                <a:latin typeface="Arial"/>
                <a:ea typeface="微软雅黑"/>
                <a:cs typeface="+mn-ea"/>
                <a:sym typeface="Arial"/>
              </a:rPr>
              <a:t>A</a:t>
            </a:r>
          </a:p>
        </p:txBody>
      </p:sp>
      <p:sp>
        <p:nvSpPr>
          <p:cNvPr id="49" name="Oval 16"/>
          <p:cNvSpPr/>
          <p:nvPr/>
        </p:nvSpPr>
        <p:spPr>
          <a:xfrm>
            <a:off x="5211403" y="2614107"/>
            <a:ext cx="470122" cy="470122"/>
          </a:xfrm>
          <a:prstGeom prst="ellipse">
            <a:avLst/>
          </a:prstGeom>
          <a:solidFill>
            <a:srgbClr val="2A4B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prstClr val="white"/>
                </a:solidFill>
                <a:latin typeface="Arial"/>
                <a:ea typeface="微软雅黑"/>
                <a:cs typeface="+mn-ea"/>
                <a:sym typeface="Arial"/>
              </a:rPr>
              <a:t>B</a:t>
            </a:r>
          </a:p>
        </p:txBody>
      </p:sp>
      <p:cxnSp>
        <p:nvCxnSpPr>
          <p:cNvPr id="52" name="Straight Connector 11"/>
          <p:cNvCxnSpPr>
            <a:stCxn id="48" idx="2"/>
          </p:cNvCxnSpPr>
          <p:nvPr/>
        </p:nvCxnSpPr>
        <p:spPr>
          <a:xfrm flipH="1">
            <a:off x="4355742" y="1917642"/>
            <a:ext cx="855661" cy="0"/>
          </a:xfrm>
          <a:prstGeom prst="line">
            <a:avLst/>
          </a:prstGeom>
          <a:ln w="12700">
            <a:solidFill>
              <a:srgbClr val="2A4B7D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14"/>
          <p:cNvCxnSpPr>
            <a:stCxn id="49" idx="2"/>
          </p:cNvCxnSpPr>
          <p:nvPr/>
        </p:nvCxnSpPr>
        <p:spPr>
          <a:xfrm flipH="1">
            <a:off x="4355742" y="2830118"/>
            <a:ext cx="855661" cy="0"/>
          </a:xfrm>
          <a:prstGeom prst="line">
            <a:avLst/>
          </a:prstGeom>
          <a:ln w="12700">
            <a:solidFill>
              <a:srgbClr val="2A4B7D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Isosceles Triangle 24"/>
          <p:cNvSpPr/>
          <p:nvPr/>
        </p:nvSpPr>
        <p:spPr>
          <a:xfrm rot="5400000">
            <a:off x="5647429" y="1867580"/>
            <a:ext cx="160339" cy="138223"/>
          </a:xfrm>
          <a:prstGeom prst="triangle">
            <a:avLst/>
          </a:prstGeom>
          <a:solidFill>
            <a:srgbClr val="2A4B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55" name="Isosceles Triangle 25"/>
          <p:cNvSpPr/>
          <p:nvPr/>
        </p:nvSpPr>
        <p:spPr>
          <a:xfrm rot="5400000">
            <a:off x="5647428" y="2780056"/>
            <a:ext cx="160339" cy="138223"/>
          </a:xfrm>
          <a:prstGeom prst="triangle">
            <a:avLst/>
          </a:prstGeom>
          <a:solidFill>
            <a:srgbClr val="2A4B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58" name="Oval 31"/>
          <p:cNvSpPr/>
          <p:nvPr/>
        </p:nvSpPr>
        <p:spPr>
          <a:xfrm>
            <a:off x="2558841" y="3719727"/>
            <a:ext cx="1828800" cy="1828800"/>
          </a:xfrm>
          <a:prstGeom prst="ellipse">
            <a:avLst/>
          </a:prstGeom>
          <a:solidFill>
            <a:srgbClr val="2A4B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59" name="Oval 32"/>
          <p:cNvSpPr/>
          <p:nvPr/>
        </p:nvSpPr>
        <p:spPr>
          <a:xfrm>
            <a:off x="2500950" y="3664692"/>
            <a:ext cx="1949304" cy="1949304"/>
          </a:xfrm>
          <a:prstGeom prst="ellipse">
            <a:avLst/>
          </a:prstGeom>
          <a:noFill/>
          <a:ln w="28575">
            <a:solidFill>
              <a:srgbClr val="2A4B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61" name="Oval 35"/>
          <p:cNvSpPr/>
          <p:nvPr/>
        </p:nvSpPr>
        <p:spPr>
          <a:xfrm>
            <a:off x="5234420" y="3948044"/>
            <a:ext cx="470122" cy="470122"/>
          </a:xfrm>
          <a:prstGeom prst="ellipse">
            <a:avLst/>
          </a:prstGeom>
          <a:solidFill>
            <a:srgbClr val="213A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prstClr val="white"/>
                </a:solidFill>
                <a:latin typeface="Arial"/>
                <a:ea typeface="微软雅黑"/>
                <a:cs typeface="+mn-ea"/>
                <a:sym typeface="Arial"/>
              </a:rPr>
              <a:t>A</a:t>
            </a:r>
          </a:p>
        </p:txBody>
      </p:sp>
      <p:sp>
        <p:nvSpPr>
          <p:cNvPr id="62" name="Oval 36"/>
          <p:cNvSpPr/>
          <p:nvPr/>
        </p:nvSpPr>
        <p:spPr>
          <a:xfrm>
            <a:off x="5233785" y="4860520"/>
            <a:ext cx="470122" cy="470122"/>
          </a:xfrm>
          <a:prstGeom prst="ellipse">
            <a:avLst/>
          </a:prstGeom>
          <a:solidFill>
            <a:srgbClr val="213A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prstClr val="white"/>
                </a:solidFill>
                <a:latin typeface="Arial"/>
                <a:ea typeface="微软雅黑"/>
                <a:cs typeface="+mn-ea"/>
                <a:sym typeface="Arial"/>
              </a:rPr>
              <a:t>B</a:t>
            </a:r>
          </a:p>
        </p:txBody>
      </p:sp>
      <p:cxnSp>
        <p:nvCxnSpPr>
          <p:cNvPr id="63" name="Straight Connector 37"/>
          <p:cNvCxnSpPr>
            <a:stCxn id="61" idx="2"/>
          </p:cNvCxnSpPr>
          <p:nvPr/>
        </p:nvCxnSpPr>
        <p:spPr>
          <a:xfrm flipH="1">
            <a:off x="4378759" y="4182470"/>
            <a:ext cx="855661" cy="0"/>
          </a:xfrm>
          <a:prstGeom prst="line">
            <a:avLst/>
          </a:prstGeom>
          <a:ln w="12700">
            <a:solidFill>
              <a:srgbClr val="2A4B7D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38"/>
          <p:cNvCxnSpPr>
            <a:stCxn id="62" idx="2"/>
          </p:cNvCxnSpPr>
          <p:nvPr/>
        </p:nvCxnSpPr>
        <p:spPr>
          <a:xfrm flipH="1">
            <a:off x="4378124" y="5094946"/>
            <a:ext cx="855661" cy="0"/>
          </a:xfrm>
          <a:prstGeom prst="line">
            <a:avLst/>
          </a:prstGeom>
          <a:ln w="12700">
            <a:solidFill>
              <a:srgbClr val="2A4B7D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Isosceles Triangle 39"/>
          <p:cNvSpPr/>
          <p:nvPr/>
        </p:nvSpPr>
        <p:spPr>
          <a:xfrm rot="5400000">
            <a:off x="5650761" y="4113993"/>
            <a:ext cx="160339" cy="138223"/>
          </a:xfrm>
          <a:prstGeom prst="triangle">
            <a:avLst/>
          </a:prstGeom>
          <a:solidFill>
            <a:srgbClr val="213A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66" name="Isosceles Triangle 40"/>
          <p:cNvSpPr/>
          <p:nvPr/>
        </p:nvSpPr>
        <p:spPr>
          <a:xfrm rot="5400000">
            <a:off x="5660285" y="5026469"/>
            <a:ext cx="160339" cy="138223"/>
          </a:xfrm>
          <a:prstGeom prst="triangle">
            <a:avLst/>
          </a:prstGeom>
          <a:solidFill>
            <a:srgbClr val="213A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69" name="文本框 68"/>
          <p:cNvSpPr txBox="1"/>
          <p:nvPr/>
        </p:nvSpPr>
        <p:spPr>
          <a:xfrm>
            <a:off x="6395720" y="1547495"/>
            <a:ext cx="2682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050" b="1">
                <a:solidFill>
                  <a:srgbClr val="18478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CN" sz="2400" dirty="0">
                <a:solidFill>
                  <a:srgbClr val="2A4B7D"/>
                </a:solidFill>
                <a:latin typeface="Arial"/>
                <a:ea typeface="微软雅黑"/>
                <a:cs typeface="+mn-ea"/>
                <a:sym typeface="Arial"/>
              </a:rPr>
              <a:t>Add title text</a:t>
            </a:r>
            <a:endParaRPr lang="zh-CN" altLang="en-US" sz="2400" dirty="0">
              <a:solidFill>
                <a:srgbClr val="2A4B7D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6398260" y="1889488"/>
            <a:ext cx="442658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ts val="2000"/>
              </a:lnSpc>
              <a:defRPr/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Click here to add text content, such as keywords, some brief introductions, etc.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  <a:p>
            <a:pPr lvl="0" algn="l">
              <a:lnSpc>
                <a:spcPts val="2000"/>
              </a:lnSpc>
              <a:defRPr/>
            </a:pPr>
            <a:endParaRPr lang="en-US" altLang="zh-CN" sz="1400" dirty="0">
              <a:solidFill>
                <a:prstClr val="white">
                  <a:lumMod val="50000"/>
                </a:prst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6388100" y="3795395"/>
            <a:ext cx="23628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050" b="1">
                <a:solidFill>
                  <a:srgbClr val="18478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CN" sz="2400" dirty="0">
                <a:solidFill>
                  <a:srgbClr val="2A4B7D"/>
                </a:solidFill>
                <a:latin typeface="Arial"/>
                <a:ea typeface="微软雅黑"/>
                <a:cs typeface="+mn-ea"/>
                <a:sym typeface="Arial"/>
              </a:rPr>
              <a:t>Add title text</a:t>
            </a:r>
            <a:endParaRPr lang="zh-CN" altLang="en-US" sz="2400" dirty="0">
              <a:solidFill>
                <a:srgbClr val="2A4B7D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6390640" y="4136753"/>
            <a:ext cx="4426585" cy="577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ts val="2000"/>
              </a:lnSpc>
              <a:defRPr/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Click here to add text content, such as keywords, some brief introductions, etc.</a:t>
            </a:r>
            <a:endParaRPr lang="en-US" altLang="zh-CN" sz="1400" dirty="0">
              <a:solidFill>
                <a:prstClr val="white">
                  <a:lumMod val="50000"/>
                </a:prst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73" name="文本框 72"/>
          <p:cNvSpPr txBox="1"/>
          <p:nvPr/>
        </p:nvSpPr>
        <p:spPr>
          <a:xfrm>
            <a:off x="6395720" y="2647315"/>
            <a:ext cx="2682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050" b="1">
                <a:solidFill>
                  <a:srgbClr val="18478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CN" sz="2400" dirty="0">
                <a:solidFill>
                  <a:srgbClr val="2A4B7D"/>
                </a:solidFill>
                <a:latin typeface="Arial"/>
                <a:ea typeface="微软雅黑"/>
                <a:cs typeface="+mn-ea"/>
                <a:sym typeface="Arial"/>
              </a:rPr>
              <a:t>Add title text</a:t>
            </a:r>
            <a:endParaRPr lang="zh-CN" altLang="en-US" sz="2400" dirty="0">
              <a:solidFill>
                <a:srgbClr val="2A4B7D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6398260" y="2988673"/>
            <a:ext cx="4426585" cy="577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ts val="2000"/>
              </a:lnSpc>
              <a:defRPr/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Click here to add text content, such as keywords, some brief introductions, etc.</a:t>
            </a:r>
            <a:endParaRPr lang="en-US" altLang="zh-CN" sz="1400" dirty="0">
              <a:solidFill>
                <a:prstClr val="white">
                  <a:lumMod val="50000"/>
                </a:prst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75" name="文本框 74"/>
          <p:cNvSpPr txBox="1"/>
          <p:nvPr/>
        </p:nvSpPr>
        <p:spPr>
          <a:xfrm>
            <a:off x="6388100" y="4970780"/>
            <a:ext cx="23628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050" b="1">
                <a:solidFill>
                  <a:srgbClr val="18478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CN" sz="2400" dirty="0">
                <a:solidFill>
                  <a:srgbClr val="2A4B7D"/>
                </a:solidFill>
                <a:latin typeface="Arial"/>
                <a:ea typeface="微软雅黑"/>
                <a:cs typeface="+mn-ea"/>
                <a:sym typeface="Arial"/>
              </a:rPr>
              <a:t>Add title text</a:t>
            </a:r>
            <a:endParaRPr lang="zh-CN" altLang="en-US" sz="2400" dirty="0">
              <a:solidFill>
                <a:srgbClr val="2A4B7D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6390640" y="5312138"/>
            <a:ext cx="4426585" cy="577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ts val="2000"/>
              </a:lnSpc>
              <a:defRPr/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Click here to add text content, such as keywords, some brief introductions, etc.</a:t>
            </a:r>
            <a:endParaRPr lang="en-US" altLang="zh-CN" sz="1400" dirty="0">
              <a:solidFill>
                <a:prstClr val="white">
                  <a:lumMod val="50000"/>
                </a:prst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77" name="文本框 76"/>
          <p:cNvSpPr txBox="1"/>
          <p:nvPr/>
        </p:nvSpPr>
        <p:spPr>
          <a:xfrm>
            <a:off x="2590571" y="2185987"/>
            <a:ext cx="176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050" b="1">
                <a:solidFill>
                  <a:srgbClr val="18478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keyword</a:t>
            </a:r>
            <a:endParaRPr lang="zh-CN" altLang="en-US" sz="2400" dirty="0">
              <a:solidFill>
                <a:schemeClr val="bg1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78" name="文本框 77"/>
          <p:cNvSpPr txBox="1"/>
          <p:nvPr/>
        </p:nvSpPr>
        <p:spPr>
          <a:xfrm>
            <a:off x="2590571" y="4410189"/>
            <a:ext cx="176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050" b="1">
                <a:solidFill>
                  <a:srgbClr val="18478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keyword</a:t>
            </a:r>
            <a:endParaRPr lang="zh-CN" altLang="en-US" sz="2400" dirty="0">
              <a:solidFill>
                <a:schemeClr val="bg1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</p:spTree>
    <p:custDataLst>
      <p:tags r:id="rId1"/>
    </p:custDataLst>
  </p:cSld>
  <p:clrMapOvr>
    <a:masterClrMapping/>
  </p:clrMapOvr>
  <p:transition advClick="0" advTm="0">
    <p:random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3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3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3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3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3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3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500"/>
                            </p:stCondLst>
                            <p:childTnLst>
                              <p:par>
                                <p:cTn id="6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3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3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3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3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000"/>
                            </p:stCondLst>
                            <p:childTnLst>
                              <p:par>
                                <p:cTn id="7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3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3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3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bldLvl="0" animBg="1"/>
      <p:bldP spid="40" grpId="0" bldLvl="0" animBg="1"/>
      <p:bldP spid="48" grpId="0" bldLvl="0" animBg="1"/>
      <p:bldP spid="49" grpId="0" bldLvl="0" animBg="1"/>
      <p:bldP spid="54" grpId="0" bldLvl="0" animBg="1"/>
      <p:bldP spid="55" grpId="0" bldLvl="0" animBg="1"/>
      <p:bldP spid="58" grpId="0" bldLvl="0" animBg="1"/>
      <p:bldP spid="59" grpId="0" bldLvl="0" animBg="1"/>
      <p:bldP spid="61" grpId="0" bldLvl="0" animBg="1"/>
      <p:bldP spid="62" grpId="0" bldLvl="0" animBg="1"/>
      <p:bldP spid="65" grpId="0" bldLvl="0" animBg="1"/>
      <p:bldP spid="66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 rot="5400000">
            <a:off x="-195580" y="563880"/>
            <a:ext cx="1691005" cy="26543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" name="文本框 3"/>
          <p:cNvSpPr txBox="1"/>
          <p:nvPr/>
        </p:nvSpPr>
        <p:spPr>
          <a:xfrm rot="16200000">
            <a:off x="-1050925" y="2825901"/>
            <a:ext cx="3402965" cy="1112218"/>
          </a:xfrm>
          <a:prstGeom prst="rect">
            <a:avLst/>
          </a:prstGeom>
          <a:noFill/>
        </p:spPr>
        <p:txBody>
          <a:bodyPr wrap="square" tIns="0" rIns="108000" bIns="72000" rtlCol="0" anchor="t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</a:defRPr>
            </a:lvl1pPr>
          </a:lstStyle>
          <a:p>
            <a:r>
              <a:rPr lang="en-US" altLang="zh-CN" dirty="0">
                <a:sym typeface="Arial"/>
              </a:rPr>
              <a:t>Enterprise introduction</a:t>
            </a:r>
            <a:endParaRPr lang="zh-CN" altLang="en-US" dirty="0">
              <a:sym typeface="Arial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1275" y="381635"/>
            <a:ext cx="226695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01</a:t>
            </a:r>
          </a:p>
        </p:txBody>
      </p:sp>
      <p:grpSp>
        <p:nvGrpSpPr>
          <p:cNvPr id="17" name="1"/>
          <p:cNvGrpSpPr/>
          <p:nvPr/>
        </p:nvGrpSpPr>
        <p:grpSpPr>
          <a:xfrm>
            <a:off x="4138351" y="1345499"/>
            <a:ext cx="4363605" cy="4363605"/>
            <a:chOff x="5251450" y="2858293"/>
            <a:chExt cx="1568450" cy="1568450"/>
          </a:xfrm>
        </p:grpSpPr>
        <p:sp>
          <p:nvSpPr>
            <p:cNvPr id="27" name="深度视觉·原创设计 https://www.docer.com/works?userid=22383862"/>
            <p:cNvSpPr/>
            <p:nvPr/>
          </p:nvSpPr>
          <p:spPr bwMode="auto">
            <a:xfrm>
              <a:off x="5757863" y="3979068"/>
              <a:ext cx="987425" cy="447675"/>
            </a:xfrm>
            <a:custGeom>
              <a:avLst/>
              <a:gdLst>
                <a:gd name="T0" fmla="*/ 0 w 622"/>
                <a:gd name="T1" fmla="*/ 0 h 282"/>
                <a:gd name="T2" fmla="*/ 622 w 622"/>
                <a:gd name="T3" fmla="*/ 0 h 282"/>
                <a:gd name="T4" fmla="*/ 594 w 622"/>
                <a:gd name="T5" fmla="*/ 49 h 282"/>
                <a:gd name="T6" fmla="*/ 562 w 622"/>
                <a:gd name="T7" fmla="*/ 95 h 282"/>
                <a:gd name="T8" fmla="*/ 524 w 622"/>
                <a:gd name="T9" fmla="*/ 137 h 282"/>
                <a:gd name="T10" fmla="*/ 482 w 622"/>
                <a:gd name="T11" fmla="*/ 175 h 282"/>
                <a:gd name="T12" fmla="*/ 436 w 622"/>
                <a:gd name="T13" fmla="*/ 208 h 282"/>
                <a:gd name="T14" fmla="*/ 387 w 622"/>
                <a:gd name="T15" fmla="*/ 235 h 282"/>
                <a:gd name="T16" fmla="*/ 369 w 622"/>
                <a:gd name="T17" fmla="*/ 243 h 282"/>
                <a:gd name="T18" fmla="*/ 351 w 622"/>
                <a:gd name="T19" fmla="*/ 250 h 282"/>
                <a:gd name="T20" fmla="*/ 294 w 622"/>
                <a:gd name="T21" fmla="*/ 268 h 282"/>
                <a:gd name="T22" fmla="*/ 236 w 622"/>
                <a:gd name="T23" fmla="*/ 279 h 282"/>
                <a:gd name="T24" fmla="*/ 175 w 622"/>
                <a:gd name="T25" fmla="*/ 282 h 282"/>
                <a:gd name="T26" fmla="*/ 114 w 622"/>
                <a:gd name="T27" fmla="*/ 279 h 282"/>
                <a:gd name="T28" fmla="*/ 55 w 622"/>
                <a:gd name="T29" fmla="*/ 268 h 282"/>
                <a:gd name="T30" fmla="*/ 0 w 622"/>
                <a:gd name="T31" fmla="*/ 250 h 282"/>
                <a:gd name="T32" fmla="*/ 0 w 622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22" h="282">
                  <a:moveTo>
                    <a:pt x="0" y="0"/>
                  </a:moveTo>
                  <a:lnTo>
                    <a:pt x="622" y="0"/>
                  </a:lnTo>
                  <a:lnTo>
                    <a:pt x="594" y="49"/>
                  </a:lnTo>
                  <a:lnTo>
                    <a:pt x="562" y="95"/>
                  </a:lnTo>
                  <a:lnTo>
                    <a:pt x="524" y="137"/>
                  </a:lnTo>
                  <a:lnTo>
                    <a:pt x="482" y="175"/>
                  </a:lnTo>
                  <a:lnTo>
                    <a:pt x="436" y="208"/>
                  </a:lnTo>
                  <a:lnTo>
                    <a:pt x="387" y="235"/>
                  </a:lnTo>
                  <a:lnTo>
                    <a:pt x="369" y="243"/>
                  </a:lnTo>
                  <a:lnTo>
                    <a:pt x="351" y="250"/>
                  </a:lnTo>
                  <a:lnTo>
                    <a:pt x="294" y="268"/>
                  </a:lnTo>
                  <a:lnTo>
                    <a:pt x="236" y="279"/>
                  </a:lnTo>
                  <a:lnTo>
                    <a:pt x="175" y="282"/>
                  </a:lnTo>
                  <a:lnTo>
                    <a:pt x="114" y="279"/>
                  </a:lnTo>
                  <a:lnTo>
                    <a:pt x="55" y="268"/>
                  </a:lnTo>
                  <a:lnTo>
                    <a:pt x="0" y="2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A4B7D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28" name="深度视觉·原创设计 https://www.docer.com/works?userid=22383862"/>
            <p:cNvSpPr/>
            <p:nvPr/>
          </p:nvSpPr>
          <p:spPr bwMode="auto">
            <a:xfrm>
              <a:off x="6372225" y="2936081"/>
              <a:ext cx="447675" cy="985838"/>
            </a:xfrm>
            <a:custGeom>
              <a:avLst/>
              <a:gdLst>
                <a:gd name="T0" fmla="*/ 0 w 282"/>
                <a:gd name="T1" fmla="*/ 0 h 621"/>
                <a:gd name="T2" fmla="*/ 49 w 282"/>
                <a:gd name="T3" fmla="*/ 27 h 621"/>
                <a:gd name="T4" fmla="*/ 95 w 282"/>
                <a:gd name="T5" fmla="*/ 58 h 621"/>
                <a:gd name="T6" fmla="*/ 137 w 282"/>
                <a:gd name="T7" fmla="*/ 96 h 621"/>
                <a:gd name="T8" fmla="*/ 175 w 282"/>
                <a:gd name="T9" fmla="*/ 138 h 621"/>
                <a:gd name="T10" fmla="*/ 207 w 282"/>
                <a:gd name="T11" fmla="*/ 184 h 621"/>
                <a:gd name="T12" fmla="*/ 235 w 282"/>
                <a:gd name="T13" fmla="*/ 234 h 621"/>
                <a:gd name="T14" fmla="*/ 243 w 282"/>
                <a:gd name="T15" fmla="*/ 252 h 621"/>
                <a:gd name="T16" fmla="*/ 249 w 282"/>
                <a:gd name="T17" fmla="*/ 271 h 621"/>
                <a:gd name="T18" fmla="*/ 267 w 282"/>
                <a:gd name="T19" fmla="*/ 326 h 621"/>
                <a:gd name="T20" fmla="*/ 278 w 282"/>
                <a:gd name="T21" fmla="*/ 384 h 621"/>
                <a:gd name="T22" fmla="*/ 282 w 282"/>
                <a:gd name="T23" fmla="*/ 446 h 621"/>
                <a:gd name="T24" fmla="*/ 278 w 282"/>
                <a:gd name="T25" fmla="*/ 506 h 621"/>
                <a:gd name="T26" fmla="*/ 267 w 282"/>
                <a:gd name="T27" fmla="*/ 565 h 621"/>
                <a:gd name="T28" fmla="*/ 249 w 282"/>
                <a:gd name="T29" fmla="*/ 621 h 621"/>
                <a:gd name="T30" fmla="*/ 0 w 282"/>
                <a:gd name="T31" fmla="*/ 621 h 621"/>
                <a:gd name="T32" fmla="*/ 0 w 282"/>
                <a:gd name="T33" fmla="*/ 0 h 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2" h="621">
                  <a:moveTo>
                    <a:pt x="0" y="0"/>
                  </a:moveTo>
                  <a:lnTo>
                    <a:pt x="49" y="27"/>
                  </a:lnTo>
                  <a:lnTo>
                    <a:pt x="95" y="58"/>
                  </a:lnTo>
                  <a:lnTo>
                    <a:pt x="137" y="96"/>
                  </a:lnTo>
                  <a:lnTo>
                    <a:pt x="175" y="138"/>
                  </a:lnTo>
                  <a:lnTo>
                    <a:pt x="207" y="184"/>
                  </a:lnTo>
                  <a:lnTo>
                    <a:pt x="235" y="234"/>
                  </a:lnTo>
                  <a:lnTo>
                    <a:pt x="243" y="252"/>
                  </a:lnTo>
                  <a:lnTo>
                    <a:pt x="249" y="271"/>
                  </a:lnTo>
                  <a:lnTo>
                    <a:pt x="267" y="326"/>
                  </a:lnTo>
                  <a:lnTo>
                    <a:pt x="278" y="384"/>
                  </a:lnTo>
                  <a:lnTo>
                    <a:pt x="282" y="446"/>
                  </a:lnTo>
                  <a:lnTo>
                    <a:pt x="278" y="506"/>
                  </a:lnTo>
                  <a:lnTo>
                    <a:pt x="267" y="565"/>
                  </a:lnTo>
                  <a:lnTo>
                    <a:pt x="249" y="621"/>
                  </a:lnTo>
                  <a:lnTo>
                    <a:pt x="0" y="6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A4B7D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29" name="深度视觉·原创设计 https://www.docer.com/works?userid=22383862"/>
            <p:cNvSpPr/>
            <p:nvPr/>
          </p:nvSpPr>
          <p:spPr bwMode="auto">
            <a:xfrm>
              <a:off x="5327650" y="2858293"/>
              <a:ext cx="987425" cy="449263"/>
            </a:xfrm>
            <a:custGeom>
              <a:avLst/>
              <a:gdLst>
                <a:gd name="T0" fmla="*/ 446 w 622"/>
                <a:gd name="T1" fmla="*/ 0 h 283"/>
                <a:gd name="T2" fmla="*/ 507 w 622"/>
                <a:gd name="T3" fmla="*/ 4 h 283"/>
                <a:gd name="T4" fmla="*/ 565 w 622"/>
                <a:gd name="T5" fmla="*/ 16 h 283"/>
                <a:gd name="T6" fmla="*/ 622 w 622"/>
                <a:gd name="T7" fmla="*/ 33 h 283"/>
                <a:gd name="T8" fmla="*/ 622 w 622"/>
                <a:gd name="T9" fmla="*/ 283 h 283"/>
                <a:gd name="T10" fmla="*/ 0 w 622"/>
                <a:gd name="T11" fmla="*/ 283 h 283"/>
                <a:gd name="T12" fmla="*/ 27 w 622"/>
                <a:gd name="T13" fmla="*/ 233 h 283"/>
                <a:gd name="T14" fmla="*/ 59 w 622"/>
                <a:gd name="T15" fmla="*/ 187 h 283"/>
                <a:gd name="T16" fmla="*/ 97 w 622"/>
                <a:gd name="T17" fmla="*/ 145 h 283"/>
                <a:gd name="T18" fmla="*/ 139 w 622"/>
                <a:gd name="T19" fmla="*/ 107 h 283"/>
                <a:gd name="T20" fmla="*/ 185 w 622"/>
                <a:gd name="T21" fmla="*/ 76 h 283"/>
                <a:gd name="T22" fmla="*/ 234 w 622"/>
                <a:gd name="T23" fmla="*/ 49 h 283"/>
                <a:gd name="T24" fmla="*/ 253 w 622"/>
                <a:gd name="T25" fmla="*/ 41 h 283"/>
                <a:gd name="T26" fmla="*/ 271 w 622"/>
                <a:gd name="T27" fmla="*/ 33 h 283"/>
                <a:gd name="T28" fmla="*/ 326 w 622"/>
                <a:gd name="T29" fmla="*/ 16 h 283"/>
                <a:gd name="T30" fmla="*/ 385 w 622"/>
                <a:gd name="T31" fmla="*/ 4 h 283"/>
                <a:gd name="T32" fmla="*/ 446 w 622"/>
                <a:gd name="T33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22" h="283">
                  <a:moveTo>
                    <a:pt x="446" y="0"/>
                  </a:moveTo>
                  <a:lnTo>
                    <a:pt x="507" y="4"/>
                  </a:lnTo>
                  <a:lnTo>
                    <a:pt x="565" y="16"/>
                  </a:lnTo>
                  <a:lnTo>
                    <a:pt x="622" y="33"/>
                  </a:lnTo>
                  <a:lnTo>
                    <a:pt x="622" y="283"/>
                  </a:lnTo>
                  <a:lnTo>
                    <a:pt x="0" y="283"/>
                  </a:lnTo>
                  <a:lnTo>
                    <a:pt x="27" y="233"/>
                  </a:lnTo>
                  <a:lnTo>
                    <a:pt x="59" y="187"/>
                  </a:lnTo>
                  <a:lnTo>
                    <a:pt x="97" y="145"/>
                  </a:lnTo>
                  <a:lnTo>
                    <a:pt x="139" y="107"/>
                  </a:lnTo>
                  <a:lnTo>
                    <a:pt x="185" y="76"/>
                  </a:lnTo>
                  <a:lnTo>
                    <a:pt x="234" y="49"/>
                  </a:lnTo>
                  <a:lnTo>
                    <a:pt x="253" y="41"/>
                  </a:lnTo>
                  <a:lnTo>
                    <a:pt x="271" y="33"/>
                  </a:lnTo>
                  <a:lnTo>
                    <a:pt x="326" y="16"/>
                  </a:lnTo>
                  <a:lnTo>
                    <a:pt x="385" y="4"/>
                  </a:lnTo>
                  <a:lnTo>
                    <a:pt x="446" y="0"/>
                  </a:lnTo>
                  <a:close/>
                </a:path>
              </a:pathLst>
            </a:custGeom>
            <a:solidFill>
              <a:srgbClr val="2A4B7D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30" name="深度视觉·原创设计 https://www.docer.com/works?userid=22383862"/>
            <p:cNvSpPr/>
            <p:nvPr/>
          </p:nvSpPr>
          <p:spPr bwMode="auto">
            <a:xfrm>
              <a:off x="5251450" y="3366293"/>
              <a:ext cx="447675" cy="985838"/>
            </a:xfrm>
            <a:custGeom>
              <a:avLst/>
              <a:gdLst>
                <a:gd name="T0" fmla="*/ 32 w 282"/>
                <a:gd name="T1" fmla="*/ 0 h 621"/>
                <a:gd name="T2" fmla="*/ 282 w 282"/>
                <a:gd name="T3" fmla="*/ 0 h 621"/>
                <a:gd name="T4" fmla="*/ 282 w 282"/>
                <a:gd name="T5" fmla="*/ 621 h 621"/>
                <a:gd name="T6" fmla="*/ 233 w 282"/>
                <a:gd name="T7" fmla="*/ 594 h 621"/>
                <a:gd name="T8" fmla="*/ 187 w 282"/>
                <a:gd name="T9" fmla="*/ 561 h 621"/>
                <a:gd name="T10" fmla="*/ 145 w 282"/>
                <a:gd name="T11" fmla="*/ 523 h 621"/>
                <a:gd name="T12" fmla="*/ 107 w 282"/>
                <a:gd name="T13" fmla="*/ 481 h 621"/>
                <a:gd name="T14" fmla="*/ 75 w 282"/>
                <a:gd name="T15" fmla="*/ 435 h 621"/>
                <a:gd name="T16" fmla="*/ 48 w 282"/>
                <a:gd name="T17" fmla="*/ 386 h 621"/>
                <a:gd name="T18" fmla="*/ 40 w 282"/>
                <a:gd name="T19" fmla="*/ 369 h 621"/>
                <a:gd name="T20" fmla="*/ 32 w 282"/>
                <a:gd name="T21" fmla="*/ 350 h 621"/>
                <a:gd name="T22" fmla="*/ 15 w 282"/>
                <a:gd name="T23" fmla="*/ 294 h 621"/>
                <a:gd name="T24" fmla="*/ 3 w 282"/>
                <a:gd name="T25" fmla="*/ 235 h 621"/>
                <a:gd name="T26" fmla="*/ 0 w 282"/>
                <a:gd name="T27" fmla="*/ 175 h 621"/>
                <a:gd name="T28" fmla="*/ 3 w 282"/>
                <a:gd name="T29" fmla="*/ 113 h 621"/>
                <a:gd name="T30" fmla="*/ 15 w 282"/>
                <a:gd name="T31" fmla="*/ 55 h 621"/>
                <a:gd name="T32" fmla="*/ 32 w 282"/>
                <a:gd name="T33" fmla="*/ 0 h 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2" h="621">
                  <a:moveTo>
                    <a:pt x="32" y="0"/>
                  </a:moveTo>
                  <a:lnTo>
                    <a:pt x="282" y="0"/>
                  </a:lnTo>
                  <a:lnTo>
                    <a:pt x="282" y="621"/>
                  </a:lnTo>
                  <a:lnTo>
                    <a:pt x="233" y="594"/>
                  </a:lnTo>
                  <a:lnTo>
                    <a:pt x="187" y="561"/>
                  </a:lnTo>
                  <a:lnTo>
                    <a:pt x="145" y="523"/>
                  </a:lnTo>
                  <a:lnTo>
                    <a:pt x="107" y="481"/>
                  </a:lnTo>
                  <a:lnTo>
                    <a:pt x="75" y="435"/>
                  </a:lnTo>
                  <a:lnTo>
                    <a:pt x="48" y="386"/>
                  </a:lnTo>
                  <a:lnTo>
                    <a:pt x="40" y="369"/>
                  </a:lnTo>
                  <a:lnTo>
                    <a:pt x="32" y="350"/>
                  </a:lnTo>
                  <a:lnTo>
                    <a:pt x="15" y="294"/>
                  </a:lnTo>
                  <a:lnTo>
                    <a:pt x="3" y="235"/>
                  </a:lnTo>
                  <a:lnTo>
                    <a:pt x="0" y="175"/>
                  </a:lnTo>
                  <a:lnTo>
                    <a:pt x="3" y="113"/>
                  </a:lnTo>
                  <a:lnTo>
                    <a:pt x="15" y="55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2A4B7D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</p:grpSp>
      <p:pic>
        <p:nvPicPr>
          <p:cNvPr id="31" name="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2150" y="1728442"/>
            <a:ext cx="609600" cy="609600"/>
          </a:xfrm>
          <a:prstGeom prst="rect">
            <a:avLst/>
          </a:prstGeom>
        </p:spPr>
      </p:pic>
      <p:pic>
        <p:nvPicPr>
          <p:cNvPr id="32" name="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927" y="4713228"/>
            <a:ext cx="609600" cy="609600"/>
          </a:xfrm>
          <a:prstGeom prst="rect">
            <a:avLst/>
          </a:prstGeom>
        </p:spPr>
      </p:pic>
      <p:pic>
        <p:nvPicPr>
          <p:cNvPr id="33" name="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6201" y="3267182"/>
            <a:ext cx="609600" cy="609600"/>
          </a:xfrm>
          <a:prstGeom prst="rect">
            <a:avLst/>
          </a:prstGeom>
        </p:spPr>
      </p:pic>
      <p:pic>
        <p:nvPicPr>
          <p:cNvPr id="34" name="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4480" y="3224710"/>
            <a:ext cx="609600" cy="609600"/>
          </a:xfrm>
          <a:prstGeom prst="rect">
            <a:avLst/>
          </a:prstGeom>
        </p:spPr>
      </p:pic>
      <p:sp>
        <p:nvSpPr>
          <p:cNvPr id="35" name="1"/>
          <p:cNvSpPr/>
          <p:nvPr/>
        </p:nvSpPr>
        <p:spPr>
          <a:xfrm>
            <a:off x="5547276" y="2758812"/>
            <a:ext cx="1554645" cy="1545815"/>
          </a:xfrm>
          <a:prstGeom prst="rect">
            <a:avLst/>
          </a:prstGeom>
          <a:solidFill>
            <a:srgbClr val="213A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pic>
        <p:nvPicPr>
          <p:cNvPr id="36" name="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3224710"/>
            <a:ext cx="609600" cy="609600"/>
          </a:xfrm>
          <a:prstGeom prst="rect">
            <a:avLst/>
          </a:prstGeom>
        </p:spPr>
      </p:pic>
      <p:sp>
        <p:nvSpPr>
          <p:cNvPr id="37" name="1"/>
          <p:cNvSpPr/>
          <p:nvPr/>
        </p:nvSpPr>
        <p:spPr>
          <a:xfrm>
            <a:off x="8665399" y="2031717"/>
            <a:ext cx="2641338" cy="582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  <a:defRPr/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1Click here to add content, content to match the title. 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38" name="1"/>
          <p:cNvSpPr/>
          <p:nvPr/>
        </p:nvSpPr>
        <p:spPr>
          <a:xfrm>
            <a:off x="8665400" y="1634308"/>
            <a:ext cx="19677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000" b="1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Add title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8" name="1"/>
          <p:cNvSpPr/>
          <p:nvPr/>
        </p:nvSpPr>
        <p:spPr>
          <a:xfrm>
            <a:off x="8665399" y="4861031"/>
            <a:ext cx="2641338" cy="582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  <a:defRPr/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Click here to add content, content to match the title. 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9" name="1"/>
          <p:cNvSpPr/>
          <p:nvPr/>
        </p:nvSpPr>
        <p:spPr>
          <a:xfrm>
            <a:off x="8665400" y="4463622"/>
            <a:ext cx="19677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000" b="1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Add title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50" name="1"/>
          <p:cNvSpPr/>
          <p:nvPr/>
        </p:nvSpPr>
        <p:spPr>
          <a:xfrm>
            <a:off x="1233093" y="2031717"/>
            <a:ext cx="2641338" cy="582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000"/>
              </a:lnSpc>
              <a:defRPr/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Click here to add content, content to match the title. 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51" name="1"/>
          <p:cNvSpPr/>
          <p:nvPr/>
        </p:nvSpPr>
        <p:spPr>
          <a:xfrm>
            <a:off x="1851345" y="1634308"/>
            <a:ext cx="202935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000" b="1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Add title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52" name="1"/>
          <p:cNvSpPr/>
          <p:nvPr/>
        </p:nvSpPr>
        <p:spPr>
          <a:xfrm>
            <a:off x="1233093" y="4861031"/>
            <a:ext cx="2641338" cy="582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000"/>
              </a:lnSpc>
              <a:defRPr/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Click here to add content, content to match the title. 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53" name="1"/>
          <p:cNvSpPr/>
          <p:nvPr/>
        </p:nvSpPr>
        <p:spPr>
          <a:xfrm>
            <a:off x="1851345" y="4463622"/>
            <a:ext cx="202935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000" b="1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Add title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</p:spTree>
    <p:custDataLst>
      <p:tags r:id="rId1"/>
    </p:custDataLst>
  </p:cSld>
  <p:clrMapOvr>
    <a:masterClrMapping/>
  </p:clrMapOvr>
  <p:transition advClick="0" advTm="0">
    <p:random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7" grpId="0"/>
      <p:bldP spid="38" grpId="0"/>
      <p:bldP spid="48" grpId="0"/>
      <p:bldP spid="49" grpId="0"/>
      <p:bldP spid="50" grpId="0"/>
      <p:bldP spid="51" grpId="0"/>
      <p:bldP spid="52" grpId="0"/>
      <p:bldP spid="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 rot="5400000">
            <a:off x="-195580" y="563880"/>
            <a:ext cx="1691005" cy="26543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" name="文本框 3"/>
          <p:cNvSpPr txBox="1"/>
          <p:nvPr/>
        </p:nvSpPr>
        <p:spPr>
          <a:xfrm rot="16200000">
            <a:off x="-1050925" y="2825901"/>
            <a:ext cx="3402965" cy="1112218"/>
          </a:xfrm>
          <a:prstGeom prst="rect">
            <a:avLst/>
          </a:prstGeom>
          <a:noFill/>
        </p:spPr>
        <p:txBody>
          <a:bodyPr wrap="square" tIns="0" rIns="108000" bIns="72000" rtlCol="0" anchor="t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</a:defRPr>
            </a:lvl1pPr>
          </a:lstStyle>
          <a:p>
            <a:r>
              <a:rPr lang="en-US" altLang="zh-CN" dirty="0">
                <a:sym typeface="Arial"/>
              </a:rPr>
              <a:t>Enterprise introduction</a:t>
            </a:r>
            <a:endParaRPr lang="zh-CN" altLang="en-US" dirty="0">
              <a:sym typeface="Arial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1275" y="381635"/>
            <a:ext cx="226695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01</a:t>
            </a:r>
          </a:p>
        </p:txBody>
      </p:sp>
      <p:sp>
        <p:nvSpPr>
          <p:cNvPr id="2" name="Rounded Rectangle 5"/>
          <p:cNvSpPr/>
          <p:nvPr/>
        </p:nvSpPr>
        <p:spPr>
          <a:xfrm>
            <a:off x="2445822" y="1693759"/>
            <a:ext cx="3734024" cy="1609492"/>
          </a:xfrm>
          <a:prstGeom prst="roundRect">
            <a:avLst>
              <a:gd name="adj" fmla="val 5551"/>
            </a:avLst>
          </a:prstGeom>
          <a:noFill/>
          <a:ln w="19050">
            <a:solidFill>
              <a:srgbClr val="2A4B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384153" y="1693759"/>
            <a:ext cx="3734024" cy="1609492"/>
          </a:xfrm>
          <a:prstGeom prst="roundRect">
            <a:avLst>
              <a:gd name="adj" fmla="val 5551"/>
            </a:avLst>
          </a:prstGeom>
          <a:noFill/>
          <a:ln w="19050">
            <a:solidFill>
              <a:srgbClr val="2A4B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445822" y="3635908"/>
            <a:ext cx="3734024" cy="1609492"/>
          </a:xfrm>
          <a:prstGeom prst="roundRect">
            <a:avLst>
              <a:gd name="adj" fmla="val 5551"/>
            </a:avLst>
          </a:prstGeom>
          <a:noFill/>
          <a:ln w="19050">
            <a:solidFill>
              <a:srgbClr val="2A4B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384153" y="3635908"/>
            <a:ext cx="3734024" cy="1609492"/>
          </a:xfrm>
          <a:prstGeom prst="roundRect">
            <a:avLst>
              <a:gd name="adj" fmla="val 5551"/>
            </a:avLst>
          </a:prstGeom>
          <a:noFill/>
          <a:ln w="19050">
            <a:solidFill>
              <a:srgbClr val="2A4B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17" name="Sev03"/>
          <p:cNvSpPr/>
          <p:nvPr/>
        </p:nvSpPr>
        <p:spPr>
          <a:xfrm>
            <a:off x="1788962" y="3781863"/>
            <a:ext cx="1351975" cy="1351975"/>
          </a:xfrm>
          <a:prstGeom prst="roundRect">
            <a:avLst/>
          </a:prstGeom>
          <a:solidFill>
            <a:srgbClr val="213A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solidFill>
                <a:schemeClr val="accent3">
                  <a:lumMod val="50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18" name="Sev04"/>
          <p:cNvSpPr/>
          <p:nvPr/>
        </p:nvSpPr>
        <p:spPr>
          <a:xfrm>
            <a:off x="9408476" y="3760350"/>
            <a:ext cx="1351975" cy="1351975"/>
          </a:xfrm>
          <a:prstGeom prst="roundRect">
            <a:avLst/>
          </a:prstGeom>
          <a:solidFill>
            <a:srgbClr val="2A4B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solidFill>
                <a:schemeClr val="accent4">
                  <a:lumMod val="50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11" name="Sev02"/>
          <p:cNvSpPr/>
          <p:nvPr/>
        </p:nvSpPr>
        <p:spPr>
          <a:xfrm>
            <a:off x="9405229" y="1822517"/>
            <a:ext cx="1351975" cy="1351975"/>
          </a:xfrm>
          <a:prstGeom prst="roundRect">
            <a:avLst/>
          </a:prstGeom>
          <a:solidFill>
            <a:srgbClr val="213A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chemeClr val="accent2">
                  <a:lumMod val="50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3" name="Sev01"/>
          <p:cNvSpPr/>
          <p:nvPr/>
        </p:nvSpPr>
        <p:spPr>
          <a:xfrm>
            <a:off x="1788962" y="1822518"/>
            <a:ext cx="1351975" cy="1351975"/>
          </a:xfrm>
          <a:prstGeom prst="roundRect">
            <a:avLst/>
          </a:prstGeom>
          <a:solidFill>
            <a:srgbClr val="2A4B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solidFill>
                <a:schemeClr val="accent1">
                  <a:lumMod val="50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3331210" y="2264045"/>
            <a:ext cx="2552065" cy="582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ts val="2000"/>
              </a:lnSpc>
              <a:defRPr/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Click here to add content, content to match the title. </a:t>
            </a:r>
            <a:endParaRPr lang="en-US" altLang="zh-CN" sz="1400" dirty="0">
              <a:solidFill>
                <a:srgbClr val="000000">
                  <a:lumMod val="50000"/>
                  <a:lumOff val="50000"/>
                </a:srgb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3253740" y="4247241"/>
            <a:ext cx="2674620" cy="582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ts val="2000"/>
              </a:lnSpc>
              <a:defRPr/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Click here to add content, content to match the title. </a:t>
            </a:r>
            <a:endParaRPr lang="en-US" altLang="zh-CN" sz="1400" dirty="0">
              <a:solidFill>
                <a:srgbClr val="000000">
                  <a:lumMod val="50000"/>
                  <a:lumOff val="50000"/>
                </a:srgb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6638889" y="2318811"/>
            <a:ext cx="2611002" cy="698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r">
              <a:lnSpc>
                <a:spcPct val="150000"/>
              </a:lnSpc>
              <a:buFont typeface="字魂59号-创粗黑" panose="00000500000000000000" charset="-122"/>
              <a:buChar char="•"/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Click here to add content, content to match the title. </a:t>
            </a:r>
            <a:endParaRPr lang="en-US" altLang="zh-CN" sz="1400" dirty="0">
              <a:solidFill>
                <a:srgbClr val="000000">
                  <a:lumMod val="50000"/>
                  <a:lumOff val="50000"/>
                </a:srgb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6638889" y="4269435"/>
            <a:ext cx="2611002" cy="698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r">
              <a:lnSpc>
                <a:spcPct val="150000"/>
              </a:lnSpc>
              <a:buFont typeface="字魂59号-创粗黑" panose="00000500000000000000" charset="-122"/>
              <a:buChar char="•"/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Click here to add content, content to match the title. </a:t>
            </a:r>
            <a:endParaRPr lang="en-US" altLang="zh-CN" sz="1400" dirty="0">
              <a:solidFill>
                <a:srgbClr val="000000">
                  <a:lumMod val="50000"/>
                  <a:lumOff val="50000"/>
                </a:srgb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49" name="文本框 13"/>
          <p:cNvSpPr txBox="1">
            <a:spLocks noChangeArrowheads="1"/>
          </p:cNvSpPr>
          <p:nvPr/>
        </p:nvSpPr>
        <p:spPr bwMode="auto">
          <a:xfrm>
            <a:off x="6994387" y="3957664"/>
            <a:ext cx="2258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1600" b="1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defRPr>
            </a:lvl1pPr>
          </a:lstStyle>
          <a:p>
            <a:pPr algn="r"/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sym typeface="Arial"/>
              </a:rPr>
              <a:t>Add title text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50" name="文本框 13"/>
          <p:cNvSpPr txBox="1">
            <a:spLocks noChangeArrowheads="1"/>
          </p:cNvSpPr>
          <p:nvPr/>
        </p:nvSpPr>
        <p:spPr bwMode="auto">
          <a:xfrm>
            <a:off x="6994387" y="1907828"/>
            <a:ext cx="22586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1600" b="1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defRPr>
            </a:lvl1pPr>
          </a:lstStyle>
          <a:p>
            <a:pPr algn="r"/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sym typeface="Arial"/>
              </a:rPr>
              <a:t>Add title text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51" name="文本框 13"/>
          <p:cNvSpPr txBox="1">
            <a:spLocks noChangeArrowheads="1"/>
          </p:cNvSpPr>
          <p:nvPr/>
        </p:nvSpPr>
        <p:spPr bwMode="auto">
          <a:xfrm>
            <a:off x="3331140" y="3954629"/>
            <a:ext cx="2671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1600" b="1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defRPr>
            </a:lvl1pPr>
          </a:lstStyle>
          <a:p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sym typeface="Arial"/>
              </a:rPr>
              <a:t>Add title text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52" name="文本框 13"/>
          <p:cNvSpPr txBox="1">
            <a:spLocks noChangeArrowheads="1"/>
          </p:cNvSpPr>
          <p:nvPr/>
        </p:nvSpPr>
        <p:spPr bwMode="auto">
          <a:xfrm>
            <a:off x="3331140" y="1904793"/>
            <a:ext cx="2671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1600" b="1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defRPr>
            </a:lvl1pPr>
          </a:lstStyle>
          <a:p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微软雅黑"/>
                <a:sym typeface="Arial"/>
              </a:rPr>
              <a:t>Add title text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微软雅黑"/>
              <a:sym typeface="Arial"/>
            </a:endParaRPr>
          </a:p>
        </p:txBody>
      </p:sp>
      <p:grpSp>
        <p:nvGrpSpPr>
          <p:cNvPr id="93" name="组合 92"/>
          <p:cNvGrpSpPr/>
          <p:nvPr/>
        </p:nvGrpSpPr>
        <p:grpSpPr>
          <a:xfrm>
            <a:off x="2175207" y="2180656"/>
            <a:ext cx="613394" cy="546338"/>
            <a:chOff x="6889750" y="4325938"/>
            <a:chExt cx="1771650" cy="1577975"/>
          </a:xfrm>
          <a:solidFill>
            <a:schemeClr val="bg1"/>
          </a:solidFill>
        </p:grpSpPr>
        <p:sp>
          <p:nvSpPr>
            <p:cNvPr id="94" name="Freeform 10"/>
            <p:cNvSpPr/>
            <p:nvPr/>
          </p:nvSpPr>
          <p:spPr bwMode="auto">
            <a:xfrm>
              <a:off x="7321550" y="5124450"/>
              <a:ext cx="725487" cy="630238"/>
            </a:xfrm>
            <a:custGeom>
              <a:avLst/>
              <a:gdLst>
                <a:gd name="T0" fmla="*/ 457 w 457"/>
                <a:gd name="T1" fmla="*/ 106 h 397"/>
                <a:gd name="T2" fmla="*/ 457 w 457"/>
                <a:gd name="T3" fmla="*/ 96 h 397"/>
                <a:gd name="T4" fmla="*/ 455 w 457"/>
                <a:gd name="T5" fmla="*/ 74 h 397"/>
                <a:gd name="T6" fmla="*/ 447 w 457"/>
                <a:gd name="T7" fmla="*/ 56 h 397"/>
                <a:gd name="T8" fmla="*/ 425 w 457"/>
                <a:gd name="T9" fmla="*/ 32 h 397"/>
                <a:gd name="T10" fmla="*/ 385 w 457"/>
                <a:gd name="T11" fmla="*/ 8 h 397"/>
                <a:gd name="T12" fmla="*/ 337 w 457"/>
                <a:gd name="T13" fmla="*/ 0 h 397"/>
                <a:gd name="T14" fmla="*/ 271 w 457"/>
                <a:gd name="T15" fmla="*/ 0 h 397"/>
                <a:gd name="T16" fmla="*/ 269 w 457"/>
                <a:gd name="T17" fmla="*/ 20 h 397"/>
                <a:gd name="T18" fmla="*/ 261 w 457"/>
                <a:gd name="T19" fmla="*/ 38 h 397"/>
                <a:gd name="T20" fmla="*/ 255 w 457"/>
                <a:gd name="T21" fmla="*/ 44 h 397"/>
                <a:gd name="T22" fmla="*/ 267 w 457"/>
                <a:gd name="T23" fmla="*/ 118 h 397"/>
                <a:gd name="T24" fmla="*/ 273 w 457"/>
                <a:gd name="T25" fmla="*/ 178 h 397"/>
                <a:gd name="T26" fmla="*/ 271 w 457"/>
                <a:gd name="T27" fmla="*/ 224 h 397"/>
                <a:gd name="T28" fmla="*/ 265 w 457"/>
                <a:gd name="T29" fmla="*/ 242 h 397"/>
                <a:gd name="T30" fmla="*/ 249 w 457"/>
                <a:gd name="T31" fmla="*/ 274 h 397"/>
                <a:gd name="T32" fmla="*/ 235 w 457"/>
                <a:gd name="T33" fmla="*/ 288 h 397"/>
                <a:gd name="T34" fmla="*/ 227 w 457"/>
                <a:gd name="T35" fmla="*/ 290 h 397"/>
                <a:gd name="T36" fmla="*/ 212 w 457"/>
                <a:gd name="T37" fmla="*/ 282 h 397"/>
                <a:gd name="T38" fmla="*/ 200 w 457"/>
                <a:gd name="T39" fmla="*/ 264 h 397"/>
                <a:gd name="T40" fmla="*/ 186 w 457"/>
                <a:gd name="T41" fmla="*/ 224 h 397"/>
                <a:gd name="T42" fmla="*/ 184 w 457"/>
                <a:gd name="T43" fmla="*/ 204 h 397"/>
                <a:gd name="T44" fmla="*/ 190 w 457"/>
                <a:gd name="T45" fmla="*/ 148 h 397"/>
                <a:gd name="T46" fmla="*/ 204 w 457"/>
                <a:gd name="T47" fmla="*/ 66 h 397"/>
                <a:gd name="T48" fmla="*/ 210 w 457"/>
                <a:gd name="T49" fmla="*/ 44 h 397"/>
                <a:gd name="T50" fmla="*/ 200 w 457"/>
                <a:gd name="T51" fmla="*/ 34 h 397"/>
                <a:gd name="T52" fmla="*/ 192 w 457"/>
                <a:gd name="T53" fmla="*/ 0 h 397"/>
                <a:gd name="T54" fmla="*/ 120 w 457"/>
                <a:gd name="T55" fmla="*/ 0 h 397"/>
                <a:gd name="T56" fmla="*/ 96 w 457"/>
                <a:gd name="T57" fmla="*/ 2 h 397"/>
                <a:gd name="T58" fmla="*/ 52 w 457"/>
                <a:gd name="T59" fmla="*/ 18 h 397"/>
                <a:gd name="T60" fmla="*/ 18 w 457"/>
                <a:gd name="T61" fmla="*/ 48 h 397"/>
                <a:gd name="T62" fmla="*/ 6 w 457"/>
                <a:gd name="T63" fmla="*/ 66 h 397"/>
                <a:gd name="T64" fmla="*/ 0 w 457"/>
                <a:gd name="T65" fmla="*/ 86 h 397"/>
                <a:gd name="T66" fmla="*/ 0 w 457"/>
                <a:gd name="T67" fmla="*/ 108 h 397"/>
                <a:gd name="T68" fmla="*/ 16 w 457"/>
                <a:gd name="T69" fmla="*/ 308 h 397"/>
                <a:gd name="T70" fmla="*/ 60 w 457"/>
                <a:gd name="T71" fmla="*/ 343 h 397"/>
                <a:gd name="T72" fmla="*/ 112 w 457"/>
                <a:gd name="T73" fmla="*/ 371 h 397"/>
                <a:gd name="T74" fmla="*/ 170 w 457"/>
                <a:gd name="T75" fmla="*/ 391 h 397"/>
                <a:gd name="T76" fmla="*/ 229 w 457"/>
                <a:gd name="T77" fmla="*/ 397 h 397"/>
                <a:gd name="T78" fmla="*/ 259 w 457"/>
                <a:gd name="T79" fmla="*/ 395 h 397"/>
                <a:gd name="T80" fmla="*/ 319 w 457"/>
                <a:gd name="T81" fmla="*/ 381 h 397"/>
                <a:gd name="T82" fmla="*/ 375 w 457"/>
                <a:gd name="T83" fmla="*/ 357 h 397"/>
                <a:gd name="T84" fmla="*/ 423 w 457"/>
                <a:gd name="T85" fmla="*/ 325 h 397"/>
                <a:gd name="T86" fmla="*/ 443 w 457"/>
                <a:gd name="T87" fmla="*/ 308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57" h="397">
                  <a:moveTo>
                    <a:pt x="443" y="308"/>
                  </a:moveTo>
                  <a:lnTo>
                    <a:pt x="457" y="106"/>
                  </a:lnTo>
                  <a:lnTo>
                    <a:pt x="457" y="106"/>
                  </a:lnTo>
                  <a:lnTo>
                    <a:pt x="457" y="96"/>
                  </a:lnTo>
                  <a:lnTo>
                    <a:pt x="457" y="84"/>
                  </a:lnTo>
                  <a:lnTo>
                    <a:pt x="455" y="74"/>
                  </a:lnTo>
                  <a:lnTo>
                    <a:pt x="451" y="64"/>
                  </a:lnTo>
                  <a:lnTo>
                    <a:pt x="447" y="56"/>
                  </a:lnTo>
                  <a:lnTo>
                    <a:pt x="441" y="46"/>
                  </a:lnTo>
                  <a:lnTo>
                    <a:pt x="425" y="32"/>
                  </a:lnTo>
                  <a:lnTo>
                    <a:pt x="407" y="18"/>
                  </a:lnTo>
                  <a:lnTo>
                    <a:pt x="385" y="8"/>
                  </a:lnTo>
                  <a:lnTo>
                    <a:pt x="361" y="2"/>
                  </a:lnTo>
                  <a:lnTo>
                    <a:pt x="337" y="0"/>
                  </a:lnTo>
                  <a:lnTo>
                    <a:pt x="271" y="0"/>
                  </a:lnTo>
                  <a:lnTo>
                    <a:pt x="271" y="0"/>
                  </a:lnTo>
                  <a:lnTo>
                    <a:pt x="271" y="8"/>
                  </a:lnTo>
                  <a:lnTo>
                    <a:pt x="269" y="20"/>
                  </a:lnTo>
                  <a:lnTo>
                    <a:pt x="265" y="32"/>
                  </a:lnTo>
                  <a:lnTo>
                    <a:pt x="261" y="38"/>
                  </a:lnTo>
                  <a:lnTo>
                    <a:pt x="255" y="44"/>
                  </a:lnTo>
                  <a:lnTo>
                    <a:pt x="255" y="44"/>
                  </a:lnTo>
                  <a:lnTo>
                    <a:pt x="259" y="66"/>
                  </a:lnTo>
                  <a:lnTo>
                    <a:pt x="267" y="118"/>
                  </a:lnTo>
                  <a:lnTo>
                    <a:pt x="271" y="148"/>
                  </a:lnTo>
                  <a:lnTo>
                    <a:pt x="273" y="178"/>
                  </a:lnTo>
                  <a:lnTo>
                    <a:pt x="275" y="204"/>
                  </a:lnTo>
                  <a:lnTo>
                    <a:pt x="271" y="224"/>
                  </a:lnTo>
                  <a:lnTo>
                    <a:pt x="271" y="224"/>
                  </a:lnTo>
                  <a:lnTo>
                    <a:pt x="265" y="242"/>
                  </a:lnTo>
                  <a:lnTo>
                    <a:pt x="255" y="264"/>
                  </a:lnTo>
                  <a:lnTo>
                    <a:pt x="249" y="274"/>
                  </a:lnTo>
                  <a:lnTo>
                    <a:pt x="241" y="282"/>
                  </a:lnTo>
                  <a:lnTo>
                    <a:pt x="235" y="288"/>
                  </a:lnTo>
                  <a:lnTo>
                    <a:pt x="227" y="290"/>
                  </a:lnTo>
                  <a:lnTo>
                    <a:pt x="227" y="290"/>
                  </a:lnTo>
                  <a:lnTo>
                    <a:pt x="220" y="288"/>
                  </a:lnTo>
                  <a:lnTo>
                    <a:pt x="212" y="282"/>
                  </a:lnTo>
                  <a:lnTo>
                    <a:pt x="206" y="274"/>
                  </a:lnTo>
                  <a:lnTo>
                    <a:pt x="200" y="264"/>
                  </a:lnTo>
                  <a:lnTo>
                    <a:pt x="192" y="242"/>
                  </a:lnTo>
                  <a:lnTo>
                    <a:pt x="186" y="224"/>
                  </a:lnTo>
                  <a:lnTo>
                    <a:pt x="186" y="224"/>
                  </a:lnTo>
                  <a:lnTo>
                    <a:pt x="184" y="204"/>
                  </a:lnTo>
                  <a:lnTo>
                    <a:pt x="186" y="178"/>
                  </a:lnTo>
                  <a:lnTo>
                    <a:pt x="190" y="148"/>
                  </a:lnTo>
                  <a:lnTo>
                    <a:pt x="194" y="118"/>
                  </a:lnTo>
                  <a:lnTo>
                    <a:pt x="204" y="66"/>
                  </a:lnTo>
                  <a:lnTo>
                    <a:pt x="210" y="44"/>
                  </a:lnTo>
                  <a:lnTo>
                    <a:pt x="210" y="44"/>
                  </a:lnTo>
                  <a:lnTo>
                    <a:pt x="206" y="40"/>
                  </a:lnTo>
                  <a:lnTo>
                    <a:pt x="200" y="34"/>
                  </a:lnTo>
                  <a:lnTo>
                    <a:pt x="196" y="20"/>
                  </a:lnTo>
                  <a:lnTo>
                    <a:pt x="192" y="0"/>
                  </a:lnTo>
                  <a:lnTo>
                    <a:pt x="120" y="0"/>
                  </a:lnTo>
                  <a:lnTo>
                    <a:pt x="120" y="0"/>
                  </a:lnTo>
                  <a:lnTo>
                    <a:pt x="120" y="0"/>
                  </a:lnTo>
                  <a:lnTo>
                    <a:pt x="96" y="2"/>
                  </a:lnTo>
                  <a:lnTo>
                    <a:pt x="72" y="8"/>
                  </a:lnTo>
                  <a:lnTo>
                    <a:pt x="52" y="18"/>
                  </a:lnTo>
                  <a:lnTo>
                    <a:pt x="32" y="32"/>
                  </a:lnTo>
                  <a:lnTo>
                    <a:pt x="18" y="48"/>
                  </a:lnTo>
                  <a:lnTo>
                    <a:pt x="12" y="56"/>
                  </a:lnTo>
                  <a:lnTo>
                    <a:pt x="6" y="66"/>
                  </a:lnTo>
                  <a:lnTo>
                    <a:pt x="2" y="76"/>
                  </a:lnTo>
                  <a:lnTo>
                    <a:pt x="0" y="86"/>
                  </a:lnTo>
                  <a:lnTo>
                    <a:pt x="0" y="96"/>
                  </a:lnTo>
                  <a:lnTo>
                    <a:pt x="0" y="108"/>
                  </a:lnTo>
                  <a:lnTo>
                    <a:pt x="16" y="308"/>
                  </a:lnTo>
                  <a:lnTo>
                    <a:pt x="16" y="308"/>
                  </a:lnTo>
                  <a:lnTo>
                    <a:pt x="36" y="325"/>
                  </a:lnTo>
                  <a:lnTo>
                    <a:pt x="60" y="343"/>
                  </a:lnTo>
                  <a:lnTo>
                    <a:pt x="86" y="359"/>
                  </a:lnTo>
                  <a:lnTo>
                    <a:pt x="112" y="371"/>
                  </a:lnTo>
                  <a:lnTo>
                    <a:pt x="140" y="383"/>
                  </a:lnTo>
                  <a:lnTo>
                    <a:pt x="170" y="391"/>
                  </a:lnTo>
                  <a:lnTo>
                    <a:pt x="200" y="395"/>
                  </a:lnTo>
                  <a:lnTo>
                    <a:pt x="229" y="397"/>
                  </a:lnTo>
                  <a:lnTo>
                    <a:pt x="229" y="397"/>
                  </a:lnTo>
                  <a:lnTo>
                    <a:pt x="259" y="395"/>
                  </a:lnTo>
                  <a:lnTo>
                    <a:pt x="289" y="389"/>
                  </a:lnTo>
                  <a:lnTo>
                    <a:pt x="319" y="381"/>
                  </a:lnTo>
                  <a:lnTo>
                    <a:pt x="347" y="369"/>
                  </a:lnTo>
                  <a:lnTo>
                    <a:pt x="375" y="357"/>
                  </a:lnTo>
                  <a:lnTo>
                    <a:pt x="401" y="341"/>
                  </a:lnTo>
                  <a:lnTo>
                    <a:pt x="423" y="325"/>
                  </a:lnTo>
                  <a:lnTo>
                    <a:pt x="443" y="308"/>
                  </a:lnTo>
                  <a:lnTo>
                    <a:pt x="443" y="30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95" name="Freeform 11"/>
            <p:cNvSpPr/>
            <p:nvPr/>
          </p:nvSpPr>
          <p:spPr bwMode="auto">
            <a:xfrm>
              <a:off x="7493000" y="4675188"/>
              <a:ext cx="385762" cy="385763"/>
            </a:xfrm>
            <a:custGeom>
              <a:avLst/>
              <a:gdLst>
                <a:gd name="T0" fmla="*/ 121 w 243"/>
                <a:gd name="T1" fmla="*/ 243 h 243"/>
                <a:gd name="T2" fmla="*/ 121 w 243"/>
                <a:gd name="T3" fmla="*/ 243 h 243"/>
                <a:gd name="T4" fmla="*/ 133 w 243"/>
                <a:gd name="T5" fmla="*/ 243 h 243"/>
                <a:gd name="T6" fmla="*/ 145 w 243"/>
                <a:gd name="T7" fmla="*/ 241 h 243"/>
                <a:gd name="T8" fmla="*/ 157 w 243"/>
                <a:gd name="T9" fmla="*/ 239 h 243"/>
                <a:gd name="T10" fmla="*/ 167 w 243"/>
                <a:gd name="T11" fmla="*/ 233 h 243"/>
                <a:gd name="T12" fmla="*/ 189 w 243"/>
                <a:gd name="T13" fmla="*/ 223 h 243"/>
                <a:gd name="T14" fmla="*/ 207 w 243"/>
                <a:gd name="T15" fmla="*/ 207 h 243"/>
                <a:gd name="T16" fmla="*/ 221 w 243"/>
                <a:gd name="T17" fmla="*/ 189 h 243"/>
                <a:gd name="T18" fmla="*/ 233 w 243"/>
                <a:gd name="T19" fmla="*/ 169 h 243"/>
                <a:gd name="T20" fmla="*/ 237 w 243"/>
                <a:gd name="T21" fmla="*/ 157 h 243"/>
                <a:gd name="T22" fmla="*/ 239 w 243"/>
                <a:gd name="T23" fmla="*/ 145 h 243"/>
                <a:gd name="T24" fmla="*/ 241 w 243"/>
                <a:gd name="T25" fmla="*/ 134 h 243"/>
                <a:gd name="T26" fmla="*/ 243 w 243"/>
                <a:gd name="T27" fmla="*/ 122 h 243"/>
                <a:gd name="T28" fmla="*/ 243 w 243"/>
                <a:gd name="T29" fmla="*/ 122 h 243"/>
                <a:gd name="T30" fmla="*/ 241 w 243"/>
                <a:gd name="T31" fmla="*/ 110 h 243"/>
                <a:gd name="T32" fmla="*/ 239 w 243"/>
                <a:gd name="T33" fmla="*/ 98 h 243"/>
                <a:gd name="T34" fmla="*/ 237 w 243"/>
                <a:gd name="T35" fmla="*/ 86 h 243"/>
                <a:gd name="T36" fmla="*/ 233 w 243"/>
                <a:gd name="T37" fmla="*/ 74 h 243"/>
                <a:gd name="T38" fmla="*/ 221 w 243"/>
                <a:gd name="T39" fmla="*/ 54 h 243"/>
                <a:gd name="T40" fmla="*/ 207 w 243"/>
                <a:gd name="T41" fmla="*/ 36 h 243"/>
                <a:gd name="T42" fmla="*/ 189 w 243"/>
                <a:gd name="T43" fmla="*/ 22 h 243"/>
                <a:gd name="T44" fmla="*/ 167 w 243"/>
                <a:gd name="T45" fmla="*/ 10 h 243"/>
                <a:gd name="T46" fmla="*/ 157 w 243"/>
                <a:gd name="T47" fmla="*/ 6 h 243"/>
                <a:gd name="T48" fmla="*/ 145 w 243"/>
                <a:gd name="T49" fmla="*/ 2 h 243"/>
                <a:gd name="T50" fmla="*/ 133 w 243"/>
                <a:gd name="T51" fmla="*/ 0 h 243"/>
                <a:gd name="T52" fmla="*/ 121 w 243"/>
                <a:gd name="T53" fmla="*/ 0 h 243"/>
                <a:gd name="T54" fmla="*/ 121 w 243"/>
                <a:gd name="T55" fmla="*/ 0 h 243"/>
                <a:gd name="T56" fmla="*/ 108 w 243"/>
                <a:gd name="T57" fmla="*/ 0 h 243"/>
                <a:gd name="T58" fmla="*/ 96 w 243"/>
                <a:gd name="T59" fmla="*/ 2 h 243"/>
                <a:gd name="T60" fmla="*/ 84 w 243"/>
                <a:gd name="T61" fmla="*/ 6 h 243"/>
                <a:gd name="T62" fmla="*/ 74 w 243"/>
                <a:gd name="T63" fmla="*/ 10 h 243"/>
                <a:gd name="T64" fmla="*/ 52 w 243"/>
                <a:gd name="T65" fmla="*/ 22 h 243"/>
                <a:gd name="T66" fmla="*/ 34 w 243"/>
                <a:gd name="T67" fmla="*/ 36 h 243"/>
                <a:gd name="T68" fmla="*/ 20 w 243"/>
                <a:gd name="T69" fmla="*/ 54 h 243"/>
                <a:gd name="T70" fmla="*/ 8 w 243"/>
                <a:gd name="T71" fmla="*/ 74 h 243"/>
                <a:gd name="T72" fmla="*/ 4 w 243"/>
                <a:gd name="T73" fmla="*/ 86 h 243"/>
                <a:gd name="T74" fmla="*/ 2 w 243"/>
                <a:gd name="T75" fmla="*/ 98 h 243"/>
                <a:gd name="T76" fmla="*/ 0 w 243"/>
                <a:gd name="T77" fmla="*/ 110 h 243"/>
                <a:gd name="T78" fmla="*/ 0 w 243"/>
                <a:gd name="T79" fmla="*/ 122 h 243"/>
                <a:gd name="T80" fmla="*/ 0 w 243"/>
                <a:gd name="T81" fmla="*/ 122 h 243"/>
                <a:gd name="T82" fmla="*/ 0 w 243"/>
                <a:gd name="T83" fmla="*/ 134 h 243"/>
                <a:gd name="T84" fmla="*/ 2 w 243"/>
                <a:gd name="T85" fmla="*/ 145 h 243"/>
                <a:gd name="T86" fmla="*/ 4 w 243"/>
                <a:gd name="T87" fmla="*/ 157 h 243"/>
                <a:gd name="T88" fmla="*/ 8 w 243"/>
                <a:gd name="T89" fmla="*/ 169 h 243"/>
                <a:gd name="T90" fmla="*/ 20 w 243"/>
                <a:gd name="T91" fmla="*/ 189 h 243"/>
                <a:gd name="T92" fmla="*/ 34 w 243"/>
                <a:gd name="T93" fmla="*/ 207 h 243"/>
                <a:gd name="T94" fmla="*/ 52 w 243"/>
                <a:gd name="T95" fmla="*/ 223 h 243"/>
                <a:gd name="T96" fmla="*/ 74 w 243"/>
                <a:gd name="T97" fmla="*/ 233 h 243"/>
                <a:gd name="T98" fmla="*/ 84 w 243"/>
                <a:gd name="T99" fmla="*/ 239 h 243"/>
                <a:gd name="T100" fmla="*/ 96 w 243"/>
                <a:gd name="T101" fmla="*/ 241 h 243"/>
                <a:gd name="T102" fmla="*/ 108 w 243"/>
                <a:gd name="T103" fmla="*/ 243 h 243"/>
                <a:gd name="T104" fmla="*/ 121 w 243"/>
                <a:gd name="T105" fmla="*/ 243 h 243"/>
                <a:gd name="T106" fmla="*/ 121 w 243"/>
                <a:gd name="T107" fmla="*/ 243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43" h="243">
                  <a:moveTo>
                    <a:pt x="121" y="243"/>
                  </a:moveTo>
                  <a:lnTo>
                    <a:pt x="121" y="243"/>
                  </a:lnTo>
                  <a:lnTo>
                    <a:pt x="133" y="243"/>
                  </a:lnTo>
                  <a:lnTo>
                    <a:pt x="145" y="241"/>
                  </a:lnTo>
                  <a:lnTo>
                    <a:pt x="157" y="239"/>
                  </a:lnTo>
                  <a:lnTo>
                    <a:pt x="167" y="233"/>
                  </a:lnTo>
                  <a:lnTo>
                    <a:pt x="189" y="223"/>
                  </a:lnTo>
                  <a:lnTo>
                    <a:pt x="207" y="207"/>
                  </a:lnTo>
                  <a:lnTo>
                    <a:pt x="221" y="189"/>
                  </a:lnTo>
                  <a:lnTo>
                    <a:pt x="233" y="169"/>
                  </a:lnTo>
                  <a:lnTo>
                    <a:pt x="237" y="157"/>
                  </a:lnTo>
                  <a:lnTo>
                    <a:pt x="239" y="145"/>
                  </a:lnTo>
                  <a:lnTo>
                    <a:pt x="241" y="134"/>
                  </a:lnTo>
                  <a:lnTo>
                    <a:pt x="243" y="122"/>
                  </a:lnTo>
                  <a:lnTo>
                    <a:pt x="243" y="122"/>
                  </a:lnTo>
                  <a:lnTo>
                    <a:pt x="241" y="110"/>
                  </a:lnTo>
                  <a:lnTo>
                    <a:pt x="239" y="98"/>
                  </a:lnTo>
                  <a:lnTo>
                    <a:pt x="237" y="86"/>
                  </a:lnTo>
                  <a:lnTo>
                    <a:pt x="233" y="74"/>
                  </a:lnTo>
                  <a:lnTo>
                    <a:pt x="221" y="54"/>
                  </a:lnTo>
                  <a:lnTo>
                    <a:pt x="207" y="36"/>
                  </a:lnTo>
                  <a:lnTo>
                    <a:pt x="189" y="22"/>
                  </a:lnTo>
                  <a:lnTo>
                    <a:pt x="167" y="10"/>
                  </a:lnTo>
                  <a:lnTo>
                    <a:pt x="157" y="6"/>
                  </a:lnTo>
                  <a:lnTo>
                    <a:pt x="145" y="2"/>
                  </a:lnTo>
                  <a:lnTo>
                    <a:pt x="133" y="0"/>
                  </a:lnTo>
                  <a:lnTo>
                    <a:pt x="121" y="0"/>
                  </a:lnTo>
                  <a:lnTo>
                    <a:pt x="121" y="0"/>
                  </a:lnTo>
                  <a:lnTo>
                    <a:pt x="108" y="0"/>
                  </a:lnTo>
                  <a:lnTo>
                    <a:pt x="96" y="2"/>
                  </a:lnTo>
                  <a:lnTo>
                    <a:pt x="84" y="6"/>
                  </a:lnTo>
                  <a:lnTo>
                    <a:pt x="74" y="10"/>
                  </a:lnTo>
                  <a:lnTo>
                    <a:pt x="52" y="22"/>
                  </a:lnTo>
                  <a:lnTo>
                    <a:pt x="34" y="36"/>
                  </a:lnTo>
                  <a:lnTo>
                    <a:pt x="20" y="54"/>
                  </a:lnTo>
                  <a:lnTo>
                    <a:pt x="8" y="74"/>
                  </a:lnTo>
                  <a:lnTo>
                    <a:pt x="4" y="86"/>
                  </a:lnTo>
                  <a:lnTo>
                    <a:pt x="2" y="98"/>
                  </a:lnTo>
                  <a:lnTo>
                    <a:pt x="0" y="11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0" y="134"/>
                  </a:lnTo>
                  <a:lnTo>
                    <a:pt x="2" y="145"/>
                  </a:lnTo>
                  <a:lnTo>
                    <a:pt x="4" y="157"/>
                  </a:lnTo>
                  <a:lnTo>
                    <a:pt x="8" y="169"/>
                  </a:lnTo>
                  <a:lnTo>
                    <a:pt x="20" y="189"/>
                  </a:lnTo>
                  <a:lnTo>
                    <a:pt x="34" y="207"/>
                  </a:lnTo>
                  <a:lnTo>
                    <a:pt x="52" y="223"/>
                  </a:lnTo>
                  <a:lnTo>
                    <a:pt x="74" y="233"/>
                  </a:lnTo>
                  <a:lnTo>
                    <a:pt x="84" y="239"/>
                  </a:lnTo>
                  <a:lnTo>
                    <a:pt x="96" y="241"/>
                  </a:lnTo>
                  <a:lnTo>
                    <a:pt x="108" y="243"/>
                  </a:lnTo>
                  <a:lnTo>
                    <a:pt x="121" y="243"/>
                  </a:lnTo>
                  <a:lnTo>
                    <a:pt x="121" y="24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96" name="Freeform 12"/>
            <p:cNvSpPr/>
            <p:nvPr/>
          </p:nvSpPr>
          <p:spPr bwMode="auto">
            <a:xfrm>
              <a:off x="6889750" y="4325938"/>
              <a:ext cx="1771650" cy="1577975"/>
            </a:xfrm>
            <a:custGeom>
              <a:avLst/>
              <a:gdLst>
                <a:gd name="T0" fmla="*/ 935 w 1116"/>
                <a:gd name="T1" fmla="*/ 282 h 994"/>
                <a:gd name="T2" fmla="*/ 923 w 1116"/>
                <a:gd name="T3" fmla="*/ 276 h 994"/>
                <a:gd name="T4" fmla="*/ 735 w 1116"/>
                <a:gd name="T5" fmla="*/ 457 h 994"/>
                <a:gd name="T6" fmla="*/ 731 w 1116"/>
                <a:gd name="T7" fmla="*/ 471 h 994"/>
                <a:gd name="T8" fmla="*/ 739 w 1116"/>
                <a:gd name="T9" fmla="*/ 483 h 994"/>
                <a:gd name="T10" fmla="*/ 815 w 1116"/>
                <a:gd name="T11" fmla="*/ 485 h 994"/>
                <a:gd name="T12" fmla="*/ 855 w 1116"/>
                <a:gd name="T13" fmla="*/ 491 h 994"/>
                <a:gd name="T14" fmla="*/ 857 w 1116"/>
                <a:gd name="T15" fmla="*/ 531 h 994"/>
                <a:gd name="T16" fmla="*/ 835 w 1116"/>
                <a:gd name="T17" fmla="*/ 623 h 994"/>
                <a:gd name="T18" fmla="*/ 773 w 1116"/>
                <a:gd name="T19" fmla="*/ 729 h 994"/>
                <a:gd name="T20" fmla="*/ 695 w 1116"/>
                <a:gd name="T21" fmla="*/ 801 h 994"/>
                <a:gd name="T22" fmla="*/ 563 w 1116"/>
                <a:gd name="T23" fmla="*/ 856 h 994"/>
                <a:gd name="T24" fmla="*/ 456 w 1116"/>
                <a:gd name="T25" fmla="*/ 862 h 994"/>
                <a:gd name="T26" fmla="*/ 324 w 1116"/>
                <a:gd name="T27" fmla="*/ 822 h 994"/>
                <a:gd name="T28" fmla="*/ 240 w 1116"/>
                <a:gd name="T29" fmla="*/ 761 h 994"/>
                <a:gd name="T30" fmla="*/ 160 w 1116"/>
                <a:gd name="T31" fmla="*/ 641 h 994"/>
                <a:gd name="T32" fmla="*/ 132 w 1116"/>
                <a:gd name="T33" fmla="*/ 503 h 994"/>
                <a:gd name="T34" fmla="*/ 148 w 1116"/>
                <a:gd name="T35" fmla="*/ 395 h 994"/>
                <a:gd name="T36" fmla="*/ 214 w 1116"/>
                <a:gd name="T37" fmla="*/ 270 h 994"/>
                <a:gd name="T38" fmla="*/ 296 w 1116"/>
                <a:gd name="T39" fmla="*/ 196 h 994"/>
                <a:gd name="T40" fmla="*/ 434 w 1116"/>
                <a:gd name="T41" fmla="*/ 140 h 994"/>
                <a:gd name="T42" fmla="*/ 539 w 1116"/>
                <a:gd name="T43" fmla="*/ 132 h 994"/>
                <a:gd name="T44" fmla="*/ 627 w 1116"/>
                <a:gd name="T45" fmla="*/ 152 h 994"/>
                <a:gd name="T46" fmla="*/ 661 w 1116"/>
                <a:gd name="T47" fmla="*/ 154 h 994"/>
                <a:gd name="T48" fmla="*/ 695 w 1116"/>
                <a:gd name="T49" fmla="*/ 136 h 994"/>
                <a:gd name="T50" fmla="*/ 713 w 1116"/>
                <a:gd name="T51" fmla="*/ 98 h 994"/>
                <a:gd name="T52" fmla="*/ 701 w 1116"/>
                <a:gd name="T53" fmla="*/ 50 h 994"/>
                <a:gd name="T54" fmla="*/ 671 w 1116"/>
                <a:gd name="T55" fmla="*/ 28 h 994"/>
                <a:gd name="T56" fmla="*/ 509 w 1116"/>
                <a:gd name="T57" fmla="*/ 0 h 994"/>
                <a:gd name="T58" fmla="*/ 434 w 1116"/>
                <a:gd name="T59" fmla="*/ 6 h 994"/>
                <a:gd name="T60" fmla="*/ 336 w 1116"/>
                <a:gd name="T61" fmla="*/ 30 h 994"/>
                <a:gd name="T62" fmla="*/ 244 w 1116"/>
                <a:gd name="T63" fmla="*/ 74 h 994"/>
                <a:gd name="T64" fmla="*/ 162 w 1116"/>
                <a:gd name="T65" fmla="*/ 134 h 994"/>
                <a:gd name="T66" fmla="*/ 110 w 1116"/>
                <a:gd name="T67" fmla="*/ 188 h 994"/>
                <a:gd name="T68" fmla="*/ 56 w 1116"/>
                <a:gd name="T69" fmla="*/ 272 h 994"/>
                <a:gd name="T70" fmla="*/ 10 w 1116"/>
                <a:gd name="T71" fmla="*/ 407 h 994"/>
                <a:gd name="T72" fmla="*/ 10 w 1116"/>
                <a:gd name="T73" fmla="*/ 597 h 994"/>
                <a:gd name="T74" fmla="*/ 58 w 1116"/>
                <a:gd name="T75" fmla="*/ 733 h 994"/>
                <a:gd name="T76" fmla="*/ 114 w 1116"/>
                <a:gd name="T77" fmla="*/ 817 h 994"/>
                <a:gd name="T78" fmla="*/ 184 w 1116"/>
                <a:gd name="T79" fmla="*/ 886 h 994"/>
                <a:gd name="T80" fmla="*/ 350 w 1116"/>
                <a:gd name="T81" fmla="*/ 974 h 994"/>
                <a:gd name="T82" fmla="*/ 490 w 1116"/>
                <a:gd name="T83" fmla="*/ 994 h 994"/>
                <a:gd name="T84" fmla="*/ 545 w 1116"/>
                <a:gd name="T85" fmla="*/ 992 h 994"/>
                <a:gd name="T86" fmla="*/ 729 w 1116"/>
                <a:gd name="T87" fmla="*/ 934 h 994"/>
                <a:gd name="T88" fmla="*/ 845 w 1116"/>
                <a:gd name="T89" fmla="*/ 844 h 994"/>
                <a:gd name="T90" fmla="*/ 929 w 1116"/>
                <a:gd name="T91" fmla="*/ 733 h 994"/>
                <a:gd name="T92" fmla="*/ 967 w 1116"/>
                <a:gd name="T93" fmla="*/ 647 h 994"/>
                <a:gd name="T94" fmla="*/ 989 w 1116"/>
                <a:gd name="T95" fmla="*/ 523 h 994"/>
                <a:gd name="T96" fmla="*/ 995 w 1116"/>
                <a:gd name="T97" fmla="*/ 487 h 994"/>
                <a:gd name="T98" fmla="*/ 1098 w 1116"/>
                <a:gd name="T99" fmla="*/ 483 h 994"/>
                <a:gd name="T100" fmla="*/ 1108 w 1116"/>
                <a:gd name="T101" fmla="*/ 481 h 994"/>
                <a:gd name="T102" fmla="*/ 1116 w 1116"/>
                <a:gd name="T103" fmla="*/ 467 h 994"/>
                <a:gd name="T104" fmla="*/ 1110 w 1116"/>
                <a:gd name="T105" fmla="*/ 455 h 9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116" h="994">
                  <a:moveTo>
                    <a:pt x="1110" y="455"/>
                  </a:moveTo>
                  <a:lnTo>
                    <a:pt x="951" y="298"/>
                  </a:lnTo>
                  <a:lnTo>
                    <a:pt x="935" y="282"/>
                  </a:lnTo>
                  <a:lnTo>
                    <a:pt x="935" y="282"/>
                  </a:lnTo>
                  <a:lnTo>
                    <a:pt x="929" y="278"/>
                  </a:lnTo>
                  <a:lnTo>
                    <a:pt x="923" y="276"/>
                  </a:lnTo>
                  <a:lnTo>
                    <a:pt x="923" y="276"/>
                  </a:lnTo>
                  <a:lnTo>
                    <a:pt x="923" y="276"/>
                  </a:lnTo>
                  <a:lnTo>
                    <a:pt x="915" y="278"/>
                  </a:lnTo>
                  <a:lnTo>
                    <a:pt x="911" y="282"/>
                  </a:lnTo>
                  <a:lnTo>
                    <a:pt x="815" y="377"/>
                  </a:lnTo>
                  <a:lnTo>
                    <a:pt x="735" y="457"/>
                  </a:lnTo>
                  <a:lnTo>
                    <a:pt x="735" y="457"/>
                  </a:lnTo>
                  <a:lnTo>
                    <a:pt x="733" y="461"/>
                  </a:lnTo>
                  <a:lnTo>
                    <a:pt x="731" y="465"/>
                  </a:lnTo>
                  <a:lnTo>
                    <a:pt x="731" y="471"/>
                  </a:lnTo>
                  <a:lnTo>
                    <a:pt x="733" y="475"/>
                  </a:lnTo>
                  <a:lnTo>
                    <a:pt x="733" y="475"/>
                  </a:lnTo>
                  <a:lnTo>
                    <a:pt x="735" y="479"/>
                  </a:lnTo>
                  <a:lnTo>
                    <a:pt x="739" y="483"/>
                  </a:lnTo>
                  <a:lnTo>
                    <a:pt x="743" y="485"/>
                  </a:lnTo>
                  <a:lnTo>
                    <a:pt x="747" y="485"/>
                  </a:lnTo>
                  <a:lnTo>
                    <a:pt x="747" y="485"/>
                  </a:lnTo>
                  <a:lnTo>
                    <a:pt x="815" y="485"/>
                  </a:lnTo>
                  <a:lnTo>
                    <a:pt x="841" y="485"/>
                  </a:lnTo>
                  <a:lnTo>
                    <a:pt x="841" y="485"/>
                  </a:lnTo>
                  <a:lnTo>
                    <a:pt x="849" y="487"/>
                  </a:lnTo>
                  <a:lnTo>
                    <a:pt x="855" y="491"/>
                  </a:lnTo>
                  <a:lnTo>
                    <a:pt x="855" y="491"/>
                  </a:lnTo>
                  <a:lnTo>
                    <a:pt x="859" y="497"/>
                  </a:lnTo>
                  <a:lnTo>
                    <a:pt x="859" y="503"/>
                  </a:lnTo>
                  <a:lnTo>
                    <a:pt x="857" y="531"/>
                  </a:lnTo>
                  <a:lnTo>
                    <a:pt x="857" y="531"/>
                  </a:lnTo>
                  <a:lnTo>
                    <a:pt x="851" y="563"/>
                  </a:lnTo>
                  <a:lnTo>
                    <a:pt x="845" y="593"/>
                  </a:lnTo>
                  <a:lnTo>
                    <a:pt x="835" y="623"/>
                  </a:lnTo>
                  <a:lnTo>
                    <a:pt x="823" y="651"/>
                  </a:lnTo>
                  <a:lnTo>
                    <a:pt x="809" y="679"/>
                  </a:lnTo>
                  <a:lnTo>
                    <a:pt x="791" y="705"/>
                  </a:lnTo>
                  <a:lnTo>
                    <a:pt x="773" y="729"/>
                  </a:lnTo>
                  <a:lnTo>
                    <a:pt x="753" y="753"/>
                  </a:lnTo>
                  <a:lnTo>
                    <a:pt x="753" y="753"/>
                  </a:lnTo>
                  <a:lnTo>
                    <a:pt x="725" y="779"/>
                  </a:lnTo>
                  <a:lnTo>
                    <a:pt x="695" y="801"/>
                  </a:lnTo>
                  <a:lnTo>
                    <a:pt x="663" y="819"/>
                  </a:lnTo>
                  <a:lnTo>
                    <a:pt x="631" y="834"/>
                  </a:lnTo>
                  <a:lnTo>
                    <a:pt x="597" y="846"/>
                  </a:lnTo>
                  <a:lnTo>
                    <a:pt x="563" y="856"/>
                  </a:lnTo>
                  <a:lnTo>
                    <a:pt x="527" y="862"/>
                  </a:lnTo>
                  <a:lnTo>
                    <a:pt x="492" y="864"/>
                  </a:lnTo>
                  <a:lnTo>
                    <a:pt x="492" y="864"/>
                  </a:lnTo>
                  <a:lnTo>
                    <a:pt x="456" y="862"/>
                  </a:lnTo>
                  <a:lnTo>
                    <a:pt x="422" y="856"/>
                  </a:lnTo>
                  <a:lnTo>
                    <a:pt x="388" y="848"/>
                  </a:lnTo>
                  <a:lnTo>
                    <a:pt x="356" y="836"/>
                  </a:lnTo>
                  <a:lnTo>
                    <a:pt x="324" y="822"/>
                  </a:lnTo>
                  <a:lnTo>
                    <a:pt x="296" y="805"/>
                  </a:lnTo>
                  <a:lnTo>
                    <a:pt x="266" y="783"/>
                  </a:lnTo>
                  <a:lnTo>
                    <a:pt x="240" y="761"/>
                  </a:lnTo>
                  <a:lnTo>
                    <a:pt x="240" y="761"/>
                  </a:lnTo>
                  <a:lnTo>
                    <a:pt x="216" y="733"/>
                  </a:lnTo>
                  <a:lnTo>
                    <a:pt x="194" y="705"/>
                  </a:lnTo>
                  <a:lnTo>
                    <a:pt x="176" y="675"/>
                  </a:lnTo>
                  <a:lnTo>
                    <a:pt x="160" y="641"/>
                  </a:lnTo>
                  <a:lnTo>
                    <a:pt x="148" y="609"/>
                  </a:lnTo>
                  <a:lnTo>
                    <a:pt x="140" y="573"/>
                  </a:lnTo>
                  <a:lnTo>
                    <a:pt x="134" y="539"/>
                  </a:lnTo>
                  <a:lnTo>
                    <a:pt x="132" y="503"/>
                  </a:lnTo>
                  <a:lnTo>
                    <a:pt x="132" y="503"/>
                  </a:lnTo>
                  <a:lnTo>
                    <a:pt x="134" y="465"/>
                  </a:lnTo>
                  <a:lnTo>
                    <a:pt x="140" y="431"/>
                  </a:lnTo>
                  <a:lnTo>
                    <a:pt x="148" y="395"/>
                  </a:lnTo>
                  <a:lnTo>
                    <a:pt x="160" y="361"/>
                  </a:lnTo>
                  <a:lnTo>
                    <a:pt x="174" y="330"/>
                  </a:lnTo>
                  <a:lnTo>
                    <a:pt x="192" y="300"/>
                  </a:lnTo>
                  <a:lnTo>
                    <a:pt x="214" y="270"/>
                  </a:lnTo>
                  <a:lnTo>
                    <a:pt x="238" y="244"/>
                  </a:lnTo>
                  <a:lnTo>
                    <a:pt x="238" y="244"/>
                  </a:lnTo>
                  <a:lnTo>
                    <a:pt x="266" y="218"/>
                  </a:lnTo>
                  <a:lnTo>
                    <a:pt x="296" y="196"/>
                  </a:lnTo>
                  <a:lnTo>
                    <a:pt x="328" y="176"/>
                  </a:lnTo>
                  <a:lnTo>
                    <a:pt x="362" y="160"/>
                  </a:lnTo>
                  <a:lnTo>
                    <a:pt x="398" y="148"/>
                  </a:lnTo>
                  <a:lnTo>
                    <a:pt x="434" y="140"/>
                  </a:lnTo>
                  <a:lnTo>
                    <a:pt x="470" y="134"/>
                  </a:lnTo>
                  <a:lnTo>
                    <a:pt x="507" y="132"/>
                  </a:lnTo>
                  <a:lnTo>
                    <a:pt x="507" y="132"/>
                  </a:lnTo>
                  <a:lnTo>
                    <a:pt x="539" y="132"/>
                  </a:lnTo>
                  <a:lnTo>
                    <a:pt x="569" y="136"/>
                  </a:lnTo>
                  <a:lnTo>
                    <a:pt x="597" y="142"/>
                  </a:lnTo>
                  <a:lnTo>
                    <a:pt x="627" y="152"/>
                  </a:lnTo>
                  <a:lnTo>
                    <a:pt x="627" y="152"/>
                  </a:lnTo>
                  <a:lnTo>
                    <a:pt x="637" y="154"/>
                  </a:lnTo>
                  <a:lnTo>
                    <a:pt x="649" y="156"/>
                  </a:lnTo>
                  <a:lnTo>
                    <a:pt x="649" y="156"/>
                  </a:lnTo>
                  <a:lnTo>
                    <a:pt x="661" y="154"/>
                  </a:lnTo>
                  <a:lnTo>
                    <a:pt x="673" y="150"/>
                  </a:lnTo>
                  <a:lnTo>
                    <a:pt x="685" y="144"/>
                  </a:lnTo>
                  <a:lnTo>
                    <a:pt x="695" y="136"/>
                  </a:lnTo>
                  <a:lnTo>
                    <a:pt x="695" y="136"/>
                  </a:lnTo>
                  <a:lnTo>
                    <a:pt x="705" y="124"/>
                  </a:lnTo>
                  <a:lnTo>
                    <a:pt x="711" y="112"/>
                  </a:lnTo>
                  <a:lnTo>
                    <a:pt x="711" y="112"/>
                  </a:lnTo>
                  <a:lnTo>
                    <a:pt x="713" y="98"/>
                  </a:lnTo>
                  <a:lnTo>
                    <a:pt x="715" y="86"/>
                  </a:lnTo>
                  <a:lnTo>
                    <a:pt x="713" y="74"/>
                  </a:lnTo>
                  <a:lnTo>
                    <a:pt x="709" y="62"/>
                  </a:lnTo>
                  <a:lnTo>
                    <a:pt x="701" y="50"/>
                  </a:lnTo>
                  <a:lnTo>
                    <a:pt x="693" y="40"/>
                  </a:lnTo>
                  <a:lnTo>
                    <a:pt x="683" y="34"/>
                  </a:lnTo>
                  <a:lnTo>
                    <a:pt x="671" y="28"/>
                  </a:lnTo>
                  <a:lnTo>
                    <a:pt x="671" y="28"/>
                  </a:lnTo>
                  <a:lnTo>
                    <a:pt x="631" y="16"/>
                  </a:lnTo>
                  <a:lnTo>
                    <a:pt x="591" y="6"/>
                  </a:lnTo>
                  <a:lnTo>
                    <a:pt x="551" y="2"/>
                  </a:lnTo>
                  <a:lnTo>
                    <a:pt x="509" y="0"/>
                  </a:lnTo>
                  <a:lnTo>
                    <a:pt x="509" y="0"/>
                  </a:lnTo>
                  <a:lnTo>
                    <a:pt x="484" y="0"/>
                  </a:lnTo>
                  <a:lnTo>
                    <a:pt x="458" y="2"/>
                  </a:lnTo>
                  <a:lnTo>
                    <a:pt x="434" y="6"/>
                  </a:lnTo>
                  <a:lnTo>
                    <a:pt x="408" y="10"/>
                  </a:lnTo>
                  <a:lnTo>
                    <a:pt x="384" y="16"/>
                  </a:lnTo>
                  <a:lnTo>
                    <a:pt x="360" y="22"/>
                  </a:lnTo>
                  <a:lnTo>
                    <a:pt x="336" y="30"/>
                  </a:lnTo>
                  <a:lnTo>
                    <a:pt x="312" y="40"/>
                  </a:lnTo>
                  <a:lnTo>
                    <a:pt x="288" y="50"/>
                  </a:lnTo>
                  <a:lnTo>
                    <a:pt x="266" y="60"/>
                  </a:lnTo>
                  <a:lnTo>
                    <a:pt x="244" y="74"/>
                  </a:lnTo>
                  <a:lnTo>
                    <a:pt x="222" y="86"/>
                  </a:lnTo>
                  <a:lnTo>
                    <a:pt x="202" y="102"/>
                  </a:lnTo>
                  <a:lnTo>
                    <a:pt x="182" y="116"/>
                  </a:lnTo>
                  <a:lnTo>
                    <a:pt x="162" y="134"/>
                  </a:lnTo>
                  <a:lnTo>
                    <a:pt x="144" y="150"/>
                  </a:lnTo>
                  <a:lnTo>
                    <a:pt x="144" y="150"/>
                  </a:lnTo>
                  <a:lnTo>
                    <a:pt x="126" y="170"/>
                  </a:lnTo>
                  <a:lnTo>
                    <a:pt x="110" y="188"/>
                  </a:lnTo>
                  <a:lnTo>
                    <a:pt x="96" y="208"/>
                  </a:lnTo>
                  <a:lnTo>
                    <a:pt x="82" y="230"/>
                  </a:lnTo>
                  <a:lnTo>
                    <a:pt x="68" y="250"/>
                  </a:lnTo>
                  <a:lnTo>
                    <a:pt x="56" y="272"/>
                  </a:lnTo>
                  <a:lnTo>
                    <a:pt x="46" y="294"/>
                  </a:lnTo>
                  <a:lnTo>
                    <a:pt x="36" y="316"/>
                  </a:lnTo>
                  <a:lnTo>
                    <a:pt x="20" y="361"/>
                  </a:lnTo>
                  <a:lnTo>
                    <a:pt x="10" y="407"/>
                  </a:lnTo>
                  <a:lnTo>
                    <a:pt x="2" y="455"/>
                  </a:lnTo>
                  <a:lnTo>
                    <a:pt x="0" y="503"/>
                  </a:lnTo>
                  <a:lnTo>
                    <a:pt x="2" y="551"/>
                  </a:lnTo>
                  <a:lnTo>
                    <a:pt x="10" y="597"/>
                  </a:lnTo>
                  <a:lnTo>
                    <a:pt x="22" y="645"/>
                  </a:lnTo>
                  <a:lnTo>
                    <a:pt x="38" y="689"/>
                  </a:lnTo>
                  <a:lnTo>
                    <a:pt x="48" y="713"/>
                  </a:lnTo>
                  <a:lnTo>
                    <a:pt x="58" y="733"/>
                  </a:lnTo>
                  <a:lnTo>
                    <a:pt x="70" y="755"/>
                  </a:lnTo>
                  <a:lnTo>
                    <a:pt x="84" y="777"/>
                  </a:lnTo>
                  <a:lnTo>
                    <a:pt x="98" y="797"/>
                  </a:lnTo>
                  <a:lnTo>
                    <a:pt x="114" y="817"/>
                  </a:lnTo>
                  <a:lnTo>
                    <a:pt x="130" y="834"/>
                  </a:lnTo>
                  <a:lnTo>
                    <a:pt x="148" y="852"/>
                  </a:lnTo>
                  <a:lnTo>
                    <a:pt x="148" y="852"/>
                  </a:lnTo>
                  <a:lnTo>
                    <a:pt x="184" y="886"/>
                  </a:lnTo>
                  <a:lnTo>
                    <a:pt x="222" y="914"/>
                  </a:lnTo>
                  <a:lnTo>
                    <a:pt x="262" y="938"/>
                  </a:lnTo>
                  <a:lnTo>
                    <a:pt x="306" y="958"/>
                  </a:lnTo>
                  <a:lnTo>
                    <a:pt x="350" y="974"/>
                  </a:lnTo>
                  <a:lnTo>
                    <a:pt x="396" y="986"/>
                  </a:lnTo>
                  <a:lnTo>
                    <a:pt x="442" y="992"/>
                  </a:lnTo>
                  <a:lnTo>
                    <a:pt x="490" y="994"/>
                  </a:lnTo>
                  <a:lnTo>
                    <a:pt x="490" y="994"/>
                  </a:lnTo>
                  <a:lnTo>
                    <a:pt x="497" y="994"/>
                  </a:lnTo>
                  <a:lnTo>
                    <a:pt x="497" y="994"/>
                  </a:lnTo>
                  <a:lnTo>
                    <a:pt x="521" y="994"/>
                  </a:lnTo>
                  <a:lnTo>
                    <a:pt x="545" y="992"/>
                  </a:lnTo>
                  <a:lnTo>
                    <a:pt x="593" y="984"/>
                  </a:lnTo>
                  <a:lnTo>
                    <a:pt x="641" y="972"/>
                  </a:lnTo>
                  <a:lnTo>
                    <a:pt x="685" y="954"/>
                  </a:lnTo>
                  <a:lnTo>
                    <a:pt x="729" y="934"/>
                  </a:lnTo>
                  <a:lnTo>
                    <a:pt x="771" y="908"/>
                  </a:lnTo>
                  <a:lnTo>
                    <a:pt x="809" y="878"/>
                  </a:lnTo>
                  <a:lnTo>
                    <a:pt x="845" y="844"/>
                  </a:lnTo>
                  <a:lnTo>
                    <a:pt x="845" y="844"/>
                  </a:lnTo>
                  <a:lnTo>
                    <a:pt x="869" y="821"/>
                  </a:lnTo>
                  <a:lnTo>
                    <a:pt x="891" y="793"/>
                  </a:lnTo>
                  <a:lnTo>
                    <a:pt x="911" y="763"/>
                  </a:lnTo>
                  <a:lnTo>
                    <a:pt x="929" y="733"/>
                  </a:lnTo>
                  <a:lnTo>
                    <a:pt x="929" y="733"/>
                  </a:lnTo>
                  <a:lnTo>
                    <a:pt x="943" y="705"/>
                  </a:lnTo>
                  <a:lnTo>
                    <a:pt x="957" y="677"/>
                  </a:lnTo>
                  <a:lnTo>
                    <a:pt x="967" y="647"/>
                  </a:lnTo>
                  <a:lnTo>
                    <a:pt x="975" y="617"/>
                  </a:lnTo>
                  <a:lnTo>
                    <a:pt x="975" y="617"/>
                  </a:lnTo>
                  <a:lnTo>
                    <a:pt x="985" y="569"/>
                  </a:lnTo>
                  <a:lnTo>
                    <a:pt x="989" y="523"/>
                  </a:lnTo>
                  <a:lnTo>
                    <a:pt x="991" y="499"/>
                  </a:lnTo>
                  <a:lnTo>
                    <a:pt x="991" y="499"/>
                  </a:lnTo>
                  <a:lnTo>
                    <a:pt x="993" y="493"/>
                  </a:lnTo>
                  <a:lnTo>
                    <a:pt x="995" y="487"/>
                  </a:lnTo>
                  <a:lnTo>
                    <a:pt x="1000" y="485"/>
                  </a:lnTo>
                  <a:lnTo>
                    <a:pt x="1006" y="483"/>
                  </a:lnTo>
                  <a:lnTo>
                    <a:pt x="1030" y="483"/>
                  </a:lnTo>
                  <a:lnTo>
                    <a:pt x="1098" y="483"/>
                  </a:lnTo>
                  <a:lnTo>
                    <a:pt x="1098" y="483"/>
                  </a:lnTo>
                  <a:lnTo>
                    <a:pt x="1098" y="483"/>
                  </a:lnTo>
                  <a:lnTo>
                    <a:pt x="1104" y="483"/>
                  </a:lnTo>
                  <a:lnTo>
                    <a:pt x="1108" y="481"/>
                  </a:lnTo>
                  <a:lnTo>
                    <a:pt x="1112" y="477"/>
                  </a:lnTo>
                  <a:lnTo>
                    <a:pt x="1114" y="473"/>
                  </a:lnTo>
                  <a:lnTo>
                    <a:pt x="1114" y="473"/>
                  </a:lnTo>
                  <a:lnTo>
                    <a:pt x="1116" y="467"/>
                  </a:lnTo>
                  <a:lnTo>
                    <a:pt x="1114" y="463"/>
                  </a:lnTo>
                  <a:lnTo>
                    <a:pt x="1114" y="459"/>
                  </a:lnTo>
                  <a:lnTo>
                    <a:pt x="1110" y="455"/>
                  </a:lnTo>
                  <a:lnTo>
                    <a:pt x="1110" y="45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</p:grpSp>
      <p:grpSp>
        <p:nvGrpSpPr>
          <p:cNvPr id="56" name="Group 1"/>
          <p:cNvGrpSpPr/>
          <p:nvPr/>
        </p:nvGrpSpPr>
        <p:grpSpPr bwMode="auto">
          <a:xfrm>
            <a:off x="2194033" y="4267208"/>
            <a:ext cx="493168" cy="485768"/>
            <a:chOff x="7197121" y="8332916"/>
            <a:chExt cx="553830" cy="543285"/>
          </a:xfrm>
          <a:solidFill>
            <a:schemeClr val="bg1"/>
          </a:solidFill>
        </p:grpSpPr>
        <p:sp>
          <p:nvSpPr>
            <p:cNvPr id="57" name="Freeform 31"/>
            <p:cNvSpPr>
              <a:spLocks noChangeArrowheads="1"/>
            </p:cNvSpPr>
            <p:nvPr/>
          </p:nvSpPr>
          <p:spPr bwMode="auto">
            <a:xfrm>
              <a:off x="7197121" y="8332916"/>
              <a:ext cx="553830" cy="543285"/>
            </a:xfrm>
            <a:custGeom>
              <a:avLst/>
              <a:gdLst>
                <a:gd name="T0" fmla="*/ 231 w 462"/>
                <a:gd name="T1" fmla="*/ 0 h 453"/>
                <a:gd name="T2" fmla="*/ 231 w 462"/>
                <a:gd name="T3" fmla="*/ 0 h 453"/>
                <a:gd name="T4" fmla="*/ 0 w 462"/>
                <a:gd name="T5" fmla="*/ 222 h 453"/>
                <a:gd name="T6" fmla="*/ 231 w 462"/>
                <a:gd name="T7" fmla="*/ 452 h 453"/>
                <a:gd name="T8" fmla="*/ 461 w 462"/>
                <a:gd name="T9" fmla="*/ 222 h 453"/>
                <a:gd name="T10" fmla="*/ 231 w 462"/>
                <a:gd name="T11" fmla="*/ 0 h 453"/>
                <a:gd name="T12" fmla="*/ 231 w 462"/>
                <a:gd name="T13" fmla="*/ 399 h 453"/>
                <a:gd name="T14" fmla="*/ 231 w 462"/>
                <a:gd name="T15" fmla="*/ 399 h 453"/>
                <a:gd name="T16" fmla="*/ 53 w 462"/>
                <a:gd name="T17" fmla="*/ 222 h 453"/>
                <a:gd name="T18" fmla="*/ 231 w 462"/>
                <a:gd name="T19" fmla="*/ 45 h 453"/>
                <a:gd name="T20" fmla="*/ 408 w 462"/>
                <a:gd name="T21" fmla="*/ 222 h 453"/>
                <a:gd name="T22" fmla="*/ 231 w 462"/>
                <a:gd name="T23" fmla="*/ 399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2" h="453">
                  <a:moveTo>
                    <a:pt x="231" y="0"/>
                  </a:moveTo>
                  <a:lnTo>
                    <a:pt x="231" y="0"/>
                  </a:lnTo>
                  <a:cubicBezTo>
                    <a:pt x="106" y="0"/>
                    <a:pt x="0" y="98"/>
                    <a:pt x="0" y="222"/>
                  </a:cubicBezTo>
                  <a:cubicBezTo>
                    <a:pt x="0" y="346"/>
                    <a:pt x="106" y="452"/>
                    <a:pt x="231" y="452"/>
                  </a:cubicBezTo>
                  <a:cubicBezTo>
                    <a:pt x="355" y="452"/>
                    <a:pt x="461" y="346"/>
                    <a:pt x="461" y="222"/>
                  </a:cubicBezTo>
                  <a:cubicBezTo>
                    <a:pt x="461" y="98"/>
                    <a:pt x="355" y="0"/>
                    <a:pt x="231" y="0"/>
                  </a:cubicBezTo>
                  <a:close/>
                  <a:moveTo>
                    <a:pt x="231" y="399"/>
                  </a:moveTo>
                  <a:lnTo>
                    <a:pt x="231" y="399"/>
                  </a:lnTo>
                  <a:cubicBezTo>
                    <a:pt x="133" y="399"/>
                    <a:pt x="53" y="319"/>
                    <a:pt x="53" y="222"/>
                  </a:cubicBezTo>
                  <a:cubicBezTo>
                    <a:pt x="53" y="124"/>
                    <a:pt x="133" y="45"/>
                    <a:pt x="231" y="45"/>
                  </a:cubicBezTo>
                  <a:cubicBezTo>
                    <a:pt x="328" y="45"/>
                    <a:pt x="408" y="124"/>
                    <a:pt x="408" y="222"/>
                  </a:cubicBezTo>
                  <a:cubicBezTo>
                    <a:pt x="408" y="319"/>
                    <a:pt x="328" y="399"/>
                    <a:pt x="231" y="39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700" dirty="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58" name="Freeform 32"/>
            <p:cNvSpPr>
              <a:spLocks noChangeArrowheads="1"/>
            </p:cNvSpPr>
            <p:nvPr/>
          </p:nvSpPr>
          <p:spPr bwMode="auto">
            <a:xfrm>
              <a:off x="7450784" y="8450839"/>
              <a:ext cx="126832" cy="261114"/>
            </a:xfrm>
            <a:custGeom>
              <a:avLst/>
              <a:gdLst>
                <a:gd name="T0" fmla="*/ 36 w 107"/>
                <a:gd name="T1" fmla="*/ 0 h 222"/>
                <a:gd name="T2" fmla="*/ 0 w 107"/>
                <a:gd name="T3" fmla="*/ 0 h 222"/>
                <a:gd name="T4" fmla="*/ 0 w 107"/>
                <a:gd name="T5" fmla="*/ 133 h 222"/>
                <a:gd name="T6" fmla="*/ 89 w 107"/>
                <a:gd name="T7" fmla="*/ 221 h 222"/>
                <a:gd name="T8" fmla="*/ 106 w 107"/>
                <a:gd name="T9" fmla="*/ 195 h 222"/>
                <a:gd name="T10" fmla="*/ 36 w 107"/>
                <a:gd name="T11" fmla="*/ 114 h 222"/>
                <a:gd name="T12" fmla="*/ 36 w 107"/>
                <a:gd name="T13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222">
                  <a:moveTo>
                    <a:pt x="36" y="0"/>
                  </a:moveTo>
                  <a:lnTo>
                    <a:pt x="0" y="0"/>
                  </a:lnTo>
                  <a:lnTo>
                    <a:pt x="0" y="133"/>
                  </a:lnTo>
                  <a:lnTo>
                    <a:pt x="89" y="221"/>
                  </a:lnTo>
                  <a:lnTo>
                    <a:pt x="106" y="195"/>
                  </a:lnTo>
                  <a:lnTo>
                    <a:pt x="36" y="114"/>
                  </a:lnTo>
                  <a:lnTo>
                    <a:pt x="36" y="0"/>
                  </a:ln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700" dirty="0">
                <a:latin typeface="Arial"/>
                <a:ea typeface="微软雅黑"/>
                <a:cs typeface="+mn-ea"/>
                <a:sym typeface="Arial"/>
              </a:endParaRPr>
            </a:p>
          </p:txBody>
        </p:sp>
      </p:grpSp>
      <p:sp>
        <p:nvSpPr>
          <p:cNvPr id="59" name="Freeform 119"/>
          <p:cNvSpPr>
            <a:spLocks noChangeArrowheads="1"/>
          </p:cNvSpPr>
          <p:nvPr/>
        </p:nvSpPr>
        <p:spPr bwMode="auto">
          <a:xfrm>
            <a:off x="9841932" y="2252522"/>
            <a:ext cx="530820" cy="474472"/>
          </a:xfrm>
          <a:custGeom>
            <a:avLst/>
            <a:gdLst>
              <a:gd name="T0" fmla="*/ 443 w 497"/>
              <a:gd name="T1" fmla="*/ 70 h 444"/>
              <a:gd name="T2" fmla="*/ 443 w 497"/>
              <a:gd name="T3" fmla="*/ 70 h 444"/>
              <a:gd name="T4" fmla="*/ 426 w 497"/>
              <a:gd name="T5" fmla="*/ 70 h 444"/>
              <a:gd name="T6" fmla="*/ 426 w 497"/>
              <a:gd name="T7" fmla="*/ 443 h 444"/>
              <a:gd name="T8" fmla="*/ 443 w 497"/>
              <a:gd name="T9" fmla="*/ 443 h 444"/>
              <a:gd name="T10" fmla="*/ 496 w 497"/>
              <a:gd name="T11" fmla="*/ 398 h 444"/>
              <a:gd name="T12" fmla="*/ 496 w 497"/>
              <a:gd name="T13" fmla="*/ 124 h 444"/>
              <a:gd name="T14" fmla="*/ 443 w 497"/>
              <a:gd name="T15" fmla="*/ 70 h 444"/>
              <a:gd name="T16" fmla="*/ 0 w 497"/>
              <a:gd name="T17" fmla="*/ 124 h 444"/>
              <a:gd name="T18" fmla="*/ 0 w 497"/>
              <a:gd name="T19" fmla="*/ 124 h 444"/>
              <a:gd name="T20" fmla="*/ 0 w 497"/>
              <a:gd name="T21" fmla="*/ 398 h 444"/>
              <a:gd name="T22" fmla="*/ 53 w 497"/>
              <a:gd name="T23" fmla="*/ 443 h 444"/>
              <a:gd name="T24" fmla="*/ 71 w 497"/>
              <a:gd name="T25" fmla="*/ 443 h 444"/>
              <a:gd name="T26" fmla="*/ 71 w 497"/>
              <a:gd name="T27" fmla="*/ 70 h 444"/>
              <a:gd name="T28" fmla="*/ 53 w 497"/>
              <a:gd name="T29" fmla="*/ 70 h 444"/>
              <a:gd name="T30" fmla="*/ 0 w 497"/>
              <a:gd name="T31" fmla="*/ 124 h 444"/>
              <a:gd name="T32" fmla="*/ 337 w 497"/>
              <a:gd name="T33" fmla="*/ 26 h 444"/>
              <a:gd name="T34" fmla="*/ 337 w 497"/>
              <a:gd name="T35" fmla="*/ 26 h 444"/>
              <a:gd name="T36" fmla="*/ 248 w 497"/>
              <a:gd name="T37" fmla="*/ 0 h 444"/>
              <a:gd name="T38" fmla="*/ 160 w 497"/>
              <a:gd name="T39" fmla="*/ 26 h 444"/>
              <a:gd name="T40" fmla="*/ 160 w 497"/>
              <a:gd name="T41" fmla="*/ 70 h 444"/>
              <a:gd name="T42" fmla="*/ 107 w 497"/>
              <a:gd name="T43" fmla="*/ 70 h 444"/>
              <a:gd name="T44" fmla="*/ 107 w 497"/>
              <a:gd name="T45" fmla="*/ 443 h 444"/>
              <a:gd name="T46" fmla="*/ 390 w 497"/>
              <a:gd name="T47" fmla="*/ 443 h 444"/>
              <a:gd name="T48" fmla="*/ 390 w 497"/>
              <a:gd name="T49" fmla="*/ 70 h 444"/>
              <a:gd name="T50" fmla="*/ 337 w 497"/>
              <a:gd name="T51" fmla="*/ 70 h 444"/>
              <a:gd name="T52" fmla="*/ 337 w 497"/>
              <a:gd name="T53" fmla="*/ 26 h 444"/>
              <a:gd name="T54" fmla="*/ 301 w 497"/>
              <a:gd name="T55" fmla="*/ 70 h 444"/>
              <a:gd name="T56" fmla="*/ 301 w 497"/>
              <a:gd name="T57" fmla="*/ 70 h 444"/>
              <a:gd name="T58" fmla="*/ 195 w 497"/>
              <a:gd name="T59" fmla="*/ 70 h 444"/>
              <a:gd name="T60" fmla="*/ 195 w 497"/>
              <a:gd name="T61" fmla="*/ 44 h 444"/>
              <a:gd name="T62" fmla="*/ 248 w 497"/>
              <a:gd name="T63" fmla="*/ 26 h 444"/>
              <a:gd name="T64" fmla="*/ 301 w 497"/>
              <a:gd name="T65" fmla="*/ 44 h 444"/>
              <a:gd name="T66" fmla="*/ 301 w 497"/>
              <a:gd name="T67" fmla="*/ 7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44">
                <a:moveTo>
                  <a:pt x="443" y="70"/>
                </a:moveTo>
                <a:lnTo>
                  <a:pt x="443" y="70"/>
                </a:lnTo>
                <a:cubicBezTo>
                  <a:pt x="426" y="70"/>
                  <a:pt x="426" y="70"/>
                  <a:pt x="426" y="70"/>
                </a:cubicBezTo>
                <a:cubicBezTo>
                  <a:pt x="426" y="443"/>
                  <a:pt x="426" y="443"/>
                  <a:pt x="426" y="443"/>
                </a:cubicBezTo>
                <a:cubicBezTo>
                  <a:pt x="443" y="443"/>
                  <a:pt x="443" y="443"/>
                  <a:pt x="443" y="443"/>
                </a:cubicBezTo>
                <a:cubicBezTo>
                  <a:pt x="479" y="443"/>
                  <a:pt x="496" y="425"/>
                  <a:pt x="496" y="398"/>
                </a:cubicBezTo>
                <a:cubicBezTo>
                  <a:pt x="496" y="124"/>
                  <a:pt x="496" y="124"/>
                  <a:pt x="496" y="124"/>
                </a:cubicBezTo>
                <a:cubicBezTo>
                  <a:pt x="496" y="97"/>
                  <a:pt x="479" y="70"/>
                  <a:pt x="443" y="70"/>
                </a:cubicBezTo>
                <a:close/>
                <a:moveTo>
                  <a:pt x="0" y="124"/>
                </a:moveTo>
                <a:lnTo>
                  <a:pt x="0" y="124"/>
                </a:lnTo>
                <a:cubicBezTo>
                  <a:pt x="0" y="398"/>
                  <a:pt x="0" y="398"/>
                  <a:pt x="0" y="398"/>
                </a:cubicBezTo>
                <a:cubicBezTo>
                  <a:pt x="0" y="425"/>
                  <a:pt x="26" y="443"/>
                  <a:pt x="53" y="443"/>
                </a:cubicBezTo>
                <a:cubicBezTo>
                  <a:pt x="71" y="443"/>
                  <a:pt x="71" y="443"/>
                  <a:pt x="71" y="443"/>
                </a:cubicBezTo>
                <a:cubicBezTo>
                  <a:pt x="71" y="70"/>
                  <a:pt x="71" y="70"/>
                  <a:pt x="71" y="70"/>
                </a:cubicBezTo>
                <a:cubicBezTo>
                  <a:pt x="53" y="70"/>
                  <a:pt x="53" y="70"/>
                  <a:pt x="53" y="70"/>
                </a:cubicBezTo>
                <a:cubicBezTo>
                  <a:pt x="26" y="70"/>
                  <a:pt x="0" y="97"/>
                  <a:pt x="0" y="124"/>
                </a:cubicBezTo>
                <a:close/>
                <a:moveTo>
                  <a:pt x="337" y="26"/>
                </a:moveTo>
                <a:lnTo>
                  <a:pt x="337" y="26"/>
                </a:lnTo>
                <a:cubicBezTo>
                  <a:pt x="319" y="17"/>
                  <a:pt x="292" y="0"/>
                  <a:pt x="248" y="0"/>
                </a:cubicBezTo>
                <a:cubicBezTo>
                  <a:pt x="204" y="0"/>
                  <a:pt x="177" y="17"/>
                  <a:pt x="160" y="26"/>
                </a:cubicBezTo>
                <a:cubicBezTo>
                  <a:pt x="160" y="70"/>
                  <a:pt x="160" y="70"/>
                  <a:pt x="160" y="70"/>
                </a:cubicBezTo>
                <a:cubicBezTo>
                  <a:pt x="107" y="70"/>
                  <a:pt x="107" y="70"/>
                  <a:pt x="107" y="70"/>
                </a:cubicBezTo>
                <a:cubicBezTo>
                  <a:pt x="107" y="443"/>
                  <a:pt x="107" y="443"/>
                  <a:pt x="107" y="443"/>
                </a:cubicBezTo>
                <a:cubicBezTo>
                  <a:pt x="390" y="443"/>
                  <a:pt x="390" y="443"/>
                  <a:pt x="390" y="443"/>
                </a:cubicBezTo>
                <a:cubicBezTo>
                  <a:pt x="390" y="70"/>
                  <a:pt x="390" y="70"/>
                  <a:pt x="390" y="70"/>
                </a:cubicBezTo>
                <a:cubicBezTo>
                  <a:pt x="337" y="70"/>
                  <a:pt x="337" y="70"/>
                  <a:pt x="337" y="70"/>
                </a:cubicBezTo>
                <a:lnTo>
                  <a:pt x="337" y="26"/>
                </a:lnTo>
                <a:close/>
                <a:moveTo>
                  <a:pt x="301" y="70"/>
                </a:moveTo>
                <a:lnTo>
                  <a:pt x="301" y="70"/>
                </a:lnTo>
                <a:cubicBezTo>
                  <a:pt x="195" y="70"/>
                  <a:pt x="195" y="70"/>
                  <a:pt x="195" y="70"/>
                </a:cubicBezTo>
                <a:cubicBezTo>
                  <a:pt x="195" y="44"/>
                  <a:pt x="195" y="44"/>
                  <a:pt x="195" y="44"/>
                </a:cubicBezTo>
                <a:cubicBezTo>
                  <a:pt x="204" y="35"/>
                  <a:pt x="222" y="26"/>
                  <a:pt x="248" y="26"/>
                </a:cubicBezTo>
                <a:cubicBezTo>
                  <a:pt x="275" y="26"/>
                  <a:pt x="292" y="35"/>
                  <a:pt x="301" y="44"/>
                </a:cubicBezTo>
                <a:lnTo>
                  <a:pt x="301" y="7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68589" tIns="34295" rIns="68589" bIns="34295" anchor="ctr"/>
          <a:lstStyle/>
          <a:p>
            <a:pPr>
              <a:defRPr/>
            </a:pPr>
            <a:endParaRPr lang="en-US" sz="2700" dirty="0"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60" name="Freeform 133"/>
          <p:cNvSpPr>
            <a:spLocks noChangeArrowheads="1"/>
          </p:cNvSpPr>
          <p:nvPr/>
        </p:nvSpPr>
        <p:spPr bwMode="auto">
          <a:xfrm>
            <a:off x="9800862" y="4255910"/>
            <a:ext cx="530816" cy="508362"/>
          </a:xfrm>
          <a:custGeom>
            <a:avLst/>
            <a:gdLst>
              <a:gd name="T0" fmla="*/ 425 w 497"/>
              <a:gd name="T1" fmla="*/ 160 h 480"/>
              <a:gd name="T2" fmla="*/ 425 w 497"/>
              <a:gd name="T3" fmla="*/ 160 h 480"/>
              <a:gd name="T4" fmla="*/ 372 w 497"/>
              <a:gd name="T5" fmla="*/ 18 h 480"/>
              <a:gd name="T6" fmla="*/ 346 w 497"/>
              <a:gd name="T7" fmla="*/ 9 h 480"/>
              <a:gd name="T8" fmla="*/ 9 w 497"/>
              <a:gd name="T9" fmla="*/ 134 h 480"/>
              <a:gd name="T10" fmla="*/ 0 w 497"/>
              <a:gd name="T11" fmla="*/ 160 h 480"/>
              <a:gd name="T12" fmla="*/ 53 w 497"/>
              <a:gd name="T13" fmla="*/ 302 h 480"/>
              <a:gd name="T14" fmla="*/ 53 w 497"/>
              <a:gd name="T15" fmla="*/ 222 h 480"/>
              <a:gd name="T16" fmla="*/ 115 w 497"/>
              <a:gd name="T17" fmla="*/ 160 h 480"/>
              <a:gd name="T18" fmla="*/ 203 w 497"/>
              <a:gd name="T19" fmla="*/ 160 h 480"/>
              <a:gd name="T20" fmla="*/ 309 w 497"/>
              <a:gd name="T21" fmla="*/ 89 h 480"/>
              <a:gd name="T22" fmla="*/ 372 w 497"/>
              <a:gd name="T23" fmla="*/ 160 h 480"/>
              <a:gd name="T24" fmla="*/ 425 w 497"/>
              <a:gd name="T25" fmla="*/ 160 h 480"/>
              <a:gd name="T26" fmla="*/ 478 w 497"/>
              <a:gd name="T27" fmla="*/ 204 h 480"/>
              <a:gd name="T28" fmla="*/ 478 w 497"/>
              <a:gd name="T29" fmla="*/ 204 h 480"/>
              <a:gd name="T30" fmla="*/ 115 w 497"/>
              <a:gd name="T31" fmla="*/ 204 h 480"/>
              <a:gd name="T32" fmla="*/ 97 w 497"/>
              <a:gd name="T33" fmla="*/ 222 h 480"/>
              <a:gd name="T34" fmla="*/ 97 w 497"/>
              <a:gd name="T35" fmla="*/ 462 h 480"/>
              <a:gd name="T36" fmla="*/ 115 w 497"/>
              <a:gd name="T37" fmla="*/ 479 h 480"/>
              <a:gd name="T38" fmla="*/ 478 w 497"/>
              <a:gd name="T39" fmla="*/ 479 h 480"/>
              <a:gd name="T40" fmla="*/ 496 w 497"/>
              <a:gd name="T41" fmla="*/ 462 h 480"/>
              <a:gd name="T42" fmla="*/ 496 w 497"/>
              <a:gd name="T43" fmla="*/ 222 h 480"/>
              <a:gd name="T44" fmla="*/ 478 w 497"/>
              <a:gd name="T45" fmla="*/ 204 h 480"/>
              <a:gd name="T46" fmla="*/ 452 w 497"/>
              <a:gd name="T47" fmla="*/ 426 h 480"/>
              <a:gd name="T48" fmla="*/ 452 w 497"/>
              <a:gd name="T49" fmla="*/ 426 h 480"/>
              <a:gd name="T50" fmla="*/ 150 w 497"/>
              <a:gd name="T51" fmla="*/ 426 h 480"/>
              <a:gd name="T52" fmla="*/ 150 w 497"/>
              <a:gd name="T53" fmla="*/ 391 h 480"/>
              <a:gd name="T54" fmla="*/ 195 w 497"/>
              <a:gd name="T55" fmla="*/ 275 h 480"/>
              <a:gd name="T56" fmla="*/ 265 w 497"/>
              <a:gd name="T57" fmla="*/ 364 h 480"/>
              <a:gd name="T58" fmla="*/ 328 w 497"/>
              <a:gd name="T59" fmla="*/ 302 h 480"/>
              <a:gd name="T60" fmla="*/ 416 w 497"/>
              <a:gd name="T61" fmla="*/ 266 h 480"/>
              <a:gd name="T62" fmla="*/ 452 w 497"/>
              <a:gd name="T63" fmla="*/ 347 h 480"/>
              <a:gd name="T64" fmla="*/ 452 w 497"/>
              <a:gd name="T65" fmla="*/ 426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97" h="480">
                <a:moveTo>
                  <a:pt x="425" y="160"/>
                </a:moveTo>
                <a:lnTo>
                  <a:pt x="425" y="160"/>
                </a:lnTo>
                <a:cubicBezTo>
                  <a:pt x="372" y="18"/>
                  <a:pt x="372" y="18"/>
                  <a:pt x="372" y="18"/>
                </a:cubicBezTo>
                <a:cubicBezTo>
                  <a:pt x="372" y="9"/>
                  <a:pt x="354" y="0"/>
                  <a:pt x="346" y="9"/>
                </a:cubicBezTo>
                <a:cubicBezTo>
                  <a:pt x="9" y="134"/>
                  <a:pt x="9" y="134"/>
                  <a:pt x="9" y="134"/>
                </a:cubicBezTo>
                <a:cubicBezTo>
                  <a:pt x="0" y="134"/>
                  <a:pt x="0" y="143"/>
                  <a:pt x="0" y="160"/>
                </a:cubicBezTo>
                <a:cubicBezTo>
                  <a:pt x="53" y="302"/>
                  <a:pt x="53" y="302"/>
                  <a:pt x="53" y="302"/>
                </a:cubicBezTo>
                <a:cubicBezTo>
                  <a:pt x="53" y="222"/>
                  <a:pt x="53" y="222"/>
                  <a:pt x="53" y="222"/>
                </a:cubicBezTo>
                <a:cubicBezTo>
                  <a:pt x="53" y="187"/>
                  <a:pt x="80" y="160"/>
                  <a:pt x="115" y="160"/>
                </a:cubicBezTo>
                <a:cubicBezTo>
                  <a:pt x="203" y="160"/>
                  <a:pt x="203" y="160"/>
                  <a:pt x="203" y="160"/>
                </a:cubicBezTo>
                <a:cubicBezTo>
                  <a:pt x="309" y="89"/>
                  <a:pt x="309" y="89"/>
                  <a:pt x="309" y="89"/>
                </a:cubicBezTo>
                <a:cubicBezTo>
                  <a:pt x="372" y="160"/>
                  <a:pt x="372" y="160"/>
                  <a:pt x="372" y="160"/>
                </a:cubicBezTo>
                <a:lnTo>
                  <a:pt x="425" y="160"/>
                </a:lnTo>
                <a:close/>
                <a:moveTo>
                  <a:pt x="478" y="204"/>
                </a:moveTo>
                <a:lnTo>
                  <a:pt x="478" y="204"/>
                </a:lnTo>
                <a:cubicBezTo>
                  <a:pt x="115" y="204"/>
                  <a:pt x="115" y="204"/>
                  <a:pt x="115" y="204"/>
                </a:cubicBezTo>
                <a:cubicBezTo>
                  <a:pt x="106" y="204"/>
                  <a:pt x="97" y="213"/>
                  <a:pt x="97" y="222"/>
                </a:cubicBezTo>
                <a:cubicBezTo>
                  <a:pt x="97" y="462"/>
                  <a:pt x="97" y="462"/>
                  <a:pt x="97" y="462"/>
                </a:cubicBezTo>
                <a:cubicBezTo>
                  <a:pt x="97" y="470"/>
                  <a:pt x="106" y="479"/>
                  <a:pt x="115" y="479"/>
                </a:cubicBezTo>
                <a:cubicBezTo>
                  <a:pt x="478" y="479"/>
                  <a:pt x="478" y="479"/>
                  <a:pt x="478" y="479"/>
                </a:cubicBezTo>
                <a:cubicBezTo>
                  <a:pt x="487" y="479"/>
                  <a:pt x="496" y="470"/>
                  <a:pt x="496" y="462"/>
                </a:cubicBezTo>
                <a:cubicBezTo>
                  <a:pt x="496" y="222"/>
                  <a:pt x="496" y="222"/>
                  <a:pt x="496" y="222"/>
                </a:cubicBezTo>
                <a:cubicBezTo>
                  <a:pt x="496" y="213"/>
                  <a:pt x="487" y="204"/>
                  <a:pt x="478" y="204"/>
                </a:cubicBezTo>
                <a:close/>
                <a:moveTo>
                  <a:pt x="452" y="426"/>
                </a:moveTo>
                <a:lnTo>
                  <a:pt x="452" y="426"/>
                </a:lnTo>
                <a:cubicBezTo>
                  <a:pt x="150" y="426"/>
                  <a:pt x="150" y="426"/>
                  <a:pt x="150" y="426"/>
                </a:cubicBezTo>
                <a:cubicBezTo>
                  <a:pt x="150" y="391"/>
                  <a:pt x="150" y="391"/>
                  <a:pt x="150" y="391"/>
                </a:cubicBezTo>
                <a:cubicBezTo>
                  <a:pt x="195" y="275"/>
                  <a:pt x="195" y="275"/>
                  <a:pt x="195" y="275"/>
                </a:cubicBezTo>
                <a:cubicBezTo>
                  <a:pt x="265" y="364"/>
                  <a:pt x="265" y="364"/>
                  <a:pt x="265" y="364"/>
                </a:cubicBezTo>
                <a:cubicBezTo>
                  <a:pt x="328" y="302"/>
                  <a:pt x="328" y="302"/>
                  <a:pt x="328" y="302"/>
                </a:cubicBezTo>
                <a:cubicBezTo>
                  <a:pt x="416" y="266"/>
                  <a:pt x="416" y="266"/>
                  <a:pt x="416" y="266"/>
                </a:cubicBezTo>
                <a:cubicBezTo>
                  <a:pt x="452" y="347"/>
                  <a:pt x="452" y="347"/>
                  <a:pt x="452" y="347"/>
                </a:cubicBezTo>
                <a:lnTo>
                  <a:pt x="452" y="4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68589" tIns="34295" rIns="68589" bIns="34295" anchor="ctr"/>
          <a:lstStyle/>
          <a:p>
            <a:pPr>
              <a:defRPr/>
            </a:pPr>
            <a:endParaRPr lang="en-US" sz="2700" dirty="0">
              <a:latin typeface="Arial"/>
              <a:ea typeface="微软雅黑"/>
              <a:cs typeface="+mn-ea"/>
              <a:sym typeface="Arial"/>
            </a:endParaRPr>
          </a:p>
        </p:txBody>
      </p:sp>
    </p:spTree>
    <p:custDataLst>
      <p:tags r:id="rId1"/>
    </p:custDataLst>
  </p:cSld>
  <p:clrMapOvr>
    <a:masterClrMapping/>
  </p:clrMapOvr>
  <p:transition advClick="0" advTm="0">
    <p:random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3" grpId="0" animBg="1"/>
      <p:bldP spid="15" grpId="0" animBg="1"/>
      <p:bldP spid="17" grpId="0" animBg="1"/>
      <p:bldP spid="18" grpId="0" animBg="1"/>
      <p:bldP spid="11" grpId="0" animBg="1"/>
      <p:bldP spid="3" grpId="0" animBg="1"/>
      <p:bldP spid="63" grpId="0"/>
      <p:bldP spid="67" grpId="0"/>
      <p:bldP spid="71" grpId="0"/>
      <p:bldP spid="75" grpId="0"/>
      <p:bldP spid="49" grpId="0"/>
      <p:bldP spid="50" grpId="0"/>
      <p:bldP spid="51" grpId="0"/>
      <p:bldP spid="52" grpId="0"/>
      <p:bldP spid="59" grpId="0" animBg="1"/>
      <p:bldP spid="6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图片 22" descr="3084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2545"/>
            <a:ext cx="12210415" cy="690054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-15875" y="-42545"/>
            <a:ext cx="12226290" cy="6894195"/>
          </a:xfrm>
          <a:prstGeom prst="rect">
            <a:avLst/>
          </a:prstGeom>
          <a:solidFill>
            <a:srgbClr val="2B2C31">
              <a:alpha val="8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243205" y="-42545"/>
            <a:ext cx="12453620" cy="798195"/>
          </a:xfrm>
          <a:prstGeom prst="rect">
            <a:avLst/>
          </a:prstGeom>
          <a:solidFill>
            <a:schemeClr val="accent1">
              <a:lumMod val="50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462020" y="2319020"/>
            <a:ext cx="5424805" cy="1751330"/>
          </a:xfrm>
          <a:prstGeom prst="rect">
            <a:avLst/>
          </a:prstGeom>
          <a:solidFill>
            <a:schemeClr val="accent1">
              <a:lumMod val="50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073015" y="1886585"/>
            <a:ext cx="2266950" cy="922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5400" b="1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02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718945" y="4349750"/>
            <a:ext cx="901319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400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Click here to add text content, such as keywords, some brief introductions, etc.</a:t>
            </a:r>
            <a:endParaRPr lang="zh-CN" altLang="en-US" sz="1400" dirty="0">
              <a:solidFill>
                <a:schemeClr val="bg1">
                  <a:alpha val="64000"/>
                </a:scheme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652880" y="2318923"/>
            <a:ext cx="9058891" cy="15490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7200" b="1">
                <a:solidFill>
                  <a:schemeClr val="bg1"/>
                </a:solidFill>
                <a:latin typeface="Arial"/>
                <a:ea typeface="微软雅黑"/>
                <a:cs typeface="+mn-ea"/>
              </a:defRPr>
            </a:lvl1pPr>
          </a:lstStyle>
          <a:p>
            <a:r>
              <a:rPr lang="en-US" altLang="zh-CN" dirty="0">
                <a:sym typeface="Arial"/>
              </a:rPr>
              <a:t>Products &amp; services</a:t>
            </a:r>
            <a:endParaRPr lang="zh-CN" altLang="en-US" dirty="0">
              <a:sym typeface="Arial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-167005" y="6555105"/>
            <a:ext cx="12453620" cy="302895"/>
          </a:xfrm>
          <a:prstGeom prst="rect">
            <a:avLst/>
          </a:prstGeom>
          <a:solidFill>
            <a:schemeClr val="accent1">
              <a:lumMod val="50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10732135" y="1326515"/>
            <a:ext cx="598170" cy="233680"/>
            <a:chOff x="15430" y="7710"/>
            <a:chExt cx="942" cy="368"/>
          </a:xfrm>
        </p:grpSpPr>
        <p:cxnSp>
          <p:nvCxnSpPr>
            <p:cNvPr id="17" name="直接连接符 16"/>
            <p:cNvCxnSpPr/>
            <p:nvPr/>
          </p:nvCxnSpPr>
          <p:spPr>
            <a:xfrm>
              <a:off x="15430" y="7710"/>
              <a:ext cx="942" cy="1"/>
            </a:xfrm>
            <a:prstGeom prst="line">
              <a:avLst/>
            </a:prstGeom>
            <a:ln w="19050">
              <a:solidFill>
                <a:schemeClr val="bg1">
                  <a:alpha val="7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15430" y="7894"/>
              <a:ext cx="942" cy="1"/>
            </a:xfrm>
            <a:prstGeom prst="line">
              <a:avLst/>
            </a:prstGeom>
            <a:ln w="19050">
              <a:solidFill>
                <a:schemeClr val="bg1">
                  <a:alpha val="7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>
              <a:off x="15430" y="8078"/>
              <a:ext cx="942" cy="1"/>
            </a:xfrm>
            <a:prstGeom prst="line">
              <a:avLst/>
            </a:prstGeom>
            <a:ln w="19050">
              <a:solidFill>
                <a:schemeClr val="bg1">
                  <a:alpha val="7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文本框 4">
            <a:extLst>
              <a:ext uri="{FF2B5EF4-FFF2-40B4-BE49-F238E27FC236}">
                <a16:creationId xmlns:a16="http://schemas.microsoft.com/office/drawing/2014/main" id="{D5AEBFF6-8A3B-0E02-813E-27C3B36D19E1}"/>
              </a:ext>
            </a:extLst>
          </p:cNvPr>
          <p:cNvSpPr txBox="1"/>
          <p:nvPr/>
        </p:nvSpPr>
        <p:spPr>
          <a:xfrm>
            <a:off x="777966" y="827812"/>
            <a:ext cx="1582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gradFill>
                  <a:gsLst>
                    <a:gs pos="0">
                      <a:srgbClr val="1C83AE"/>
                    </a:gs>
                    <a:gs pos="100000">
                      <a:srgbClr val="623E98"/>
                    </a:gs>
                  </a:gsLst>
                  <a:lin ang="10800000" scaled="1"/>
                </a:gradFill>
                <a:latin typeface="725-CAI978" panose="020B0500000000000000" pitchFamily="34" charset="0"/>
              </a:rPr>
              <a:t>LOGO</a:t>
            </a:r>
            <a:endParaRPr lang="zh-CN" altLang="en-US" sz="3200" dirty="0">
              <a:gradFill>
                <a:gsLst>
                  <a:gs pos="0">
                    <a:srgbClr val="1C83AE"/>
                  </a:gs>
                  <a:gs pos="100000">
                    <a:srgbClr val="623E98"/>
                  </a:gs>
                </a:gsLst>
                <a:lin ang="10800000" scaled="1"/>
              </a:gradFill>
              <a:latin typeface="725-CAI978" panose="020B0500000000000000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Click="0" advTm="0">
    <p:random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/>
      <p:bldP spid="16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 rot="5400000">
            <a:off x="-195580" y="563880"/>
            <a:ext cx="1691005" cy="26543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  <p:sp>
        <p:nvSpPr>
          <p:cNvPr id="4" name="文本框 3"/>
          <p:cNvSpPr txBox="1"/>
          <p:nvPr/>
        </p:nvSpPr>
        <p:spPr>
          <a:xfrm rot="16200000">
            <a:off x="-1050925" y="3102899"/>
            <a:ext cx="3402965" cy="558221"/>
          </a:xfrm>
          <a:prstGeom prst="rect">
            <a:avLst/>
          </a:prstGeom>
          <a:noFill/>
        </p:spPr>
        <p:txBody>
          <a:bodyPr wrap="square" tIns="0" rIns="108000" bIns="72000" rtlCol="0" anchor="t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</a:defRPr>
            </a:lvl1pPr>
          </a:lstStyle>
          <a:p>
            <a:r>
              <a:rPr lang="en-US" altLang="zh-CN" dirty="0">
                <a:sym typeface="Arial"/>
              </a:rPr>
              <a:t>Products &amp; services</a:t>
            </a:r>
            <a:endParaRPr lang="zh-CN" altLang="en-US" dirty="0">
              <a:sym typeface="Arial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1275" y="381635"/>
            <a:ext cx="226695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02</a:t>
            </a:r>
          </a:p>
        </p:txBody>
      </p:sp>
      <p:grpSp>
        <p:nvGrpSpPr>
          <p:cNvPr id="2" name="组 27"/>
          <p:cNvGrpSpPr/>
          <p:nvPr/>
        </p:nvGrpSpPr>
        <p:grpSpPr>
          <a:xfrm>
            <a:off x="4383962" y="1616103"/>
            <a:ext cx="4294026" cy="2839251"/>
            <a:chOff x="3836988" y="1328738"/>
            <a:chExt cx="4544910" cy="3005137"/>
          </a:xfrm>
        </p:grpSpPr>
        <p:grpSp>
          <p:nvGrpSpPr>
            <p:cNvPr id="29" name="566"/>
            <p:cNvGrpSpPr/>
            <p:nvPr>
              <p:custDataLst>
                <p:tags r:id="rId2"/>
              </p:custDataLst>
            </p:nvPr>
          </p:nvGrpSpPr>
          <p:grpSpPr bwMode="auto">
            <a:xfrm>
              <a:off x="3836988" y="1328738"/>
              <a:ext cx="4544910" cy="3005137"/>
              <a:chOff x="3910297" y="2276872"/>
              <a:chExt cx="4047301" cy="2676292"/>
            </a:xfrm>
          </p:grpSpPr>
          <p:sp>
            <p:nvSpPr>
              <p:cNvPr id="32" name="Arc 3"/>
              <p:cNvSpPr/>
              <p:nvPr/>
            </p:nvSpPr>
            <p:spPr>
              <a:xfrm>
                <a:off x="4583213" y="2276872"/>
                <a:ext cx="2677528" cy="2676292"/>
              </a:xfrm>
              <a:prstGeom prst="arc">
                <a:avLst>
                  <a:gd name="adj1" fmla="val 12272767"/>
                  <a:gd name="adj2" fmla="val 20003823"/>
                </a:avLst>
              </a:prstGeom>
              <a:noFill/>
              <a:ln w="19050">
                <a:solidFill>
                  <a:schemeClr val="bg1">
                    <a:lumMod val="50000"/>
                  </a:schemeClr>
                </a:solidFill>
                <a:prstDash val="lgDash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>
                  <a:solidFill>
                    <a:srgbClr val="8447A2"/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endParaRPr>
              </a:p>
            </p:txBody>
          </p:sp>
          <p:sp>
            <p:nvSpPr>
              <p:cNvPr id="33" name="Oval 4"/>
              <p:cNvSpPr/>
              <p:nvPr/>
            </p:nvSpPr>
            <p:spPr>
              <a:xfrm>
                <a:off x="3910297" y="2985177"/>
                <a:ext cx="1259597" cy="1259682"/>
              </a:xfrm>
              <a:prstGeom prst="ellipse">
                <a:avLst/>
              </a:prstGeom>
              <a:solidFill>
                <a:srgbClr val="2A4B7D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>
                  <a:solidFill>
                    <a:srgbClr val="8447A2"/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endParaRPr>
              </a:p>
            </p:txBody>
          </p:sp>
          <p:sp>
            <p:nvSpPr>
              <p:cNvPr id="34" name="Oval 5"/>
              <p:cNvSpPr/>
              <p:nvPr/>
            </p:nvSpPr>
            <p:spPr>
              <a:xfrm>
                <a:off x="6698000" y="2992958"/>
                <a:ext cx="1259598" cy="1259682"/>
              </a:xfrm>
              <a:prstGeom prst="ellipse">
                <a:avLst/>
              </a:prstGeom>
              <a:solidFill>
                <a:srgbClr val="213A62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>
                  <a:solidFill>
                    <a:srgbClr val="8447A2"/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endParaRPr>
              </a:p>
            </p:txBody>
          </p:sp>
          <p:sp>
            <p:nvSpPr>
              <p:cNvPr id="35" name="Arc 6"/>
              <p:cNvSpPr/>
              <p:nvPr/>
            </p:nvSpPr>
            <p:spPr>
              <a:xfrm>
                <a:off x="4583213" y="2276872"/>
                <a:ext cx="2677528" cy="2676292"/>
              </a:xfrm>
              <a:prstGeom prst="arc">
                <a:avLst>
                  <a:gd name="adj1" fmla="val 1657893"/>
                  <a:gd name="adj2" fmla="val 9194934"/>
                </a:avLst>
              </a:prstGeom>
              <a:noFill/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lgDash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>
                  <a:solidFill>
                    <a:srgbClr val="8447A2"/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endParaRPr>
              </a:p>
            </p:txBody>
          </p:sp>
        </p:grpSp>
        <p:sp>
          <p:nvSpPr>
            <p:cNvPr id="30" name="任意多边形 6"/>
            <p:cNvSpPr/>
            <p:nvPr/>
          </p:nvSpPr>
          <p:spPr bwMode="auto">
            <a:xfrm>
              <a:off x="4294188" y="2538413"/>
              <a:ext cx="476250" cy="584200"/>
            </a:xfrm>
            <a:custGeom>
              <a:avLst/>
              <a:gdLst>
                <a:gd name="T0" fmla="*/ 5267157 w 21543"/>
                <a:gd name="T1" fmla="*/ 7974461 h 21368"/>
                <a:gd name="T2" fmla="*/ 5267157 w 21543"/>
                <a:gd name="T3" fmla="*/ 7974461 h 21368"/>
                <a:gd name="T4" fmla="*/ 5267157 w 21543"/>
                <a:gd name="T5" fmla="*/ 7974461 h 21368"/>
                <a:gd name="T6" fmla="*/ 5267157 w 21543"/>
                <a:gd name="T7" fmla="*/ 7974461 h 21368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543" h="21368" extrusionOk="0">
                  <a:moveTo>
                    <a:pt x="9210" y="17445"/>
                  </a:moveTo>
                  <a:lnTo>
                    <a:pt x="6091" y="18421"/>
                  </a:lnTo>
                  <a:cubicBezTo>
                    <a:pt x="5969" y="18459"/>
                    <a:pt x="5833" y="18428"/>
                    <a:pt x="5754" y="18344"/>
                  </a:cubicBezTo>
                  <a:cubicBezTo>
                    <a:pt x="5352" y="17930"/>
                    <a:pt x="4874" y="17519"/>
                    <a:pt x="4113" y="17070"/>
                  </a:cubicBezTo>
                  <a:cubicBezTo>
                    <a:pt x="3351" y="16622"/>
                    <a:pt x="2722" y="16380"/>
                    <a:pt x="2113" y="16197"/>
                  </a:cubicBezTo>
                  <a:cubicBezTo>
                    <a:pt x="1990" y="16160"/>
                    <a:pt x="1912" y="16066"/>
                    <a:pt x="1920" y="15959"/>
                  </a:cubicBezTo>
                  <a:lnTo>
                    <a:pt x="2107" y="13255"/>
                  </a:lnTo>
                  <a:lnTo>
                    <a:pt x="2945" y="12321"/>
                  </a:lnTo>
                  <a:cubicBezTo>
                    <a:pt x="2945" y="12321"/>
                    <a:pt x="4821" y="12112"/>
                    <a:pt x="7270" y="13556"/>
                  </a:cubicBezTo>
                  <a:cubicBezTo>
                    <a:pt x="9715" y="14998"/>
                    <a:pt x="10050" y="16510"/>
                    <a:pt x="10050" y="16510"/>
                  </a:cubicBezTo>
                  <a:cubicBezTo>
                    <a:pt x="10050" y="16510"/>
                    <a:pt x="9210" y="17445"/>
                    <a:pt x="9210" y="17445"/>
                  </a:cubicBezTo>
                  <a:close/>
                  <a:moveTo>
                    <a:pt x="17932" y="1607"/>
                  </a:moveTo>
                  <a:cubicBezTo>
                    <a:pt x="15041" y="-99"/>
                    <a:pt x="12983" y="-62"/>
                    <a:pt x="12201" y="41"/>
                  </a:cubicBezTo>
                  <a:cubicBezTo>
                    <a:pt x="11981" y="69"/>
                    <a:pt x="11796" y="172"/>
                    <a:pt x="11667" y="317"/>
                  </a:cubicBezTo>
                  <a:lnTo>
                    <a:pt x="4613" y="8201"/>
                  </a:lnTo>
                  <a:lnTo>
                    <a:pt x="1158" y="12064"/>
                  </a:lnTo>
                  <a:cubicBezTo>
                    <a:pt x="735" y="12537"/>
                    <a:pt x="491" y="13098"/>
                    <a:pt x="453" y="13681"/>
                  </a:cubicBezTo>
                  <a:lnTo>
                    <a:pt x="1" y="20638"/>
                  </a:lnTo>
                  <a:cubicBezTo>
                    <a:pt x="-31" y="21139"/>
                    <a:pt x="584" y="21501"/>
                    <a:pt x="1161" y="21322"/>
                  </a:cubicBezTo>
                  <a:lnTo>
                    <a:pt x="9186" y="18835"/>
                  </a:lnTo>
                  <a:cubicBezTo>
                    <a:pt x="9862" y="18625"/>
                    <a:pt x="10450" y="18260"/>
                    <a:pt x="10874" y="17785"/>
                  </a:cubicBezTo>
                  <a:lnTo>
                    <a:pt x="13690" y="14637"/>
                  </a:lnTo>
                  <a:lnTo>
                    <a:pt x="21378" y="6041"/>
                  </a:lnTo>
                  <a:cubicBezTo>
                    <a:pt x="21514" y="5889"/>
                    <a:pt x="21569" y="5704"/>
                    <a:pt x="21531" y="5518"/>
                  </a:cubicBezTo>
                  <a:cubicBezTo>
                    <a:pt x="21403" y="4867"/>
                    <a:pt x="20787" y="3289"/>
                    <a:pt x="17932" y="160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  <p:sp>
          <p:nvSpPr>
            <p:cNvPr id="31" name="任意多边形 22"/>
            <p:cNvSpPr/>
            <p:nvPr/>
          </p:nvSpPr>
          <p:spPr bwMode="auto">
            <a:xfrm>
              <a:off x="7319963" y="2603500"/>
              <a:ext cx="711200" cy="471488"/>
            </a:xfrm>
            <a:custGeom>
              <a:avLst/>
              <a:gdLst>
                <a:gd name="T0" fmla="*/ 711200 w 77"/>
                <a:gd name="T1" fmla="*/ 397529 h 51"/>
                <a:gd name="T2" fmla="*/ 711200 w 77"/>
                <a:gd name="T3" fmla="*/ 434509 h 51"/>
                <a:gd name="T4" fmla="*/ 646545 w 77"/>
                <a:gd name="T5" fmla="*/ 471488 h 51"/>
                <a:gd name="T6" fmla="*/ 55418 w 77"/>
                <a:gd name="T7" fmla="*/ 471488 h 51"/>
                <a:gd name="T8" fmla="*/ 0 w 77"/>
                <a:gd name="T9" fmla="*/ 434509 h 51"/>
                <a:gd name="T10" fmla="*/ 0 w 77"/>
                <a:gd name="T11" fmla="*/ 397529 h 51"/>
                <a:gd name="T12" fmla="*/ 55418 w 77"/>
                <a:gd name="T13" fmla="*/ 397529 h 51"/>
                <a:gd name="T14" fmla="*/ 646545 w 77"/>
                <a:gd name="T15" fmla="*/ 397529 h 51"/>
                <a:gd name="T16" fmla="*/ 711200 w 77"/>
                <a:gd name="T17" fmla="*/ 397529 h 51"/>
                <a:gd name="T18" fmla="*/ 92364 w 77"/>
                <a:gd name="T19" fmla="*/ 314325 h 51"/>
                <a:gd name="T20" fmla="*/ 92364 w 77"/>
                <a:gd name="T21" fmla="*/ 55469 h 51"/>
                <a:gd name="T22" fmla="*/ 147782 w 77"/>
                <a:gd name="T23" fmla="*/ 0 h 51"/>
                <a:gd name="T24" fmla="*/ 554182 w 77"/>
                <a:gd name="T25" fmla="*/ 0 h 51"/>
                <a:gd name="T26" fmla="*/ 618836 w 77"/>
                <a:gd name="T27" fmla="*/ 55469 h 51"/>
                <a:gd name="T28" fmla="*/ 618836 w 77"/>
                <a:gd name="T29" fmla="*/ 314325 h 51"/>
                <a:gd name="T30" fmla="*/ 554182 w 77"/>
                <a:gd name="T31" fmla="*/ 379039 h 51"/>
                <a:gd name="T32" fmla="*/ 147782 w 77"/>
                <a:gd name="T33" fmla="*/ 379039 h 51"/>
                <a:gd name="T34" fmla="*/ 92364 w 77"/>
                <a:gd name="T35" fmla="*/ 314325 h 51"/>
                <a:gd name="T36" fmla="*/ 138545 w 77"/>
                <a:gd name="T37" fmla="*/ 314325 h 51"/>
                <a:gd name="T38" fmla="*/ 147782 w 77"/>
                <a:gd name="T39" fmla="*/ 332815 h 51"/>
                <a:gd name="T40" fmla="*/ 554182 w 77"/>
                <a:gd name="T41" fmla="*/ 332815 h 51"/>
                <a:gd name="T42" fmla="*/ 563418 w 77"/>
                <a:gd name="T43" fmla="*/ 314325 h 51"/>
                <a:gd name="T44" fmla="*/ 563418 w 77"/>
                <a:gd name="T45" fmla="*/ 55469 h 51"/>
                <a:gd name="T46" fmla="*/ 554182 w 77"/>
                <a:gd name="T47" fmla="*/ 46224 h 51"/>
                <a:gd name="T48" fmla="*/ 147782 w 77"/>
                <a:gd name="T49" fmla="*/ 46224 h 51"/>
                <a:gd name="T50" fmla="*/ 138545 w 77"/>
                <a:gd name="T51" fmla="*/ 55469 h 51"/>
                <a:gd name="T52" fmla="*/ 138545 w 77"/>
                <a:gd name="T53" fmla="*/ 314325 h 51"/>
                <a:gd name="T54" fmla="*/ 387927 w 77"/>
                <a:gd name="T55" fmla="*/ 434509 h 51"/>
                <a:gd name="T56" fmla="*/ 387927 w 77"/>
                <a:gd name="T57" fmla="*/ 425264 h 51"/>
                <a:gd name="T58" fmla="*/ 323273 w 77"/>
                <a:gd name="T59" fmla="*/ 425264 h 51"/>
                <a:gd name="T60" fmla="*/ 314036 w 77"/>
                <a:gd name="T61" fmla="*/ 434509 h 51"/>
                <a:gd name="T62" fmla="*/ 323273 w 77"/>
                <a:gd name="T63" fmla="*/ 434509 h 51"/>
                <a:gd name="T64" fmla="*/ 387927 w 77"/>
                <a:gd name="T65" fmla="*/ 434509 h 51"/>
                <a:gd name="T66" fmla="*/ 387927 w 77"/>
                <a:gd name="T67" fmla="*/ 434509 h 5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77" h="51">
                  <a:moveTo>
                    <a:pt x="77" y="43"/>
                  </a:moveTo>
                  <a:cubicBezTo>
                    <a:pt x="77" y="47"/>
                    <a:pt x="77" y="47"/>
                    <a:pt x="77" y="47"/>
                  </a:cubicBezTo>
                  <a:cubicBezTo>
                    <a:pt x="77" y="49"/>
                    <a:pt x="74" y="51"/>
                    <a:pt x="70" y="51"/>
                  </a:cubicBezTo>
                  <a:cubicBezTo>
                    <a:pt x="6" y="51"/>
                    <a:pt x="6" y="51"/>
                    <a:pt x="6" y="51"/>
                  </a:cubicBezTo>
                  <a:cubicBezTo>
                    <a:pt x="3" y="51"/>
                    <a:pt x="0" y="49"/>
                    <a:pt x="0" y="47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6" y="43"/>
                    <a:pt x="6" y="43"/>
                    <a:pt x="6" y="43"/>
                  </a:cubicBezTo>
                  <a:cubicBezTo>
                    <a:pt x="70" y="43"/>
                    <a:pt x="70" y="43"/>
                    <a:pt x="70" y="43"/>
                  </a:cubicBezTo>
                  <a:lnTo>
                    <a:pt x="77" y="43"/>
                  </a:lnTo>
                  <a:close/>
                  <a:moveTo>
                    <a:pt x="10" y="34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10" y="2"/>
                    <a:pt x="13" y="0"/>
                    <a:pt x="16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4" y="0"/>
                    <a:pt x="67" y="2"/>
                    <a:pt x="67" y="6"/>
                  </a:cubicBezTo>
                  <a:cubicBezTo>
                    <a:pt x="67" y="34"/>
                    <a:pt x="67" y="34"/>
                    <a:pt x="67" y="34"/>
                  </a:cubicBezTo>
                  <a:cubicBezTo>
                    <a:pt x="67" y="38"/>
                    <a:pt x="64" y="41"/>
                    <a:pt x="60" y="41"/>
                  </a:cubicBezTo>
                  <a:cubicBezTo>
                    <a:pt x="16" y="41"/>
                    <a:pt x="16" y="41"/>
                    <a:pt x="16" y="41"/>
                  </a:cubicBezTo>
                  <a:cubicBezTo>
                    <a:pt x="13" y="41"/>
                    <a:pt x="10" y="38"/>
                    <a:pt x="10" y="34"/>
                  </a:cubicBezTo>
                  <a:close/>
                  <a:moveTo>
                    <a:pt x="15" y="34"/>
                  </a:moveTo>
                  <a:cubicBezTo>
                    <a:pt x="15" y="35"/>
                    <a:pt x="16" y="36"/>
                    <a:pt x="16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1" y="36"/>
                    <a:pt x="61" y="35"/>
                    <a:pt x="61" y="34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61" y="5"/>
                    <a:pt x="61" y="5"/>
                    <a:pt x="60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5" y="5"/>
                    <a:pt x="15" y="6"/>
                  </a:cubicBezTo>
                  <a:lnTo>
                    <a:pt x="15" y="34"/>
                  </a:lnTo>
                  <a:close/>
                  <a:moveTo>
                    <a:pt x="42" y="47"/>
                  </a:moveTo>
                  <a:cubicBezTo>
                    <a:pt x="42" y="46"/>
                    <a:pt x="42" y="46"/>
                    <a:pt x="42" y="46"/>
                  </a:cubicBezTo>
                  <a:cubicBezTo>
                    <a:pt x="35" y="46"/>
                    <a:pt x="35" y="46"/>
                    <a:pt x="35" y="46"/>
                  </a:cubicBezTo>
                  <a:cubicBezTo>
                    <a:pt x="35" y="46"/>
                    <a:pt x="34" y="46"/>
                    <a:pt x="34" y="47"/>
                  </a:cubicBezTo>
                  <a:cubicBezTo>
                    <a:pt x="34" y="47"/>
                    <a:pt x="35" y="47"/>
                    <a:pt x="35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</p:grpSp>
      <p:grpSp>
        <p:nvGrpSpPr>
          <p:cNvPr id="36" name="组合 19"/>
          <p:cNvGrpSpPr/>
          <p:nvPr/>
        </p:nvGrpSpPr>
        <p:grpSpPr>
          <a:xfrm>
            <a:off x="1778017" y="2383916"/>
            <a:ext cx="2081488" cy="1011317"/>
            <a:chOff x="799086" y="4153335"/>
            <a:chExt cx="2081488" cy="1011317"/>
          </a:xfrm>
        </p:grpSpPr>
        <p:sp>
          <p:nvSpPr>
            <p:cNvPr id="37" name="Rectangle 24"/>
            <p:cNvSpPr>
              <a:spLocks noChangeArrowheads="1"/>
            </p:cNvSpPr>
            <p:nvPr/>
          </p:nvSpPr>
          <p:spPr bwMode="auto">
            <a:xfrm>
              <a:off x="799086" y="4633673"/>
              <a:ext cx="2081488" cy="530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0965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3865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6765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9665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2565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>
                <a:lnSpc>
                  <a:spcPct val="130000"/>
                </a:lnSpc>
                <a:defRPr/>
              </a:pPr>
              <a:r>
                <a:rPr lang="en-US" altLang="zh-CN" sz="1400" kern="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Arial"/>
                  <a:ea typeface="微软雅黑"/>
                  <a:cs typeface="Arial" panose="020B0604020202020204" pitchFamily="34" charset="0"/>
                  <a:sym typeface="Arial"/>
                </a:rPr>
                <a:t>Click here to add content, content to match the title. </a:t>
              </a:r>
              <a:endParaRPr lang="zh-CN" altLang="en-US" sz="1400" kern="0" dirty="0">
                <a:solidFill>
                  <a:schemeClr val="tx1">
                    <a:lumMod val="90000"/>
                    <a:lumOff val="10000"/>
                  </a:schemeClr>
                </a:solidFill>
                <a:latin typeface="Arial"/>
                <a:ea typeface="微软雅黑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38" name="Rectangle 24"/>
            <p:cNvSpPr>
              <a:spLocks noChangeArrowheads="1"/>
            </p:cNvSpPr>
            <p:nvPr/>
          </p:nvSpPr>
          <p:spPr bwMode="auto">
            <a:xfrm>
              <a:off x="902120" y="4153335"/>
              <a:ext cx="1978454" cy="4024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0965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3865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6765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9665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2565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>
                <a:lnSpc>
                  <a:spcPct val="120000"/>
                </a:lnSpc>
                <a:spcBef>
                  <a:spcPts val="300"/>
                </a:spcBef>
              </a:pPr>
              <a:r>
                <a:rPr lang="en-US" altLang="zh-CN" sz="2400" dirty="0">
                  <a:solidFill>
                    <a:srgbClr val="2A4B7D"/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  <a:t>Add title text</a:t>
              </a:r>
              <a:endParaRPr lang="zh-CN" altLang="en-US" sz="2400" dirty="0">
                <a:solidFill>
                  <a:srgbClr val="2A4B7D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</p:grpSp>
      <p:grpSp>
        <p:nvGrpSpPr>
          <p:cNvPr id="39" name="组合 19"/>
          <p:cNvGrpSpPr/>
          <p:nvPr/>
        </p:nvGrpSpPr>
        <p:grpSpPr>
          <a:xfrm>
            <a:off x="8992643" y="2367406"/>
            <a:ext cx="2081488" cy="1027827"/>
            <a:chOff x="799086" y="4136825"/>
            <a:chExt cx="2081488" cy="1027827"/>
          </a:xfrm>
        </p:grpSpPr>
        <p:sp>
          <p:nvSpPr>
            <p:cNvPr id="40" name="Rectangle 24"/>
            <p:cNvSpPr>
              <a:spLocks noChangeArrowheads="1"/>
            </p:cNvSpPr>
            <p:nvPr/>
          </p:nvSpPr>
          <p:spPr bwMode="auto">
            <a:xfrm>
              <a:off x="799086" y="4633673"/>
              <a:ext cx="2081488" cy="530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0965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3865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6765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9665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2565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>
                <a:lnSpc>
                  <a:spcPct val="130000"/>
                </a:lnSpc>
                <a:defRPr/>
              </a:pPr>
              <a:r>
                <a:rPr lang="en-US" altLang="zh-CN" sz="1400" kern="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Arial"/>
                  <a:ea typeface="微软雅黑"/>
                  <a:cs typeface="Arial" panose="020B0604020202020204" pitchFamily="34" charset="0"/>
                  <a:sym typeface="Arial"/>
                </a:rPr>
                <a:t>Click here to add content, content to match the title. </a:t>
              </a:r>
              <a:endParaRPr lang="zh-CN" altLang="en-US" sz="1400" kern="0" dirty="0">
                <a:solidFill>
                  <a:schemeClr val="tx1">
                    <a:lumMod val="90000"/>
                    <a:lumOff val="10000"/>
                  </a:schemeClr>
                </a:solidFill>
                <a:latin typeface="Arial"/>
                <a:ea typeface="微软雅黑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41" name="Rectangle 24"/>
            <p:cNvSpPr>
              <a:spLocks noChangeArrowheads="1"/>
            </p:cNvSpPr>
            <p:nvPr/>
          </p:nvSpPr>
          <p:spPr bwMode="auto">
            <a:xfrm>
              <a:off x="799086" y="4136825"/>
              <a:ext cx="1929050" cy="4024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0965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3865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6765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9665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2565" algn="l" defTabSz="685165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>
                <a:lnSpc>
                  <a:spcPct val="120000"/>
                </a:lnSpc>
                <a:spcBef>
                  <a:spcPts val="300"/>
                </a:spcBef>
              </a:pPr>
              <a:r>
                <a:rPr lang="en-US" altLang="zh-CN" sz="2400" dirty="0">
                  <a:solidFill>
                    <a:srgbClr val="2A4B7D"/>
                  </a:solidFill>
                  <a:latin typeface="Arial"/>
                  <a:ea typeface="微软雅黑"/>
                  <a:cs typeface="字魂59号-创粗黑" panose="00000500000000000000" charset="-122"/>
                  <a:sym typeface="Arial"/>
                </a:rPr>
                <a:t>Add title text</a:t>
              </a:r>
              <a:endParaRPr lang="zh-CN" altLang="en-US" sz="2400" dirty="0">
                <a:solidFill>
                  <a:srgbClr val="2A4B7D"/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endParaRPr>
            </a:p>
          </p:txBody>
        </p:sp>
      </p:grpSp>
      <p:sp>
        <p:nvSpPr>
          <p:cNvPr id="42" name="TextBox 5"/>
          <p:cNvSpPr txBox="1">
            <a:spLocks noChangeArrowheads="1"/>
          </p:cNvSpPr>
          <p:nvPr/>
        </p:nvSpPr>
        <p:spPr bwMode="auto">
          <a:xfrm>
            <a:off x="2496820" y="4609359"/>
            <a:ext cx="8115300" cy="456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90817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等线" panose="02010600030101010101" pitchFamily="2" charset="-122"/>
              </a:defRPr>
            </a:lvl1pPr>
            <a:lvl2pPr marL="742950" indent="-285750" defTabSz="190817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等线" panose="02010600030101010101" pitchFamily="2" charset="-122"/>
              </a:defRPr>
            </a:lvl2pPr>
            <a:lvl3pPr marL="1143000" indent="-228600" defTabSz="190817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等线" panose="02010600030101010101" pitchFamily="2" charset="-122"/>
              </a:defRPr>
            </a:lvl3pPr>
            <a:lvl4pPr marL="1600200" indent="-228600" defTabSz="190817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等线" panose="02010600030101010101" pitchFamily="2" charset="-122"/>
              </a:defRPr>
            </a:lvl4pPr>
            <a:lvl5pPr marL="2057400" indent="-228600" defTabSz="190817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等线" panose="02010600030101010101" pitchFamily="2" charset="-122"/>
              </a:defRPr>
            </a:lvl5pPr>
            <a:lvl6pPr marL="2514600" indent="-228600" defTabSz="190817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等线" panose="02010600030101010101" pitchFamily="2" charset="-122"/>
              </a:defRPr>
            </a:lvl6pPr>
            <a:lvl7pPr marL="2971800" indent="-228600" defTabSz="190817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等线" panose="02010600030101010101" pitchFamily="2" charset="-122"/>
              </a:defRPr>
            </a:lvl7pPr>
            <a:lvl8pPr marL="3429000" indent="-228600" defTabSz="190817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等线" panose="02010600030101010101" pitchFamily="2" charset="-122"/>
              </a:defRPr>
            </a:lvl8pPr>
            <a:lvl9pPr marL="3886200" indent="-228600" defTabSz="190817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等线" panose="02010600030101010101" pitchFamily="2" charset="-12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微软雅黑"/>
                <a:cs typeface="字魂59号-创粗黑" panose="00000500000000000000" charset="-122"/>
                <a:sym typeface="Arial"/>
              </a:rPr>
              <a:t>Click here to add text content, such as keywords, some brief introductions, etc.</a:t>
            </a:r>
            <a:endParaRPr lang="zh-CN" altLang="en-US" sz="18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ea typeface="微软雅黑"/>
              <a:cs typeface="字魂59号-创粗黑" panose="00000500000000000000" charset="-122"/>
              <a:sym typeface="Arial"/>
            </a:endParaRPr>
          </a:p>
        </p:txBody>
      </p:sp>
    </p:spTree>
    <p:custDataLst>
      <p:tags r:id="rId1"/>
    </p:custDataLst>
  </p:cSld>
  <p:clrMapOvr>
    <a:masterClrMapping/>
  </p:clrMapOvr>
  <p:transition advClick="0" advTm="0">
    <p:random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ww.freeppt7.com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字魂59号-创粗黑"/>
        <a:ea typeface="字魂59号-创粗黑"/>
        <a:cs typeface=""/>
      </a:majorFont>
      <a:minorFont>
        <a:latin typeface="字魂59号-创粗黑"/>
        <a:ea typeface="字魂59号-创粗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字魂59号-创粗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字魂59号-创粗黑"/>
        <a:ea typeface=""/>
        <a:cs typeface=""/>
        <a:font script="Jpan" typeface="ＭＳ Ｐゴシック"/>
        <a:font script="Hang" typeface="맑은 고딕"/>
        <a:font script="Hans" typeface="字魂59号-创粗黑"/>
        <a:font script="Hant" typeface="新細明體"/>
        <a:font script="Arab" typeface="字魂59号-创粗黑"/>
        <a:font script="Hebr" typeface="字魂59号-创粗黑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字魂59号-创粗黑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字魂59号-创粗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字魂59号-创粗黑"/>
        <a:ea typeface=""/>
        <a:cs typeface=""/>
        <a:font script="Jpan" typeface="ＭＳ Ｐゴシック"/>
        <a:font script="Hang" typeface="맑은 고딕"/>
        <a:font script="Hans" typeface="字魂59号-创粗黑"/>
        <a:font script="Hant" typeface="新細明體"/>
        <a:font script="Arab" typeface="字魂59号-创粗黑"/>
        <a:font script="Hebr" typeface="字魂59号-创粗黑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字魂59号-创粗黑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1264</Words>
  <Application>Microsoft Office PowerPoint</Application>
  <PresentationFormat>宽屏</PresentationFormat>
  <Paragraphs>264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3" baseType="lpstr">
      <vt:lpstr>725-CAI978</vt:lpstr>
      <vt:lpstr>微软雅黑</vt:lpstr>
      <vt:lpstr>字魂59号-创粗黑</vt:lpstr>
      <vt:lpstr>Arial</vt:lpstr>
      <vt:lpstr>Calibri</vt:lpstr>
      <vt:lpstr>Wingdings</vt:lpstr>
      <vt:lpstr>www.freeppt7.com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第一PPT</Manager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商务汇报</dc:title>
  <dc:creator>第一PPT</dc:creator>
  <cp:keywords>www.1ppt.com</cp:keywords>
  <dc:description>www.1ppt.com</dc:description>
  <cp:lastModifiedBy>之灵</cp:lastModifiedBy>
  <cp:revision>160</cp:revision>
  <dcterms:created xsi:type="dcterms:W3CDTF">2019-06-19T02:08:00Z</dcterms:created>
  <dcterms:modified xsi:type="dcterms:W3CDTF">2023-07-03T08:24:23Z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08D5D7DE5A5F4847A09B66AD9EF16602_12</vt:lpwstr>
  </property>
  <property fmtid="{D5CDD505-2E9C-101B-9397-08002B2CF9AE}" pid="3" name="KSOProductBuildVer">
    <vt:lpwstr>2052-11.1.0.14309</vt:lpwstr>
  </property>
</Properties>
</file>