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85" r:id="rId2"/>
  </p:sldMasterIdLst>
  <p:notesMasterIdLst>
    <p:notesMasterId r:id="rId28"/>
  </p:notesMasterIdLst>
  <p:sldIdLst>
    <p:sldId id="256" r:id="rId3"/>
    <p:sldId id="257" r:id="rId4"/>
    <p:sldId id="258" r:id="rId5"/>
    <p:sldId id="11088490" r:id="rId6"/>
    <p:sldId id="395" r:id="rId7"/>
    <p:sldId id="11088525" r:id="rId8"/>
    <p:sldId id="561" r:id="rId9"/>
    <p:sldId id="392" r:id="rId10"/>
    <p:sldId id="261" r:id="rId11"/>
    <p:sldId id="448" r:id="rId12"/>
    <p:sldId id="266" r:id="rId13"/>
    <p:sldId id="366" r:id="rId14"/>
    <p:sldId id="560" r:id="rId15"/>
    <p:sldId id="262" r:id="rId16"/>
    <p:sldId id="8918" r:id="rId17"/>
    <p:sldId id="423" r:id="rId18"/>
    <p:sldId id="3169" r:id="rId19"/>
    <p:sldId id="398" r:id="rId20"/>
    <p:sldId id="263" r:id="rId21"/>
    <p:sldId id="8921" r:id="rId22"/>
    <p:sldId id="11088522" r:id="rId23"/>
    <p:sldId id="11088542" r:id="rId24"/>
    <p:sldId id="399" r:id="rId25"/>
    <p:sldId id="264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3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D6841-7AB5-41BE-BBB4-B77CF85FE7EF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15CF-F4E1-4A34-8887-D9CF6EFDE2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97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073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854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474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935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599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255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981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902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66185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44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950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671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419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6437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636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254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0747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665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081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4516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8832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9214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885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889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03577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6769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2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82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963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8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963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835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584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14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52" r:id="rId36"/>
    <p:sldLayoutId id="2147483689" r:id="rId37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3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6.png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36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410325" y="3644663"/>
            <a:ext cx="5000051" cy="400110"/>
            <a:chOff x="5994400" y="3848899"/>
            <a:chExt cx="4572000" cy="365857"/>
          </a:xfrm>
        </p:grpSpPr>
        <p:sp>
          <p:nvSpPr>
            <p:cNvPr id="47" name="文本框 46"/>
            <p:cNvSpPr txBox="1"/>
            <p:nvPr/>
          </p:nvSpPr>
          <p:spPr>
            <a:xfrm>
              <a:off x="6966250" y="3848899"/>
              <a:ext cx="1560049" cy="3658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348F50"/>
                  </a:solidFill>
                  <a:latin typeface="Arial"/>
                  <a:ea typeface="微软雅黑"/>
                  <a:sym typeface="Arial"/>
                </a:rPr>
                <a:t>HELLO JULY</a:t>
              </a:r>
              <a:endParaRPr lang="zh-CN" altLang="en-US" sz="2000" dirty="0">
                <a:solidFill>
                  <a:srgbClr val="348F50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994400" y="4031827"/>
              <a:ext cx="891175" cy="0"/>
            </a:xfrm>
            <a:prstGeom prst="line">
              <a:avLst/>
            </a:prstGeom>
            <a:ln w="28575">
              <a:solidFill>
                <a:srgbClr val="348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606972" y="4031827"/>
              <a:ext cx="1959428" cy="0"/>
            </a:xfrm>
            <a:prstGeom prst="line">
              <a:avLst/>
            </a:prstGeom>
            <a:ln w="28575">
              <a:solidFill>
                <a:srgbClr val="348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/>
          <p:cNvSpPr txBox="1"/>
          <p:nvPr/>
        </p:nvSpPr>
        <p:spPr>
          <a:xfrm>
            <a:off x="1392848" y="4108548"/>
            <a:ext cx="5529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348F50"/>
                </a:solidFill>
                <a:latin typeface="Arial"/>
                <a:ea typeface="微软雅黑"/>
                <a:sym typeface="Arial"/>
              </a:rPr>
              <a:t>Insert the Subtitle of Your Presentation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F09AB8-7A8C-8CD4-6753-93D63D2A0EE7}"/>
              </a:ext>
            </a:extLst>
          </p:cNvPr>
          <p:cNvSpPr txBox="1"/>
          <p:nvPr/>
        </p:nvSpPr>
        <p:spPr>
          <a:xfrm>
            <a:off x="1251249" y="1529124"/>
            <a:ext cx="5735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3B8B45"/>
                </a:solidFill>
              </a:rPr>
              <a:t>Free</a:t>
            </a:r>
          </a:p>
          <a:p>
            <a:r>
              <a:rPr lang="en-US" altLang="zh-CN" sz="6600" dirty="0">
                <a:solidFill>
                  <a:srgbClr val="3B8B45"/>
                </a:solidFill>
              </a:rPr>
              <a:t>PPT Templates</a:t>
            </a:r>
            <a:endParaRPr lang="en-US" sz="6600" dirty="0">
              <a:solidFill>
                <a:srgbClr val="3B8B45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BEBFEE-C09D-B968-4537-874E76F20028}"/>
              </a:ext>
            </a:extLst>
          </p:cNvPr>
          <p:cNvGrpSpPr/>
          <p:nvPr/>
        </p:nvGrpSpPr>
        <p:grpSpPr>
          <a:xfrm>
            <a:off x="1465842" y="5164471"/>
            <a:ext cx="3732078" cy="318653"/>
            <a:chOff x="4414802" y="4741055"/>
            <a:chExt cx="3732078" cy="31865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EA57589-EC88-FA2D-8141-0603DA80DC7F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C16525A8-800F-E269-497E-D6D963657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3B8B4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2B3366E5-D128-410F-78A6-307950515C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76052749-DAD6-E733-3B9E-14F2EAC14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48BCA0EA-1CFC-20D3-7E57-3CD68069E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86E300F-8C2B-2BFF-8F03-94F968498EB0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072C34C2-0AF6-59B5-F13D-79B0415C4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3B8B4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AC49F93-B92E-36A0-ED17-2A24655912E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649629A-51AB-B0A2-8FC0-0F7045B7E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9055B5FA-8EC0-BE22-297C-440EF2E48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23CD9203-FF87-119E-4773-B08576B6D7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B8B45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B8B45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A5376D2-A61E-D83C-2CCD-8151B6391B5D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B8B45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B8B45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B8B45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B8B45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75967" y="2002911"/>
            <a:ext cx="2434428" cy="1060115"/>
            <a:chOff x="625425" y="3792988"/>
            <a:chExt cx="2434428" cy="1060114"/>
          </a:xfrm>
        </p:grpSpPr>
        <p:sp>
          <p:nvSpPr>
            <p:cNvPr id="32" name="îṣļîḑé-Rectangle 31"/>
            <p:cNvSpPr/>
            <p:nvPr/>
          </p:nvSpPr>
          <p:spPr>
            <a:xfrm>
              <a:off x="839120" y="4216545"/>
              <a:ext cx="1978079" cy="3931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52" tIns="49926" rIns="99852" bIns="49926" anchor="ctr"/>
            <a:lstStyle/>
            <a:p>
              <a:pPr algn="ctr"/>
              <a:endParaRPr sz="262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îṣļîḑé-文本框 4"/>
            <p:cNvSpPr txBox="1"/>
            <p:nvPr/>
          </p:nvSpPr>
          <p:spPr>
            <a:xfrm>
              <a:off x="625425" y="3792988"/>
              <a:ext cx="2434426" cy="336093"/>
            </a:xfrm>
            <a:prstGeom prst="rect">
              <a:avLst/>
            </a:prstGeom>
            <a:noFill/>
            <a:effectLst/>
          </p:spPr>
          <p:txBody>
            <a:bodyPr wrap="none" lIns="99852" tIns="49926" rIns="99852" bIns="49926">
              <a:noAutofit/>
            </a:bodyPr>
            <a:lstStyle/>
            <a:p>
              <a:pPr algn="ctr"/>
              <a:r>
                <a:rPr lang="en-US" altLang="zh-CN" sz="1745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745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îṣļîḑé-Rectangle 28"/>
            <p:cNvSpPr/>
            <p:nvPr/>
          </p:nvSpPr>
          <p:spPr>
            <a:xfrm>
              <a:off x="639764" y="4230702"/>
              <a:ext cx="2420089" cy="622400"/>
            </a:xfrm>
            <a:prstGeom prst="rect">
              <a:avLst/>
            </a:prstGeom>
            <a:effectLst/>
          </p:spPr>
          <p:txBody>
            <a:bodyPr wrap="square" lIns="99852" tIns="49926" rIns="99852" bIns="49926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1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28114" y="2002911"/>
            <a:ext cx="2434427" cy="1060115"/>
            <a:chOff x="857292" y="3792988"/>
            <a:chExt cx="2434427" cy="1060114"/>
          </a:xfrm>
        </p:grpSpPr>
        <p:sp>
          <p:nvSpPr>
            <p:cNvPr id="26" name="îṣļîḑé-Rectangle 25"/>
            <p:cNvSpPr/>
            <p:nvPr/>
          </p:nvSpPr>
          <p:spPr>
            <a:xfrm>
              <a:off x="1070985" y="4216545"/>
              <a:ext cx="1978079" cy="3931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52" tIns="49926" rIns="99852" bIns="49926" anchor="ctr"/>
            <a:lstStyle/>
            <a:p>
              <a:pPr algn="ctr"/>
              <a:endParaRPr sz="262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îṣļîḑé-文本框 10"/>
            <p:cNvSpPr txBox="1"/>
            <p:nvPr/>
          </p:nvSpPr>
          <p:spPr>
            <a:xfrm>
              <a:off x="857292" y="3792988"/>
              <a:ext cx="2434426" cy="336093"/>
            </a:xfrm>
            <a:prstGeom prst="rect">
              <a:avLst/>
            </a:prstGeom>
            <a:noFill/>
            <a:effectLst/>
          </p:spPr>
          <p:txBody>
            <a:bodyPr wrap="none" lIns="99852" tIns="49926" rIns="99852" bIns="49926">
              <a:noAutofit/>
            </a:bodyPr>
            <a:lstStyle/>
            <a:p>
              <a:pPr algn="ctr"/>
              <a:r>
                <a:rPr lang="en-US" altLang="zh-CN" sz="1745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745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îṣļîḑé-Rectangle 22"/>
            <p:cNvSpPr/>
            <p:nvPr/>
          </p:nvSpPr>
          <p:spPr>
            <a:xfrm>
              <a:off x="871630" y="4230702"/>
              <a:ext cx="2420089" cy="622400"/>
            </a:xfrm>
            <a:prstGeom prst="rect">
              <a:avLst/>
            </a:prstGeom>
            <a:effectLst/>
          </p:spPr>
          <p:txBody>
            <a:bodyPr wrap="square" lIns="99852" tIns="49926" rIns="99852" bIns="49926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1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80259" y="2002911"/>
            <a:ext cx="2434428" cy="1060115"/>
            <a:chOff x="1089157" y="3792988"/>
            <a:chExt cx="2434428" cy="1060114"/>
          </a:xfrm>
        </p:grpSpPr>
        <p:sp>
          <p:nvSpPr>
            <p:cNvPr id="20" name="îṣļîḑé-Rectangle 19"/>
            <p:cNvSpPr/>
            <p:nvPr/>
          </p:nvSpPr>
          <p:spPr>
            <a:xfrm>
              <a:off x="1302852" y="4216545"/>
              <a:ext cx="1978079" cy="39312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52" tIns="49926" rIns="99852" bIns="49926" anchor="ctr"/>
            <a:lstStyle/>
            <a:p>
              <a:pPr algn="ctr"/>
              <a:endParaRPr sz="262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îṣļîḑé-文本框 17"/>
            <p:cNvSpPr txBox="1"/>
            <p:nvPr/>
          </p:nvSpPr>
          <p:spPr>
            <a:xfrm>
              <a:off x="1089157" y="3792988"/>
              <a:ext cx="2434426" cy="336093"/>
            </a:xfrm>
            <a:prstGeom prst="rect">
              <a:avLst/>
            </a:prstGeom>
            <a:noFill/>
            <a:effectLst/>
          </p:spPr>
          <p:txBody>
            <a:bodyPr wrap="none" lIns="99852" tIns="49926" rIns="99852" bIns="49926">
              <a:noAutofit/>
            </a:bodyPr>
            <a:lstStyle/>
            <a:p>
              <a:pPr algn="ctr"/>
              <a:r>
                <a:rPr lang="en-US" altLang="zh-CN" sz="1745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745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îṣļîḑé-Rectangle 16"/>
            <p:cNvSpPr/>
            <p:nvPr/>
          </p:nvSpPr>
          <p:spPr>
            <a:xfrm>
              <a:off x="1103496" y="4230702"/>
              <a:ext cx="2420089" cy="622400"/>
            </a:xfrm>
            <a:prstGeom prst="rect">
              <a:avLst/>
            </a:prstGeom>
            <a:effectLst/>
          </p:spPr>
          <p:txBody>
            <a:bodyPr wrap="square" lIns="99852" tIns="49926" rIns="99852" bIns="49926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1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32404" y="2002911"/>
            <a:ext cx="2434428" cy="1060115"/>
            <a:chOff x="1321022" y="3792988"/>
            <a:chExt cx="2434428" cy="1060114"/>
          </a:xfrm>
        </p:grpSpPr>
        <p:sp>
          <p:nvSpPr>
            <p:cNvPr id="14" name="íṩľíḍè-Rectangle 13"/>
            <p:cNvSpPr/>
            <p:nvPr/>
          </p:nvSpPr>
          <p:spPr>
            <a:xfrm>
              <a:off x="1534716" y="4216545"/>
              <a:ext cx="1978079" cy="39312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52" tIns="49926" rIns="99852" bIns="49926" anchor="ctr"/>
            <a:lstStyle/>
            <a:p>
              <a:pPr algn="ctr"/>
              <a:endParaRPr sz="262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íṩľíḍè-文本框 24"/>
            <p:cNvSpPr txBox="1"/>
            <p:nvPr/>
          </p:nvSpPr>
          <p:spPr>
            <a:xfrm>
              <a:off x="1321022" y="3792988"/>
              <a:ext cx="2434426" cy="336093"/>
            </a:xfrm>
            <a:prstGeom prst="rect">
              <a:avLst/>
            </a:prstGeom>
            <a:noFill/>
            <a:effectLst/>
          </p:spPr>
          <p:txBody>
            <a:bodyPr wrap="none" lIns="99852" tIns="49926" rIns="99852" bIns="49926">
              <a:noAutofit/>
            </a:bodyPr>
            <a:lstStyle/>
            <a:p>
              <a:pPr algn="ctr"/>
              <a:r>
                <a:rPr lang="en-US" altLang="zh-CN" sz="1745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745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íṩľíḍè-Rectangle 10"/>
            <p:cNvSpPr/>
            <p:nvPr/>
          </p:nvSpPr>
          <p:spPr>
            <a:xfrm>
              <a:off x="1335361" y="4230702"/>
              <a:ext cx="2420089" cy="622400"/>
            </a:xfrm>
            <a:prstGeom prst="rect">
              <a:avLst/>
            </a:prstGeom>
            <a:effectLst/>
          </p:spPr>
          <p:txBody>
            <a:bodyPr wrap="square" lIns="99852" tIns="49926" rIns="99852" bIns="49926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1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37" y="3282100"/>
            <a:ext cx="2413000" cy="2413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86" y="3447200"/>
            <a:ext cx="2082800" cy="2082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67" y="3352800"/>
            <a:ext cx="1930400" cy="1930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447200"/>
            <a:ext cx="1905000" cy="1741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00">
        <p14:pan dir="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9078" y="1571626"/>
            <a:ext cx="10442575" cy="3684586"/>
            <a:chOff x="899078" y="1724026"/>
            <a:chExt cx="10442575" cy="368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899078" y="1724026"/>
              <a:ext cx="5132387" cy="1704974"/>
              <a:chOff x="874713" y="1943101"/>
              <a:chExt cx="5132387" cy="1704974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874713" y="1943101"/>
                <a:ext cx="5132387" cy="1704974"/>
                <a:chOff x="874713" y="1752601"/>
                <a:chExt cx="5132387" cy="1704974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874713" y="1752601"/>
                  <a:ext cx="5132387" cy="1704974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6" name="椭圆 8"/>
                <p:cNvSpPr/>
                <p:nvPr/>
              </p:nvSpPr>
              <p:spPr>
                <a:xfrm>
                  <a:off x="5200650" y="1991396"/>
                  <a:ext cx="586015" cy="514075"/>
                </a:xfrm>
                <a:custGeom>
                  <a:avLst/>
                  <a:gdLst>
                    <a:gd name="connsiteX0" fmla="*/ 352921 w 607646"/>
                    <a:gd name="connsiteY0" fmla="*/ 457945 h 533051"/>
                    <a:gd name="connsiteX1" fmla="*/ 342979 w 607646"/>
                    <a:gd name="connsiteY1" fmla="*/ 462170 h 533051"/>
                    <a:gd name="connsiteX2" fmla="*/ 338854 w 607646"/>
                    <a:gd name="connsiteY2" fmla="*/ 472100 h 533051"/>
                    <a:gd name="connsiteX3" fmla="*/ 342979 w 607646"/>
                    <a:gd name="connsiteY3" fmla="*/ 482029 h 533051"/>
                    <a:gd name="connsiteX4" fmla="*/ 352921 w 607646"/>
                    <a:gd name="connsiteY4" fmla="*/ 486149 h 533051"/>
                    <a:gd name="connsiteX5" fmla="*/ 362863 w 607646"/>
                    <a:gd name="connsiteY5" fmla="*/ 482029 h 533051"/>
                    <a:gd name="connsiteX6" fmla="*/ 366987 w 607646"/>
                    <a:gd name="connsiteY6" fmla="*/ 472100 h 533051"/>
                    <a:gd name="connsiteX7" fmla="*/ 362863 w 607646"/>
                    <a:gd name="connsiteY7" fmla="*/ 462170 h 533051"/>
                    <a:gd name="connsiteX8" fmla="*/ 352921 w 607646"/>
                    <a:gd name="connsiteY8" fmla="*/ 457945 h 533051"/>
                    <a:gd name="connsiteX9" fmla="*/ 438485 w 607646"/>
                    <a:gd name="connsiteY9" fmla="*/ 375972 h 533051"/>
                    <a:gd name="connsiteX10" fmla="*/ 431081 w 607646"/>
                    <a:gd name="connsiteY10" fmla="*/ 379141 h 533051"/>
                    <a:gd name="connsiteX11" fmla="*/ 372699 w 607646"/>
                    <a:gd name="connsiteY11" fmla="*/ 437346 h 533051"/>
                    <a:gd name="connsiteX12" fmla="*/ 369632 w 607646"/>
                    <a:gd name="connsiteY12" fmla="*/ 444846 h 533051"/>
                    <a:gd name="connsiteX13" fmla="*/ 372699 w 607646"/>
                    <a:gd name="connsiteY13" fmla="*/ 452346 h 533051"/>
                    <a:gd name="connsiteX14" fmla="*/ 380208 w 607646"/>
                    <a:gd name="connsiteY14" fmla="*/ 455409 h 533051"/>
                    <a:gd name="connsiteX15" fmla="*/ 387612 w 607646"/>
                    <a:gd name="connsiteY15" fmla="*/ 452346 h 533051"/>
                    <a:gd name="connsiteX16" fmla="*/ 445994 w 607646"/>
                    <a:gd name="connsiteY16" fmla="*/ 394035 h 533051"/>
                    <a:gd name="connsiteX17" fmla="*/ 449062 w 607646"/>
                    <a:gd name="connsiteY17" fmla="*/ 386535 h 533051"/>
                    <a:gd name="connsiteX18" fmla="*/ 445994 w 607646"/>
                    <a:gd name="connsiteY18" fmla="*/ 379141 h 533051"/>
                    <a:gd name="connsiteX19" fmla="*/ 438485 w 607646"/>
                    <a:gd name="connsiteY19" fmla="*/ 375972 h 533051"/>
                    <a:gd name="connsiteX20" fmla="*/ 534943 w 607646"/>
                    <a:gd name="connsiteY20" fmla="*/ 217624 h 533051"/>
                    <a:gd name="connsiteX21" fmla="*/ 553981 w 607646"/>
                    <a:gd name="connsiteY21" fmla="*/ 225547 h 533051"/>
                    <a:gd name="connsiteX22" fmla="*/ 554404 w 607646"/>
                    <a:gd name="connsiteY22" fmla="*/ 225969 h 533051"/>
                    <a:gd name="connsiteX23" fmla="*/ 556520 w 607646"/>
                    <a:gd name="connsiteY23" fmla="*/ 230934 h 533051"/>
                    <a:gd name="connsiteX24" fmla="*/ 554510 w 607646"/>
                    <a:gd name="connsiteY24" fmla="*/ 235899 h 533051"/>
                    <a:gd name="connsiteX25" fmla="*/ 524050 w 607646"/>
                    <a:gd name="connsiteY25" fmla="*/ 266322 h 533051"/>
                    <a:gd name="connsiteX26" fmla="*/ 516752 w 607646"/>
                    <a:gd name="connsiteY26" fmla="*/ 283752 h 533051"/>
                    <a:gd name="connsiteX27" fmla="*/ 524050 w 607646"/>
                    <a:gd name="connsiteY27" fmla="*/ 301182 h 533051"/>
                    <a:gd name="connsiteX28" fmla="*/ 541501 w 607646"/>
                    <a:gd name="connsiteY28" fmla="*/ 308365 h 533051"/>
                    <a:gd name="connsiteX29" fmla="*/ 558952 w 607646"/>
                    <a:gd name="connsiteY29" fmla="*/ 301182 h 533051"/>
                    <a:gd name="connsiteX30" fmla="*/ 589413 w 607646"/>
                    <a:gd name="connsiteY30" fmla="*/ 270759 h 533051"/>
                    <a:gd name="connsiteX31" fmla="*/ 594384 w 607646"/>
                    <a:gd name="connsiteY31" fmla="*/ 268752 h 533051"/>
                    <a:gd name="connsiteX32" fmla="*/ 599355 w 607646"/>
                    <a:gd name="connsiteY32" fmla="*/ 270759 h 533051"/>
                    <a:gd name="connsiteX33" fmla="*/ 599778 w 607646"/>
                    <a:gd name="connsiteY33" fmla="*/ 271181 h 533051"/>
                    <a:gd name="connsiteX34" fmla="*/ 606758 w 607646"/>
                    <a:gd name="connsiteY34" fmla="*/ 297168 h 533051"/>
                    <a:gd name="connsiteX35" fmla="*/ 590047 w 607646"/>
                    <a:gd name="connsiteY35" fmla="*/ 359704 h 533051"/>
                    <a:gd name="connsiteX36" fmla="*/ 571010 w 607646"/>
                    <a:gd name="connsiteY36" fmla="*/ 378612 h 533051"/>
                    <a:gd name="connsiteX37" fmla="*/ 570798 w 607646"/>
                    <a:gd name="connsiteY37" fmla="*/ 378718 h 533051"/>
                    <a:gd name="connsiteX38" fmla="*/ 501627 w 607646"/>
                    <a:gd name="connsiteY38" fmla="*/ 395303 h 533051"/>
                    <a:gd name="connsiteX39" fmla="*/ 377987 w 607646"/>
                    <a:gd name="connsiteY39" fmla="*/ 518790 h 533051"/>
                    <a:gd name="connsiteX40" fmla="*/ 343507 w 607646"/>
                    <a:gd name="connsiteY40" fmla="*/ 533051 h 533051"/>
                    <a:gd name="connsiteX41" fmla="*/ 309028 w 607646"/>
                    <a:gd name="connsiteY41" fmla="*/ 518790 h 533051"/>
                    <a:gd name="connsiteX42" fmla="*/ 306066 w 607646"/>
                    <a:gd name="connsiteY42" fmla="*/ 515833 h 533051"/>
                    <a:gd name="connsiteX43" fmla="*/ 291788 w 607646"/>
                    <a:gd name="connsiteY43" fmla="*/ 481501 h 533051"/>
                    <a:gd name="connsiteX44" fmla="*/ 306066 w 607646"/>
                    <a:gd name="connsiteY44" fmla="*/ 447064 h 533051"/>
                    <a:gd name="connsiteX45" fmla="*/ 429707 w 607646"/>
                    <a:gd name="connsiteY45" fmla="*/ 323576 h 533051"/>
                    <a:gd name="connsiteX46" fmla="*/ 446418 w 607646"/>
                    <a:gd name="connsiteY46" fmla="*/ 254491 h 533051"/>
                    <a:gd name="connsiteX47" fmla="*/ 446418 w 607646"/>
                    <a:gd name="connsiteY47" fmla="*/ 254280 h 533051"/>
                    <a:gd name="connsiteX48" fmla="*/ 465455 w 607646"/>
                    <a:gd name="connsiteY48" fmla="*/ 235265 h 533051"/>
                    <a:gd name="connsiteX49" fmla="*/ 527963 w 607646"/>
                    <a:gd name="connsiteY49" fmla="*/ 218575 h 533051"/>
                    <a:gd name="connsiteX50" fmla="*/ 534943 w 607646"/>
                    <a:gd name="connsiteY50" fmla="*/ 217624 h 533051"/>
                    <a:gd name="connsiteX51" fmla="*/ 253873 w 607646"/>
                    <a:gd name="connsiteY51" fmla="*/ 140927 h 533051"/>
                    <a:gd name="connsiteX52" fmla="*/ 141005 w 607646"/>
                    <a:gd name="connsiteY52" fmla="*/ 253542 h 533051"/>
                    <a:gd name="connsiteX53" fmla="*/ 253873 w 607646"/>
                    <a:gd name="connsiteY53" fmla="*/ 366262 h 533051"/>
                    <a:gd name="connsiteX54" fmla="*/ 366741 w 607646"/>
                    <a:gd name="connsiteY54" fmla="*/ 253542 h 533051"/>
                    <a:gd name="connsiteX55" fmla="*/ 253873 w 607646"/>
                    <a:gd name="connsiteY55" fmla="*/ 140927 h 533051"/>
                    <a:gd name="connsiteX56" fmla="*/ 232929 w 607646"/>
                    <a:gd name="connsiteY56" fmla="*/ 0 h 533051"/>
                    <a:gd name="connsiteX57" fmla="*/ 274818 w 607646"/>
                    <a:gd name="connsiteY57" fmla="*/ 0 h 533051"/>
                    <a:gd name="connsiteX58" fmla="*/ 316918 w 607646"/>
                    <a:gd name="connsiteY58" fmla="*/ 42045 h 533051"/>
                    <a:gd name="connsiteX59" fmla="*/ 316918 w 607646"/>
                    <a:gd name="connsiteY59" fmla="*/ 55885 h 533051"/>
                    <a:gd name="connsiteX60" fmla="*/ 349287 w 607646"/>
                    <a:gd name="connsiteY60" fmla="*/ 69301 h 533051"/>
                    <a:gd name="connsiteX61" fmla="*/ 359125 w 607646"/>
                    <a:gd name="connsiteY61" fmla="*/ 59476 h 533051"/>
                    <a:gd name="connsiteX62" fmla="*/ 388849 w 607646"/>
                    <a:gd name="connsiteY62" fmla="*/ 47222 h 533051"/>
                    <a:gd name="connsiteX63" fmla="*/ 418574 w 607646"/>
                    <a:gd name="connsiteY63" fmla="*/ 59476 h 533051"/>
                    <a:gd name="connsiteX64" fmla="*/ 448192 w 607646"/>
                    <a:gd name="connsiteY64" fmla="*/ 89162 h 533051"/>
                    <a:gd name="connsiteX65" fmla="*/ 448192 w 607646"/>
                    <a:gd name="connsiteY65" fmla="*/ 148533 h 533051"/>
                    <a:gd name="connsiteX66" fmla="*/ 438460 w 607646"/>
                    <a:gd name="connsiteY66" fmla="*/ 158252 h 533051"/>
                    <a:gd name="connsiteX67" fmla="*/ 451789 w 607646"/>
                    <a:gd name="connsiteY67" fmla="*/ 190684 h 533051"/>
                    <a:gd name="connsiteX68" fmla="*/ 465752 w 607646"/>
                    <a:gd name="connsiteY68" fmla="*/ 190684 h 533051"/>
                    <a:gd name="connsiteX69" fmla="*/ 497909 w 607646"/>
                    <a:gd name="connsiteY69" fmla="*/ 205685 h 533051"/>
                    <a:gd name="connsiteX70" fmla="*/ 450837 w 607646"/>
                    <a:gd name="connsiteY70" fmla="*/ 218257 h 533051"/>
                    <a:gd name="connsiteX71" fmla="*/ 419420 w 607646"/>
                    <a:gd name="connsiteY71" fmla="*/ 249739 h 533051"/>
                    <a:gd name="connsiteX72" fmla="*/ 419208 w 607646"/>
                    <a:gd name="connsiteY72" fmla="*/ 250372 h 533051"/>
                    <a:gd name="connsiteX73" fmla="*/ 403764 w 607646"/>
                    <a:gd name="connsiteY73" fmla="*/ 314603 h 533051"/>
                    <a:gd name="connsiteX74" fmla="*/ 283598 w 607646"/>
                    <a:gd name="connsiteY74" fmla="*/ 434613 h 533051"/>
                    <a:gd name="connsiteX75" fmla="*/ 264134 w 607646"/>
                    <a:gd name="connsiteY75" fmla="*/ 481518 h 533051"/>
                    <a:gd name="connsiteX76" fmla="*/ 269317 w 607646"/>
                    <a:gd name="connsiteY76" fmla="*/ 507083 h 533051"/>
                    <a:gd name="connsiteX77" fmla="*/ 232929 w 607646"/>
                    <a:gd name="connsiteY77" fmla="*/ 507083 h 533051"/>
                    <a:gd name="connsiteX78" fmla="*/ 190828 w 607646"/>
                    <a:gd name="connsiteY78" fmla="*/ 465143 h 533051"/>
                    <a:gd name="connsiteX79" fmla="*/ 190828 w 607646"/>
                    <a:gd name="connsiteY79" fmla="*/ 451304 h 533051"/>
                    <a:gd name="connsiteX80" fmla="*/ 158459 w 607646"/>
                    <a:gd name="connsiteY80" fmla="*/ 437888 h 533051"/>
                    <a:gd name="connsiteX81" fmla="*/ 148622 w 607646"/>
                    <a:gd name="connsiteY81" fmla="*/ 447712 h 533051"/>
                    <a:gd name="connsiteX82" fmla="*/ 118897 w 607646"/>
                    <a:gd name="connsiteY82" fmla="*/ 459967 h 533051"/>
                    <a:gd name="connsiteX83" fmla="*/ 89173 w 607646"/>
                    <a:gd name="connsiteY83" fmla="*/ 447712 h 533051"/>
                    <a:gd name="connsiteX84" fmla="*/ 59554 w 607646"/>
                    <a:gd name="connsiteY84" fmla="*/ 418027 h 533051"/>
                    <a:gd name="connsiteX85" fmla="*/ 59554 w 607646"/>
                    <a:gd name="connsiteY85" fmla="*/ 358656 h 533051"/>
                    <a:gd name="connsiteX86" fmla="*/ 69286 w 607646"/>
                    <a:gd name="connsiteY86" fmla="*/ 348831 h 533051"/>
                    <a:gd name="connsiteX87" fmla="*/ 55958 w 607646"/>
                    <a:gd name="connsiteY87" fmla="*/ 316505 h 533051"/>
                    <a:gd name="connsiteX88" fmla="*/ 41995 w 607646"/>
                    <a:gd name="connsiteY88" fmla="*/ 316505 h 533051"/>
                    <a:gd name="connsiteX89" fmla="*/ 0 w 607646"/>
                    <a:gd name="connsiteY89" fmla="*/ 274565 h 533051"/>
                    <a:gd name="connsiteX90" fmla="*/ 0 w 607646"/>
                    <a:gd name="connsiteY90" fmla="*/ 232625 h 533051"/>
                    <a:gd name="connsiteX91" fmla="*/ 41995 w 607646"/>
                    <a:gd name="connsiteY91" fmla="*/ 190684 h 533051"/>
                    <a:gd name="connsiteX92" fmla="*/ 55958 w 607646"/>
                    <a:gd name="connsiteY92" fmla="*/ 190684 h 533051"/>
                    <a:gd name="connsiteX93" fmla="*/ 69286 w 607646"/>
                    <a:gd name="connsiteY93" fmla="*/ 158252 h 533051"/>
                    <a:gd name="connsiteX94" fmla="*/ 59554 w 607646"/>
                    <a:gd name="connsiteY94" fmla="*/ 148533 h 533051"/>
                    <a:gd name="connsiteX95" fmla="*/ 59554 w 607646"/>
                    <a:gd name="connsiteY95" fmla="*/ 89162 h 533051"/>
                    <a:gd name="connsiteX96" fmla="*/ 89173 w 607646"/>
                    <a:gd name="connsiteY96" fmla="*/ 59476 h 533051"/>
                    <a:gd name="connsiteX97" fmla="*/ 118897 w 607646"/>
                    <a:gd name="connsiteY97" fmla="*/ 47222 h 533051"/>
                    <a:gd name="connsiteX98" fmla="*/ 148622 w 607646"/>
                    <a:gd name="connsiteY98" fmla="*/ 59476 h 533051"/>
                    <a:gd name="connsiteX99" fmla="*/ 158459 w 607646"/>
                    <a:gd name="connsiteY99" fmla="*/ 69301 h 533051"/>
                    <a:gd name="connsiteX100" fmla="*/ 190828 w 607646"/>
                    <a:gd name="connsiteY100" fmla="*/ 55885 h 533051"/>
                    <a:gd name="connsiteX101" fmla="*/ 190828 w 607646"/>
                    <a:gd name="connsiteY101" fmla="*/ 42045 h 533051"/>
                    <a:gd name="connsiteX102" fmla="*/ 232929 w 607646"/>
                    <a:gd name="connsiteY102" fmla="*/ 0 h 533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607646" h="533051">
                      <a:moveTo>
                        <a:pt x="352921" y="457945"/>
                      </a:moveTo>
                      <a:cubicBezTo>
                        <a:pt x="349113" y="457945"/>
                        <a:pt x="345623" y="459423"/>
                        <a:pt x="342979" y="462170"/>
                      </a:cubicBezTo>
                      <a:cubicBezTo>
                        <a:pt x="340229" y="464811"/>
                        <a:pt x="338854" y="468297"/>
                        <a:pt x="338854" y="472100"/>
                      </a:cubicBezTo>
                      <a:cubicBezTo>
                        <a:pt x="338854" y="475797"/>
                        <a:pt x="340229" y="479389"/>
                        <a:pt x="342979" y="482029"/>
                      </a:cubicBezTo>
                      <a:cubicBezTo>
                        <a:pt x="345623" y="484670"/>
                        <a:pt x="349113" y="486149"/>
                        <a:pt x="352921" y="486149"/>
                      </a:cubicBezTo>
                      <a:cubicBezTo>
                        <a:pt x="356622" y="486149"/>
                        <a:pt x="360218" y="484670"/>
                        <a:pt x="362863" y="482029"/>
                      </a:cubicBezTo>
                      <a:cubicBezTo>
                        <a:pt x="365507" y="479389"/>
                        <a:pt x="366987" y="475797"/>
                        <a:pt x="366987" y="472100"/>
                      </a:cubicBezTo>
                      <a:cubicBezTo>
                        <a:pt x="366987" y="468297"/>
                        <a:pt x="365507" y="464811"/>
                        <a:pt x="362863" y="462170"/>
                      </a:cubicBezTo>
                      <a:cubicBezTo>
                        <a:pt x="360218" y="459423"/>
                        <a:pt x="356622" y="457945"/>
                        <a:pt x="352921" y="457945"/>
                      </a:cubicBezTo>
                      <a:close/>
                      <a:moveTo>
                        <a:pt x="438485" y="375972"/>
                      </a:moveTo>
                      <a:cubicBezTo>
                        <a:pt x="435735" y="375972"/>
                        <a:pt x="432985" y="377134"/>
                        <a:pt x="431081" y="379141"/>
                      </a:cubicBezTo>
                      <a:lnTo>
                        <a:pt x="372699" y="437346"/>
                      </a:lnTo>
                      <a:cubicBezTo>
                        <a:pt x="370689" y="439353"/>
                        <a:pt x="369632" y="441994"/>
                        <a:pt x="369632" y="444846"/>
                      </a:cubicBezTo>
                      <a:cubicBezTo>
                        <a:pt x="369632" y="447698"/>
                        <a:pt x="370689" y="450339"/>
                        <a:pt x="372699" y="452346"/>
                      </a:cubicBezTo>
                      <a:cubicBezTo>
                        <a:pt x="374708" y="454353"/>
                        <a:pt x="377352" y="455409"/>
                        <a:pt x="380208" y="455409"/>
                      </a:cubicBezTo>
                      <a:cubicBezTo>
                        <a:pt x="382958" y="455409"/>
                        <a:pt x="385602" y="454353"/>
                        <a:pt x="387612" y="452346"/>
                      </a:cubicBezTo>
                      <a:lnTo>
                        <a:pt x="445994" y="394035"/>
                      </a:lnTo>
                      <a:cubicBezTo>
                        <a:pt x="448004" y="392028"/>
                        <a:pt x="449062" y="389387"/>
                        <a:pt x="449062" y="386535"/>
                      </a:cubicBezTo>
                      <a:cubicBezTo>
                        <a:pt x="449062" y="383789"/>
                        <a:pt x="448004" y="381148"/>
                        <a:pt x="445994" y="379141"/>
                      </a:cubicBezTo>
                      <a:cubicBezTo>
                        <a:pt x="443985" y="377134"/>
                        <a:pt x="441341" y="375972"/>
                        <a:pt x="438485" y="375972"/>
                      </a:cubicBezTo>
                      <a:close/>
                      <a:moveTo>
                        <a:pt x="534943" y="217624"/>
                      </a:moveTo>
                      <a:cubicBezTo>
                        <a:pt x="542136" y="217624"/>
                        <a:pt x="548905" y="220371"/>
                        <a:pt x="553981" y="225547"/>
                      </a:cubicBezTo>
                      <a:lnTo>
                        <a:pt x="554404" y="225969"/>
                      </a:lnTo>
                      <a:cubicBezTo>
                        <a:pt x="555779" y="227237"/>
                        <a:pt x="556520" y="229033"/>
                        <a:pt x="556520" y="230934"/>
                      </a:cubicBezTo>
                      <a:cubicBezTo>
                        <a:pt x="556520" y="232836"/>
                        <a:pt x="555779" y="234632"/>
                        <a:pt x="554510" y="235899"/>
                      </a:cubicBezTo>
                      <a:lnTo>
                        <a:pt x="524050" y="266322"/>
                      </a:lnTo>
                      <a:cubicBezTo>
                        <a:pt x="519396" y="270970"/>
                        <a:pt x="516752" y="277203"/>
                        <a:pt x="516752" y="283752"/>
                      </a:cubicBezTo>
                      <a:cubicBezTo>
                        <a:pt x="516752" y="290301"/>
                        <a:pt x="519396" y="296534"/>
                        <a:pt x="524050" y="301182"/>
                      </a:cubicBezTo>
                      <a:cubicBezTo>
                        <a:pt x="528703" y="305830"/>
                        <a:pt x="534838" y="308365"/>
                        <a:pt x="541501" y="308365"/>
                      </a:cubicBezTo>
                      <a:cubicBezTo>
                        <a:pt x="548058" y="308365"/>
                        <a:pt x="554299" y="305830"/>
                        <a:pt x="558952" y="301182"/>
                      </a:cubicBezTo>
                      <a:lnTo>
                        <a:pt x="589413" y="270759"/>
                      </a:lnTo>
                      <a:cubicBezTo>
                        <a:pt x="590682" y="269491"/>
                        <a:pt x="592480" y="268752"/>
                        <a:pt x="594384" y="268752"/>
                      </a:cubicBezTo>
                      <a:cubicBezTo>
                        <a:pt x="596288" y="268752"/>
                        <a:pt x="597980" y="269491"/>
                        <a:pt x="599355" y="270759"/>
                      </a:cubicBezTo>
                      <a:lnTo>
                        <a:pt x="599778" y="271181"/>
                      </a:lnTo>
                      <a:cubicBezTo>
                        <a:pt x="606547" y="277942"/>
                        <a:pt x="609191" y="287977"/>
                        <a:pt x="606758" y="297168"/>
                      </a:cubicBezTo>
                      <a:lnTo>
                        <a:pt x="590047" y="359704"/>
                      </a:lnTo>
                      <a:cubicBezTo>
                        <a:pt x="587509" y="368894"/>
                        <a:pt x="580211" y="376183"/>
                        <a:pt x="571010" y="378612"/>
                      </a:cubicBezTo>
                      <a:cubicBezTo>
                        <a:pt x="570904" y="378718"/>
                        <a:pt x="570904" y="378718"/>
                        <a:pt x="570798" y="378718"/>
                      </a:cubicBezTo>
                      <a:lnTo>
                        <a:pt x="501627" y="395303"/>
                      </a:lnTo>
                      <a:lnTo>
                        <a:pt x="377987" y="518790"/>
                      </a:lnTo>
                      <a:cubicBezTo>
                        <a:pt x="368785" y="527981"/>
                        <a:pt x="356517" y="533051"/>
                        <a:pt x="343507" y="533051"/>
                      </a:cubicBezTo>
                      <a:cubicBezTo>
                        <a:pt x="330498" y="533051"/>
                        <a:pt x="318229" y="527981"/>
                        <a:pt x="309028" y="518790"/>
                      </a:cubicBezTo>
                      <a:lnTo>
                        <a:pt x="306066" y="515833"/>
                      </a:lnTo>
                      <a:cubicBezTo>
                        <a:pt x="296865" y="506642"/>
                        <a:pt x="291788" y="494494"/>
                        <a:pt x="291788" y="481501"/>
                      </a:cubicBezTo>
                      <a:cubicBezTo>
                        <a:pt x="291788" y="468402"/>
                        <a:pt x="296865" y="456254"/>
                        <a:pt x="306066" y="447064"/>
                      </a:cubicBezTo>
                      <a:lnTo>
                        <a:pt x="429707" y="323576"/>
                      </a:lnTo>
                      <a:lnTo>
                        <a:pt x="446418" y="254491"/>
                      </a:lnTo>
                      <a:cubicBezTo>
                        <a:pt x="446418" y="254385"/>
                        <a:pt x="446418" y="254385"/>
                        <a:pt x="446418" y="254280"/>
                      </a:cubicBezTo>
                      <a:cubicBezTo>
                        <a:pt x="448956" y="245089"/>
                        <a:pt x="456254" y="237801"/>
                        <a:pt x="465455" y="235265"/>
                      </a:cubicBezTo>
                      <a:lnTo>
                        <a:pt x="527963" y="218575"/>
                      </a:lnTo>
                      <a:cubicBezTo>
                        <a:pt x="530290" y="217941"/>
                        <a:pt x="532617" y="217624"/>
                        <a:pt x="534943" y="217624"/>
                      </a:cubicBezTo>
                      <a:close/>
                      <a:moveTo>
                        <a:pt x="253873" y="140927"/>
                      </a:moveTo>
                      <a:cubicBezTo>
                        <a:pt x="191674" y="140927"/>
                        <a:pt x="141005" y="191424"/>
                        <a:pt x="141005" y="253542"/>
                      </a:cubicBezTo>
                      <a:cubicBezTo>
                        <a:pt x="141005" y="315765"/>
                        <a:pt x="191674" y="366262"/>
                        <a:pt x="253873" y="366262"/>
                      </a:cubicBezTo>
                      <a:cubicBezTo>
                        <a:pt x="316072" y="366262"/>
                        <a:pt x="366741" y="315765"/>
                        <a:pt x="366741" y="253542"/>
                      </a:cubicBezTo>
                      <a:cubicBezTo>
                        <a:pt x="366741" y="191424"/>
                        <a:pt x="316072" y="140927"/>
                        <a:pt x="253873" y="140927"/>
                      </a:cubicBezTo>
                      <a:close/>
                      <a:moveTo>
                        <a:pt x="232929" y="0"/>
                      </a:moveTo>
                      <a:lnTo>
                        <a:pt x="274818" y="0"/>
                      </a:lnTo>
                      <a:cubicBezTo>
                        <a:pt x="298090" y="0"/>
                        <a:pt x="316918" y="18910"/>
                        <a:pt x="316918" y="42045"/>
                      </a:cubicBezTo>
                      <a:lnTo>
                        <a:pt x="316918" y="55885"/>
                      </a:lnTo>
                      <a:cubicBezTo>
                        <a:pt x="328025" y="59371"/>
                        <a:pt x="338921" y="63913"/>
                        <a:pt x="349287" y="69301"/>
                      </a:cubicBezTo>
                      <a:lnTo>
                        <a:pt x="359125" y="59476"/>
                      </a:lnTo>
                      <a:cubicBezTo>
                        <a:pt x="367058" y="51553"/>
                        <a:pt x="377637" y="47222"/>
                        <a:pt x="388849" y="47222"/>
                      </a:cubicBezTo>
                      <a:cubicBezTo>
                        <a:pt x="400062" y="47222"/>
                        <a:pt x="410640" y="51553"/>
                        <a:pt x="418574" y="59476"/>
                      </a:cubicBezTo>
                      <a:lnTo>
                        <a:pt x="448192" y="89162"/>
                      </a:lnTo>
                      <a:cubicBezTo>
                        <a:pt x="464588" y="105536"/>
                        <a:pt x="464588" y="132158"/>
                        <a:pt x="448192" y="148533"/>
                      </a:cubicBezTo>
                      <a:lnTo>
                        <a:pt x="438460" y="158252"/>
                      </a:lnTo>
                      <a:cubicBezTo>
                        <a:pt x="443749" y="168710"/>
                        <a:pt x="448298" y="179486"/>
                        <a:pt x="451789" y="190684"/>
                      </a:cubicBezTo>
                      <a:lnTo>
                        <a:pt x="465752" y="190684"/>
                      </a:lnTo>
                      <a:cubicBezTo>
                        <a:pt x="478657" y="190684"/>
                        <a:pt x="490187" y="196494"/>
                        <a:pt x="497909" y="205685"/>
                      </a:cubicBezTo>
                      <a:lnTo>
                        <a:pt x="450837" y="218257"/>
                      </a:lnTo>
                      <a:cubicBezTo>
                        <a:pt x="435604" y="222377"/>
                        <a:pt x="423440" y="234420"/>
                        <a:pt x="419420" y="249739"/>
                      </a:cubicBezTo>
                      <a:cubicBezTo>
                        <a:pt x="419314" y="249950"/>
                        <a:pt x="419314" y="250161"/>
                        <a:pt x="419208" y="250372"/>
                      </a:cubicBezTo>
                      <a:lnTo>
                        <a:pt x="403764" y="314603"/>
                      </a:lnTo>
                      <a:lnTo>
                        <a:pt x="283598" y="434613"/>
                      </a:lnTo>
                      <a:cubicBezTo>
                        <a:pt x="271010" y="447078"/>
                        <a:pt x="264134" y="463770"/>
                        <a:pt x="264134" y="481518"/>
                      </a:cubicBezTo>
                      <a:cubicBezTo>
                        <a:pt x="264134" y="490392"/>
                        <a:pt x="265932" y="499160"/>
                        <a:pt x="269317" y="507083"/>
                      </a:cubicBezTo>
                      <a:lnTo>
                        <a:pt x="232929" y="507083"/>
                      </a:lnTo>
                      <a:cubicBezTo>
                        <a:pt x="209657" y="507083"/>
                        <a:pt x="190828" y="488279"/>
                        <a:pt x="190828" y="465143"/>
                      </a:cubicBezTo>
                      <a:lnTo>
                        <a:pt x="190828" y="451304"/>
                      </a:lnTo>
                      <a:cubicBezTo>
                        <a:pt x="179721" y="447712"/>
                        <a:pt x="168826" y="443275"/>
                        <a:pt x="158459" y="437888"/>
                      </a:cubicBezTo>
                      <a:lnTo>
                        <a:pt x="148622" y="447712"/>
                      </a:lnTo>
                      <a:cubicBezTo>
                        <a:pt x="140688" y="455635"/>
                        <a:pt x="130110" y="459967"/>
                        <a:pt x="118897" y="459967"/>
                      </a:cubicBezTo>
                      <a:cubicBezTo>
                        <a:pt x="107685" y="459967"/>
                        <a:pt x="97107" y="455635"/>
                        <a:pt x="89173" y="447712"/>
                      </a:cubicBezTo>
                      <a:lnTo>
                        <a:pt x="59554" y="418027"/>
                      </a:lnTo>
                      <a:cubicBezTo>
                        <a:pt x="43158" y="401652"/>
                        <a:pt x="43158" y="375030"/>
                        <a:pt x="59554" y="358656"/>
                      </a:cubicBezTo>
                      <a:lnTo>
                        <a:pt x="69286" y="348831"/>
                      </a:lnTo>
                      <a:cubicBezTo>
                        <a:pt x="63997" y="338478"/>
                        <a:pt x="59449" y="327597"/>
                        <a:pt x="55958" y="316505"/>
                      </a:cubicBezTo>
                      <a:lnTo>
                        <a:pt x="41995" y="316505"/>
                      </a:lnTo>
                      <a:cubicBezTo>
                        <a:pt x="18829" y="316505"/>
                        <a:pt x="0" y="297700"/>
                        <a:pt x="0" y="274565"/>
                      </a:cubicBezTo>
                      <a:lnTo>
                        <a:pt x="0" y="232625"/>
                      </a:lnTo>
                      <a:cubicBezTo>
                        <a:pt x="0" y="209488"/>
                        <a:pt x="18829" y="190684"/>
                        <a:pt x="41995" y="190684"/>
                      </a:cubicBezTo>
                      <a:lnTo>
                        <a:pt x="55958" y="190684"/>
                      </a:lnTo>
                      <a:cubicBezTo>
                        <a:pt x="59449" y="179486"/>
                        <a:pt x="63997" y="168710"/>
                        <a:pt x="69286" y="158252"/>
                      </a:cubicBezTo>
                      <a:lnTo>
                        <a:pt x="59554" y="148533"/>
                      </a:lnTo>
                      <a:cubicBezTo>
                        <a:pt x="43158" y="132158"/>
                        <a:pt x="43158" y="105536"/>
                        <a:pt x="59554" y="89162"/>
                      </a:cubicBezTo>
                      <a:lnTo>
                        <a:pt x="89173" y="59476"/>
                      </a:lnTo>
                      <a:cubicBezTo>
                        <a:pt x="97107" y="51553"/>
                        <a:pt x="107685" y="47222"/>
                        <a:pt x="118897" y="47222"/>
                      </a:cubicBezTo>
                      <a:cubicBezTo>
                        <a:pt x="130110" y="47222"/>
                        <a:pt x="140688" y="51553"/>
                        <a:pt x="148622" y="59476"/>
                      </a:cubicBezTo>
                      <a:lnTo>
                        <a:pt x="158459" y="69301"/>
                      </a:lnTo>
                      <a:cubicBezTo>
                        <a:pt x="168826" y="63913"/>
                        <a:pt x="179721" y="59371"/>
                        <a:pt x="190828" y="55885"/>
                      </a:cubicBezTo>
                      <a:lnTo>
                        <a:pt x="190828" y="42045"/>
                      </a:lnTo>
                      <a:cubicBezTo>
                        <a:pt x="190828" y="18910"/>
                        <a:pt x="209657" y="0"/>
                        <a:pt x="2329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259398" y="2277135"/>
                <a:ext cx="3941252" cy="1003647"/>
                <a:chOff x="7483989" y="3314482"/>
                <a:chExt cx="3941252" cy="1003647"/>
              </a:xfrm>
            </p:grpSpPr>
            <p:sp>
              <p:nvSpPr>
                <p:cNvPr id="63" name="矩形 62"/>
                <p:cNvSpPr/>
                <p:nvPr/>
              </p:nvSpPr>
              <p:spPr>
                <a:xfrm>
                  <a:off x="7483989" y="3732519"/>
                  <a:ext cx="3941252" cy="5856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7483989" y="3314482"/>
                  <a:ext cx="2050552" cy="39658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899078" y="3703638"/>
              <a:ext cx="5132387" cy="1704974"/>
              <a:chOff x="874713" y="3922713"/>
              <a:chExt cx="5132387" cy="1704974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874713" y="3922713"/>
                <a:ext cx="5132387" cy="1704974"/>
                <a:chOff x="874713" y="1752601"/>
                <a:chExt cx="5132387" cy="1704974"/>
              </a:xfrm>
            </p:grpSpPr>
            <p:sp>
              <p:nvSpPr>
                <p:cNvPr id="59" name="矩形 58"/>
                <p:cNvSpPr/>
                <p:nvPr/>
              </p:nvSpPr>
              <p:spPr>
                <a:xfrm>
                  <a:off x="874713" y="1752601"/>
                  <a:ext cx="5132387" cy="1704974"/>
                </a:xfrm>
                <a:prstGeom prst="rect">
                  <a:avLst/>
                </a:prstGeom>
                <a:noFill/>
                <a:ln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0" name="椭圆 31"/>
                <p:cNvSpPr/>
                <p:nvPr/>
              </p:nvSpPr>
              <p:spPr>
                <a:xfrm>
                  <a:off x="5209572" y="1955426"/>
                  <a:ext cx="568171" cy="586015"/>
                </a:xfrm>
                <a:custGeom>
                  <a:avLst/>
                  <a:gdLst>
                    <a:gd name="connsiteX0" fmla="*/ 559267 w 589292"/>
                    <a:gd name="connsiteY0" fmla="*/ 238088 h 607799"/>
                    <a:gd name="connsiteX1" fmla="*/ 575556 w 589292"/>
                    <a:gd name="connsiteY1" fmla="*/ 244486 h 607799"/>
                    <a:gd name="connsiteX2" fmla="*/ 589292 w 589292"/>
                    <a:gd name="connsiteY2" fmla="*/ 264606 h 607799"/>
                    <a:gd name="connsiteX3" fmla="*/ 589292 w 589292"/>
                    <a:gd name="connsiteY3" fmla="*/ 598164 h 607799"/>
                    <a:gd name="connsiteX4" fmla="*/ 576113 w 589292"/>
                    <a:gd name="connsiteY4" fmla="*/ 607112 h 607799"/>
                    <a:gd name="connsiteX5" fmla="*/ 452019 w 589292"/>
                    <a:gd name="connsiteY5" fmla="*/ 558341 h 607799"/>
                    <a:gd name="connsiteX6" fmla="*/ 438282 w 589292"/>
                    <a:gd name="connsiteY6" fmla="*/ 538221 h 607799"/>
                    <a:gd name="connsiteX7" fmla="*/ 438282 w 589292"/>
                    <a:gd name="connsiteY7" fmla="*/ 383843 h 607799"/>
                    <a:gd name="connsiteX8" fmla="*/ 444362 w 589292"/>
                    <a:gd name="connsiteY8" fmla="*/ 381618 h 607799"/>
                    <a:gd name="connsiteX9" fmla="*/ 466080 w 589292"/>
                    <a:gd name="connsiteY9" fmla="*/ 366690 h 607799"/>
                    <a:gd name="connsiteX10" fmla="*/ 537409 w 589292"/>
                    <a:gd name="connsiteY10" fmla="*/ 275269 h 607799"/>
                    <a:gd name="connsiteX11" fmla="*/ 559267 w 589292"/>
                    <a:gd name="connsiteY11" fmla="*/ 238088 h 607799"/>
                    <a:gd name="connsiteX12" fmla="*/ 209859 w 589292"/>
                    <a:gd name="connsiteY12" fmla="*/ 194902 h 607799"/>
                    <a:gd name="connsiteX13" fmla="*/ 260000 w 589292"/>
                    <a:gd name="connsiteY13" fmla="*/ 194902 h 607799"/>
                    <a:gd name="connsiteX14" fmla="*/ 262971 w 589292"/>
                    <a:gd name="connsiteY14" fmla="*/ 202458 h 607799"/>
                    <a:gd name="connsiteX15" fmla="*/ 291525 w 589292"/>
                    <a:gd name="connsiteY15" fmla="*/ 257523 h 607799"/>
                    <a:gd name="connsiteX16" fmla="*/ 371937 w 589292"/>
                    <a:gd name="connsiteY16" fmla="*/ 366032 h 607799"/>
                    <a:gd name="connsiteX17" fmla="*/ 393850 w 589292"/>
                    <a:gd name="connsiteY17" fmla="*/ 381374 h 607799"/>
                    <a:gd name="connsiteX18" fmla="*/ 397425 w 589292"/>
                    <a:gd name="connsiteY18" fmla="*/ 382811 h 607799"/>
                    <a:gd name="connsiteX19" fmla="*/ 397425 w 589292"/>
                    <a:gd name="connsiteY19" fmla="*/ 539294 h 607799"/>
                    <a:gd name="connsiteX20" fmla="*/ 379504 w 589292"/>
                    <a:gd name="connsiteY20" fmla="*/ 557185 h 607799"/>
                    <a:gd name="connsiteX21" fmla="*/ 209859 w 589292"/>
                    <a:gd name="connsiteY21" fmla="*/ 557185 h 607799"/>
                    <a:gd name="connsiteX22" fmla="*/ 191938 w 589292"/>
                    <a:gd name="connsiteY22" fmla="*/ 539294 h 607799"/>
                    <a:gd name="connsiteX23" fmla="*/ 191938 w 589292"/>
                    <a:gd name="connsiteY23" fmla="*/ 212840 h 607799"/>
                    <a:gd name="connsiteX24" fmla="*/ 209859 w 589292"/>
                    <a:gd name="connsiteY24" fmla="*/ 194902 h 607799"/>
                    <a:gd name="connsiteX25" fmla="*/ 13186 w 589292"/>
                    <a:gd name="connsiteY25" fmla="*/ 140695 h 607799"/>
                    <a:gd name="connsiteX26" fmla="*/ 137338 w 589292"/>
                    <a:gd name="connsiteY26" fmla="*/ 189466 h 607799"/>
                    <a:gd name="connsiteX27" fmla="*/ 151081 w 589292"/>
                    <a:gd name="connsiteY27" fmla="*/ 209633 h 607799"/>
                    <a:gd name="connsiteX28" fmla="*/ 151081 w 589292"/>
                    <a:gd name="connsiteY28" fmla="*/ 543612 h 607799"/>
                    <a:gd name="connsiteX29" fmla="*/ 138359 w 589292"/>
                    <a:gd name="connsiteY29" fmla="*/ 552235 h 607799"/>
                    <a:gd name="connsiteX30" fmla="*/ 13743 w 589292"/>
                    <a:gd name="connsiteY30" fmla="*/ 503278 h 607799"/>
                    <a:gd name="connsiteX31" fmla="*/ 0 w 589292"/>
                    <a:gd name="connsiteY31" fmla="*/ 483065 h 607799"/>
                    <a:gd name="connsiteX32" fmla="*/ 0 w 589292"/>
                    <a:gd name="connsiteY32" fmla="*/ 149643 h 607799"/>
                    <a:gd name="connsiteX33" fmla="*/ 13186 w 589292"/>
                    <a:gd name="connsiteY33" fmla="*/ 140695 h 607799"/>
                    <a:gd name="connsiteX34" fmla="*/ 418473 w 589292"/>
                    <a:gd name="connsiteY34" fmla="*/ 52152 h 607799"/>
                    <a:gd name="connsiteX35" fmla="*/ 341047 w 589292"/>
                    <a:gd name="connsiteY35" fmla="*/ 129569 h 607799"/>
                    <a:gd name="connsiteX36" fmla="*/ 376975 w 589292"/>
                    <a:gd name="connsiteY36" fmla="*/ 194887 h 607799"/>
                    <a:gd name="connsiteX37" fmla="*/ 394568 w 589292"/>
                    <a:gd name="connsiteY37" fmla="*/ 203092 h 607799"/>
                    <a:gd name="connsiteX38" fmla="*/ 418473 w 589292"/>
                    <a:gd name="connsiteY38" fmla="*/ 206893 h 607799"/>
                    <a:gd name="connsiteX39" fmla="*/ 438248 w 589292"/>
                    <a:gd name="connsiteY39" fmla="*/ 204344 h 607799"/>
                    <a:gd name="connsiteX40" fmla="*/ 455701 w 589292"/>
                    <a:gd name="connsiteY40" fmla="*/ 197436 h 607799"/>
                    <a:gd name="connsiteX41" fmla="*/ 495946 w 589292"/>
                    <a:gd name="connsiteY41" fmla="*/ 129569 h 607799"/>
                    <a:gd name="connsiteX42" fmla="*/ 418473 w 589292"/>
                    <a:gd name="connsiteY42" fmla="*/ 52152 h 607799"/>
                    <a:gd name="connsiteX43" fmla="*/ 419123 w 589292"/>
                    <a:gd name="connsiteY43" fmla="*/ 0 h 607799"/>
                    <a:gd name="connsiteX44" fmla="*/ 552809 w 589292"/>
                    <a:gd name="connsiteY44" fmla="*/ 133509 h 607799"/>
                    <a:gd name="connsiteX45" fmla="*/ 524540 w 589292"/>
                    <a:gd name="connsiteY45" fmla="*/ 224509 h 607799"/>
                    <a:gd name="connsiteX46" fmla="*/ 505973 w 589292"/>
                    <a:gd name="connsiteY46" fmla="*/ 255708 h 607799"/>
                    <a:gd name="connsiteX47" fmla="*/ 439315 w 589292"/>
                    <a:gd name="connsiteY47" fmla="*/ 341051 h 607799"/>
                    <a:gd name="connsiteX48" fmla="*/ 438248 w 589292"/>
                    <a:gd name="connsiteY48" fmla="*/ 342071 h 607799"/>
                    <a:gd name="connsiteX49" fmla="*/ 419262 w 589292"/>
                    <a:gd name="connsiteY49" fmla="*/ 349581 h 607799"/>
                    <a:gd name="connsiteX50" fmla="*/ 398978 w 589292"/>
                    <a:gd name="connsiteY50" fmla="*/ 340681 h 607799"/>
                    <a:gd name="connsiteX51" fmla="*/ 397492 w 589292"/>
                    <a:gd name="connsiteY51" fmla="*/ 339151 h 607799"/>
                    <a:gd name="connsiteX52" fmla="*/ 323593 w 589292"/>
                    <a:gd name="connsiteY52" fmla="*/ 238880 h 607799"/>
                    <a:gd name="connsiteX53" fmla="*/ 300198 w 589292"/>
                    <a:gd name="connsiteY53" fmla="*/ 195026 h 607799"/>
                    <a:gd name="connsiteX54" fmla="*/ 285437 w 589292"/>
                    <a:gd name="connsiteY54" fmla="*/ 133509 h 607799"/>
                    <a:gd name="connsiteX55" fmla="*/ 419123 w 589292"/>
                    <a:gd name="connsiteY55" fmla="*/ 0 h 607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589292" h="607799">
                      <a:moveTo>
                        <a:pt x="559267" y="238088"/>
                      </a:moveTo>
                      <a:lnTo>
                        <a:pt x="575556" y="244486"/>
                      </a:lnTo>
                      <a:cubicBezTo>
                        <a:pt x="583816" y="247731"/>
                        <a:pt x="589292" y="255705"/>
                        <a:pt x="589292" y="264606"/>
                      </a:cubicBezTo>
                      <a:lnTo>
                        <a:pt x="589292" y="598164"/>
                      </a:lnTo>
                      <a:cubicBezTo>
                        <a:pt x="589292" y="604979"/>
                        <a:pt x="582424" y="609615"/>
                        <a:pt x="576113" y="607112"/>
                      </a:cubicBezTo>
                      <a:lnTo>
                        <a:pt x="452019" y="558341"/>
                      </a:lnTo>
                      <a:cubicBezTo>
                        <a:pt x="443758" y="555096"/>
                        <a:pt x="438282" y="547122"/>
                        <a:pt x="438282" y="538221"/>
                      </a:cubicBezTo>
                      <a:lnTo>
                        <a:pt x="438282" y="383843"/>
                      </a:lnTo>
                      <a:cubicBezTo>
                        <a:pt x="440324" y="383194"/>
                        <a:pt x="442366" y="382499"/>
                        <a:pt x="444362" y="381618"/>
                      </a:cubicBezTo>
                      <a:cubicBezTo>
                        <a:pt x="452529" y="378187"/>
                        <a:pt x="459815" y="373181"/>
                        <a:pt x="466080" y="366690"/>
                      </a:cubicBezTo>
                      <a:cubicBezTo>
                        <a:pt x="492997" y="338735"/>
                        <a:pt x="516989" y="307952"/>
                        <a:pt x="537409" y="275269"/>
                      </a:cubicBezTo>
                      <a:cubicBezTo>
                        <a:pt x="544787" y="263447"/>
                        <a:pt x="552352" y="251069"/>
                        <a:pt x="559267" y="238088"/>
                      </a:cubicBezTo>
                      <a:close/>
                      <a:moveTo>
                        <a:pt x="209859" y="194902"/>
                      </a:moveTo>
                      <a:lnTo>
                        <a:pt x="260000" y="194902"/>
                      </a:lnTo>
                      <a:cubicBezTo>
                        <a:pt x="260929" y="197405"/>
                        <a:pt x="261950" y="199908"/>
                        <a:pt x="262971" y="202458"/>
                      </a:cubicBezTo>
                      <a:cubicBezTo>
                        <a:pt x="271143" y="222296"/>
                        <a:pt x="281542" y="240512"/>
                        <a:pt x="291525" y="257523"/>
                      </a:cubicBezTo>
                      <a:cubicBezTo>
                        <a:pt x="315435" y="298173"/>
                        <a:pt x="342455" y="334652"/>
                        <a:pt x="371937" y="366032"/>
                      </a:cubicBezTo>
                      <a:cubicBezTo>
                        <a:pt x="378112" y="372706"/>
                        <a:pt x="385540" y="377851"/>
                        <a:pt x="393850" y="381374"/>
                      </a:cubicBezTo>
                      <a:cubicBezTo>
                        <a:pt x="395011" y="381884"/>
                        <a:pt x="396265" y="382348"/>
                        <a:pt x="397425" y="382811"/>
                      </a:cubicBezTo>
                      <a:lnTo>
                        <a:pt x="397425" y="539294"/>
                      </a:lnTo>
                      <a:cubicBezTo>
                        <a:pt x="397425" y="549166"/>
                        <a:pt x="389393" y="557185"/>
                        <a:pt x="379504" y="557185"/>
                      </a:cubicBezTo>
                      <a:lnTo>
                        <a:pt x="209859" y="557185"/>
                      </a:lnTo>
                      <a:cubicBezTo>
                        <a:pt x="199970" y="557185"/>
                        <a:pt x="191938" y="549166"/>
                        <a:pt x="191938" y="539294"/>
                      </a:cubicBezTo>
                      <a:lnTo>
                        <a:pt x="191938" y="212840"/>
                      </a:lnTo>
                      <a:cubicBezTo>
                        <a:pt x="191938" y="202967"/>
                        <a:pt x="199970" y="194902"/>
                        <a:pt x="209859" y="194902"/>
                      </a:cubicBezTo>
                      <a:close/>
                      <a:moveTo>
                        <a:pt x="13186" y="140695"/>
                      </a:moveTo>
                      <a:lnTo>
                        <a:pt x="137338" y="189466"/>
                      </a:lnTo>
                      <a:cubicBezTo>
                        <a:pt x="145602" y="192758"/>
                        <a:pt x="151081" y="200732"/>
                        <a:pt x="151081" y="209633"/>
                      </a:cubicBezTo>
                      <a:lnTo>
                        <a:pt x="151081" y="543612"/>
                      </a:lnTo>
                      <a:cubicBezTo>
                        <a:pt x="151081" y="550148"/>
                        <a:pt x="144441" y="554645"/>
                        <a:pt x="138359" y="552235"/>
                      </a:cubicBezTo>
                      <a:lnTo>
                        <a:pt x="13743" y="503278"/>
                      </a:lnTo>
                      <a:cubicBezTo>
                        <a:pt x="5478" y="500033"/>
                        <a:pt x="0" y="492059"/>
                        <a:pt x="0" y="483065"/>
                      </a:cubicBezTo>
                      <a:lnTo>
                        <a:pt x="0" y="149643"/>
                      </a:lnTo>
                      <a:cubicBezTo>
                        <a:pt x="0" y="142874"/>
                        <a:pt x="6871" y="138238"/>
                        <a:pt x="13186" y="140695"/>
                      </a:cubicBezTo>
                      <a:close/>
                      <a:moveTo>
                        <a:pt x="418473" y="52152"/>
                      </a:moveTo>
                      <a:cubicBezTo>
                        <a:pt x="375675" y="52152"/>
                        <a:pt x="340954" y="86828"/>
                        <a:pt x="341047" y="129569"/>
                      </a:cubicBezTo>
                      <a:cubicBezTo>
                        <a:pt x="341047" y="157013"/>
                        <a:pt x="355344" y="181165"/>
                        <a:pt x="376975" y="194887"/>
                      </a:cubicBezTo>
                      <a:cubicBezTo>
                        <a:pt x="382452" y="198363"/>
                        <a:pt x="388301" y="201191"/>
                        <a:pt x="394568" y="203092"/>
                      </a:cubicBezTo>
                      <a:cubicBezTo>
                        <a:pt x="402134" y="205595"/>
                        <a:pt x="410118" y="206893"/>
                        <a:pt x="418473" y="206893"/>
                      </a:cubicBezTo>
                      <a:cubicBezTo>
                        <a:pt x="425343" y="206893"/>
                        <a:pt x="431935" y="206012"/>
                        <a:pt x="438248" y="204344"/>
                      </a:cubicBezTo>
                      <a:cubicBezTo>
                        <a:pt x="444468" y="202721"/>
                        <a:pt x="450270" y="200403"/>
                        <a:pt x="455701" y="197436"/>
                      </a:cubicBezTo>
                      <a:cubicBezTo>
                        <a:pt x="479653" y="184271"/>
                        <a:pt x="495946" y="158774"/>
                        <a:pt x="495946" y="129569"/>
                      </a:cubicBezTo>
                      <a:cubicBezTo>
                        <a:pt x="495946" y="86828"/>
                        <a:pt x="461225" y="52152"/>
                        <a:pt x="418473" y="52152"/>
                      </a:cubicBezTo>
                      <a:close/>
                      <a:moveTo>
                        <a:pt x="419123" y="0"/>
                      </a:moveTo>
                      <a:cubicBezTo>
                        <a:pt x="492975" y="0"/>
                        <a:pt x="552809" y="59755"/>
                        <a:pt x="552809" y="133509"/>
                      </a:cubicBezTo>
                      <a:cubicBezTo>
                        <a:pt x="552809" y="165218"/>
                        <a:pt x="540137" y="196138"/>
                        <a:pt x="524540" y="224509"/>
                      </a:cubicBezTo>
                      <a:cubicBezTo>
                        <a:pt x="518599" y="235310"/>
                        <a:pt x="512239" y="245741"/>
                        <a:pt x="505973" y="255708"/>
                      </a:cubicBezTo>
                      <a:cubicBezTo>
                        <a:pt x="486802" y="286350"/>
                        <a:pt x="464382" y="315045"/>
                        <a:pt x="439315" y="341051"/>
                      </a:cubicBezTo>
                      <a:cubicBezTo>
                        <a:pt x="438944" y="341376"/>
                        <a:pt x="438619" y="341747"/>
                        <a:pt x="438248" y="342071"/>
                      </a:cubicBezTo>
                      <a:cubicBezTo>
                        <a:pt x="432863" y="347078"/>
                        <a:pt x="426086" y="349581"/>
                        <a:pt x="419262" y="349581"/>
                      </a:cubicBezTo>
                      <a:cubicBezTo>
                        <a:pt x="411882" y="349581"/>
                        <a:pt x="404548" y="346614"/>
                        <a:pt x="398978" y="340681"/>
                      </a:cubicBezTo>
                      <a:cubicBezTo>
                        <a:pt x="398467" y="340124"/>
                        <a:pt x="397910" y="339568"/>
                        <a:pt x="397492" y="339151"/>
                      </a:cubicBezTo>
                      <a:cubicBezTo>
                        <a:pt x="369130" y="308740"/>
                        <a:pt x="344575" y="274668"/>
                        <a:pt x="323593" y="238880"/>
                      </a:cubicBezTo>
                      <a:cubicBezTo>
                        <a:pt x="315285" y="224741"/>
                        <a:pt x="306929" y="210138"/>
                        <a:pt x="300198" y="195026"/>
                      </a:cubicBezTo>
                      <a:cubicBezTo>
                        <a:pt x="291518" y="175556"/>
                        <a:pt x="285437" y="155158"/>
                        <a:pt x="285437" y="133509"/>
                      </a:cubicBezTo>
                      <a:cubicBezTo>
                        <a:pt x="285437" y="59755"/>
                        <a:pt x="345317" y="0"/>
                        <a:pt x="419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1259398" y="4272447"/>
                <a:ext cx="3941252" cy="1003647"/>
                <a:chOff x="7483989" y="3314482"/>
                <a:chExt cx="3941252" cy="1003647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7483989" y="3732519"/>
                  <a:ext cx="3941252" cy="585610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7483989" y="3314482"/>
                  <a:ext cx="2050552" cy="39658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6209266" y="1724026"/>
              <a:ext cx="5132387" cy="1704974"/>
              <a:chOff x="6184901" y="1943101"/>
              <a:chExt cx="5132387" cy="1704974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184901" y="1943101"/>
                <a:ext cx="5132387" cy="1704974"/>
                <a:chOff x="874713" y="1752601"/>
                <a:chExt cx="5132387" cy="1704974"/>
              </a:xfrm>
            </p:grpSpPr>
            <p:sp>
              <p:nvSpPr>
                <p:cNvPr id="53" name="矩形 52"/>
                <p:cNvSpPr/>
                <p:nvPr/>
              </p:nvSpPr>
              <p:spPr>
                <a:xfrm>
                  <a:off x="874713" y="1752601"/>
                  <a:ext cx="5132387" cy="1704974"/>
                </a:xfrm>
                <a:prstGeom prst="rect">
                  <a:avLst/>
                </a:prstGeom>
                <a:noFill/>
                <a:ln>
                  <a:solidFill>
                    <a:srgbClr val="A6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4" name="椭圆 34"/>
                <p:cNvSpPr/>
                <p:nvPr/>
              </p:nvSpPr>
              <p:spPr>
                <a:xfrm>
                  <a:off x="5200650" y="2065550"/>
                  <a:ext cx="586015" cy="365766"/>
                </a:xfrm>
                <a:custGeom>
                  <a:avLst/>
                  <a:gdLst>
                    <a:gd name="connsiteX0" fmla="*/ 509262 w 608697"/>
                    <a:gd name="connsiteY0" fmla="*/ 287324 h 379924"/>
                    <a:gd name="connsiteX1" fmla="*/ 488226 w 608697"/>
                    <a:gd name="connsiteY1" fmla="*/ 308258 h 379924"/>
                    <a:gd name="connsiteX2" fmla="*/ 509262 w 608697"/>
                    <a:gd name="connsiteY2" fmla="*/ 329266 h 379924"/>
                    <a:gd name="connsiteX3" fmla="*/ 530223 w 608697"/>
                    <a:gd name="connsiteY3" fmla="*/ 308258 h 379924"/>
                    <a:gd name="connsiteX4" fmla="*/ 509262 w 608697"/>
                    <a:gd name="connsiteY4" fmla="*/ 287324 h 379924"/>
                    <a:gd name="connsiteX5" fmla="*/ 442648 w 608697"/>
                    <a:gd name="connsiteY5" fmla="*/ 287324 h 379924"/>
                    <a:gd name="connsiteX6" fmla="*/ 421687 w 608697"/>
                    <a:gd name="connsiteY6" fmla="*/ 308332 h 379924"/>
                    <a:gd name="connsiteX7" fmla="*/ 442648 w 608697"/>
                    <a:gd name="connsiteY7" fmla="*/ 329266 h 379924"/>
                    <a:gd name="connsiteX8" fmla="*/ 463684 w 608697"/>
                    <a:gd name="connsiteY8" fmla="*/ 308332 h 379924"/>
                    <a:gd name="connsiteX9" fmla="*/ 442648 w 608697"/>
                    <a:gd name="connsiteY9" fmla="*/ 287324 h 379924"/>
                    <a:gd name="connsiteX10" fmla="*/ 380436 w 608697"/>
                    <a:gd name="connsiteY10" fmla="*/ 284940 h 379924"/>
                    <a:gd name="connsiteX11" fmla="*/ 380436 w 608697"/>
                    <a:gd name="connsiteY11" fmla="*/ 332469 h 379924"/>
                    <a:gd name="connsiteX12" fmla="*/ 399457 w 608697"/>
                    <a:gd name="connsiteY12" fmla="*/ 332469 h 379924"/>
                    <a:gd name="connsiteX13" fmla="*/ 399457 w 608697"/>
                    <a:gd name="connsiteY13" fmla="*/ 284940 h 379924"/>
                    <a:gd name="connsiteX14" fmla="*/ 114131 w 608697"/>
                    <a:gd name="connsiteY14" fmla="*/ 199418 h 379924"/>
                    <a:gd name="connsiteX15" fmla="*/ 171196 w 608697"/>
                    <a:gd name="connsiteY15" fmla="*/ 199418 h 379924"/>
                    <a:gd name="connsiteX16" fmla="*/ 437501 w 608697"/>
                    <a:gd name="connsiteY16" fmla="*/ 199418 h 379924"/>
                    <a:gd name="connsiteX17" fmla="*/ 494566 w 608697"/>
                    <a:gd name="connsiteY17" fmla="*/ 199418 h 379924"/>
                    <a:gd name="connsiteX18" fmla="*/ 513588 w 608697"/>
                    <a:gd name="connsiteY18" fmla="*/ 218415 h 379924"/>
                    <a:gd name="connsiteX19" fmla="*/ 608697 w 608697"/>
                    <a:gd name="connsiteY19" fmla="*/ 360927 h 379924"/>
                    <a:gd name="connsiteX20" fmla="*/ 589675 w 608697"/>
                    <a:gd name="connsiteY20" fmla="*/ 379924 h 379924"/>
                    <a:gd name="connsiteX21" fmla="*/ 19022 w 608697"/>
                    <a:gd name="connsiteY21" fmla="*/ 379924 h 379924"/>
                    <a:gd name="connsiteX22" fmla="*/ 0 w 608697"/>
                    <a:gd name="connsiteY22" fmla="*/ 360927 h 379924"/>
                    <a:gd name="connsiteX23" fmla="*/ 95109 w 608697"/>
                    <a:gd name="connsiteY23" fmla="*/ 218415 h 379924"/>
                    <a:gd name="connsiteX24" fmla="*/ 114131 w 608697"/>
                    <a:gd name="connsiteY24" fmla="*/ 199418 h 379924"/>
                    <a:gd name="connsiteX25" fmla="*/ 190214 w 608697"/>
                    <a:gd name="connsiteY25" fmla="*/ 0 h 379924"/>
                    <a:gd name="connsiteX26" fmla="*/ 418484 w 608697"/>
                    <a:gd name="connsiteY26" fmla="*/ 0 h 379924"/>
                    <a:gd name="connsiteX27" fmla="*/ 437506 w 608697"/>
                    <a:gd name="connsiteY27" fmla="*/ 18997 h 379924"/>
                    <a:gd name="connsiteX28" fmla="*/ 437506 w 608697"/>
                    <a:gd name="connsiteY28" fmla="*/ 180436 h 379924"/>
                    <a:gd name="connsiteX29" fmla="*/ 171192 w 608697"/>
                    <a:gd name="connsiteY29" fmla="*/ 180436 h 379924"/>
                    <a:gd name="connsiteX30" fmla="*/ 171192 w 608697"/>
                    <a:gd name="connsiteY30" fmla="*/ 18997 h 379924"/>
                    <a:gd name="connsiteX31" fmla="*/ 190214 w 608697"/>
                    <a:gd name="connsiteY31" fmla="*/ 0 h 37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8697" h="379924">
                      <a:moveTo>
                        <a:pt x="509262" y="287324"/>
                      </a:moveTo>
                      <a:cubicBezTo>
                        <a:pt x="497625" y="287324"/>
                        <a:pt x="488226" y="296711"/>
                        <a:pt x="488226" y="308258"/>
                      </a:cubicBezTo>
                      <a:cubicBezTo>
                        <a:pt x="488226" y="319879"/>
                        <a:pt x="497625" y="329266"/>
                        <a:pt x="509262" y="329266"/>
                      </a:cubicBezTo>
                      <a:cubicBezTo>
                        <a:pt x="520824" y="329266"/>
                        <a:pt x="530223" y="319879"/>
                        <a:pt x="530223" y="308258"/>
                      </a:cubicBezTo>
                      <a:cubicBezTo>
                        <a:pt x="530223" y="296711"/>
                        <a:pt x="520824" y="287324"/>
                        <a:pt x="509262" y="287324"/>
                      </a:cubicBezTo>
                      <a:close/>
                      <a:moveTo>
                        <a:pt x="442648" y="287324"/>
                      </a:moveTo>
                      <a:cubicBezTo>
                        <a:pt x="431086" y="287324"/>
                        <a:pt x="421687" y="296711"/>
                        <a:pt x="421687" y="308332"/>
                      </a:cubicBezTo>
                      <a:cubicBezTo>
                        <a:pt x="421687" y="319879"/>
                        <a:pt x="431086" y="329266"/>
                        <a:pt x="442648" y="329266"/>
                      </a:cubicBezTo>
                      <a:cubicBezTo>
                        <a:pt x="454285" y="329266"/>
                        <a:pt x="463684" y="319879"/>
                        <a:pt x="463684" y="308332"/>
                      </a:cubicBezTo>
                      <a:cubicBezTo>
                        <a:pt x="463684" y="296711"/>
                        <a:pt x="454285" y="287324"/>
                        <a:pt x="442648" y="287324"/>
                      </a:cubicBezTo>
                      <a:close/>
                      <a:moveTo>
                        <a:pt x="380436" y="284940"/>
                      </a:moveTo>
                      <a:lnTo>
                        <a:pt x="380436" y="332469"/>
                      </a:lnTo>
                      <a:lnTo>
                        <a:pt x="399457" y="332469"/>
                      </a:lnTo>
                      <a:lnTo>
                        <a:pt x="399457" y="284940"/>
                      </a:lnTo>
                      <a:close/>
                      <a:moveTo>
                        <a:pt x="114131" y="199418"/>
                      </a:moveTo>
                      <a:lnTo>
                        <a:pt x="171196" y="199418"/>
                      </a:lnTo>
                      <a:lnTo>
                        <a:pt x="437501" y="199418"/>
                      </a:lnTo>
                      <a:lnTo>
                        <a:pt x="494566" y="199418"/>
                      </a:lnTo>
                      <a:cubicBezTo>
                        <a:pt x="505084" y="199418"/>
                        <a:pt x="505681" y="206942"/>
                        <a:pt x="513588" y="218415"/>
                      </a:cubicBezTo>
                      <a:lnTo>
                        <a:pt x="608697" y="360927"/>
                      </a:lnTo>
                      <a:cubicBezTo>
                        <a:pt x="608697" y="371431"/>
                        <a:pt x="608697" y="379924"/>
                        <a:pt x="589675" y="379924"/>
                      </a:cubicBezTo>
                      <a:lnTo>
                        <a:pt x="19022" y="379924"/>
                      </a:lnTo>
                      <a:cubicBezTo>
                        <a:pt x="0" y="379924"/>
                        <a:pt x="0" y="371431"/>
                        <a:pt x="0" y="360927"/>
                      </a:cubicBezTo>
                      <a:lnTo>
                        <a:pt x="95109" y="218415"/>
                      </a:lnTo>
                      <a:cubicBezTo>
                        <a:pt x="101450" y="208954"/>
                        <a:pt x="103613" y="199418"/>
                        <a:pt x="114131" y="199418"/>
                      </a:cubicBezTo>
                      <a:close/>
                      <a:moveTo>
                        <a:pt x="190214" y="0"/>
                      </a:moveTo>
                      <a:lnTo>
                        <a:pt x="418484" y="0"/>
                      </a:lnTo>
                      <a:cubicBezTo>
                        <a:pt x="429002" y="0"/>
                        <a:pt x="437506" y="8493"/>
                        <a:pt x="437506" y="18997"/>
                      </a:cubicBezTo>
                      <a:lnTo>
                        <a:pt x="437506" y="180436"/>
                      </a:lnTo>
                      <a:lnTo>
                        <a:pt x="171192" y="180436"/>
                      </a:lnTo>
                      <a:lnTo>
                        <a:pt x="171192" y="18997"/>
                      </a:lnTo>
                      <a:cubicBezTo>
                        <a:pt x="171192" y="8493"/>
                        <a:pt x="179696" y="0"/>
                        <a:pt x="190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6569586" y="2277135"/>
                <a:ext cx="3941252" cy="1003647"/>
                <a:chOff x="7483989" y="3314482"/>
                <a:chExt cx="3941252" cy="1003647"/>
              </a:xfrm>
            </p:grpSpPr>
            <p:sp>
              <p:nvSpPr>
                <p:cNvPr id="51" name="矩形 50"/>
                <p:cNvSpPr/>
                <p:nvPr/>
              </p:nvSpPr>
              <p:spPr>
                <a:xfrm>
                  <a:off x="7483989" y="3732519"/>
                  <a:ext cx="3941252" cy="585610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7483989" y="3314482"/>
                  <a:ext cx="2050552" cy="39658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42" name="组合 41"/>
            <p:cNvGrpSpPr/>
            <p:nvPr/>
          </p:nvGrpSpPr>
          <p:grpSpPr>
            <a:xfrm>
              <a:off x="6209266" y="3703638"/>
              <a:ext cx="5132387" cy="1704974"/>
              <a:chOff x="6184901" y="3922713"/>
              <a:chExt cx="5132387" cy="170497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6184901" y="3922713"/>
                <a:ext cx="5132387" cy="1704974"/>
                <a:chOff x="874713" y="1752601"/>
                <a:chExt cx="5132387" cy="1704974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874713" y="1752601"/>
                  <a:ext cx="5132387" cy="1704974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8" name="椭圆 37"/>
                <p:cNvSpPr/>
                <p:nvPr/>
              </p:nvSpPr>
              <p:spPr>
                <a:xfrm>
                  <a:off x="5231643" y="1955426"/>
                  <a:ext cx="524028" cy="586015"/>
                </a:xfrm>
                <a:custGeom>
                  <a:avLst/>
                  <a:gdLst>
                    <a:gd name="T0" fmla="*/ 3531 w 3631"/>
                    <a:gd name="T1" fmla="*/ 0 h 4067"/>
                    <a:gd name="T2" fmla="*/ 1249 w 3631"/>
                    <a:gd name="T3" fmla="*/ 0 h 4067"/>
                    <a:gd name="T4" fmla="*/ 1178 w 3631"/>
                    <a:gd name="T5" fmla="*/ 29 h 4067"/>
                    <a:gd name="T6" fmla="*/ 29 w 3631"/>
                    <a:gd name="T7" fmla="*/ 1179 h 4067"/>
                    <a:gd name="T8" fmla="*/ 0 w 3631"/>
                    <a:gd name="T9" fmla="*/ 1249 h 4067"/>
                    <a:gd name="T10" fmla="*/ 0 w 3631"/>
                    <a:gd name="T11" fmla="*/ 3967 h 4067"/>
                    <a:gd name="T12" fmla="*/ 100 w 3631"/>
                    <a:gd name="T13" fmla="*/ 4067 h 4067"/>
                    <a:gd name="T14" fmla="*/ 3531 w 3631"/>
                    <a:gd name="T15" fmla="*/ 4067 h 4067"/>
                    <a:gd name="T16" fmla="*/ 3631 w 3631"/>
                    <a:gd name="T17" fmla="*/ 3967 h 4067"/>
                    <a:gd name="T18" fmla="*/ 3631 w 3631"/>
                    <a:gd name="T19" fmla="*/ 100 h 4067"/>
                    <a:gd name="T20" fmla="*/ 3531 w 3631"/>
                    <a:gd name="T21" fmla="*/ 0 h 4067"/>
                    <a:gd name="T22" fmla="*/ 2636 w 3631"/>
                    <a:gd name="T23" fmla="*/ 1442 h 4067"/>
                    <a:gd name="T24" fmla="*/ 2932 w 3631"/>
                    <a:gd name="T25" fmla="*/ 1442 h 4067"/>
                    <a:gd name="T26" fmla="*/ 2932 w 3631"/>
                    <a:gd name="T27" fmla="*/ 449 h 4067"/>
                    <a:gd name="T28" fmla="*/ 2998 w 3631"/>
                    <a:gd name="T29" fmla="*/ 382 h 4067"/>
                    <a:gd name="T30" fmla="*/ 3065 w 3631"/>
                    <a:gd name="T31" fmla="*/ 449 h 4067"/>
                    <a:gd name="T32" fmla="*/ 3065 w 3631"/>
                    <a:gd name="T33" fmla="*/ 1509 h 4067"/>
                    <a:gd name="T34" fmla="*/ 2998 w 3631"/>
                    <a:gd name="T35" fmla="*/ 1575 h 4067"/>
                    <a:gd name="T36" fmla="*/ 2636 w 3631"/>
                    <a:gd name="T37" fmla="*/ 1575 h 4067"/>
                    <a:gd name="T38" fmla="*/ 2569 w 3631"/>
                    <a:gd name="T39" fmla="*/ 1509 h 4067"/>
                    <a:gd name="T40" fmla="*/ 2636 w 3631"/>
                    <a:gd name="T41" fmla="*/ 1442 h 4067"/>
                    <a:gd name="T42" fmla="*/ 1966 w 3631"/>
                    <a:gd name="T43" fmla="*/ 1442 h 4067"/>
                    <a:gd name="T44" fmla="*/ 2262 w 3631"/>
                    <a:gd name="T45" fmla="*/ 1442 h 4067"/>
                    <a:gd name="T46" fmla="*/ 2262 w 3631"/>
                    <a:gd name="T47" fmla="*/ 449 h 4067"/>
                    <a:gd name="T48" fmla="*/ 2329 w 3631"/>
                    <a:gd name="T49" fmla="*/ 382 h 4067"/>
                    <a:gd name="T50" fmla="*/ 2395 w 3631"/>
                    <a:gd name="T51" fmla="*/ 449 h 4067"/>
                    <a:gd name="T52" fmla="*/ 2395 w 3631"/>
                    <a:gd name="T53" fmla="*/ 1509 h 4067"/>
                    <a:gd name="T54" fmla="*/ 2329 w 3631"/>
                    <a:gd name="T55" fmla="*/ 1575 h 4067"/>
                    <a:gd name="T56" fmla="*/ 1966 w 3631"/>
                    <a:gd name="T57" fmla="*/ 1575 h 4067"/>
                    <a:gd name="T58" fmla="*/ 1899 w 3631"/>
                    <a:gd name="T59" fmla="*/ 1509 h 4067"/>
                    <a:gd name="T60" fmla="*/ 1966 w 3631"/>
                    <a:gd name="T61" fmla="*/ 1442 h 4067"/>
                    <a:gd name="T62" fmla="*/ 1296 w 3631"/>
                    <a:gd name="T63" fmla="*/ 1442 h 4067"/>
                    <a:gd name="T64" fmla="*/ 1592 w 3631"/>
                    <a:gd name="T65" fmla="*/ 1442 h 4067"/>
                    <a:gd name="T66" fmla="*/ 1592 w 3631"/>
                    <a:gd name="T67" fmla="*/ 449 h 4067"/>
                    <a:gd name="T68" fmla="*/ 1659 w 3631"/>
                    <a:gd name="T69" fmla="*/ 382 h 4067"/>
                    <a:gd name="T70" fmla="*/ 1726 w 3631"/>
                    <a:gd name="T71" fmla="*/ 449 h 4067"/>
                    <a:gd name="T72" fmla="*/ 1726 w 3631"/>
                    <a:gd name="T73" fmla="*/ 1509 h 4067"/>
                    <a:gd name="T74" fmla="*/ 1659 w 3631"/>
                    <a:gd name="T75" fmla="*/ 1575 h 4067"/>
                    <a:gd name="T76" fmla="*/ 1296 w 3631"/>
                    <a:gd name="T77" fmla="*/ 1575 h 4067"/>
                    <a:gd name="T78" fmla="*/ 1230 w 3631"/>
                    <a:gd name="T79" fmla="*/ 1509 h 4067"/>
                    <a:gd name="T80" fmla="*/ 1296 w 3631"/>
                    <a:gd name="T81" fmla="*/ 1442 h 4067"/>
                    <a:gd name="T82" fmla="*/ 3121 w 3631"/>
                    <a:gd name="T83" fmla="*/ 3413 h 4067"/>
                    <a:gd name="T84" fmla="*/ 510 w 3631"/>
                    <a:gd name="T85" fmla="*/ 3413 h 4067"/>
                    <a:gd name="T86" fmla="*/ 510 w 3631"/>
                    <a:gd name="T87" fmla="*/ 2126 h 4067"/>
                    <a:gd name="T88" fmla="*/ 3121 w 3631"/>
                    <a:gd name="T89" fmla="*/ 2126 h 4067"/>
                    <a:gd name="T90" fmla="*/ 3121 w 3631"/>
                    <a:gd name="T91" fmla="*/ 3413 h 4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31" h="4067">
                      <a:moveTo>
                        <a:pt x="3531" y="0"/>
                      </a:moveTo>
                      <a:lnTo>
                        <a:pt x="1249" y="0"/>
                      </a:lnTo>
                      <a:cubicBezTo>
                        <a:pt x="1222" y="0"/>
                        <a:pt x="1197" y="11"/>
                        <a:pt x="1178" y="29"/>
                      </a:cubicBezTo>
                      <a:lnTo>
                        <a:pt x="29" y="1179"/>
                      </a:lnTo>
                      <a:cubicBezTo>
                        <a:pt x="10" y="1197"/>
                        <a:pt x="0" y="1223"/>
                        <a:pt x="0" y="1249"/>
                      </a:cubicBezTo>
                      <a:lnTo>
                        <a:pt x="0" y="3967"/>
                      </a:lnTo>
                      <a:cubicBezTo>
                        <a:pt x="0" y="4022"/>
                        <a:pt x="44" y="4067"/>
                        <a:pt x="100" y="4067"/>
                      </a:cubicBezTo>
                      <a:lnTo>
                        <a:pt x="3531" y="4067"/>
                      </a:lnTo>
                      <a:cubicBezTo>
                        <a:pt x="3586" y="4067"/>
                        <a:pt x="3631" y="4022"/>
                        <a:pt x="3631" y="3967"/>
                      </a:cubicBezTo>
                      <a:lnTo>
                        <a:pt x="3631" y="100"/>
                      </a:lnTo>
                      <a:cubicBezTo>
                        <a:pt x="3631" y="45"/>
                        <a:pt x="3586" y="0"/>
                        <a:pt x="3531" y="0"/>
                      </a:cubicBezTo>
                      <a:close/>
                      <a:moveTo>
                        <a:pt x="2636" y="1442"/>
                      </a:moveTo>
                      <a:lnTo>
                        <a:pt x="2932" y="1442"/>
                      </a:lnTo>
                      <a:lnTo>
                        <a:pt x="2932" y="449"/>
                      </a:lnTo>
                      <a:cubicBezTo>
                        <a:pt x="2932" y="412"/>
                        <a:pt x="2961" y="382"/>
                        <a:pt x="2998" y="382"/>
                      </a:cubicBezTo>
                      <a:cubicBezTo>
                        <a:pt x="3035" y="382"/>
                        <a:pt x="3065" y="412"/>
                        <a:pt x="3065" y="449"/>
                      </a:cubicBezTo>
                      <a:lnTo>
                        <a:pt x="3065" y="1509"/>
                      </a:lnTo>
                      <a:cubicBezTo>
                        <a:pt x="3065" y="1546"/>
                        <a:pt x="3035" y="1575"/>
                        <a:pt x="2998" y="1575"/>
                      </a:cubicBezTo>
                      <a:lnTo>
                        <a:pt x="2636" y="1575"/>
                      </a:lnTo>
                      <a:cubicBezTo>
                        <a:pt x="2599" y="1575"/>
                        <a:pt x="2569" y="1546"/>
                        <a:pt x="2569" y="1509"/>
                      </a:cubicBezTo>
                      <a:cubicBezTo>
                        <a:pt x="2569" y="1472"/>
                        <a:pt x="2599" y="1442"/>
                        <a:pt x="2636" y="1442"/>
                      </a:cubicBezTo>
                      <a:close/>
                      <a:moveTo>
                        <a:pt x="1966" y="1442"/>
                      </a:moveTo>
                      <a:lnTo>
                        <a:pt x="2262" y="1442"/>
                      </a:lnTo>
                      <a:lnTo>
                        <a:pt x="2262" y="449"/>
                      </a:lnTo>
                      <a:cubicBezTo>
                        <a:pt x="2262" y="412"/>
                        <a:pt x="2292" y="382"/>
                        <a:pt x="2329" y="382"/>
                      </a:cubicBezTo>
                      <a:cubicBezTo>
                        <a:pt x="2366" y="382"/>
                        <a:pt x="2395" y="412"/>
                        <a:pt x="2395" y="449"/>
                      </a:cubicBezTo>
                      <a:lnTo>
                        <a:pt x="2395" y="1509"/>
                      </a:lnTo>
                      <a:cubicBezTo>
                        <a:pt x="2395" y="1546"/>
                        <a:pt x="2366" y="1575"/>
                        <a:pt x="2329" y="1575"/>
                      </a:cubicBezTo>
                      <a:lnTo>
                        <a:pt x="1966" y="1575"/>
                      </a:lnTo>
                      <a:cubicBezTo>
                        <a:pt x="1929" y="1575"/>
                        <a:pt x="1899" y="1546"/>
                        <a:pt x="1899" y="1509"/>
                      </a:cubicBezTo>
                      <a:cubicBezTo>
                        <a:pt x="1899" y="1472"/>
                        <a:pt x="1929" y="1442"/>
                        <a:pt x="1966" y="1442"/>
                      </a:cubicBezTo>
                      <a:close/>
                      <a:moveTo>
                        <a:pt x="1296" y="1442"/>
                      </a:moveTo>
                      <a:lnTo>
                        <a:pt x="1592" y="1442"/>
                      </a:lnTo>
                      <a:lnTo>
                        <a:pt x="1592" y="449"/>
                      </a:lnTo>
                      <a:cubicBezTo>
                        <a:pt x="1592" y="412"/>
                        <a:pt x="1622" y="382"/>
                        <a:pt x="1659" y="382"/>
                      </a:cubicBezTo>
                      <a:cubicBezTo>
                        <a:pt x="1696" y="382"/>
                        <a:pt x="1726" y="412"/>
                        <a:pt x="1726" y="449"/>
                      </a:cubicBezTo>
                      <a:lnTo>
                        <a:pt x="1726" y="1509"/>
                      </a:lnTo>
                      <a:cubicBezTo>
                        <a:pt x="1726" y="1546"/>
                        <a:pt x="1696" y="1575"/>
                        <a:pt x="1659" y="1575"/>
                      </a:cubicBezTo>
                      <a:lnTo>
                        <a:pt x="1296" y="1575"/>
                      </a:lnTo>
                      <a:cubicBezTo>
                        <a:pt x="1260" y="1575"/>
                        <a:pt x="1230" y="1546"/>
                        <a:pt x="1230" y="1509"/>
                      </a:cubicBezTo>
                      <a:cubicBezTo>
                        <a:pt x="1230" y="1472"/>
                        <a:pt x="1260" y="1442"/>
                        <a:pt x="1296" y="1442"/>
                      </a:cubicBezTo>
                      <a:close/>
                      <a:moveTo>
                        <a:pt x="3121" y="3413"/>
                      </a:moveTo>
                      <a:lnTo>
                        <a:pt x="510" y="3413"/>
                      </a:lnTo>
                      <a:lnTo>
                        <a:pt x="510" y="2126"/>
                      </a:lnTo>
                      <a:lnTo>
                        <a:pt x="3121" y="2126"/>
                      </a:lnTo>
                      <a:lnTo>
                        <a:pt x="3121" y="34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6569586" y="4272447"/>
                <a:ext cx="3941252" cy="1003647"/>
                <a:chOff x="7483989" y="3314482"/>
                <a:chExt cx="3941252" cy="1003647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7483989" y="3732519"/>
                  <a:ext cx="3941252" cy="5856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7483989" y="3314482"/>
                  <a:ext cx="2050552" cy="39658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2875" y="1900570"/>
            <a:ext cx="1608881" cy="21528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4" name="Group 107"/>
          <p:cNvGrpSpPr/>
          <p:nvPr/>
        </p:nvGrpSpPr>
        <p:grpSpPr>
          <a:xfrm>
            <a:off x="1605980" y="2162447"/>
            <a:ext cx="342670" cy="383570"/>
            <a:chOff x="3471863" y="1916113"/>
            <a:chExt cx="492125" cy="550863"/>
          </a:xfrm>
          <a:solidFill>
            <a:schemeClr val="accent1"/>
          </a:solidFill>
        </p:grpSpPr>
        <p:sp>
          <p:nvSpPr>
            <p:cNvPr id="5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35793" y="3043773"/>
            <a:ext cx="168304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82534" y="2694558"/>
            <a:ext cx="118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9451" y="1900570"/>
            <a:ext cx="1608881" cy="21528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52369" y="3043773"/>
            <a:ext cx="168304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99110" y="2694558"/>
            <a:ext cx="118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3" name="Group 102"/>
          <p:cNvGrpSpPr/>
          <p:nvPr/>
        </p:nvGrpSpPr>
        <p:grpSpPr>
          <a:xfrm>
            <a:off x="3521701" y="2174022"/>
            <a:ext cx="523120" cy="378394"/>
            <a:chOff x="4451350" y="1993900"/>
            <a:chExt cx="550863" cy="398462"/>
          </a:xfrm>
          <a:solidFill>
            <a:schemeClr val="accent1"/>
          </a:solidFill>
        </p:grpSpPr>
        <p:sp>
          <p:nvSpPr>
            <p:cNvPr id="14" name="Freeform 62"/>
            <p:cNvSpPr>
              <a:spLocks noEditPoints="1"/>
            </p:cNvSpPr>
            <p:nvPr/>
          </p:nvSpPr>
          <p:spPr bwMode="auto">
            <a:xfrm>
              <a:off x="4451350" y="1993900"/>
              <a:ext cx="369888" cy="398462"/>
            </a:xfrm>
            <a:custGeom>
              <a:avLst/>
              <a:gdLst>
                <a:gd name="T0" fmla="*/ 987 w 2332"/>
                <a:gd name="T1" fmla="*/ 170 h 2514"/>
                <a:gd name="T2" fmla="*/ 851 w 2332"/>
                <a:gd name="T3" fmla="*/ 274 h 2514"/>
                <a:gd name="T4" fmla="*/ 785 w 2332"/>
                <a:gd name="T5" fmla="*/ 434 h 2514"/>
                <a:gd name="T6" fmla="*/ 792 w 2332"/>
                <a:gd name="T7" fmla="*/ 983 h 2514"/>
                <a:gd name="T8" fmla="*/ 854 w 2332"/>
                <a:gd name="T9" fmla="*/ 1053 h 2514"/>
                <a:gd name="T10" fmla="*/ 872 w 2332"/>
                <a:gd name="T11" fmla="*/ 1535 h 2514"/>
                <a:gd name="T12" fmla="*/ 839 w 2332"/>
                <a:gd name="T13" fmla="*/ 1605 h 2514"/>
                <a:gd name="T14" fmla="*/ 771 w 2332"/>
                <a:gd name="T15" fmla="*/ 1642 h 2514"/>
                <a:gd name="T16" fmla="*/ 647 w 2332"/>
                <a:gd name="T17" fmla="*/ 1709 h 2514"/>
                <a:gd name="T18" fmla="*/ 481 w 2332"/>
                <a:gd name="T19" fmla="*/ 1811 h 2514"/>
                <a:gd name="T20" fmla="*/ 291 w 2332"/>
                <a:gd name="T21" fmla="*/ 1944 h 2514"/>
                <a:gd name="T22" fmla="*/ 160 w 2332"/>
                <a:gd name="T23" fmla="*/ 2060 h 2514"/>
                <a:gd name="T24" fmla="*/ 140 w 2332"/>
                <a:gd name="T25" fmla="*/ 2374 h 2514"/>
                <a:gd name="T26" fmla="*/ 2182 w 2332"/>
                <a:gd name="T27" fmla="*/ 2082 h 2514"/>
                <a:gd name="T28" fmla="*/ 2089 w 2332"/>
                <a:gd name="T29" fmla="*/ 1980 h 2514"/>
                <a:gd name="T30" fmla="*/ 1896 w 2332"/>
                <a:gd name="T31" fmla="*/ 1841 h 2514"/>
                <a:gd name="T32" fmla="*/ 1722 w 2332"/>
                <a:gd name="T33" fmla="*/ 1731 h 2514"/>
                <a:gd name="T34" fmla="*/ 1586 w 2332"/>
                <a:gd name="T35" fmla="*/ 1655 h 2514"/>
                <a:gd name="T36" fmla="*/ 1510 w 2332"/>
                <a:gd name="T37" fmla="*/ 1616 h 2514"/>
                <a:gd name="T38" fmla="*/ 1462 w 2332"/>
                <a:gd name="T39" fmla="*/ 1555 h 2514"/>
                <a:gd name="T40" fmla="*/ 1468 w 2332"/>
                <a:gd name="T41" fmla="*/ 1067 h 2514"/>
                <a:gd name="T42" fmla="*/ 1528 w 2332"/>
                <a:gd name="T43" fmla="*/ 1005 h 2514"/>
                <a:gd name="T44" fmla="*/ 1550 w 2332"/>
                <a:gd name="T45" fmla="*/ 479 h 2514"/>
                <a:gd name="T46" fmla="*/ 1504 w 2332"/>
                <a:gd name="T47" fmla="*/ 309 h 2514"/>
                <a:gd name="T48" fmla="*/ 1384 w 2332"/>
                <a:gd name="T49" fmla="*/ 189 h 2514"/>
                <a:gd name="T50" fmla="*/ 1214 w 2332"/>
                <a:gd name="T51" fmla="*/ 143 h 2514"/>
                <a:gd name="T52" fmla="*/ 1270 w 2332"/>
                <a:gd name="T53" fmla="*/ 4 h 2514"/>
                <a:gd name="T54" fmla="*/ 1469 w 2332"/>
                <a:gd name="T55" fmla="*/ 74 h 2514"/>
                <a:gd name="T56" fmla="*/ 1617 w 2332"/>
                <a:gd name="T57" fmla="*/ 222 h 2514"/>
                <a:gd name="T58" fmla="*/ 1687 w 2332"/>
                <a:gd name="T59" fmla="*/ 422 h 2514"/>
                <a:gd name="T60" fmla="*/ 1680 w 2332"/>
                <a:gd name="T61" fmla="*/ 1006 h 2514"/>
                <a:gd name="T62" fmla="*/ 1600 w 2332"/>
                <a:gd name="T63" fmla="*/ 1134 h 2514"/>
                <a:gd name="T64" fmla="*/ 1685 w 2332"/>
                <a:gd name="T65" fmla="*/ 1549 h 2514"/>
                <a:gd name="T66" fmla="*/ 1854 w 2332"/>
                <a:gd name="T67" fmla="*/ 1648 h 2514"/>
                <a:gd name="T68" fmla="*/ 2062 w 2332"/>
                <a:gd name="T69" fmla="*/ 1785 h 2514"/>
                <a:gd name="T70" fmla="*/ 2254 w 2332"/>
                <a:gd name="T71" fmla="*/ 1936 h 2514"/>
                <a:gd name="T72" fmla="*/ 2322 w 2332"/>
                <a:gd name="T73" fmla="*/ 2062 h 2514"/>
                <a:gd name="T74" fmla="*/ 2328 w 2332"/>
                <a:gd name="T75" fmla="*/ 2463 h 2514"/>
                <a:gd name="T76" fmla="*/ 2280 w 2332"/>
                <a:gd name="T77" fmla="*/ 2512 h 2514"/>
                <a:gd name="T78" fmla="*/ 35 w 2332"/>
                <a:gd name="T79" fmla="*/ 2505 h 2514"/>
                <a:gd name="T80" fmla="*/ 0 w 2332"/>
                <a:gd name="T81" fmla="*/ 2445 h 2514"/>
                <a:gd name="T82" fmla="*/ 20 w 2332"/>
                <a:gd name="T83" fmla="*/ 2027 h 2514"/>
                <a:gd name="T84" fmla="*/ 104 w 2332"/>
                <a:gd name="T85" fmla="*/ 1911 h 2514"/>
                <a:gd name="T86" fmla="*/ 324 w 2332"/>
                <a:gd name="T87" fmla="*/ 1748 h 2514"/>
                <a:gd name="T88" fmla="*/ 524 w 2332"/>
                <a:gd name="T89" fmla="*/ 1619 h 2514"/>
                <a:gd name="T90" fmla="*/ 679 w 2332"/>
                <a:gd name="T91" fmla="*/ 1531 h 2514"/>
                <a:gd name="T92" fmla="*/ 705 w 2332"/>
                <a:gd name="T93" fmla="*/ 1105 h 2514"/>
                <a:gd name="T94" fmla="*/ 644 w 2332"/>
                <a:gd name="T95" fmla="*/ 968 h 2514"/>
                <a:gd name="T96" fmla="*/ 654 w 2332"/>
                <a:gd name="T97" fmla="*/ 368 h 2514"/>
                <a:gd name="T98" fmla="*/ 746 w 2332"/>
                <a:gd name="T99" fmla="*/ 179 h 2514"/>
                <a:gd name="T100" fmla="*/ 908 w 2332"/>
                <a:gd name="T101" fmla="*/ 49 h 2514"/>
                <a:gd name="T102" fmla="*/ 1117 w 2332"/>
                <a:gd name="T103" fmla="*/ 0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2" h="2514">
                  <a:moveTo>
                    <a:pt x="1117" y="143"/>
                  </a:moveTo>
                  <a:lnTo>
                    <a:pt x="1071" y="145"/>
                  </a:lnTo>
                  <a:lnTo>
                    <a:pt x="1028" y="155"/>
                  </a:lnTo>
                  <a:lnTo>
                    <a:pt x="987" y="170"/>
                  </a:lnTo>
                  <a:lnTo>
                    <a:pt x="948" y="189"/>
                  </a:lnTo>
                  <a:lnTo>
                    <a:pt x="912" y="213"/>
                  </a:lnTo>
                  <a:lnTo>
                    <a:pt x="879" y="241"/>
                  </a:lnTo>
                  <a:lnTo>
                    <a:pt x="851" y="274"/>
                  </a:lnTo>
                  <a:lnTo>
                    <a:pt x="828" y="309"/>
                  </a:lnTo>
                  <a:lnTo>
                    <a:pt x="808" y="348"/>
                  </a:lnTo>
                  <a:lnTo>
                    <a:pt x="793" y="389"/>
                  </a:lnTo>
                  <a:lnTo>
                    <a:pt x="785" y="434"/>
                  </a:lnTo>
                  <a:lnTo>
                    <a:pt x="781" y="479"/>
                  </a:lnTo>
                  <a:lnTo>
                    <a:pt x="781" y="931"/>
                  </a:lnTo>
                  <a:lnTo>
                    <a:pt x="784" y="957"/>
                  </a:lnTo>
                  <a:lnTo>
                    <a:pt x="792" y="983"/>
                  </a:lnTo>
                  <a:lnTo>
                    <a:pt x="804" y="1005"/>
                  </a:lnTo>
                  <a:lnTo>
                    <a:pt x="820" y="1025"/>
                  </a:lnTo>
                  <a:lnTo>
                    <a:pt x="840" y="1042"/>
                  </a:lnTo>
                  <a:lnTo>
                    <a:pt x="854" y="1053"/>
                  </a:lnTo>
                  <a:lnTo>
                    <a:pt x="864" y="1067"/>
                  </a:lnTo>
                  <a:lnTo>
                    <a:pt x="870" y="1083"/>
                  </a:lnTo>
                  <a:lnTo>
                    <a:pt x="872" y="1100"/>
                  </a:lnTo>
                  <a:lnTo>
                    <a:pt x="872" y="1535"/>
                  </a:lnTo>
                  <a:lnTo>
                    <a:pt x="870" y="1556"/>
                  </a:lnTo>
                  <a:lnTo>
                    <a:pt x="864" y="1575"/>
                  </a:lnTo>
                  <a:lnTo>
                    <a:pt x="853" y="1592"/>
                  </a:lnTo>
                  <a:lnTo>
                    <a:pt x="839" y="1605"/>
                  </a:lnTo>
                  <a:lnTo>
                    <a:pt x="821" y="1616"/>
                  </a:lnTo>
                  <a:lnTo>
                    <a:pt x="809" y="1622"/>
                  </a:lnTo>
                  <a:lnTo>
                    <a:pt x="792" y="1631"/>
                  </a:lnTo>
                  <a:lnTo>
                    <a:pt x="771" y="1642"/>
                  </a:lnTo>
                  <a:lnTo>
                    <a:pt x="746" y="1656"/>
                  </a:lnTo>
                  <a:lnTo>
                    <a:pt x="716" y="1671"/>
                  </a:lnTo>
                  <a:lnTo>
                    <a:pt x="683" y="1689"/>
                  </a:lnTo>
                  <a:lnTo>
                    <a:pt x="647" y="1709"/>
                  </a:lnTo>
                  <a:lnTo>
                    <a:pt x="610" y="1732"/>
                  </a:lnTo>
                  <a:lnTo>
                    <a:pt x="568" y="1756"/>
                  </a:lnTo>
                  <a:lnTo>
                    <a:pt x="526" y="1783"/>
                  </a:lnTo>
                  <a:lnTo>
                    <a:pt x="481" y="1811"/>
                  </a:lnTo>
                  <a:lnTo>
                    <a:pt x="436" y="1841"/>
                  </a:lnTo>
                  <a:lnTo>
                    <a:pt x="388" y="1874"/>
                  </a:lnTo>
                  <a:lnTo>
                    <a:pt x="340" y="1908"/>
                  </a:lnTo>
                  <a:lnTo>
                    <a:pt x="291" y="1944"/>
                  </a:lnTo>
                  <a:lnTo>
                    <a:pt x="243" y="1981"/>
                  </a:lnTo>
                  <a:lnTo>
                    <a:pt x="194" y="2020"/>
                  </a:lnTo>
                  <a:lnTo>
                    <a:pt x="175" y="2039"/>
                  </a:lnTo>
                  <a:lnTo>
                    <a:pt x="160" y="2060"/>
                  </a:lnTo>
                  <a:lnTo>
                    <a:pt x="150" y="2083"/>
                  </a:lnTo>
                  <a:lnTo>
                    <a:pt x="142" y="2109"/>
                  </a:lnTo>
                  <a:lnTo>
                    <a:pt x="140" y="2135"/>
                  </a:lnTo>
                  <a:lnTo>
                    <a:pt x="140" y="2374"/>
                  </a:lnTo>
                  <a:lnTo>
                    <a:pt x="2191" y="2374"/>
                  </a:lnTo>
                  <a:lnTo>
                    <a:pt x="2191" y="2134"/>
                  </a:lnTo>
                  <a:lnTo>
                    <a:pt x="2189" y="2107"/>
                  </a:lnTo>
                  <a:lnTo>
                    <a:pt x="2182" y="2082"/>
                  </a:lnTo>
                  <a:lnTo>
                    <a:pt x="2171" y="2059"/>
                  </a:lnTo>
                  <a:lnTo>
                    <a:pt x="2155" y="2038"/>
                  </a:lnTo>
                  <a:lnTo>
                    <a:pt x="2138" y="2019"/>
                  </a:lnTo>
                  <a:lnTo>
                    <a:pt x="2089" y="1980"/>
                  </a:lnTo>
                  <a:lnTo>
                    <a:pt x="2039" y="1943"/>
                  </a:lnTo>
                  <a:lnTo>
                    <a:pt x="1991" y="1907"/>
                  </a:lnTo>
                  <a:lnTo>
                    <a:pt x="1944" y="1873"/>
                  </a:lnTo>
                  <a:lnTo>
                    <a:pt x="1896" y="1841"/>
                  </a:lnTo>
                  <a:lnTo>
                    <a:pt x="1850" y="1810"/>
                  </a:lnTo>
                  <a:lnTo>
                    <a:pt x="1805" y="1782"/>
                  </a:lnTo>
                  <a:lnTo>
                    <a:pt x="1762" y="1755"/>
                  </a:lnTo>
                  <a:lnTo>
                    <a:pt x="1722" y="1731"/>
                  </a:lnTo>
                  <a:lnTo>
                    <a:pt x="1683" y="1709"/>
                  </a:lnTo>
                  <a:lnTo>
                    <a:pt x="1648" y="1689"/>
                  </a:lnTo>
                  <a:lnTo>
                    <a:pt x="1616" y="1671"/>
                  </a:lnTo>
                  <a:lnTo>
                    <a:pt x="1586" y="1655"/>
                  </a:lnTo>
                  <a:lnTo>
                    <a:pt x="1561" y="1641"/>
                  </a:lnTo>
                  <a:lnTo>
                    <a:pt x="1540" y="1631"/>
                  </a:lnTo>
                  <a:lnTo>
                    <a:pt x="1522" y="1622"/>
                  </a:lnTo>
                  <a:lnTo>
                    <a:pt x="1510" y="1616"/>
                  </a:lnTo>
                  <a:lnTo>
                    <a:pt x="1492" y="1605"/>
                  </a:lnTo>
                  <a:lnTo>
                    <a:pt x="1478" y="1590"/>
                  </a:lnTo>
                  <a:lnTo>
                    <a:pt x="1468" y="1574"/>
                  </a:lnTo>
                  <a:lnTo>
                    <a:pt x="1462" y="1555"/>
                  </a:lnTo>
                  <a:lnTo>
                    <a:pt x="1459" y="1534"/>
                  </a:lnTo>
                  <a:lnTo>
                    <a:pt x="1459" y="1100"/>
                  </a:lnTo>
                  <a:lnTo>
                    <a:pt x="1462" y="1083"/>
                  </a:lnTo>
                  <a:lnTo>
                    <a:pt x="1468" y="1067"/>
                  </a:lnTo>
                  <a:lnTo>
                    <a:pt x="1477" y="1053"/>
                  </a:lnTo>
                  <a:lnTo>
                    <a:pt x="1490" y="1042"/>
                  </a:lnTo>
                  <a:lnTo>
                    <a:pt x="1511" y="1025"/>
                  </a:lnTo>
                  <a:lnTo>
                    <a:pt x="1528" y="1005"/>
                  </a:lnTo>
                  <a:lnTo>
                    <a:pt x="1540" y="983"/>
                  </a:lnTo>
                  <a:lnTo>
                    <a:pt x="1547" y="957"/>
                  </a:lnTo>
                  <a:lnTo>
                    <a:pt x="1550" y="931"/>
                  </a:lnTo>
                  <a:lnTo>
                    <a:pt x="1550" y="479"/>
                  </a:lnTo>
                  <a:lnTo>
                    <a:pt x="1547" y="434"/>
                  </a:lnTo>
                  <a:lnTo>
                    <a:pt x="1538" y="389"/>
                  </a:lnTo>
                  <a:lnTo>
                    <a:pt x="1524" y="348"/>
                  </a:lnTo>
                  <a:lnTo>
                    <a:pt x="1504" y="309"/>
                  </a:lnTo>
                  <a:lnTo>
                    <a:pt x="1480" y="274"/>
                  </a:lnTo>
                  <a:lnTo>
                    <a:pt x="1451" y="241"/>
                  </a:lnTo>
                  <a:lnTo>
                    <a:pt x="1419" y="213"/>
                  </a:lnTo>
                  <a:lnTo>
                    <a:pt x="1384" y="189"/>
                  </a:lnTo>
                  <a:lnTo>
                    <a:pt x="1345" y="170"/>
                  </a:lnTo>
                  <a:lnTo>
                    <a:pt x="1303" y="155"/>
                  </a:lnTo>
                  <a:lnTo>
                    <a:pt x="1259" y="145"/>
                  </a:lnTo>
                  <a:lnTo>
                    <a:pt x="1214" y="143"/>
                  </a:lnTo>
                  <a:lnTo>
                    <a:pt x="1117" y="143"/>
                  </a:lnTo>
                  <a:close/>
                  <a:moveTo>
                    <a:pt x="1117" y="0"/>
                  </a:moveTo>
                  <a:lnTo>
                    <a:pt x="1214" y="0"/>
                  </a:lnTo>
                  <a:lnTo>
                    <a:pt x="1270" y="4"/>
                  </a:lnTo>
                  <a:lnTo>
                    <a:pt x="1323" y="13"/>
                  </a:lnTo>
                  <a:lnTo>
                    <a:pt x="1375" y="28"/>
                  </a:lnTo>
                  <a:lnTo>
                    <a:pt x="1424" y="49"/>
                  </a:lnTo>
                  <a:lnTo>
                    <a:pt x="1469" y="74"/>
                  </a:lnTo>
                  <a:lnTo>
                    <a:pt x="1512" y="105"/>
                  </a:lnTo>
                  <a:lnTo>
                    <a:pt x="1551" y="140"/>
                  </a:lnTo>
                  <a:lnTo>
                    <a:pt x="1586" y="179"/>
                  </a:lnTo>
                  <a:lnTo>
                    <a:pt x="1617" y="222"/>
                  </a:lnTo>
                  <a:lnTo>
                    <a:pt x="1642" y="268"/>
                  </a:lnTo>
                  <a:lnTo>
                    <a:pt x="1662" y="316"/>
                  </a:lnTo>
                  <a:lnTo>
                    <a:pt x="1678" y="368"/>
                  </a:lnTo>
                  <a:lnTo>
                    <a:pt x="1687" y="422"/>
                  </a:lnTo>
                  <a:lnTo>
                    <a:pt x="1690" y="478"/>
                  </a:lnTo>
                  <a:lnTo>
                    <a:pt x="1690" y="930"/>
                  </a:lnTo>
                  <a:lnTo>
                    <a:pt x="1687" y="969"/>
                  </a:lnTo>
                  <a:lnTo>
                    <a:pt x="1680" y="1006"/>
                  </a:lnTo>
                  <a:lnTo>
                    <a:pt x="1666" y="1042"/>
                  </a:lnTo>
                  <a:lnTo>
                    <a:pt x="1648" y="1075"/>
                  </a:lnTo>
                  <a:lnTo>
                    <a:pt x="1626" y="1105"/>
                  </a:lnTo>
                  <a:lnTo>
                    <a:pt x="1600" y="1134"/>
                  </a:lnTo>
                  <a:lnTo>
                    <a:pt x="1600" y="1504"/>
                  </a:lnTo>
                  <a:lnTo>
                    <a:pt x="1623" y="1516"/>
                  </a:lnTo>
                  <a:lnTo>
                    <a:pt x="1651" y="1531"/>
                  </a:lnTo>
                  <a:lnTo>
                    <a:pt x="1685" y="1549"/>
                  </a:lnTo>
                  <a:lnTo>
                    <a:pt x="1722" y="1569"/>
                  </a:lnTo>
                  <a:lnTo>
                    <a:pt x="1763" y="1594"/>
                  </a:lnTo>
                  <a:lnTo>
                    <a:pt x="1807" y="1619"/>
                  </a:lnTo>
                  <a:lnTo>
                    <a:pt x="1854" y="1648"/>
                  </a:lnTo>
                  <a:lnTo>
                    <a:pt x="1903" y="1678"/>
                  </a:lnTo>
                  <a:lnTo>
                    <a:pt x="1955" y="1712"/>
                  </a:lnTo>
                  <a:lnTo>
                    <a:pt x="2008" y="1747"/>
                  </a:lnTo>
                  <a:lnTo>
                    <a:pt x="2062" y="1785"/>
                  </a:lnTo>
                  <a:lnTo>
                    <a:pt x="2116" y="1825"/>
                  </a:lnTo>
                  <a:lnTo>
                    <a:pt x="2171" y="1867"/>
                  </a:lnTo>
                  <a:lnTo>
                    <a:pt x="2226" y="1911"/>
                  </a:lnTo>
                  <a:lnTo>
                    <a:pt x="2254" y="1936"/>
                  </a:lnTo>
                  <a:lnTo>
                    <a:pt x="2277" y="1965"/>
                  </a:lnTo>
                  <a:lnTo>
                    <a:pt x="2296" y="1994"/>
                  </a:lnTo>
                  <a:lnTo>
                    <a:pt x="2312" y="2027"/>
                  </a:lnTo>
                  <a:lnTo>
                    <a:pt x="2322" y="2062"/>
                  </a:lnTo>
                  <a:lnTo>
                    <a:pt x="2329" y="2098"/>
                  </a:lnTo>
                  <a:lnTo>
                    <a:pt x="2332" y="2135"/>
                  </a:lnTo>
                  <a:lnTo>
                    <a:pt x="2332" y="2445"/>
                  </a:lnTo>
                  <a:lnTo>
                    <a:pt x="2328" y="2463"/>
                  </a:lnTo>
                  <a:lnTo>
                    <a:pt x="2322" y="2480"/>
                  </a:lnTo>
                  <a:lnTo>
                    <a:pt x="2311" y="2494"/>
                  </a:lnTo>
                  <a:lnTo>
                    <a:pt x="2297" y="2505"/>
                  </a:lnTo>
                  <a:lnTo>
                    <a:pt x="2280" y="2512"/>
                  </a:lnTo>
                  <a:lnTo>
                    <a:pt x="2261" y="2514"/>
                  </a:lnTo>
                  <a:lnTo>
                    <a:pt x="71" y="2514"/>
                  </a:lnTo>
                  <a:lnTo>
                    <a:pt x="52" y="2512"/>
                  </a:lnTo>
                  <a:lnTo>
                    <a:pt x="35" y="2505"/>
                  </a:lnTo>
                  <a:lnTo>
                    <a:pt x="20" y="2494"/>
                  </a:lnTo>
                  <a:lnTo>
                    <a:pt x="9" y="2480"/>
                  </a:lnTo>
                  <a:lnTo>
                    <a:pt x="2" y="2463"/>
                  </a:lnTo>
                  <a:lnTo>
                    <a:pt x="0" y="2445"/>
                  </a:lnTo>
                  <a:lnTo>
                    <a:pt x="0" y="2135"/>
                  </a:lnTo>
                  <a:lnTo>
                    <a:pt x="2" y="2098"/>
                  </a:lnTo>
                  <a:lnTo>
                    <a:pt x="9" y="2062"/>
                  </a:lnTo>
                  <a:lnTo>
                    <a:pt x="20" y="2027"/>
                  </a:lnTo>
                  <a:lnTo>
                    <a:pt x="36" y="1994"/>
                  </a:lnTo>
                  <a:lnTo>
                    <a:pt x="55" y="1964"/>
                  </a:lnTo>
                  <a:lnTo>
                    <a:pt x="78" y="1936"/>
                  </a:lnTo>
                  <a:lnTo>
                    <a:pt x="104" y="1911"/>
                  </a:lnTo>
                  <a:lnTo>
                    <a:pt x="159" y="1867"/>
                  </a:lnTo>
                  <a:lnTo>
                    <a:pt x="215" y="1825"/>
                  </a:lnTo>
                  <a:lnTo>
                    <a:pt x="269" y="1785"/>
                  </a:lnTo>
                  <a:lnTo>
                    <a:pt x="324" y="1748"/>
                  </a:lnTo>
                  <a:lnTo>
                    <a:pt x="376" y="1712"/>
                  </a:lnTo>
                  <a:lnTo>
                    <a:pt x="428" y="1679"/>
                  </a:lnTo>
                  <a:lnTo>
                    <a:pt x="477" y="1648"/>
                  </a:lnTo>
                  <a:lnTo>
                    <a:pt x="524" y="1619"/>
                  </a:lnTo>
                  <a:lnTo>
                    <a:pt x="568" y="1594"/>
                  </a:lnTo>
                  <a:lnTo>
                    <a:pt x="610" y="1570"/>
                  </a:lnTo>
                  <a:lnTo>
                    <a:pt x="646" y="1549"/>
                  </a:lnTo>
                  <a:lnTo>
                    <a:pt x="679" y="1531"/>
                  </a:lnTo>
                  <a:lnTo>
                    <a:pt x="708" y="1516"/>
                  </a:lnTo>
                  <a:lnTo>
                    <a:pt x="732" y="1504"/>
                  </a:lnTo>
                  <a:lnTo>
                    <a:pt x="732" y="1134"/>
                  </a:lnTo>
                  <a:lnTo>
                    <a:pt x="705" y="1105"/>
                  </a:lnTo>
                  <a:lnTo>
                    <a:pt x="682" y="1075"/>
                  </a:lnTo>
                  <a:lnTo>
                    <a:pt x="665" y="1042"/>
                  </a:lnTo>
                  <a:lnTo>
                    <a:pt x="652" y="1006"/>
                  </a:lnTo>
                  <a:lnTo>
                    <a:pt x="644" y="968"/>
                  </a:lnTo>
                  <a:lnTo>
                    <a:pt x="641" y="930"/>
                  </a:lnTo>
                  <a:lnTo>
                    <a:pt x="641" y="478"/>
                  </a:lnTo>
                  <a:lnTo>
                    <a:pt x="644" y="422"/>
                  </a:lnTo>
                  <a:lnTo>
                    <a:pt x="654" y="368"/>
                  </a:lnTo>
                  <a:lnTo>
                    <a:pt x="669" y="316"/>
                  </a:lnTo>
                  <a:lnTo>
                    <a:pt x="690" y="268"/>
                  </a:lnTo>
                  <a:lnTo>
                    <a:pt x="715" y="222"/>
                  </a:lnTo>
                  <a:lnTo>
                    <a:pt x="746" y="179"/>
                  </a:lnTo>
                  <a:lnTo>
                    <a:pt x="780" y="140"/>
                  </a:lnTo>
                  <a:lnTo>
                    <a:pt x="819" y="105"/>
                  </a:lnTo>
                  <a:lnTo>
                    <a:pt x="862" y="74"/>
                  </a:lnTo>
                  <a:lnTo>
                    <a:pt x="908" y="49"/>
                  </a:lnTo>
                  <a:lnTo>
                    <a:pt x="956" y="28"/>
                  </a:lnTo>
                  <a:lnTo>
                    <a:pt x="1008" y="13"/>
                  </a:lnTo>
                  <a:lnTo>
                    <a:pt x="1062" y="4"/>
                  </a:lnTo>
                  <a:lnTo>
                    <a:pt x="1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Freeform 63"/>
            <p:cNvSpPr>
              <a:spLocks noEditPoints="1"/>
            </p:cNvSpPr>
            <p:nvPr/>
          </p:nvSpPr>
          <p:spPr bwMode="auto">
            <a:xfrm>
              <a:off x="4764088" y="2005013"/>
              <a:ext cx="238125" cy="222250"/>
            </a:xfrm>
            <a:custGeom>
              <a:avLst/>
              <a:gdLst>
                <a:gd name="T0" fmla="*/ 215 w 1498"/>
                <a:gd name="T1" fmla="*/ 144 h 1402"/>
                <a:gd name="T2" fmla="*/ 176 w 1498"/>
                <a:gd name="T3" fmla="*/ 163 h 1402"/>
                <a:gd name="T4" fmla="*/ 150 w 1498"/>
                <a:gd name="T5" fmla="*/ 196 h 1402"/>
                <a:gd name="T6" fmla="*/ 140 w 1498"/>
                <a:gd name="T7" fmla="*/ 239 h 1402"/>
                <a:gd name="T8" fmla="*/ 142 w 1498"/>
                <a:gd name="T9" fmla="*/ 887 h 1402"/>
                <a:gd name="T10" fmla="*/ 161 w 1498"/>
                <a:gd name="T11" fmla="*/ 926 h 1402"/>
                <a:gd name="T12" fmla="*/ 195 w 1498"/>
                <a:gd name="T13" fmla="*/ 953 h 1402"/>
                <a:gd name="T14" fmla="*/ 237 w 1498"/>
                <a:gd name="T15" fmla="*/ 963 h 1402"/>
                <a:gd name="T16" fmla="*/ 388 w 1498"/>
                <a:gd name="T17" fmla="*/ 965 h 1402"/>
                <a:gd name="T18" fmla="*/ 419 w 1498"/>
                <a:gd name="T19" fmla="*/ 983 h 1402"/>
                <a:gd name="T20" fmla="*/ 437 w 1498"/>
                <a:gd name="T21" fmla="*/ 1014 h 1402"/>
                <a:gd name="T22" fmla="*/ 440 w 1498"/>
                <a:gd name="T23" fmla="*/ 1167 h 1402"/>
                <a:gd name="T24" fmla="*/ 647 w 1498"/>
                <a:gd name="T25" fmla="*/ 972 h 1402"/>
                <a:gd name="T26" fmla="*/ 680 w 1498"/>
                <a:gd name="T27" fmla="*/ 963 h 1402"/>
                <a:gd name="T28" fmla="*/ 1282 w 1498"/>
                <a:gd name="T29" fmla="*/ 960 h 1402"/>
                <a:gd name="T30" fmla="*/ 1320 w 1498"/>
                <a:gd name="T31" fmla="*/ 941 h 1402"/>
                <a:gd name="T32" fmla="*/ 1348 w 1498"/>
                <a:gd name="T33" fmla="*/ 908 h 1402"/>
                <a:gd name="T34" fmla="*/ 1357 w 1498"/>
                <a:gd name="T35" fmla="*/ 865 h 1402"/>
                <a:gd name="T36" fmla="*/ 1355 w 1498"/>
                <a:gd name="T37" fmla="*/ 217 h 1402"/>
                <a:gd name="T38" fmla="*/ 1336 w 1498"/>
                <a:gd name="T39" fmla="*/ 178 h 1402"/>
                <a:gd name="T40" fmla="*/ 1302 w 1498"/>
                <a:gd name="T41" fmla="*/ 151 h 1402"/>
                <a:gd name="T42" fmla="*/ 1260 w 1498"/>
                <a:gd name="T43" fmla="*/ 141 h 1402"/>
                <a:gd name="T44" fmla="*/ 237 w 1498"/>
                <a:gd name="T45" fmla="*/ 0 h 1402"/>
                <a:gd name="T46" fmla="*/ 1298 w 1498"/>
                <a:gd name="T47" fmla="*/ 3 h 1402"/>
                <a:gd name="T48" fmla="*/ 1369 w 1498"/>
                <a:gd name="T49" fmla="*/ 26 h 1402"/>
                <a:gd name="T50" fmla="*/ 1428 w 1498"/>
                <a:gd name="T51" fmla="*/ 70 h 1402"/>
                <a:gd name="T52" fmla="*/ 1471 w 1498"/>
                <a:gd name="T53" fmla="*/ 129 h 1402"/>
                <a:gd name="T54" fmla="*/ 1494 w 1498"/>
                <a:gd name="T55" fmla="*/ 200 h 1402"/>
                <a:gd name="T56" fmla="*/ 1498 w 1498"/>
                <a:gd name="T57" fmla="*/ 865 h 1402"/>
                <a:gd name="T58" fmla="*/ 1486 w 1498"/>
                <a:gd name="T59" fmla="*/ 940 h 1402"/>
                <a:gd name="T60" fmla="*/ 1452 w 1498"/>
                <a:gd name="T61" fmla="*/ 1006 h 1402"/>
                <a:gd name="T62" fmla="*/ 1401 w 1498"/>
                <a:gd name="T63" fmla="*/ 1057 h 1402"/>
                <a:gd name="T64" fmla="*/ 1335 w 1498"/>
                <a:gd name="T65" fmla="*/ 1091 h 1402"/>
                <a:gd name="T66" fmla="*/ 1260 w 1498"/>
                <a:gd name="T67" fmla="*/ 1104 h 1402"/>
                <a:gd name="T68" fmla="*/ 419 w 1498"/>
                <a:gd name="T69" fmla="*/ 1383 h 1402"/>
                <a:gd name="T70" fmla="*/ 387 w 1498"/>
                <a:gd name="T71" fmla="*/ 1400 h 1402"/>
                <a:gd name="T72" fmla="*/ 355 w 1498"/>
                <a:gd name="T73" fmla="*/ 1401 h 1402"/>
                <a:gd name="T74" fmla="*/ 324 w 1498"/>
                <a:gd name="T75" fmla="*/ 1386 h 1402"/>
                <a:gd name="T76" fmla="*/ 303 w 1498"/>
                <a:gd name="T77" fmla="*/ 1352 h 1402"/>
                <a:gd name="T78" fmla="*/ 300 w 1498"/>
                <a:gd name="T79" fmla="*/ 1104 h 1402"/>
                <a:gd name="T80" fmla="*/ 199 w 1498"/>
                <a:gd name="T81" fmla="*/ 1101 h 1402"/>
                <a:gd name="T82" fmla="*/ 129 w 1498"/>
                <a:gd name="T83" fmla="*/ 1076 h 1402"/>
                <a:gd name="T84" fmla="*/ 70 w 1498"/>
                <a:gd name="T85" fmla="*/ 1034 h 1402"/>
                <a:gd name="T86" fmla="*/ 26 w 1498"/>
                <a:gd name="T87" fmla="*/ 975 h 1402"/>
                <a:gd name="T88" fmla="*/ 2 w 1498"/>
                <a:gd name="T89" fmla="*/ 904 h 1402"/>
                <a:gd name="T90" fmla="*/ 0 w 1498"/>
                <a:gd name="T91" fmla="*/ 239 h 1402"/>
                <a:gd name="T92" fmla="*/ 12 w 1498"/>
                <a:gd name="T93" fmla="*/ 164 h 1402"/>
                <a:gd name="T94" fmla="*/ 45 w 1498"/>
                <a:gd name="T95" fmla="*/ 98 h 1402"/>
                <a:gd name="T96" fmla="*/ 97 w 1498"/>
                <a:gd name="T97" fmla="*/ 47 h 1402"/>
                <a:gd name="T98" fmla="*/ 163 w 1498"/>
                <a:gd name="T99" fmla="*/ 13 h 1402"/>
                <a:gd name="T100" fmla="*/ 237 w 1498"/>
                <a:gd name="T101" fmla="*/ 0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8" h="1402">
                  <a:moveTo>
                    <a:pt x="237" y="141"/>
                  </a:moveTo>
                  <a:lnTo>
                    <a:pt x="215" y="144"/>
                  </a:lnTo>
                  <a:lnTo>
                    <a:pt x="195" y="151"/>
                  </a:lnTo>
                  <a:lnTo>
                    <a:pt x="176" y="163"/>
                  </a:lnTo>
                  <a:lnTo>
                    <a:pt x="161" y="178"/>
                  </a:lnTo>
                  <a:lnTo>
                    <a:pt x="150" y="196"/>
                  </a:lnTo>
                  <a:lnTo>
                    <a:pt x="142" y="217"/>
                  </a:lnTo>
                  <a:lnTo>
                    <a:pt x="140" y="239"/>
                  </a:lnTo>
                  <a:lnTo>
                    <a:pt x="140" y="865"/>
                  </a:lnTo>
                  <a:lnTo>
                    <a:pt x="142" y="887"/>
                  </a:lnTo>
                  <a:lnTo>
                    <a:pt x="150" y="908"/>
                  </a:lnTo>
                  <a:lnTo>
                    <a:pt x="161" y="926"/>
                  </a:lnTo>
                  <a:lnTo>
                    <a:pt x="176" y="941"/>
                  </a:lnTo>
                  <a:lnTo>
                    <a:pt x="195" y="953"/>
                  </a:lnTo>
                  <a:lnTo>
                    <a:pt x="215" y="960"/>
                  </a:lnTo>
                  <a:lnTo>
                    <a:pt x="237" y="963"/>
                  </a:lnTo>
                  <a:lnTo>
                    <a:pt x="369" y="963"/>
                  </a:lnTo>
                  <a:lnTo>
                    <a:pt x="388" y="965"/>
                  </a:lnTo>
                  <a:lnTo>
                    <a:pt x="405" y="973"/>
                  </a:lnTo>
                  <a:lnTo>
                    <a:pt x="419" y="983"/>
                  </a:lnTo>
                  <a:lnTo>
                    <a:pt x="430" y="997"/>
                  </a:lnTo>
                  <a:lnTo>
                    <a:pt x="437" y="1014"/>
                  </a:lnTo>
                  <a:lnTo>
                    <a:pt x="440" y="1033"/>
                  </a:lnTo>
                  <a:lnTo>
                    <a:pt x="440" y="1167"/>
                  </a:lnTo>
                  <a:lnTo>
                    <a:pt x="632" y="982"/>
                  </a:lnTo>
                  <a:lnTo>
                    <a:pt x="647" y="972"/>
                  </a:lnTo>
                  <a:lnTo>
                    <a:pt x="662" y="965"/>
                  </a:lnTo>
                  <a:lnTo>
                    <a:pt x="680" y="963"/>
                  </a:lnTo>
                  <a:lnTo>
                    <a:pt x="1260" y="963"/>
                  </a:lnTo>
                  <a:lnTo>
                    <a:pt x="1282" y="960"/>
                  </a:lnTo>
                  <a:lnTo>
                    <a:pt x="1302" y="953"/>
                  </a:lnTo>
                  <a:lnTo>
                    <a:pt x="1320" y="941"/>
                  </a:lnTo>
                  <a:lnTo>
                    <a:pt x="1336" y="926"/>
                  </a:lnTo>
                  <a:lnTo>
                    <a:pt x="1348" y="908"/>
                  </a:lnTo>
                  <a:lnTo>
                    <a:pt x="1355" y="887"/>
                  </a:lnTo>
                  <a:lnTo>
                    <a:pt x="1357" y="865"/>
                  </a:lnTo>
                  <a:lnTo>
                    <a:pt x="1357" y="239"/>
                  </a:lnTo>
                  <a:lnTo>
                    <a:pt x="1355" y="217"/>
                  </a:lnTo>
                  <a:lnTo>
                    <a:pt x="1348" y="196"/>
                  </a:lnTo>
                  <a:lnTo>
                    <a:pt x="1336" y="178"/>
                  </a:lnTo>
                  <a:lnTo>
                    <a:pt x="1320" y="163"/>
                  </a:lnTo>
                  <a:lnTo>
                    <a:pt x="1302" y="151"/>
                  </a:lnTo>
                  <a:lnTo>
                    <a:pt x="1282" y="144"/>
                  </a:lnTo>
                  <a:lnTo>
                    <a:pt x="1260" y="141"/>
                  </a:lnTo>
                  <a:lnTo>
                    <a:pt x="237" y="141"/>
                  </a:lnTo>
                  <a:close/>
                  <a:moveTo>
                    <a:pt x="237" y="0"/>
                  </a:moveTo>
                  <a:lnTo>
                    <a:pt x="1260" y="0"/>
                  </a:lnTo>
                  <a:lnTo>
                    <a:pt x="1298" y="3"/>
                  </a:lnTo>
                  <a:lnTo>
                    <a:pt x="1335" y="13"/>
                  </a:lnTo>
                  <a:lnTo>
                    <a:pt x="1369" y="26"/>
                  </a:lnTo>
                  <a:lnTo>
                    <a:pt x="1401" y="47"/>
                  </a:lnTo>
                  <a:lnTo>
                    <a:pt x="1428" y="70"/>
                  </a:lnTo>
                  <a:lnTo>
                    <a:pt x="1452" y="98"/>
                  </a:lnTo>
                  <a:lnTo>
                    <a:pt x="1471" y="129"/>
                  </a:lnTo>
                  <a:lnTo>
                    <a:pt x="1486" y="164"/>
                  </a:lnTo>
                  <a:lnTo>
                    <a:pt x="1494" y="200"/>
                  </a:lnTo>
                  <a:lnTo>
                    <a:pt x="1498" y="239"/>
                  </a:lnTo>
                  <a:lnTo>
                    <a:pt x="1498" y="865"/>
                  </a:lnTo>
                  <a:lnTo>
                    <a:pt x="1494" y="903"/>
                  </a:lnTo>
                  <a:lnTo>
                    <a:pt x="1486" y="940"/>
                  </a:lnTo>
                  <a:lnTo>
                    <a:pt x="1471" y="974"/>
                  </a:lnTo>
                  <a:lnTo>
                    <a:pt x="1452" y="1006"/>
                  </a:lnTo>
                  <a:lnTo>
                    <a:pt x="1428" y="1033"/>
                  </a:lnTo>
                  <a:lnTo>
                    <a:pt x="1401" y="1057"/>
                  </a:lnTo>
                  <a:lnTo>
                    <a:pt x="1369" y="1076"/>
                  </a:lnTo>
                  <a:lnTo>
                    <a:pt x="1335" y="1091"/>
                  </a:lnTo>
                  <a:lnTo>
                    <a:pt x="1298" y="1101"/>
                  </a:lnTo>
                  <a:lnTo>
                    <a:pt x="1260" y="1104"/>
                  </a:lnTo>
                  <a:lnTo>
                    <a:pt x="709" y="1104"/>
                  </a:lnTo>
                  <a:lnTo>
                    <a:pt x="419" y="1383"/>
                  </a:lnTo>
                  <a:lnTo>
                    <a:pt x="404" y="1394"/>
                  </a:lnTo>
                  <a:lnTo>
                    <a:pt x="387" y="1400"/>
                  </a:lnTo>
                  <a:lnTo>
                    <a:pt x="369" y="1402"/>
                  </a:lnTo>
                  <a:lnTo>
                    <a:pt x="355" y="1401"/>
                  </a:lnTo>
                  <a:lnTo>
                    <a:pt x="342" y="1397"/>
                  </a:lnTo>
                  <a:lnTo>
                    <a:pt x="324" y="1386"/>
                  </a:lnTo>
                  <a:lnTo>
                    <a:pt x="311" y="1370"/>
                  </a:lnTo>
                  <a:lnTo>
                    <a:pt x="303" y="1352"/>
                  </a:lnTo>
                  <a:lnTo>
                    <a:pt x="300" y="1332"/>
                  </a:lnTo>
                  <a:lnTo>
                    <a:pt x="300" y="1104"/>
                  </a:lnTo>
                  <a:lnTo>
                    <a:pt x="237" y="1104"/>
                  </a:lnTo>
                  <a:lnTo>
                    <a:pt x="199" y="1101"/>
                  </a:lnTo>
                  <a:lnTo>
                    <a:pt x="163" y="1091"/>
                  </a:lnTo>
                  <a:lnTo>
                    <a:pt x="129" y="1076"/>
                  </a:lnTo>
                  <a:lnTo>
                    <a:pt x="97" y="1057"/>
                  </a:lnTo>
                  <a:lnTo>
                    <a:pt x="70" y="1034"/>
                  </a:lnTo>
                  <a:lnTo>
                    <a:pt x="45" y="1006"/>
                  </a:lnTo>
                  <a:lnTo>
                    <a:pt x="26" y="975"/>
                  </a:lnTo>
                  <a:lnTo>
                    <a:pt x="12" y="940"/>
                  </a:lnTo>
                  <a:lnTo>
                    <a:pt x="2" y="904"/>
                  </a:lnTo>
                  <a:lnTo>
                    <a:pt x="0" y="865"/>
                  </a:lnTo>
                  <a:lnTo>
                    <a:pt x="0" y="239"/>
                  </a:lnTo>
                  <a:lnTo>
                    <a:pt x="2" y="201"/>
                  </a:lnTo>
                  <a:lnTo>
                    <a:pt x="12" y="164"/>
                  </a:lnTo>
                  <a:lnTo>
                    <a:pt x="26" y="129"/>
                  </a:lnTo>
                  <a:lnTo>
                    <a:pt x="45" y="98"/>
                  </a:lnTo>
                  <a:lnTo>
                    <a:pt x="70" y="71"/>
                  </a:lnTo>
                  <a:lnTo>
                    <a:pt x="97" y="47"/>
                  </a:lnTo>
                  <a:lnTo>
                    <a:pt x="128" y="28"/>
                  </a:lnTo>
                  <a:lnTo>
                    <a:pt x="163" y="13"/>
                  </a:lnTo>
                  <a:lnTo>
                    <a:pt x="199" y="3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Freeform 64"/>
            <p:cNvSpPr/>
            <p:nvPr/>
          </p:nvSpPr>
          <p:spPr bwMode="auto">
            <a:xfrm>
              <a:off x="4814889" y="2060575"/>
              <a:ext cx="136525" cy="22225"/>
            </a:xfrm>
            <a:custGeom>
              <a:avLst/>
              <a:gdLst>
                <a:gd name="T0" fmla="*/ 69 w 856"/>
                <a:gd name="T1" fmla="*/ 0 h 141"/>
                <a:gd name="T2" fmla="*/ 785 w 856"/>
                <a:gd name="T3" fmla="*/ 0 h 141"/>
                <a:gd name="T4" fmla="*/ 804 w 856"/>
                <a:gd name="T5" fmla="*/ 3 h 141"/>
                <a:gd name="T6" fmla="*/ 821 w 856"/>
                <a:gd name="T7" fmla="*/ 10 h 141"/>
                <a:gd name="T8" fmla="*/ 836 w 856"/>
                <a:gd name="T9" fmla="*/ 21 h 141"/>
                <a:gd name="T10" fmla="*/ 846 w 856"/>
                <a:gd name="T11" fmla="*/ 35 h 141"/>
                <a:gd name="T12" fmla="*/ 854 w 856"/>
                <a:gd name="T13" fmla="*/ 52 h 141"/>
                <a:gd name="T14" fmla="*/ 856 w 856"/>
                <a:gd name="T15" fmla="*/ 70 h 141"/>
                <a:gd name="T16" fmla="*/ 854 w 856"/>
                <a:gd name="T17" fmla="*/ 89 h 141"/>
                <a:gd name="T18" fmla="*/ 846 w 856"/>
                <a:gd name="T19" fmla="*/ 106 h 141"/>
                <a:gd name="T20" fmla="*/ 836 w 856"/>
                <a:gd name="T21" fmla="*/ 120 h 141"/>
                <a:gd name="T22" fmla="*/ 821 w 856"/>
                <a:gd name="T23" fmla="*/ 132 h 141"/>
                <a:gd name="T24" fmla="*/ 804 w 856"/>
                <a:gd name="T25" fmla="*/ 139 h 141"/>
                <a:gd name="T26" fmla="*/ 785 w 856"/>
                <a:gd name="T27" fmla="*/ 141 h 141"/>
                <a:gd name="T28" fmla="*/ 69 w 856"/>
                <a:gd name="T29" fmla="*/ 141 h 141"/>
                <a:gd name="T30" fmla="*/ 51 w 856"/>
                <a:gd name="T31" fmla="*/ 138 h 141"/>
                <a:gd name="T32" fmla="*/ 34 w 856"/>
                <a:gd name="T33" fmla="*/ 132 h 141"/>
                <a:gd name="T34" fmla="*/ 20 w 856"/>
                <a:gd name="T35" fmla="*/ 120 h 141"/>
                <a:gd name="T36" fmla="*/ 9 w 856"/>
                <a:gd name="T37" fmla="*/ 106 h 141"/>
                <a:gd name="T38" fmla="*/ 2 w 856"/>
                <a:gd name="T39" fmla="*/ 89 h 141"/>
                <a:gd name="T40" fmla="*/ 0 w 856"/>
                <a:gd name="T41" fmla="*/ 70 h 141"/>
                <a:gd name="T42" fmla="*/ 2 w 856"/>
                <a:gd name="T43" fmla="*/ 52 h 141"/>
                <a:gd name="T44" fmla="*/ 9 w 856"/>
                <a:gd name="T45" fmla="*/ 35 h 141"/>
                <a:gd name="T46" fmla="*/ 20 w 856"/>
                <a:gd name="T47" fmla="*/ 21 h 141"/>
                <a:gd name="T48" fmla="*/ 34 w 856"/>
                <a:gd name="T49" fmla="*/ 10 h 141"/>
                <a:gd name="T50" fmla="*/ 51 w 856"/>
                <a:gd name="T51" fmla="*/ 3 h 141"/>
                <a:gd name="T52" fmla="*/ 69 w 856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6" h="141">
                  <a:moveTo>
                    <a:pt x="69" y="0"/>
                  </a:moveTo>
                  <a:lnTo>
                    <a:pt x="785" y="0"/>
                  </a:lnTo>
                  <a:lnTo>
                    <a:pt x="804" y="3"/>
                  </a:lnTo>
                  <a:lnTo>
                    <a:pt x="821" y="10"/>
                  </a:lnTo>
                  <a:lnTo>
                    <a:pt x="836" y="21"/>
                  </a:lnTo>
                  <a:lnTo>
                    <a:pt x="846" y="35"/>
                  </a:lnTo>
                  <a:lnTo>
                    <a:pt x="854" y="52"/>
                  </a:lnTo>
                  <a:lnTo>
                    <a:pt x="856" y="70"/>
                  </a:lnTo>
                  <a:lnTo>
                    <a:pt x="854" y="89"/>
                  </a:lnTo>
                  <a:lnTo>
                    <a:pt x="846" y="106"/>
                  </a:lnTo>
                  <a:lnTo>
                    <a:pt x="836" y="120"/>
                  </a:lnTo>
                  <a:lnTo>
                    <a:pt x="821" y="132"/>
                  </a:lnTo>
                  <a:lnTo>
                    <a:pt x="804" y="139"/>
                  </a:lnTo>
                  <a:lnTo>
                    <a:pt x="785" y="141"/>
                  </a:lnTo>
                  <a:lnTo>
                    <a:pt x="69" y="141"/>
                  </a:lnTo>
                  <a:lnTo>
                    <a:pt x="51" y="138"/>
                  </a:lnTo>
                  <a:lnTo>
                    <a:pt x="34" y="132"/>
                  </a:lnTo>
                  <a:lnTo>
                    <a:pt x="20" y="120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Freeform 65"/>
            <p:cNvSpPr/>
            <p:nvPr/>
          </p:nvSpPr>
          <p:spPr bwMode="auto">
            <a:xfrm>
              <a:off x="4814889" y="2101850"/>
              <a:ext cx="136525" cy="22225"/>
            </a:xfrm>
            <a:custGeom>
              <a:avLst/>
              <a:gdLst>
                <a:gd name="T0" fmla="*/ 69 w 857"/>
                <a:gd name="T1" fmla="*/ 0 h 141"/>
                <a:gd name="T2" fmla="*/ 786 w 857"/>
                <a:gd name="T3" fmla="*/ 0 h 141"/>
                <a:gd name="T4" fmla="*/ 805 w 857"/>
                <a:gd name="T5" fmla="*/ 3 h 141"/>
                <a:gd name="T6" fmla="*/ 822 w 857"/>
                <a:gd name="T7" fmla="*/ 10 h 141"/>
                <a:gd name="T8" fmla="*/ 836 w 857"/>
                <a:gd name="T9" fmla="*/ 21 h 141"/>
                <a:gd name="T10" fmla="*/ 848 w 857"/>
                <a:gd name="T11" fmla="*/ 35 h 141"/>
                <a:gd name="T12" fmla="*/ 854 w 857"/>
                <a:gd name="T13" fmla="*/ 52 h 141"/>
                <a:gd name="T14" fmla="*/ 857 w 857"/>
                <a:gd name="T15" fmla="*/ 71 h 141"/>
                <a:gd name="T16" fmla="*/ 854 w 857"/>
                <a:gd name="T17" fmla="*/ 90 h 141"/>
                <a:gd name="T18" fmla="*/ 848 w 857"/>
                <a:gd name="T19" fmla="*/ 107 h 141"/>
                <a:gd name="T20" fmla="*/ 836 w 857"/>
                <a:gd name="T21" fmla="*/ 121 h 141"/>
                <a:gd name="T22" fmla="*/ 822 w 857"/>
                <a:gd name="T23" fmla="*/ 131 h 141"/>
                <a:gd name="T24" fmla="*/ 805 w 857"/>
                <a:gd name="T25" fmla="*/ 139 h 141"/>
                <a:gd name="T26" fmla="*/ 786 w 857"/>
                <a:gd name="T27" fmla="*/ 141 h 141"/>
                <a:gd name="T28" fmla="*/ 69 w 857"/>
                <a:gd name="T29" fmla="*/ 141 h 141"/>
                <a:gd name="T30" fmla="*/ 51 w 857"/>
                <a:gd name="T31" fmla="*/ 139 h 141"/>
                <a:gd name="T32" fmla="*/ 34 w 857"/>
                <a:gd name="T33" fmla="*/ 131 h 141"/>
                <a:gd name="T34" fmla="*/ 20 w 857"/>
                <a:gd name="T35" fmla="*/ 121 h 141"/>
                <a:gd name="T36" fmla="*/ 9 w 857"/>
                <a:gd name="T37" fmla="*/ 107 h 141"/>
                <a:gd name="T38" fmla="*/ 2 w 857"/>
                <a:gd name="T39" fmla="*/ 90 h 141"/>
                <a:gd name="T40" fmla="*/ 0 w 857"/>
                <a:gd name="T41" fmla="*/ 71 h 141"/>
                <a:gd name="T42" fmla="*/ 2 w 857"/>
                <a:gd name="T43" fmla="*/ 52 h 141"/>
                <a:gd name="T44" fmla="*/ 9 w 857"/>
                <a:gd name="T45" fmla="*/ 35 h 141"/>
                <a:gd name="T46" fmla="*/ 20 w 857"/>
                <a:gd name="T47" fmla="*/ 21 h 141"/>
                <a:gd name="T48" fmla="*/ 34 w 857"/>
                <a:gd name="T49" fmla="*/ 10 h 141"/>
                <a:gd name="T50" fmla="*/ 51 w 857"/>
                <a:gd name="T51" fmla="*/ 3 h 141"/>
                <a:gd name="T52" fmla="*/ 69 w 857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7" h="141">
                  <a:moveTo>
                    <a:pt x="69" y="0"/>
                  </a:moveTo>
                  <a:lnTo>
                    <a:pt x="786" y="0"/>
                  </a:lnTo>
                  <a:lnTo>
                    <a:pt x="805" y="3"/>
                  </a:lnTo>
                  <a:lnTo>
                    <a:pt x="822" y="10"/>
                  </a:lnTo>
                  <a:lnTo>
                    <a:pt x="836" y="21"/>
                  </a:lnTo>
                  <a:lnTo>
                    <a:pt x="848" y="35"/>
                  </a:lnTo>
                  <a:lnTo>
                    <a:pt x="854" y="52"/>
                  </a:lnTo>
                  <a:lnTo>
                    <a:pt x="857" y="71"/>
                  </a:lnTo>
                  <a:lnTo>
                    <a:pt x="854" y="90"/>
                  </a:lnTo>
                  <a:lnTo>
                    <a:pt x="848" y="107"/>
                  </a:lnTo>
                  <a:lnTo>
                    <a:pt x="836" y="121"/>
                  </a:lnTo>
                  <a:lnTo>
                    <a:pt x="822" y="131"/>
                  </a:lnTo>
                  <a:lnTo>
                    <a:pt x="805" y="139"/>
                  </a:lnTo>
                  <a:lnTo>
                    <a:pt x="786" y="141"/>
                  </a:lnTo>
                  <a:lnTo>
                    <a:pt x="69" y="141"/>
                  </a:lnTo>
                  <a:lnTo>
                    <a:pt x="51" y="139"/>
                  </a:lnTo>
                  <a:lnTo>
                    <a:pt x="34" y="131"/>
                  </a:lnTo>
                  <a:lnTo>
                    <a:pt x="20" y="121"/>
                  </a:lnTo>
                  <a:lnTo>
                    <a:pt x="9" y="107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05172" y="1900570"/>
            <a:ext cx="1608881" cy="21528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68090" y="3043773"/>
            <a:ext cx="168304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14831" y="2694558"/>
            <a:ext cx="118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1" name="Group 114"/>
          <p:cNvGrpSpPr/>
          <p:nvPr/>
        </p:nvGrpSpPr>
        <p:grpSpPr>
          <a:xfrm>
            <a:off x="5353179" y="2165669"/>
            <a:ext cx="512866" cy="442126"/>
            <a:chOff x="4411663" y="2727325"/>
            <a:chExt cx="552451" cy="476251"/>
          </a:xfrm>
          <a:solidFill>
            <a:schemeClr val="accent1"/>
          </a:solidFill>
        </p:grpSpPr>
        <p:sp>
          <p:nvSpPr>
            <p:cNvPr id="22" name="Freeform 153"/>
            <p:cNvSpPr/>
            <p:nvPr/>
          </p:nvSpPr>
          <p:spPr bwMode="auto">
            <a:xfrm>
              <a:off x="4510088" y="2727325"/>
              <a:ext cx="360363" cy="103188"/>
            </a:xfrm>
            <a:custGeom>
              <a:avLst/>
              <a:gdLst>
                <a:gd name="T0" fmla="*/ 1169 w 2271"/>
                <a:gd name="T1" fmla="*/ 1 h 651"/>
                <a:gd name="T2" fmla="*/ 1347 w 2271"/>
                <a:gd name="T3" fmla="*/ 21 h 651"/>
                <a:gd name="T4" fmla="*/ 1519 w 2271"/>
                <a:gd name="T5" fmla="*/ 60 h 651"/>
                <a:gd name="T6" fmla="*/ 1685 w 2271"/>
                <a:gd name="T7" fmla="*/ 120 h 651"/>
                <a:gd name="T8" fmla="*/ 1843 w 2271"/>
                <a:gd name="T9" fmla="*/ 198 h 651"/>
                <a:gd name="T10" fmla="*/ 1991 w 2271"/>
                <a:gd name="T11" fmla="*/ 296 h 651"/>
                <a:gd name="T12" fmla="*/ 2129 w 2271"/>
                <a:gd name="T13" fmla="*/ 410 h 651"/>
                <a:gd name="T14" fmla="*/ 2130 w 2271"/>
                <a:gd name="T15" fmla="*/ 262 h 651"/>
                <a:gd name="T16" fmla="*/ 2147 w 2271"/>
                <a:gd name="T17" fmla="*/ 230 h 651"/>
                <a:gd name="T18" fmla="*/ 2179 w 2271"/>
                <a:gd name="T19" fmla="*/ 212 h 651"/>
                <a:gd name="T20" fmla="*/ 2198 w 2271"/>
                <a:gd name="T21" fmla="*/ 209 h 651"/>
                <a:gd name="T22" fmla="*/ 2233 w 2271"/>
                <a:gd name="T23" fmla="*/ 219 h 651"/>
                <a:gd name="T24" fmla="*/ 2258 w 2271"/>
                <a:gd name="T25" fmla="*/ 244 h 651"/>
                <a:gd name="T26" fmla="*/ 2268 w 2271"/>
                <a:gd name="T27" fmla="*/ 279 h 651"/>
                <a:gd name="T28" fmla="*/ 2268 w 2271"/>
                <a:gd name="T29" fmla="*/ 596 h 651"/>
                <a:gd name="T30" fmla="*/ 2251 w 2271"/>
                <a:gd name="T31" fmla="*/ 627 h 651"/>
                <a:gd name="T32" fmla="*/ 2220 w 2271"/>
                <a:gd name="T33" fmla="*/ 645 h 651"/>
                <a:gd name="T34" fmla="*/ 1901 w 2271"/>
                <a:gd name="T35" fmla="*/ 651 h 651"/>
                <a:gd name="T36" fmla="*/ 1882 w 2271"/>
                <a:gd name="T37" fmla="*/ 649 h 651"/>
                <a:gd name="T38" fmla="*/ 1852 w 2271"/>
                <a:gd name="T39" fmla="*/ 631 h 651"/>
                <a:gd name="T40" fmla="*/ 1833 w 2271"/>
                <a:gd name="T41" fmla="*/ 601 h 651"/>
                <a:gd name="T42" fmla="*/ 1833 w 2271"/>
                <a:gd name="T43" fmla="*/ 564 h 651"/>
                <a:gd name="T44" fmla="*/ 1851 w 2271"/>
                <a:gd name="T45" fmla="*/ 532 h 651"/>
                <a:gd name="T46" fmla="*/ 1881 w 2271"/>
                <a:gd name="T47" fmla="*/ 514 h 651"/>
                <a:gd name="T48" fmla="*/ 2029 w 2271"/>
                <a:gd name="T49" fmla="*/ 510 h 651"/>
                <a:gd name="T50" fmla="*/ 1894 w 2271"/>
                <a:gd name="T51" fmla="*/ 398 h 651"/>
                <a:gd name="T52" fmla="*/ 1748 w 2271"/>
                <a:gd name="T53" fmla="*/ 305 h 651"/>
                <a:gd name="T54" fmla="*/ 1591 w 2271"/>
                <a:gd name="T55" fmla="*/ 232 h 651"/>
                <a:gd name="T56" fmla="*/ 1427 w 2271"/>
                <a:gd name="T57" fmla="*/ 180 h 651"/>
                <a:gd name="T58" fmla="*/ 1256 w 2271"/>
                <a:gd name="T59" fmla="*/ 149 h 651"/>
                <a:gd name="T60" fmla="*/ 1080 w 2271"/>
                <a:gd name="T61" fmla="*/ 140 h 651"/>
                <a:gd name="T62" fmla="*/ 901 w 2271"/>
                <a:gd name="T63" fmla="*/ 154 h 651"/>
                <a:gd name="T64" fmla="*/ 727 w 2271"/>
                <a:gd name="T65" fmla="*/ 190 h 651"/>
                <a:gd name="T66" fmla="*/ 559 w 2271"/>
                <a:gd name="T67" fmla="*/ 249 h 651"/>
                <a:gd name="T68" fmla="*/ 402 w 2271"/>
                <a:gd name="T69" fmla="*/ 329 h 651"/>
                <a:gd name="T70" fmla="*/ 255 w 2271"/>
                <a:gd name="T71" fmla="*/ 429 h 651"/>
                <a:gd name="T72" fmla="*/ 121 w 2271"/>
                <a:gd name="T73" fmla="*/ 550 h 651"/>
                <a:gd name="T74" fmla="*/ 90 w 2271"/>
                <a:gd name="T75" fmla="*/ 569 h 651"/>
                <a:gd name="T76" fmla="*/ 54 w 2271"/>
                <a:gd name="T77" fmla="*/ 569 h 651"/>
                <a:gd name="T78" fmla="*/ 21 w 2271"/>
                <a:gd name="T79" fmla="*/ 551 h 651"/>
                <a:gd name="T80" fmla="*/ 2 w 2271"/>
                <a:gd name="T81" fmla="*/ 520 h 651"/>
                <a:gd name="T82" fmla="*/ 2 w 2271"/>
                <a:gd name="T83" fmla="*/ 484 h 651"/>
                <a:gd name="T84" fmla="*/ 20 w 2271"/>
                <a:gd name="T85" fmla="*/ 452 h 651"/>
                <a:gd name="T86" fmla="*/ 156 w 2271"/>
                <a:gd name="T87" fmla="*/ 329 h 651"/>
                <a:gd name="T88" fmla="*/ 304 w 2271"/>
                <a:gd name="T89" fmla="*/ 224 h 651"/>
                <a:gd name="T90" fmla="*/ 463 w 2271"/>
                <a:gd name="T91" fmla="*/ 139 h 651"/>
                <a:gd name="T92" fmla="*/ 631 w 2271"/>
                <a:gd name="T93" fmla="*/ 74 h 651"/>
                <a:gd name="T94" fmla="*/ 806 w 2271"/>
                <a:gd name="T95" fmla="*/ 28 h 651"/>
                <a:gd name="T96" fmla="*/ 986 w 2271"/>
                <a:gd name="T97" fmla="*/ 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1" h="651">
                  <a:moveTo>
                    <a:pt x="1079" y="0"/>
                  </a:moveTo>
                  <a:lnTo>
                    <a:pt x="1169" y="1"/>
                  </a:lnTo>
                  <a:lnTo>
                    <a:pt x="1258" y="8"/>
                  </a:lnTo>
                  <a:lnTo>
                    <a:pt x="1347" y="21"/>
                  </a:lnTo>
                  <a:lnTo>
                    <a:pt x="1433" y="38"/>
                  </a:lnTo>
                  <a:lnTo>
                    <a:pt x="1519" y="60"/>
                  </a:lnTo>
                  <a:lnTo>
                    <a:pt x="1603" y="87"/>
                  </a:lnTo>
                  <a:lnTo>
                    <a:pt x="1685" y="120"/>
                  </a:lnTo>
                  <a:lnTo>
                    <a:pt x="1765" y="157"/>
                  </a:lnTo>
                  <a:lnTo>
                    <a:pt x="1843" y="198"/>
                  </a:lnTo>
                  <a:lnTo>
                    <a:pt x="1918" y="244"/>
                  </a:lnTo>
                  <a:lnTo>
                    <a:pt x="1991" y="296"/>
                  </a:lnTo>
                  <a:lnTo>
                    <a:pt x="2062" y="351"/>
                  </a:lnTo>
                  <a:lnTo>
                    <a:pt x="2129" y="410"/>
                  </a:lnTo>
                  <a:lnTo>
                    <a:pt x="2127" y="281"/>
                  </a:lnTo>
                  <a:lnTo>
                    <a:pt x="2130" y="262"/>
                  </a:lnTo>
                  <a:lnTo>
                    <a:pt x="2137" y="245"/>
                  </a:lnTo>
                  <a:lnTo>
                    <a:pt x="2147" y="230"/>
                  </a:lnTo>
                  <a:lnTo>
                    <a:pt x="2162" y="220"/>
                  </a:lnTo>
                  <a:lnTo>
                    <a:pt x="2179" y="212"/>
                  </a:lnTo>
                  <a:lnTo>
                    <a:pt x="2197" y="209"/>
                  </a:lnTo>
                  <a:lnTo>
                    <a:pt x="2198" y="209"/>
                  </a:lnTo>
                  <a:lnTo>
                    <a:pt x="2217" y="212"/>
                  </a:lnTo>
                  <a:lnTo>
                    <a:pt x="2233" y="219"/>
                  </a:lnTo>
                  <a:lnTo>
                    <a:pt x="2247" y="230"/>
                  </a:lnTo>
                  <a:lnTo>
                    <a:pt x="2258" y="244"/>
                  </a:lnTo>
                  <a:lnTo>
                    <a:pt x="2265" y="261"/>
                  </a:lnTo>
                  <a:lnTo>
                    <a:pt x="2268" y="279"/>
                  </a:lnTo>
                  <a:lnTo>
                    <a:pt x="2271" y="577"/>
                  </a:lnTo>
                  <a:lnTo>
                    <a:pt x="2268" y="596"/>
                  </a:lnTo>
                  <a:lnTo>
                    <a:pt x="2262" y="613"/>
                  </a:lnTo>
                  <a:lnTo>
                    <a:pt x="2251" y="627"/>
                  </a:lnTo>
                  <a:lnTo>
                    <a:pt x="2237" y="638"/>
                  </a:lnTo>
                  <a:lnTo>
                    <a:pt x="2220" y="645"/>
                  </a:lnTo>
                  <a:lnTo>
                    <a:pt x="2201" y="648"/>
                  </a:lnTo>
                  <a:lnTo>
                    <a:pt x="1901" y="651"/>
                  </a:lnTo>
                  <a:lnTo>
                    <a:pt x="1900" y="651"/>
                  </a:lnTo>
                  <a:lnTo>
                    <a:pt x="1882" y="649"/>
                  </a:lnTo>
                  <a:lnTo>
                    <a:pt x="1866" y="642"/>
                  </a:lnTo>
                  <a:lnTo>
                    <a:pt x="1852" y="631"/>
                  </a:lnTo>
                  <a:lnTo>
                    <a:pt x="1840" y="617"/>
                  </a:lnTo>
                  <a:lnTo>
                    <a:pt x="1833" y="601"/>
                  </a:lnTo>
                  <a:lnTo>
                    <a:pt x="1831" y="582"/>
                  </a:lnTo>
                  <a:lnTo>
                    <a:pt x="1833" y="564"/>
                  </a:lnTo>
                  <a:lnTo>
                    <a:pt x="1840" y="547"/>
                  </a:lnTo>
                  <a:lnTo>
                    <a:pt x="1851" y="532"/>
                  </a:lnTo>
                  <a:lnTo>
                    <a:pt x="1865" y="522"/>
                  </a:lnTo>
                  <a:lnTo>
                    <a:pt x="1881" y="514"/>
                  </a:lnTo>
                  <a:lnTo>
                    <a:pt x="1900" y="511"/>
                  </a:lnTo>
                  <a:lnTo>
                    <a:pt x="2029" y="510"/>
                  </a:lnTo>
                  <a:lnTo>
                    <a:pt x="1964" y="451"/>
                  </a:lnTo>
                  <a:lnTo>
                    <a:pt x="1894" y="398"/>
                  </a:lnTo>
                  <a:lnTo>
                    <a:pt x="1822" y="349"/>
                  </a:lnTo>
                  <a:lnTo>
                    <a:pt x="1748" y="305"/>
                  </a:lnTo>
                  <a:lnTo>
                    <a:pt x="1671" y="266"/>
                  </a:lnTo>
                  <a:lnTo>
                    <a:pt x="1591" y="232"/>
                  </a:lnTo>
                  <a:lnTo>
                    <a:pt x="1510" y="204"/>
                  </a:lnTo>
                  <a:lnTo>
                    <a:pt x="1427" y="180"/>
                  </a:lnTo>
                  <a:lnTo>
                    <a:pt x="1342" y="162"/>
                  </a:lnTo>
                  <a:lnTo>
                    <a:pt x="1256" y="149"/>
                  </a:lnTo>
                  <a:lnTo>
                    <a:pt x="1169" y="142"/>
                  </a:lnTo>
                  <a:lnTo>
                    <a:pt x="1080" y="140"/>
                  </a:lnTo>
                  <a:lnTo>
                    <a:pt x="989" y="144"/>
                  </a:lnTo>
                  <a:lnTo>
                    <a:pt x="901" y="154"/>
                  </a:lnTo>
                  <a:lnTo>
                    <a:pt x="812" y="169"/>
                  </a:lnTo>
                  <a:lnTo>
                    <a:pt x="727" y="190"/>
                  </a:lnTo>
                  <a:lnTo>
                    <a:pt x="642" y="217"/>
                  </a:lnTo>
                  <a:lnTo>
                    <a:pt x="559" y="249"/>
                  </a:lnTo>
                  <a:lnTo>
                    <a:pt x="480" y="286"/>
                  </a:lnTo>
                  <a:lnTo>
                    <a:pt x="402" y="329"/>
                  </a:lnTo>
                  <a:lnTo>
                    <a:pt x="327" y="377"/>
                  </a:lnTo>
                  <a:lnTo>
                    <a:pt x="255" y="429"/>
                  </a:lnTo>
                  <a:lnTo>
                    <a:pt x="187" y="487"/>
                  </a:lnTo>
                  <a:lnTo>
                    <a:pt x="121" y="550"/>
                  </a:lnTo>
                  <a:lnTo>
                    <a:pt x="107" y="562"/>
                  </a:lnTo>
                  <a:lnTo>
                    <a:pt x="90" y="569"/>
                  </a:lnTo>
                  <a:lnTo>
                    <a:pt x="72" y="571"/>
                  </a:lnTo>
                  <a:lnTo>
                    <a:pt x="54" y="569"/>
                  </a:lnTo>
                  <a:lnTo>
                    <a:pt x="37" y="563"/>
                  </a:lnTo>
                  <a:lnTo>
                    <a:pt x="21" y="551"/>
                  </a:lnTo>
                  <a:lnTo>
                    <a:pt x="10" y="536"/>
                  </a:lnTo>
                  <a:lnTo>
                    <a:pt x="2" y="520"/>
                  </a:lnTo>
                  <a:lnTo>
                    <a:pt x="0" y="502"/>
                  </a:lnTo>
                  <a:lnTo>
                    <a:pt x="2" y="484"/>
                  </a:lnTo>
                  <a:lnTo>
                    <a:pt x="9" y="467"/>
                  </a:lnTo>
                  <a:lnTo>
                    <a:pt x="20" y="452"/>
                  </a:lnTo>
                  <a:lnTo>
                    <a:pt x="87" y="388"/>
                  </a:lnTo>
                  <a:lnTo>
                    <a:pt x="156" y="329"/>
                  </a:lnTo>
                  <a:lnTo>
                    <a:pt x="229" y="275"/>
                  </a:lnTo>
                  <a:lnTo>
                    <a:pt x="304" y="224"/>
                  </a:lnTo>
                  <a:lnTo>
                    <a:pt x="382" y="179"/>
                  </a:lnTo>
                  <a:lnTo>
                    <a:pt x="463" y="139"/>
                  </a:lnTo>
                  <a:lnTo>
                    <a:pt x="545" y="104"/>
                  </a:lnTo>
                  <a:lnTo>
                    <a:pt x="631" y="74"/>
                  </a:lnTo>
                  <a:lnTo>
                    <a:pt x="717" y="48"/>
                  </a:lnTo>
                  <a:lnTo>
                    <a:pt x="806" y="28"/>
                  </a:lnTo>
                  <a:lnTo>
                    <a:pt x="895" y="14"/>
                  </a:lnTo>
                  <a:lnTo>
                    <a:pt x="986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Freeform 154"/>
            <p:cNvSpPr/>
            <p:nvPr/>
          </p:nvSpPr>
          <p:spPr bwMode="auto">
            <a:xfrm>
              <a:off x="4497388" y="3100388"/>
              <a:ext cx="360363" cy="103188"/>
            </a:xfrm>
            <a:custGeom>
              <a:avLst/>
              <a:gdLst>
                <a:gd name="T0" fmla="*/ 370 w 2271"/>
                <a:gd name="T1" fmla="*/ 0 h 654"/>
                <a:gd name="T2" fmla="*/ 405 w 2271"/>
                <a:gd name="T3" fmla="*/ 10 h 654"/>
                <a:gd name="T4" fmla="*/ 430 w 2271"/>
                <a:gd name="T5" fmla="*/ 35 h 654"/>
                <a:gd name="T6" fmla="*/ 441 w 2271"/>
                <a:gd name="T7" fmla="*/ 70 h 654"/>
                <a:gd name="T8" fmla="*/ 431 w 2271"/>
                <a:gd name="T9" fmla="*/ 106 h 654"/>
                <a:gd name="T10" fmla="*/ 406 w 2271"/>
                <a:gd name="T11" fmla="*/ 131 h 654"/>
                <a:gd name="T12" fmla="*/ 371 w 2271"/>
                <a:gd name="T13" fmla="*/ 141 h 654"/>
                <a:gd name="T14" fmla="*/ 308 w 2271"/>
                <a:gd name="T15" fmla="*/ 201 h 654"/>
                <a:gd name="T16" fmla="*/ 449 w 2271"/>
                <a:gd name="T17" fmla="*/ 303 h 654"/>
                <a:gd name="T18" fmla="*/ 601 w 2271"/>
                <a:gd name="T19" fmla="*/ 386 h 654"/>
                <a:gd name="T20" fmla="*/ 761 w 2271"/>
                <a:gd name="T21" fmla="*/ 449 h 654"/>
                <a:gd name="T22" fmla="*/ 929 w 2271"/>
                <a:gd name="T23" fmla="*/ 491 h 654"/>
                <a:gd name="T24" fmla="*/ 1103 w 2271"/>
                <a:gd name="T25" fmla="*/ 511 h 654"/>
                <a:gd name="T26" fmla="*/ 1281 w 2271"/>
                <a:gd name="T27" fmla="*/ 508 h 654"/>
                <a:gd name="T28" fmla="*/ 1458 w 2271"/>
                <a:gd name="T29" fmla="*/ 483 h 654"/>
                <a:gd name="T30" fmla="*/ 1629 w 2271"/>
                <a:gd name="T31" fmla="*/ 436 h 654"/>
                <a:gd name="T32" fmla="*/ 1792 w 2271"/>
                <a:gd name="T33" fmla="*/ 366 h 654"/>
                <a:gd name="T34" fmla="*/ 1944 w 2271"/>
                <a:gd name="T35" fmla="*/ 276 h 654"/>
                <a:gd name="T36" fmla="*/ 2085 w 2271"/>
                <a:gd name="T37" fmla="*/ 166 h 654"/>
                <a:gd name="T38" fmla="*/ 2165 w 2271"/>
                <a:gd name="T39" fmla="*/ 91 h 654"/>
                <a:gd name="T40" fmla="*/ 2200 w 2271"/>
                <a:gd name="T41" fmla="*/ 81 h 654"/>
                <a:gd name="T42" fmla="*/ 2235 w 2271"/>
                <a:gd name="T43" fmla="*/ 91 h 654"/>
                <a:gd name="T44" fmla="*/ 2262 w 2271"/>
                <a:gd name="T45" fmla="*/ 117 h 654"/>
                <a:gd name="T46" fmla="*/ 2271 w 2271"/>
                <a:gd name="T47" fmla="*/ 152 h 654"/>
                <a:gd name="T48" fmla="*/ 2263 w 2271"/>
                <a:gd name="T49" fmla="*/ 187 h 654"/>
                <a:gd name="T50" fmla="*/ 2185 w 2271"/>
                <a:gd name="T51" fmla="*/ 266 h 654"/>
                <a:gd name="T52" fmla="*/ 2043 w 2271"/>
                <a:gd name="T53" fmla="*/ 380 h 654"/>
                <a:gd name="T54" fmla="*/ 1890 w 2271"/>
                <a:gd name="T55" fmla="*/ 475 h 654"/>
                <a:gd name="T56" fmla="*/ 1726 w 2271"/>
                <a:gd name="T57" fmla="*/ 551 h 654"/>
                <a:gd name="T58" fmla="*/ 1554 w 2271"/>
                <a:gd name="T59" fmla="*/ 605 h 654"/>
                <a:gd name="T60" fmla="*/ 1376 w 2271"/>
                <a:gd name="T61" fmla="*/ 640 h 654"/>
                <a:gd name="T62" fmla="*/ 1194 w 2271"/>
                <a:gd name="T63" fmla="*/ 654 h 654"/>
                <a:gd name="T64" fmla="*/ 1086 w 2271"/>
                <a:gd name="T65" fmla="*/ 650 h 654"/>
                <a:gd name="T66" fmla="*/ 912 w 2271"/>
                <a:gd name="T67" fmla="*/ 630 h 654"/>
                <a:gd name="T68" fmla="*/ 742 w 2271"/>
                <a:gd name="T69" fmla="*/ 590 h 654"/>
                <a:gd name="T70" fmla="*/ 579 w 2271"/>
                <a:gd name="T71" fmla="*/ 531 h 654"/>
                <a:gd name="T72" fmla="*/ 424 w 2271"/>
                <a:gd name="T73" fmla="*/ 453 h 654"/>
                <a:gd name="T74" fmla="*/ 278 w 2271"/>
                <a:gd name="T75" fmla="*/ 356 h 654"/>
                <a:gd name="T76" fmla="*/ 143 w 2271"/>
                <a:gd name="T77" fmla="*/ 242 h 654"/>
                <a:gd name="T78" fmla="*/ 142 w 2271"/>
                <a:gd name="T79" fmla="*/ 392 h 654"/>
                <a:gd name="T80" fmla="*/ 124 w 2271"/>
                <a:gd name="T81" fmla="*/ 422 h 654"/>
                <a:gd name="T82" fmla="*/ 94 w 2271"/>
                <a:gd name="T83" fmla="*/ 441 h 654"/>
                <a:gd name="T84" fmla="*/ 74 w 2271"/>
                <a:gd name="T85" fmla="*/ 443 h 654"/>
                <a:gd name="T86" fmla="*/ 39 w 2271"/>
                <a:gd name="T87" fmla="*/ 434 h 654"/>
                <a:gd name="T88" fmla="*/ 14 w 2271"/>
                <a:gd name="T89" fmla="*/ 410 h 654"/>
                <a:gd name="T90" fmla="*/ 4 w 2271"/>
                <a:gd name="T91" fmla="*/ 374 h 654"/>
                <a:gd name="T92" fmla="*/ 3 w 2271"/>
                <a:gd name="T93" fmla="*/ 56 h 654"/>
                <a:gd name="T94" fmla="*/ 20 w 2271"/>
                <a:gd name="T95" fmla="*/ 26 h 654"/>
                <a:gd name="T96" fmla="*/ 51 w 2271"/>
                <a:gd name="T97" fmla="*/ 7 h 654"/>
                <a:gd name="T98" fmla="*/ 369 w 2271"/>
                <a:gd name="T9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1" h="654">
                  <a:moveTo>
                    <a:pt x="369" y="0"/>
                  </a:moveTo>
                  <a:lnTo>
                    <a:pt x="370" y="0"/>
                  </a:lnTo>
                  <a:lnTo>
                    <a:pt x="389" y="4"/>
                  </a:lnTo>
                  <a:lnTo>
                    <a:pt x="405" y="10"/>
                  </a:lnTo>
                  <a:lnTo>
                    <a:pt x="420" y="22"/>
                  </a:lnTo>
                  <a:lnTo>
                    <a:pt x="430" y="35"/>
                  </a:lnTo>
                  <a:lnTo>
                    <a:pt x="438" y="52"/>
                  </a:lnTo>
                  <a:lnTo>
                    <a:pt x="441" y="70"/>
                  </a:lnTo>
                  <a:lnTo>
                    <a:pt x="438" y="89"/>
                  </a:lnTo>
                  <a:lnTo>
                    <a:pt x="431" y="106"/>
                  </a:lnTo>
                  <a:lnTo>
                    <a:pt x="421" y="120"/>
                  </a:lnTo>
                  <a:lnTo>
                    <a:pt x="406" y="131"/>
                  </a:lnTo>
                  <a:lnTo>
                    <a:pt x="389" y="138"/>
                  </a:lnTo>
                  <a:lnTo>
                    <a:pt x="371" y="141"/>
                  </a:lnTo>
                  <a:lnTo>
                    <a:pt x="241" y="142"/>
                  </a:lnTo>
                  <a:lnTo>
                    <a:pt x="308" y="201"/>
                  </a:lnTo>
                  <a:lnTo>
                    <a:pt x="376" y="254"/>
                  </a:lnTo>
                  <a:lnTo>
                    <a:pt x="449" y="303"/>
                  </a:lnTo>
                  <a:lnTo>
                    <a:pt x="523" y="348"/>
                  </a:lnTo>
                  <a:lnTo>
                    <a:pt x="601" y="386"/>
                  </a:lnTo>
                  <a:lnTo>
                    <a:pt x="680" y="420"/>
                  </a:lnTo>
                  <a:lnTo>
                    <a:pt x="761" y="449"/>
                  </a:lnTo>
                  <a:lnTo>
                    <a:pt x="845" y="473"/>
                  </a:lnTo>
                  <a:lnTo>
                    <a:pt x="929" y="491"/>
                  </a:lnTo>
                  <a:lnTo>
                    <a:pt x="1016" y="503"/>
                  </a:lnTo>
                  <a:lnTo>
                    <a:pt x="1103" y="511"/>
                  </a:lnTo>
                  <a:lnTo>
                    <a:pt x="1192" y="513"/>
                  </a:lnTo>
                  <a:lnTo>
                    <a:pt x="1281" y="508"/>
                  </a:lnTo>
                  <a:lnTo>
                    <a:pt x="1371" y="499"/>
                  </a:lnTo>
                  <a:lnTo>
                    <a:pt x="1458" y="483"/>
                  </a:lnTo>
                  <a:lnTo>
                    <a:pt x="1545" y="462"/>
                  </a:lnTo>
                  <a:lnTo>
                    <a:pt x="1629" y="436"/>
                  </a:lnTo>
                  <a:lnTo>
                    <a:pt x="1712" y="403"/>
                  </a:lnTo>
                  <a:lnTo>
                    <a:pt x="1792" y="366"/>
                  </a:lnTo>
                  <a:lnTo>
                    <a:pt x="1870" y="323"/>
                  </a:lnTo>
                  <a:lnTo>
                    <a:pt x="1944" y="276"/>
                  </a:lnTo>
                  <a:lnTo>
                    <a:pt x="2016" y="223"/>
                  </a:lnTo>
                  <a:lnTo>
                    <a:pt x="2085" y="166"/>
                  </a:lnTo>
                  <a:lnTo>
                    <a:pt x="2150" y="102"/>
                  </a:lnTo>
                  <a:lnTo>
                    <a:pt x="2165" y="91"/>
                  </a:lnTo>
                  <a:lnTo>
                    <a:pt x="2182" y="85"/>
                  </a:lnTo>
                  <a:lnTo>
                    <a:pt x="2200" y="81"/>
                  </a:lnTo>
                  <a:lnTo>
                    <a:pt x="2218" y="85"/>
                  </a:lnTo>
                  <a:lnTo>
                    <a:pt x="2235" y="91"/>
                  </a:lnTo>
                  <a:lnTo>
                    <a:pt x="2250" y="102"/>
                  </a:lnTo>
                  <a:lnTo>
                    <a:pt x="2262" y="117"/>
                  </a:lnTo>
                  <a:lnTo>
                    <a:pt x="2269" y="134"/>
                  </a:lnTo>
                  <a:lnTo>
                    <a:pt x="2271" y="152"/>
                  </a:lnTo>
                  <a:lnTo>
                    <a:pt x="2269" y="170"/>
                  </a:lnTo>
                  <a:lnTo>
                    <a:pt x="2263" y="187"/>
                  </a:lnTo>
                  <a:lnTo>
                    <a:pt x="2251" y="202"/>
                  </a:lnTo>
                  <a:lnTo>
                    <a:pt x="2185" y="266"/>
                  </a:lnTo>
                  <a:lnTo>
                    <a:pt x="2115" y="325"/>
                  </a:lnTo>
                  <a:lnTo>
                    <a:pt x="2043" y="380"/>
                  </a:lnTo>
                  <a:lnTo>
                    <a:pt x="1968" y="430"/>
                  </a:lnTo>
                  <a:lnTo>
                    <a:pt x="1890" y="475"/>
                  </a:lnTo>
                  <a:lnTo>
                    <a:pt x="1809" y="515"/>
                  </a:lnTo>
                  <a:lnTo>
                    <a:pt x="1726" y="551"/>
                  </a:lnTo>
                  <a:lnTo>
                    <a:pt x="1641" y="580"/>
                  </a:lnTo>
                  <a:lnTo>
                    <a:pt x="1554" y="605"/>
                  </a:lnTo>
                  <a:lnTo>
                    <a:pt x="1466" y="625"/>
                  </a:lnTo>
                  <a:lnTo>
                    <a:pt x="1376" y="640"/>
                  </a:lnTo>
                  <a:lnTo>
                    <a:pt x="1285" y="649"/>
                  </a:lnTo>
                  <a:lnTo>
                    <a:pt x="1194" y="654"/>
                  </a:lnTo>
                  <a:lnTo>
                    <a:pt x="1176" y="654"/>
                  </a:lnTo>
                  <a:lnTo>
                    <a:pt x="1086" y="650"/>
                  </a:lnTo>
                  <a:lnTo>
                    <a:pt x="999" y="643"/>
                  </a:lnTo>
                  <a:lnTo>
                    <a:pt x="912" y="630"/>
                  </a:lnTo>
                  <a:lnTo>
                    <a:pt x="827" y="613"/>
                  </a:lnTo>
                  <a:lnTo>
                    <a:pt x="742" y="590"/>
                  </a:lnTo>
                  <a:lnTo>
                    <a:pt x="660" y="563"/>
                  </a:lnTo>
                  <a:lnTo>
                    <a:pt x="579" y="531"/>
                  </a:lnTo>
                  <a:lnTo>
                    <a:pt x="501" y="494"/>
                  </a:lnTo>
                  <a:lnTo>
                    <a:pt x="424" y="453"/>
                  </a:lnTo>
                  <a:lnTo>
                    <a:pt x="350" y="406"/>
                  </a:lnTo>
                  <a:lnTo>
                    <a:pt x="278" y="356"/>
                  </a:lnTo>
                  <a:lnTo>
                    <a:pt x="209" y="301"/>
                  </a:lnTo>
                  <a:lnTo>
                    <a:pt x="143" y="242"/>
                  </a:lnTo>
                  <a:lnTo>
                    <a:pt x="144" y="373"/>
                  </a:lnTo>
                  <a:lnTo>
                    <a:pt x="142" y="392"/>
                  </a:lnTo>
                  <a:lnTo>
                    <a:pt x="135" y="409"/>
                  </a:lnTo>
                  <a:lnTo>
                    <a:pt x="124" y="422"/>
                  </a:lnTo>
                  <a:lnTo>
                    <a:pt x="110" y="434"/>
                  </a:lnTo>
                  <a:lnTo>
                    <a:pt x="94" y="441"/>
                  </a:lnTo>
                  <a:lnTo>
                    <a:pt x="75" y="443"/>
                  </a:lnTo>
                  <a:lnTo>
                    <a:pt x="74" y="443"/>
                  </a:lnTo>
                  <a:lnTo>
                    <a:pt x="56" y="441"/>
                  </a:lnTo>
                  <a:lnTo>
                    <a:pt x="39" y="434"/>
                  </a:lnTo>
                  <a:lnTo>
                    <a:pt x="25" y="423"/>
                  </a:lnTo>
                  <a:lnTo>
                    <a:pt x="14" y="410"/>
                  </a:lnTo>
                  <a:lnTo>
                    <a:pt x="6" y="393"/>
                  </a:lnTo>
                  <a:lnTo>
                    <a:pt x="4" y="374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9" y="39"/>
                  </a:lnTo>
                  <a:lnTo>
                    <a:pt x="20" y="26"/>
                  </a:lnTo>
                  <a:lnTo>
                    <a:pt x="35" y="14"/>
                  </a:lnTo>
                  <a:lnTo>
                    <a:pt x="51" y="7"/>
                  </a:lnTo>
                  <a:lnTo>
                    <a:pt x="70" y="5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Freeform 155"/>
            <p:cNvSpPr/>
            <p:nvPr/>
          </p:nvSpPr>
          <p:spPr bwMode="auto">
            <a:xfrm>
              <a:off x="4411663" y="2857500"/>
              <a:ext cx="220663" cy="234950"/>
            </a:xfrm>
            <a:custGeom>
              <a:avLst/>
              <a:gdLst>
                <a:gd name="T0" fmla="*/ 766 w 1387"/>
                <a:gd name="T1" fmla="*/ 3 h 1483"/>
                <a:gd name="T2" fmla="*/ 885 w 1387"/>
                <a:gd name="T3" fmla="*/ 49 h 1483"/>
                <a:gd name="T4" fmla="*/ 973 w 1387"/>
                <a:gd name="T5" fmla="*/ 137 h 1483"/>
                <a:gd name="T6" fmla="*/ 1019 w 1387"/>
                <a:gd name="T7" fmla="*/ 256 h 1483"/>
                <a:gd name="T8" fmla="*/ 1020 w 1387"/>
                <a:gd name="T9" fmla="*/ 585 h 1483"/>
                <a:gd name="T10" fmla="*/ 988 w 1387"/>
                <a:gd name="T11" fmla="*/ 663 h 1483"/>
                <a:gd name="T12" fmla="*/ 992 w 1387"/>
                <a:gd name="T13" fmla="*/ 874 h 1483"/>
                <a:gd name="T14" fmla="*/ 1082 w 1387"/>
                <a:gd name="T15" fmla="*/ 925 h 1483"/>
                <a:gd name="T16" fmla="*/ 1194 w 1387"/>
                <a:gd name="T17" fmla="*/ 996 h 1483"/>
                <a:gd name="T18" fmla="*/ 1315 w 1387"/>
                <a:gd name="T19" fmla="*/ 1088 h 1483"/>
                <a:gd name="T20" fmla="*/ 1368 w 1387"/>
                <a:gd name="T21" fmla="*/ 1155 h 1483"/>
                <a:gd name="T22" fmla="*/ 1387 w 1387"/>
                <a:gd name="T23" fmla="*/ 1238 h 1483"/>
                <a:gd name="T24" fmla="*/ 1377 w 1387"/>
                <a:gd name="T25" fmla="*/ 1448 h 1483"/>
                <a:gd name="T26" fmla="*/ 1335 w 1387"/>
                <a:gd name="T27" fmla="*/ 1480 h 1483"/>
                <a:gd name="T28" fmla="*/ 1280 w 1387"/>
                <a:gd name="T29" fmla="*/ 1474 h 1483"/>
                <a:gd name="T30" fmla="*/ 1249 w 1387"/>
                <a:gd name="T31" fmla="*/ 1432 h 1483"/>
                <a:gd name="T32" fmla="*/ 1243 w 1387"/>
                <a:gd name="T33" fmla="*/ 1222 h 1483"/>
                <a:gd name="T34" fmla="*/ 1188 w 1387"/>
                <a:gd name="T35" fmla="*/ 1165 h 1483"/>
                <a:gd name="T36" fmla="*/ 1075 w 1387"/>
                <a:gd name="T37" fmla="*/ 1085 h 1483"/>
                <a:gd name="T38" fmla="*/ 974 w 1387"/>
                <a:gd name="T39" fmla="*/ 1024 h 1483"/>
                <a:gd name="T40" fmla="*/ 902 w 1387"/>
                <a:gd name="T41" fmla="*/ 985 h 1483"/>
                <a:gd name="T42" fmla="*/ 859 w 1387"/>
                <a:gd name="T43" fmla="*/ 961 h 1483"/>
                <a:gd name="T44" fmla="*/ 832 w 1387"/>
                <a:gd name="T45" fmla="*/ 916 h 1483"/>
                <a:gd name="T46" fmla="*/ 832 w 1387"/>
                <a:gd name="T47" fmla="*/ 634 h 1483"/>
                <a:gd name="T48" fmla="*/ 861 w 1387"/>
                <a:gd name="T49" fmla="*/ 593 h 1483"/>
                <a:gd name="T50" fmla="*/ 881 w 1387"/>
                <a:gd name="T51" fmla="*/ 556 h 1483"/>
                <a:gd name="T52" fmla="*/ 868 w 1387"/>
                <a:gd name="T53" fmla="*/ 238 h 1483"/>
                <a:gd name="T54" fmla="*/ 810 w 1387"/>
                <a:gd name="T55" fmla="*/ 167 h 1483"/>
                <a:gd name="T56" fmla="*/ 720 w 1387"/>
                <a:gd name="T57" fmla="*/ 140 h 1483"/>
                <a:gd name="T58" fmla="*/ 602 w 1387"/>
                <a:gd name="T59" fmla="*/ 153 h 1483"/>
                <a:gd name="T60" fmla="*/ 531 w 1387"/>
                <a:gd name="T61" fmla="*/ 210 h 1483"/>
                <a:gd name="T62" fmla="*/ 504 w 1387"/>
                <a:gd name="T63" fmla="*/ 301 h 1483"/>
                <a:gd name="T64" fmla="*/ 514 w 1387"/>
                <a:gd name="T65" fmla="*/ 584 h 1483"/>
                <a:gd name="T66" fmla="*/ 547 w 1387"/>
                <a:gd name="T67" fmla="*/ 619 h 1483"/>
                <a:gd name="T68" fmla="*/ 557 w 1387"/>
                <a:gd name="T69" fmla="*/ 652 h 1483"/>
                <a:gd name="T70" fmla="*/ 548 w 1387"/>
                <a:gd name="T71" fmla="*/ 933 h 1483"/>
                <a:gd name="T72" fmla="*/ 510 w 1387"/>
                <a:gd name="T73" fmla="*/ 971 h 1483"/>
                <a:gd name="T74" fmla="*/ 464 w 1387"/>
                <a:gd name="T75" fmla="*/ 995 h 1483"/>
                <a:gd name="T76" fmla="*/ 381 w 1387"/>
                <a:gd name="T77" fmla="*/ 1042 h 1483"/>
                <a:gd name="T78" fmla="*/ 274 w 1387"/>
                <a:gd name="T79" fmla="*/ 1110 h 1483"/>
                <a:gd name="T80" fmla="*/ 160 w 1387"/>
                <a:gd name="T81" fmla="*/ 1196 h 1483"/>
                <a:gd name="T82" fmla="*/ 140 w 1387"/>
                <a:gd name="T83" fmla="*/ 1238 h 1483"/>
                <a:gd name="T84" fmla="*/ 131 w 1387"/>
                <a:gd name="T85" fmla="*/ 1448 h 1483"/>
                <a:gd name="T86" fmla="*/ 89 w 1387"/>
                <a:gd name="T87" fmla="*/ 1480 h 1483"/>
                <a:gd name="T88" fmla="*/ 35 w 1387"/>
                <a:gd name="T89" fmla="*/ 1474 h 1483"/>
                <a:gd name="T90" fmla="*/ 2 w 1387"/>
                <a:gd name="T91" fmla="*/ 1432 h 1483"/>
                <a:gd name="T92" fmla="*/ 2 w 1387"/>
                <a:gd name="T93" fmla="*/ 1209 h 1483"/>
                <a:gd name="T94" fmla="*/ 33 w 1387"/>
                <a:gd name="T95" fmla="*/ 1130 h 1483"/>
                <a:gd name="T96" fmla="*/ 112 w 1387"/>
                <a:gd name="T97" fmla="*/ 1055 h 1483"/>
                <a:gd name="T98" fmla="*/ 231 w 1387"/>
                <a:gd name="T99" fmla="*/ 971 h 1483"/>
                <a:gd name="T100" fmla="*/ 337 w 1387"/>
                <a:gd name="T101" fmla="*/ 906 h 1483"/>
                <a:gd name="T102" fmla="*/ 417 w 1387"/>
                <a:gd name="T103" fmla="*/ 863 h 1483"/>
                <a:gd name="T104" fmla="*/ 384 w 1387"/>
                <a:gd name="T105" fmla="*/ 639 h 1483"/>
                <a:gd name="T106" fmla="*/ 364 w 1387"/>
                <a:gd name="T107" fmla="*/ 556 h 1483"/>
                <a:gd name="T108" fmla="*/ 378 w 1387"/>
                <a:gd name="T109" fmla="*/ 214 h 1483"/>
                <a:gd name="T110" fmla="*/ 439 w 1387"/>
                <a:gd name="T111" fmla="*/ 103 h 1483"/>
                <a:gd name="T112" fmla="*/ 539 w 1387"/>
                <a:gd name="T113" fmla="*/ 29 h 1483"/>
                <a:gd name="T114" fmla="*/ 665 w 1387"/>
                <a:gd name="T115" fmla="*/ 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7" h="1483">
                  <a:moveTo>
                    <a:pt x="665" y="0"/>
                  </a:moveTo>
                  <a:lnTo>
                    <a:pt x="721" y="0"/>
                  </a:lnTo>
                  <a:lnTo>
                    <a:pt x="766" y="3"/>
                  </a:lnTo>
                  <a:lnTo>
                    <a:pt x="808" y="13"/>
                  </a:lnTo>
                  <a:lnTo>
                    <a:pt x="848" y="29"/>
                  </a:lnTo>
                  <a:lnTo>
                    <a:pt x="885" y="49"/>
                  </a:lnTo>
                  <a:lnTo>
                    <a:pt x="919" y="74"/>
                  </a:lnTo>
                  <a:lnTo>
                    <a:pt x="948" y="103"/>
                  </a:lnTo>
                  <a:lnTo>
                    <a:pt x="973" y="137"/>
                  </a:lnTo>
                  <a:lnTo>
                    <a:pt x="994" y="174"/>
                  </a:lnTo>
                  <a:lnTo>
                    <a:pt x="1009" y="214"/>
                  </a:lnTo>
                  <a:lnTo>
                    <a:pt x="1019" y="256"/>
                  </a:lnTo>
                  <a:lnTo>
                    <a:pt x="1022" y="301"/>
                  </a:lnTo>
                  <a:lnTo>
                    <a:pt x="1022" y="556"/>
                  </a:lnTo>
                  <a:lnTo>
                    <a:pt x="1020" y="585"/>
                  </a:lnTo>
                  <a:lnTo>
                    <a:pt x="1013" y="612"/>
                  </a:lnTo>
                  <a:lnTo>
                    <a:pt x="1003" y="639"/>
                  </a:lnTo>
                  <a:lnTo>
                    <a:pt x="988" y="663"/>
                  </a:lnTo>
                  <a:lnTo>
                    <a:pt x="970" y="685"/>
                  </a:lnTo>
                  <a:lnTo>
                    <a:pt x="970" y="863"/>
                  </a:lnTo>
                  <a:lnTo>
                    <a:pt x="992" y="874"/>
                  </a:lnTo>
                  <a:lnTo>
                    <a:pt x="1019" y="889"/>
                  </a:lnTo>
                  <a:lnTo>
                    <a:pt x="1049" y="906"/>
                  </a:lnTo>
                  <a:lnTo>
                    <a:pt x="1082" y="925"/>
                  </a:lnTo>
                  <a:lnTo>
                    <a:pt x="1118" y="947"/>
                  </a:lnTo>
                  <a:lnTo>
                    <a:pt x="1155" y="971"/>
                  </a:lnTo>
                  <a:lnTo>
                    <a:pt x="1194" y="996"/>
                  </a:lnTo>
                  <a:lnTo>
                    <a:pt x="1234" y="1024"/>
                  </a:lnTo>
                  <a:lnTo>
                    <a:pt x="1275" y="1055"/>
                  </a:lnTo>
                  <a:lnTo>
                    <a:pt x="1315" y="1088"/>
                  </a:lnTo>
                  <a:lnTo>
                    <a:pt x="1336" y="1108"/>
                  </a:lnTo>
                  <a:lnTo>
                    <a:pt x="1354" y="1130"/>
                  </a:lnTo>
                  <a:lnTo>
                    <a:pt x="1368" y="1155"/>
                  </a:lnTo>
                  <a:lnTo>
                    <a:pt x="1378" y="1181"/>
                  </a:lnTo>
                  <a:lnTo>
                    <a:pt x="1385" y="1209"/>
                  </a:lnTo>
                  <a:lnTo>
                    <a:pt x="1387" y="1238"/>
                  </a:lnTo>
                  <a:lnTo>
                    <a:pt x="1387" y="1413"/>
                  </a:lnTo>
                  <a:lnTo>
                    <a:pt x="1384" y="1432"/>
                  </a:lnTo>
                  <a:lnTo>
                    <a:pt x="1377" y="1448"/>
                  </a:lnTo>
                  <a:lnTo>
                    <a:pt x="1366" y="1462"/>
                  </a:lnTo>
                  <a:lnTo>
                    <a:pt x="1352" y="1474"/>
                  </a:lnTo>
                  <a:lnTo>
                    <a:pt x="1335" y="1480"/>
                  </a:lnTo>
                  <a:lnTo>
                    <a:pt x="1316" y="1483"/>
                  </a:lnTo>
                  <a:lnTo>
                    <a:pt x="1297" y="1480"/>
                  </a:lnTo>
                  <a:lnTo>
                    <a:pt x="1280" y="1474"/>
                  </a:lnTo>
                  <a:lnTo>
                    <a:pt x="1267" y="1462"/>
                  </a:lnTo>
                  <a:lnTo>
                    <a:pt x="1255" y="1448"/>
                  </a:lnTo>
                  <a:lnTo>
                    <a:pt x="1249" y="1432"/>
                  </a:lnTo>
                  <a:lnTo>
                    <a:pt x="1245" y="1413"/>
                  </a:lnTo>
                  <a:lnTo>
                    <a:pt x="1245" y="1238"/>
                  </a:lnTo>
                  <a:lnTo>
                    <a:pt x="1243" y="1222"/>
                  </a:lnTo>
                  <a:lnTo>
                    <a:pt x="1237" y="1207"/>
                  </a:lnTo>
                  <a:lnTo>
                    <a:pt x="1226" y="1196"/>
                  </a:lnTo>
                  <a:lnTo>
                    <a:pt x="1188" y="1165"/>
                  </a:lnTo>
                  <a:lnTo>
                    <a:pt x="1149" y="1137"/>
                  </a:lnTo>
                  <a:lnTo>
                    <a:pt x="1111" y="1110"/>
                  </a:lnTo>
                  <a:lnTo>
                    <a:pt x="1075" y="1085"/>
                  </a:lnTo>
                  <a:lnTo>
                    <a:pt x="1039" y="1062"/>
                  </a:lnTo>
                  <a:lnTo>
                    <a:pt x="1006" y="1042"/>
                  </a:lnTo>
                  <a:lnTo>
                    <a:pt x="974" y="1024"/>
                  </a:lnTo>
                  <a:lnTo>
                    <a:pt x="947" y="1009"/>
                  </a:lnTo>
                  <a:lnTo>
                    <a:pt x="923" y="995"/>
                  </a:lnTo>
                  <a:lnTo>
                    <a:pt x="902" y="985"/>
                  </a:lnTo>
                  <a:lnTo>
                    <a:pt x="887" y="976"/>
                  </a:lnTo>
                  <a:lnTo>
                    <a:pt x="875" y="971"/>
                  </a:lnTo>
                  <a:lnTo>
                    <a:pt x="859" y="961"/>
                  </a:lnTo>
                  <a:lnTo>
                    <a:pt x="847" y="949"/>
                  </a:lnTo>
                  <a:lnTo>
                    <a:pt x="837" y="934"/>
                  </a:lnTo>
                  <a:lnTo>
                    <a:pt x="832" y="916"/>
                  </a:lnTo>
                  <a:lnTo>
                    <a:pt x="830" y="898"/>
                  </a:lnTo>
                  <a:lnTo>
                    <a:pt x="830" y="652"/>
                  </a:lnTo>
                  <a:lnTo>
                    <a:pt x="832" y="634"/>
                  </a:lnTo>
                  <a:lnTo>
                    <a:pt x="837" y="619"/>
                  </a:lnTo>
                  <a:lnTo>
                    <a:pt x="848" y="605"/>
                  </a:lnTo>
                  <a:lnTo>
                    <a:pt x="861" y="593"/>
                  </a:lnTo>
                  <a:lnTo>
                    <a:pt x="871" y="584"/>
                  </a:lnTo>
                  <a:lnTo>
                    <a:pt x="878" y="570"/>
                  </a:lnTo>
                  <a:lnTo>
                    <a:pt x="881" y="556"/>
                  </a:lnTo>
                  <a:lnTo>
                    <a:pt x="881" y="301"/>
                  </a:lnTo>
                  <a:lnTo>
                    <a:pt x="877" y="268"/>
                  </a:lnTo>
                  <a:lnTo>
                    <a:pt x="868" y="238"/>
                  </a:lnTo>
                  <a:lnTo>
                    <a:pt x="853" y="210"/>
                  </a:lnTo>
                  <a:lnTo>
                    <a:pt x="834" y="187"/>
                  </a:lnTo>
                  <a:lnTo>
                    <a:pt x="810" y="167"/>
                  </a:lnTo>
                  <a:lnTo>
                    <a:pt x="782" y="153"/>
                  </a:lnTo>
                  <a:lnTo>
                    <a:pt x="753" y="143"/>
                  </a:lnTo>
                  <a:lnTo>
                    <a:pt x="720" y="140"/>
                  </a:lnTo>
                  <a:lnTo>
                    <a:pt x="664" y="140"/>
                  </a:lnTo>
                  <a:lnTo>
                    <a:pt x="633" y="143"/>
                  </a:lnTo>
                  <a:lnTo>
                    <a:pt x="602" y="153"/>
                  </a:lnTo>
                  <a:lnTo>
                    <a:pt x="575" y="167"/>
                  </a:lnTo>
                  <a:lnTo>
                    <a:pt x="552" y="187"/>
                  </a:lnTo>
                  <a:lnTo>
                    <a:pt x="531" y="210"/>
                  </a:lnTo>
                  <a:lnTo>
                    <a:pt x="517" y="238"/>
                  </a:lnTo>
                  <a:lnTo>
                    <a:pt x="507" y="268"/>
                  </a:lnTo>
                  <a:lnTo>
                    <a:pt x="504" y="301"/>
                  </a:lnTo>
                  <a:lnTo>
                    <a:pt x="504" y="556"/>
                  </a:lnTo>
                  <a:lnTo>
                    <a:pt x="506" y="570"/>
                  </a:lnTo>
                  <a:lnTo>
                    <a:pt x="514" y="584"/>
                  </a:lnTo>
                  <a:lnTo>
                    <a:pt x="524" y="593"/>
                  </a:lnTo>
                  <a:lnTo>
                    <a:pt x="537" y="605"/>
                  </a:lnTo>
                  <a:lnTo>
                    <a:pt x="547" y="619"/>
                  </a:lnTo>
                  <a:lnTo>
                    <a:pt x="554" y="634"/>
                  </a:lnTo>
                  <a:lnTo>
                    <a:pt x="556" y="652"/>
                  </a:lnTo>
                  <a:lnTo>
                    <a:pt x="557" y="652"/>
                  </a:lnTo>
                  <a:lnTo>
                    <a:pt x="557" y="898"/>
                  </a:lnTo>
                  <a:lnTo>
                    <a:pt x="555" y="916"/>
                  </a:lnTo>
                  <a:lnTo>
                    <a:pt x="548" y="933"/>
                  </a:lnTo>
                  <a:lnTo>
                    <a:pt x="539" y="949"/>
                  </a:lnTo>
                  <a:lnTo>
                    <a:pt x="526" y="961"/>
                  </a:lnTo>
                  <a:lnTo>
                    <a:pt x="510" y="971"/>
                  </a:lnTo>
                  <a:lnTo>
                    <a:pt x="500" y="976"/>
                  </a:lnTo>
                  <a:lnTo>
                    <a:pt x="484" y="985"/>
                  </a:lnTo>
                  <a:lnTo>
                    <a:pt x="464" y="995"/>
                  </a:lnTo>
                  <a:lnTo>
                    <a:pt x="440" y="1009"/>
                  </a:lnTo>
                  <a:lnTo>
                    <a:pt x="411" y="1024"/>
                  </a:lnTo>
                  <a:lnTo>
                    <a:pt x="381" y="1042"/>
                  </a:lnTo>
                  <a:lnTo>
                    <a:pt x="347" y="1062"/>
                  </a:lnTo>
                  <a:lnTo>
                    <a:pt x="311" y="1085"/>
                  </a:lnTo>
                  <a:lnTo>
                    <a:pt x="274" y="1110"/>
                  </a:lnTo>
                  <a:lnTo>
                    <a:pt x="236" y="1137"/>
                  </a:lnTo>
                  <a:lnTo>
                    <a:pt x="198" y="1165"/>
                  </a:lnTo>
                  <a:lnTo>
                    <a:pt x="160" y="1196"/>
                  </a:lnTo>
                  <a:lnTo>
                    <a:pt x="150" y="1207"/>
                  </a:lnTo>
                  <a:lnTo>
                    <a:pt x="143" y="1222"/>
                  </a:lnTo>
                  <a:lnTo>
                    <a:pt x="140" y="1238"/>
                  </a:lnTo>
                  <a:lnTo>
                    <a:pt x="140" y="1413"/>
                  </a:lnTo>
                  <a:lnTo>
                    <a:pt x="138" y="1432"/>
                  </a:lnTo>
                  <a:lnTo>
                    <a:pt x="131" y="1448"/>
                  </a:lnTo>
                  <a:lnTo>
                    <a:pt x="120" y="1462"/>
                  </a:lnTo>
                  <a:lnTo>
                    <a:pt x="105" y="1474"/>
                  </a:lnTo>
                  <a:lnTo>
                    <a:pt x="89" y="1480"/>
                  </a:lnTo>
                  <a:lnTo>
                    <a:pt x="71" y="1483"/>
                  </a:lnTo>
                  <a:lnTo>
                    <a:pt x="52" y="1480"/>
                  </a:lnTo>
                  <a:lnTo>
                    <a:pt x="35" y="1474"/>
                  </a:lnTo>
                  <a:lnTo>
                    <a:pt x="20" y="1462"/>
                  </a:lnTo>
                  <a:lnTo>
                    <a:pt x="9" y="1448"/>
                  </a:lnTo>
                  <a:lnTo>
                    <a:pt x="2" y="1432"/>
                  </a:lnTo>
                  <a:lnTo>
                    <a:pt x="0" y="1413"/>
                  </a:lnTo>
                  <a:lnTo>
                    <a:pt x="0" y="1238"/>
                  </a:lnTo>
                  <a:lnTo>
                    <a:pt x="2" y="1209"/>
                  </a:lnTo>
                  <a:lnTo>
                    <a:pt x="8" y="1181"/>
                  </a:lnTo>
                  <a:lnTo>
                    <a:pt x="19" y="1154"/>
                  </a:lnTo>
                  <a:lnTo>
                    <a:pt x="33" y="1130"/>
                  </a:lnTo>
                  <a:lnTo>
                    <a:pt x="51" y="1108"/>
                  </a:lnTo>
                  <a:lnTo>
                    <a:pt x="71" y="1088"/>
                  </a:lnTo>
                  <a:lnTo>
                    <a:pt x="112" y="1055"/>
                  </a:lnTo>
                  <a:lnTo>
                    <a:pt x="152" y="1026"/>
                  </a:lnTo>
                  <a:lnTo>
                    <a:pt x="192" y="997"/>
                  </a:lnTo>
                  <a:lnTo>
                    <a:pt x="231" y="971"/>
                  </a:lnTo>
                  <a:lnTo>
                    <a:pt x="269" y="947"/>
                  </a:lnTo>
                  <a:lnTo>
                    <a:pt x="304" y="925"/>
                  </a:lnTo>
                  <a:lnTo>
                    <a:pt x="337" y="906"/>
                  </a:lnTo>
                  <a:lnTo>
                    <a:pt x="367" y="889"/>
                  </a:lnTo>
                  <a:lnTo>
                    <a:pt x="393" y="874"/>
                  </a:lnTo>
                  <a:lnTo>
                    <a:pt x="417" y="863"/>
                  </a:lnTo>
                  <a:lnTo>
                    <a:pt x="417" y="685"/>
                  </a:lnTo>
                  <a:lnTo>
                    <a:pt x="398" y="663"/>
                  </a:lnTo>
                  <a:lnTo>
                    <a:pt x="384" y="639"/>
                  </a:lnTo>
                  <a:lnTo>
                    <a:pt x="373" y="612"/>
                  </a:lnTo>
                  <a:lnTo>
                    <a:pt x="367" y="585"/>
                  </a:lnTo>
                  <a:lnTo>
                    <a:pt x="364" y="556"/>
                  </a:lnTo>
                  <a:lnTo>
                    <a:pt x="364" y="301"/>
                  </a:lnTo>
                  <a:lnTo>
                    <a:pt x="368" y="256"/>
                  </a:lnTo>
                  <a:lnTo>
                    <a:pt x="378" y="214"/>
                  </a:lnTo>
                  <a:lnTo>
                    <a:pt x="392" y="174"/>
                  </a:lnTo>
                  <a:lnTo>
                    <a:pt x="413" y="137"/>
                  </a:lnTo>
                  <a:lnTo>
                    <a:pt x="439" y="103"/>
                  </a:lnTo>
                  <a:lnTo>
                    <a:pt x="468" y="74"/>
                  </a:lnTo>
                  <a:lnTo>
                    <a:pt x="502" y="49"/>
                  </a:lnTo>
                  <a:lnTo>
                    <a:pt x="539" y="29"/>
                  </a:lnTo>
                  <a:lnTo>
                    <a:pt x="579" y="13"/>
                  </a:lnTo>
                  <a:lnTo>
                    <a:pt x="621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Freeform 156"/>
            <p:cNvSpPr/>
            <p:nvPr/>
          </p:nvSpPr>
          <p:spPr bwMode="auto">
            <a:xfrm>
              <a:off x="4743451" y="2857500"/>
              <a:ext cx="220663" cy="234950"/>
            </a:xfrm>
            <a:custGeom>
              <a:avLst/>
              <a:gdLst>
                <a:gd name="T0" fmla="*/ 765 w 1386"/>
                <a:gd name="T1" fmla="*/ 3 h 1482"/>
                <a:gd name="T2" fmla="*/ 885 w 1386"/>
                <a:gd name="T3" fmla="*/ 49 h 1482"/>
                <a:gd name="T4" fmla="*/ 974 w 1386"/>
                <a:gd name="T5" fmla="*/ 137 h 1482"/>
                <a:gd name="T6" fmla="*/ 1019 w 1386"/>
                <a:gd name="T7" fmla="*/ 256 h 1482"/>
                <a:gd name="T8" fmla="*/ 1020 w 1386"/>
                <a:gd name="T9" fmla="*/ 585 h 1482"/>
                <a:gd name="T10" fmla="*/ 988 w 1386"/>
                <a:gd name="T11" fmla="*/ 663 h 1482"/>
                <a:gd name="T12" fmla="*/ 993 w 1386"/>
                <a:gd name="T13" fmla="*/ 874 h 1482"/>
                <a:gd name="T14" fmla="*/ 1082 w 1386"/>
                <a:gd name="T15" fmla="*/ 925 h 1482"/>
                <a:gd name="T16" fmla="*/ 1194 w 1386"/>
                <a:gd name="T17" fmla="*/ 996 h 1482"/>
                <a:gd name="T18" fmla="*/ 1315 w 1386"/>
                <a:gd name="T19" fmla="*/ 1087 h 1482"/>
                <a:gd name="T20" fmla="*/ 1367 w 1386"/>
                <a:gd name="T21" fmla="*/ 1154 h 1482"/>
                <a:gd name="T22" fmla="*/ 1386 w 1386"/>
                <a:gd name="T23" fmla="*/ 1237 h 1482"/>
                <a:gd name="T24" fmla="*/ 1376 w 1386"/>
                <a:gd name="T25" fmla="*/ 1447 h 1482"/>
                <a:gd name="T26" fmla="*/ 1334 w 1386"/>
                <a:gd name="T27" fmla="*/ 1479 h 1482"/>
                <a:gd name="T28" fmla="*/ 1280 w 1386"/>
                <a:gd name="T29" fmla="*/ 1473 h 1482"/>
                <a:gd name="T30" fmla="*/ 1248 w 1386"/>
                <a:gd name="T31" fmla="*/ 1431 h 1482"/>
                <a:gd name="T32" fmla="*/ 1244 w 1386"/>
                <a:gd name="T33" fmla="*/ 1221 h 1482"/>
                <a:gd name="T34" fmla="*/ 1188 w 1386"/>
                <a:gd name="T35" fmla="*/ 1164 h 1482"/>
                <a:gd name="T36" fmla="*/ 1075 w 1386"/>
                <a:gd name="T37" fmla="*/ 1084 h 1482"/>
                <a:gd name="T38" fmla="*/ 975 w 1386"/>
                <a:gd name="T39" fmla="*/ 1023 h 1482"/>
                <a:gd name="T40" fmla="*/ 902 w 1386"/>
                <a:gd name="T41" fmla="*/ 984 h 1482"/>
                <a:gd name="T42" fmla="*/ 861 w 1386"/>
                <a:gd name="T43" fmla="*/ 960 h 1482"/>
                <a:gd name="T44" fmla="*/ 832 w 1386"/>
                <a:gd name="T45" fmla="*/ 915 h 1482"/>
                <a:gd name="T46" fmla="*/ 832 w 1386"/>
                <a:gd name="T47" fmla="*/ 633 h 1482"/>
                <a:gd name="T48" fmla="*/ 862 w 1386"/>
                <a:gd name="T49" fmla="*/ 592 h 1482"/>
                <a:gd name="T50" fmla="*/ 881 w 1386"/>
                <a:gd name="T51" fmla="*/ 555 h 1482"/>
                <a:gd name="T52" fmla="*/ 869 w 1386"/>
                <a:gd name="T53" fmla="*/ 237 h 1482"/>
                <a:gd name="T54" fmla="*/ 810 w 1386"/>
                <a:gd name="T55" fmla="*/ 166 h 1482"/>
                <a:gd name="T56" fmla="*/ 721 w 1386"/>
                <a:gd name="T57" fmla="*/ 139 h 1482"/>
                <a:gd name="T58" fmla="*/ 602 w 1386"/>
                <a:gd name="T59" fmla="*/ 152 h 1482"/>
                <a:gd name="T60" fmla="*/ 533 w 1386"/>
                <a:gd name="T61" fmla="*/ 209 h 1482"/>
                <a:gd name="T62" fmla="*/ 505 w 1386"/>
                <a:gd name="T63" fmla="*/ 300 h 1482"/>
                <a:gd name="T64" fmla="*/ 514 w 1386"/>
                <a:gd name="T65" fmla="*/ 583 h 1482"/>
                <a:gd name="T66" fmla="*/ 548 w 1386"/>
                <a:gd name="T67" fmla="*/ 618 h 1482"/>
                <a:gd name="T68" fmla="*/ 556 w 1386"/>
                <a:gd name="T69" fmla="*/ 897 h 1482"/>
                <a:gd name="T70" fmla="*/ 538 w 1386"/>
                <a:gd name="T71" fmla="*/ 948 h 1482"/>
                <a:gd name="T72" fmla="*/ 500 w 1386"/>
                <a:gd name="T73" fmla="*/ 975 h 1482"/>
                <a:gd name="T74" fmla="*/ 439 w 1386"/>
                <a:gd name="T75" fmla="*/ 1008 h 1482"/>
                <a:gd name="T76" fmla="*/ 347 w 1386"/>
                <a:gd name="T77" fmla="*/ 1061 h 1482"/>
                <a:gd name="T78" fmla="*/ 236 w 1386"/>
                <a:gd name="T79" fmla="*/ 1136 h 1482"/>
                <a:gd name="T80" fmla="*/ 149 w 1386"/>
                <a:gd name="T81" fmla="*/ 1206 h 1482"/>
                <a:gd name="T82" fmla="*/ 141 w 1386"/>
                <a:gd name="T83" fmla="*/ 1412 h 1482"/>
                <a:gd name="T84" fmla="*/ 120 w 1386"/>
                <a:gd name="T85" fmla="*/ 1461 h 1482"/>
                <a:gd name="T86" fmla="*/ 70 w 1386"/>
                <a:gd name="T87" fmla="*/ 1482 h 1482"/>
                <a:gd name="T88" fmla="*/ 20 w 1386"/>
                <a:gd name="T89" fmla="*/ 1461 h 1482"/>
                <a:gd name="T90" fmla="*/ 0 w 1386"/>
                <a:gd name="T91" fmla="*/ 1412 h 1482"/>
                <a:gd name="T92" fmla="*/ 9 w 1386"/>
                <a:gd name="T93" fmla="*/ 1180 h 1482"/>
                <a:gd name="T94" fmla="*/ 50 w 1386"/>
                <a:gd name="T95" fmla="*/ 1107 h 1482"/>
                <a:gd name="T96" fmla="*/ 152 w 1386"/>
                <a:gd name="T97" fmla="*/ 1025 h 1482"/>
                <a:gd name="T98" fmla="*/ 268 w 1386"/>
                <a:gd name="T99" fmla="*/ 946 h 1482"/>
                <a:gd name="T100" fmla="*/ 367 w 1386"/>
                <a:gd name="T101" fmla="*/ 888 h 1482"/>
                <a:gd name="T102" fmla="*/ 416 w 1386"/>
                <a:gd name="T103" fmla="*/ 684 h 1482"/>
                <a:gd name="T104" fmla="*/ 373 w 1386"/>
                <a:gd name="T105" fmla="*/ 612 h 1482"/>
                <a:gd name="T106" fmla="*/ 364 w 1386"/>
                <a:gd name="T107" fmla="*/ 300 h 1482"/>
                <a:gd name="T108" fmla="*/ 393 w 1386"/>
                <a:gd name="T109" fmla="*/ 174 h 1482"/>
                <a:gd name="T110" fmla="*/ 467 w 1386"/>
                <a:gd name="T111" fmla="*/ 74 h 1482"/>
                <a:gd name="T112" fmla="*/ 578 w 1386"/>
                <a:gd name="T113" fmla="*/ 1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6" h="1482">
                  <a:moveTo>
                    <a:pt x="666" y="0"/>
                  </a:moveTo>
                  <a:lnTo>
                    <a:pt x="721" y="0"/>
                  </a:lnTo>
                  <a:lnTo>
                    <a:pt x="765" y="3"/>
                  </a:lnTo>
                  <a:lnTo>
                    <a:pt x="808" y="13"/>
                  </a:lnTo>
                  <a:lnTo>
                    <a:pt x="848" y="28"/>
                  </a:lnTo>
                  <a:lnTo>
                    <a:pt x="885" y="49"/>
                  </a:lnTo>
                  <a:lnTo>
                    <a:pt x="919" y="74"/>
                  </a:lnTo>
                  <a:lnTo>
                    <a:pt x="948" y="103"/>
                  </a:lnTo>
                  <a:lnTo>
                    <a:pt x="974" y="137"/>
                  </a:lnTo>
                  <a:lnTo>
                    <a:pt x="994" y="174"/>
                  </a:lnTo>
                  <a:lnTo>
                    <a:pt x="1009" y="214"/>
                  </a:lnTo>
                  <a:lnTo>
                    <a:pt x="1019" y="256"/>
                  </a:lnTo>
                  <a:lnTo>
                    <a:pt x="1022" y="300"/>
                  </a:lnTo>
                  <a:lnTo>
                    <a:pt x="1022" y="555"/>
                  </a:lnTo>
                  <a:lnTo>
                    <a:pt x="1020" y="585"/>
                  </a:lnTo>
                  <a:lnTo>
                    <a:pt x="1013" y="612"/>
                  </a:lnTo>
                  <a:lnTo>
                    <a:pt x="1002" y="639"/>
                  </a:lnTo>
                  <a:lnTo>
                    <a:pt x="988" y="663"/>
                  </a:lnTo>
                  <a:lnTo>
                    <a:pt x="970" y="684"/>
                  </a:lnTo>
                  <a:lnTo>
                    <a:pt x="970" y="862"/>
                  </a:lnTo>
                  <a:lnTo>
                    <a:pt x="993" y="874"/>
                  </a:lnTo>
                  <a:lnTo>
                    <a:pt x="1019" y="888"/>
                  </a:lnTo>
                  <a:lnTo>
                    <a:pt x="1048" y="905"/>
                  </a:lnTo>
                  <a:lnTo>
                    <a:pt x="1082" y="925"/>
                  </a:lnTo>
                  <a:lnTo>
                    <a:pt x="1117" y="946"/>
                  </a:lnTo>
                  <a:lnTo>
                    <a:pt x="1155" y="970"/>
                  </a:lnTo>
                  <a:lnTo>
                    <a:pt x="1194" y="996"/>
                  </a:lnTo>
                  <a:lnTo>
                    <a:pt x="1234" y="1025"/>
                  </a:lnTo>
                  <a:lnTo>
                    <a:pt x="1275" y="1055"/>
                  </a:lnTo>
                  <a:lnTo>
                    <a:pt x="1315" y="1087"/>
                  </a:lnTo>
                  <a:lnTo>
                    <a:pt x="1336" y="1107"/>
                  </a:lnTo>
                  <a:lnTo>
                    <a:pt x="1353" y="1130"/>
                  </a:lnTo>
                  <a:lnTo>
                    <a:pt x="1367" y="1154"/>
                  </a:lnTo>
                  <a:lnTo>
                    <a:pt x="1378" y="1180"/>
                  </a:lnTo>
                  <a:lnTo>
                    <a:pt x="1384" y="1208"/>
                  </a:lnTo>
                  <a:lnTo>
                    <a:pt x="1386" y="1237"/>
                  </a:lnTo>
                  <a:lnTo>
                    <a:pt x="1386" y="1412"/>
                  </a:lnTo>
                  <a:lnTo>
                    <a:pt x="1384" y="1431"/>
                  </a:lnTo>
                  <a:lnTo>
                    <a:pt x="1376" y="1447"/>
                  </a:lnTo>
                  <a:lnTo>
                    <a:pt x="1366" y="1461"/>
                  </a:lnTo>
                  <a:lnTo>
                    <a:pt x="1351" y="1473"/>
                  </a:lnTo>
                  <a:lnTo>
                    <a:pt x="1334" y="1479"/>
                  </a:lnTo>
                  <a:lnTo>
                    <a:pt x="1316" y="1482"/>
                  </a:lnTo>
                  <a:lnTo>
                    <a:pt x="1297" y="1479"/>
                  </a:lnTo>
                  <a:lnTo>
                    <a:pt x="1280" y="1473"/>
                  </a:lnTo>
                  <a:lnTo>
                    <a:pt x="1266" y="1461"/>
                  </a:lnTo>
                  <a:lnTo>
                    <a:pt x="1255" y="1447"/>
                  </a:lnTo>
                  <a:lnTo>
                    <a:pt x="1248" y="1431"/>
                  </a:lnTo>
                  <a:lnTo>
                    <a:pt x="1246" y="1412"/>
                  </a:lnTo>
                  <a:lnTo>
                    <a:pt x="1246" y="1237"/>
                  </a:lnTo>
                  <a:lnTo>
                    <a:pt x="1244" y="1221"/>
                  </a:lnTo>
                  <a:lnTo>
                    <a:pt x="1237" y="1206"/>
                  </a:lnTo>
                  <a:lnTo>
                    <a:pt x="1227" y="1195"/>
                  </a:lnTo>
                  <a:lnTo>
                    <a:pt x="1188" y="1164"/>
                  </a:lnTo>
                  <a:lnTo>
                    <a:pt x="1150" y="1136"/>
                  </a:lnTo>
                  <a:lnTo>
                    <a:pt x="1112" y="1109"/>
                  </a:lnTo>
                  <a:lnTo>
                    <a:pt x="1075" y="1084"/>
                  </a:lnTo>
                  <a:lnTo>
                    <a:pt x="1039" y="1061"/>
                  </a:lnTo>
                  <a:lnTo>
                    <a:pt x="1006" y="1041"/>
                  </a:lnTo>
                  <a:lnTo>
                    <a:pt x="975" y="1023"/>
                  </a:lnTo>
                  <a:lnTo>
                    <a:pt x="947" y="1008"/>
                  </a:lnTo>
                  <a:lnTo>
                    <a:pt x="923" y="994"/>
                  </a:lnTo>
                  <a:lnTo>
                    <a:pt x="902" y="984"/>
                  </a:lnTo>
                  <a:lnTo>
                    <a:pt x="886" y="975"/>
                  </a:lnTo>
                  <a:lnTo>
                    <a:pt x="876" y="970"/>
                  </a:lnTo>
                  <a:lnTo>
                    <a:pt x="861" y="960"/>
                  </a:lnTo>
                  <a:lnTo>
                    <a:pt x="848" y="948"/>
                  </a:lnTo>
                  <a:lnTo>
                    <a:pt x="839" y="933"/>
                  </a:lnTo>
                  <a:lnTo>
                    <a:pt x="832" y="915"/>
                  </a:lnTo>
                  <a:lnTo>
                    <a:pt x="830" y="897"/>
                  </a:lnTo>
                  <a:lnTo>
                    <a:pt x="830" y="651"/>
                  </a:lnTo>
                  <a:lnTo>
                    <a:pt x="832" y="633"/>
                  </a:lnTo>
                  <a:lnTo>
                    <a:pt x="839" y="618"/>
                  </a:lnTo>
                  <a:lnTo>
                    <a:pt x="848" y="604"/>
                  </a:lnTo>
                  <a:lnTo>
                    <a:pt x="862" y="592"/>
                  </a:lnTo>
                  <a:lnTo>
                    <a:pt x="872" y="583"/>
                  </a:lnTo>
                  <a:lnTo>
                    <a:pt x="879" y="569"/>
                  </a:lnTo>
                  <a:lnTo>
                    <a:pt x="881" y="555"/>
                  </a:lnTo>
                  <a:lnTo>
                    <a:pt x="881" y="300"/>
                  </a:lnTo>
                  <a:lnTo>
                    <a:pt x="878" y="267"/>
                  </a:lnTo>
                  <a:lnTo>
                    <a:pt x="869" y="237"/>
                  </a:lnTo>
                  <a:lnTo>
                    <a:pt x="854" y="209"/>
                  </a:lnTo>
                  <a:lnTo>
                    <a:pt x="834" y="186"/>
                  </a:lnTo>
                  <a:lnTo>
                    <a:pt x="810" y="166"/>
                  </a:lnTo>
                  <a:lnTo>
                    <a:pt x="784" y="152"/>
                  </a:lnTo>
                  <a:lnTo>
                    <a:pt x="753" y="142"/>
                  </a:lnTo>
                  <a:lnTo>
                    <a:pt x="721" y="139"/>
                  </a:lnTo>
                  <a:lnTo>
                    <a:pt x="666" y="139"/>
                  </a:lnTo>
                  <a:lnTo>
                    <a:pt x="633" y="142"/>
                  </a:lnTo>
                  <a:lnTo>
                    <a:pt x="602" y="152"/>
                  </a:lnTo>
                  <a:lnTo>
                    <a:pt x="576" y="166"/>
                  </a:lnTo>
                  <a:lnTo>
                    <a:pt x="552" y="186"/>
                  </a:lnTo>
                  <a:lnTo>
                    <a:pt x="533" y="209"/>
                  </a:lnTo>
                  <a:lnTo>
                    <a:pt x="518" y="237"/>
                  </a:lnTo>
                  <a:lnTo>
                    <a:pt x="509" y="267"/>
                  </a:lnTo>
                  <a:lnTo>
                    <a:pt x="505" y="300"/>
                  </a:lnTo>
                  <a:lnTo>
                    <a:pt x="505" y="555"/>
                  </a:lnTo>
                  <a:lnTo>
                    <a:pt x="508" y="569"/>
                  </a:lnTo>
                  <a:lnTo>
                    <a:pt x="514" y="583"/>
                  </a:lnTo>
                  <a:lnTo>
                    <a:pt x="524" y="592"/>
                  </a:lnTo>
                  <a:lnTo>
                    <a:pt x="538" y="604"/>
                  </a:lnTo>
                  <a:lnTo>
                    <a:pt x="548" y="618"/>
                  </a:lnTo>
                  <a:lnTo>
                    <a:pt x="554" y="633"/>
                  </a:lnTo>
                  <a:lnTo>
                    <a:pt x="556" y="651"/>
                  </a:lnTo>
                  <a:lnTo>
                    <a:pt x="556" y="897"/>
                  </a:lnTo>
                  <a:lnTo>
                    <a:pt x="554" y="915"/>
                  </a:lnTo>
                  <a:lnTo>
                    <a:pt x="548" y="932"/>
                  </a:lnTo>
                  <a:lnTo>
                    <a:pt x="538" y="948"/>
                  </a:lnTo>
                  <a:lnTo>
                    <a:pt x="526" y="960"/>
                  </a:lnTo>
                  <a:lnTo>
                    <a:pt x="511" y="970"/>
                  </a:lnTo>
                  <a:lnTo>
                    <a:pt x="500" y="975"/>
                  </a:lnTo>
                  <a:lnTo>
                    <a:pt x="484" y="984"/>
                  </a:lnTo>
                  <a:lnTo>
                    <a:pt x="464" y="994"/>
                  </a:lnTo>
                  <a:lnTo>
                    <a:pt x="439" y="1008"/>
                  </a:lnTo>
                  <a:lnTo>
                    <a:pt x="412" y="1023"/>
                  </a:lnTo>
                  <a:lnTo>
                    <a:pt x="381" y="1041"/>
                  </a:lnTo>
                  <a:lnTo>
                    <a:pt x="347" y="1061"/>
                  </a:lnTo>
                  <a:lnTo>
                    <a:pt x="311" y="1084"/>
                  </a:lnTo>
                  <a:lnTo>
                    <a:pt x="274" y="1109"/>
                  </a:lnTo>
                  <a:lnTo>
                    <a:pt x="236" y="1136"/>
                  </a:lnTo>
                  <a:lnTo>
                    <a:pt x="199" y="1164"/>
                  </a:lnTo>
                  <a:lnTo>
                    <a:pt x="160" y="1195"/>
                  </a:lnTo>
                  <a:lnTo>
                    <a:pt x="149" y="1206"/>
                  </a:lnTo>
                  <a:lnTo>
                    <a:pt x="143" y="1221"/>
                  </a:lnTo>
                  <a:lnTo>
                    <a:pt x="141" y="1237"/>
                  </a:lnTo>
                  <a:lnTo>
                    <a:pt x="141" y="1412"/>
                  </a:lnTo>
                  <a:lnTo>
                    <a:pt x="138" y="1431"/>
                  </a:lnTo>
                  <a:lnTo>
                    <a:pt x="131" y="1447"/>
                  </a:lnTo>
                  <a:lnTo>
                    <a:pt x="120" y="1461"/>
                  </a:lnTo>
                  <a:lnTo>
                    <a:pt x="106" y="1473"/>
                  </a:lnTo>
                  <a:lnTo>
                    <a:pt x="89" y="1479"/>
                  </a:lnTo>
                  <a:lnTo>
                    <a:pt x="70" y="1482"/>
                  </a:lnTo>
                  <a:lnTo>
                    <a:pt x="52" y="1479"/>
                  </a:lnTo>
                  <a:lnTo>
                    <a:pt x="35" y="1473"/>
                  </a:lnTo>
                  <a:lnTo>
                    <a:pt x="20" y="1461"/>
                  </a:lnTo>
                  <a:lnTo>
                    <a:pt x="10" y="1447"/>
                  </a:lnTo>
                  <a:lnTo>
                    <a:pt x="2" y="1431"/>
                  </a:lnTo>
                  <a:lnTo>
                    <a:pt x="0" y="1412"/>
                  </a:lnTo>
                  <a:lnTo>
                    <a:pt x="0" y="1237"/>
                  </a:lnTo>
                  <a:lnTo>
                    <a:pt x="2" y="1208"/>
                  </a:lnTo>
                  <a:lnTo>
                    <a:pt x="9" y="1180"/>
                  </a:lnTo>
                  <a:lnTo>
                    <a:pt x="18" y="1153"/>
                  </a:lnTo>
                  <a:lnTo>
                    <a:pt x="33" y="1129"/>
                  </a:lnTo>
                  <a:lnTo>
                    <a:pt x="50" y="1107"/>
                  </a:lnTo>
                  <a:lnTo>
                    <a:pt x="71" y="1087"/>
                  </a:lnTo>
                  <a:lnTo>
                    <a:pt x="111" y="1054"/>
                  </a:lnTo>
                  <a:lnTo>
                    <a:pt x="152" y="1025"/>
                  </a:lnTo>
                  <a:lnTo>
                    <a:pt x="192" y="996"/>
                  </a:lnTo>
                  <a:lnTo>
                    <a:pt x="231" y="970"/>
                  </a:lnTo>
                  <a:lnTo>
                    <a:pt x="268" y="946"/>
                  </a:lnTo>
                  <a:lnTo>
                    <a:pt x="304" y="924"/>
                  </a:lnTo>
                  <a:lnTo>
                    <a:pt x="338" y="905"/>
                  </a:lnTo>
                  <a:lnTo>
                    <a:pt x="367" y="888"/>
                  </a:lnTo>
                  <a:lnTo>
                    <a:pt x="394" y="873"/>
                  </a:lnTo>
                  <a:lnTo>
                    <a:pt x="416" y="862"/>
                  </a:lnTo>
                  <a:lnTo>
                    <a:pt x="416" y="684"/>
                  </a:lnTo>
                  <a:lnTo>
                    <a:pt x="398" y="663"/>
                  </a:lnTo>
                  <a:lnTo>
                    <a:pt x="383" y="639"/>
                  </a:lnTo>
                  <a:lnTo>
                    <a:pt x="373" y="612"/>
                  </a:lnTo>
                  <a:lnTo>
                    <a:pt x="366" y="585"/>
                  </a:lnTo>
                  <a:lnTo>
                    <a:pt x="364" y="555"/>
                  </a:lnTo>
                  <a:lnTo>
                    <a:pt x="364" y="300"/>
                  </a:lnTo>
                  <a:lnTo>
                    <a:pt x="367" y="256"/>
                  </a:lnTo>
                  <a:lnTo>
                    <a:pt x="377" y="214"/>
                  </a:lnTo>
                  <a:lnTo>
                    <a:pt x="393" y="174"/>
                  </a:lnTo>
                  <a:lnTo>
                    <a:pt x="413" y="137"/>
                  </a:lnTo>
                  <a:lnTo>
                    <a:pt x="438" y="103"/>
                  </a:lnTo>
                  <a:lnTo>
                    <a:pt x="467" y="74"/>
                  </a:lnTo>
                  <a:lnTo>
                    <a:pt x="501" y="49"/>
                  </a:lnTo>
                  <a:lnTo>
                    <a:pt x="538" y="28"/>
                  </a:lnTo>
                  <a:lnTo>
                    <a:pt x="578" y="13"/>
                  </a:lnTo>
                  <a:lnTo>
                    <a:pt x="621" y="3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716233" y="1900570"/>
            <a:ext cx="1608881" cy="21528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79151" y="3043773"/>
            <a:ext cx="168304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25892" y="2694558"/>
            <a:ext cx="118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9" name="Group 111"/>
          <p:cNvGrpSpPr/>
          <p:nvPr/>
        </p:nvGrpSpPr>
        <p:grpSpPr>
          <a:xfrm>
            <a:off x="7310023" y="2174022"/>
            <a:ext cx="444450" cy="443173"/>
            <a:chOff x="8153400" y="2690813"/>
            <a:chExt cx="552450" cy="550862"/>
          </a:xfrm>
          <a:solidFill>
            <a:schemeClr val="accent1"/>
          </a:solidFill>
        </p:grpSpPr>
        <p:sp>
          <p:nvSpPr>
            <p:cNvPr id="30" name="Freeform 123"/>
            <p:cNvSpPr/>
            <p:nvPr/>
          </p:nvSpPr>
          <p:spPr bwMode="auto">
            <a:xfrm>
              <a:off x="8315325" y="2835275"/>
              <a:ext cx="228600" cy="239712"/>
            </a:xfrm>
            <a:custGeom>
              <a:avLst/>
              <a:gdLst>
                <a:gd name="T0" fmla="*/ 803 w 1447"/>
                <a:gd name="T1" fmla="*/ 4 h 1516"/>
                <a:gd name="T2" fmla="*/ 937 w 1447"/>
                <a:gd name="T3" fmla="*/ 47 h 1516"/>
                <a:gd name="T4" fmla="*/ 1045 w 1447"/>
                <a:gd name="T5" fmla="*/ 131 h 1516"/>
                <a:gd name="T6" fmla="*/ 1117 w 1447"/>
                <a:gd name="T7" fmla="*/ 249 h 1516"/>
                <a:gd name="T8" fmla="*/ 1143 w 1447"/>
                <a:gd name="T9" fmla="*/ 388 h 1516"/>
                <a:gd name="T10" fmla="*/ 1134 w 1447"/>
                <a:gd name="T11" fmla="*/ 803 h 1516"/>
                <a:gd name="T12" fmla="*/ 1093 w 1447"/>
                <a:gd name="T13" fmla="*/ 884 h 1516"/>
                <a:gd name="T14" fmla="*/ 1095 w 1447"/>
                <a:gd name="T15" fmla="*/ 1191 h 1516"/>
                <a:gd name="T16" fmla="*/ 1188 w 1447"/>
                <a:gd name="T17" fmla="*/ 1242 h 1516"/>
                <a:gd name="T18" fmla="*/ 1308 w 1447"/>
                <a:gd name="T19" fmla="*/ 1315 h 1516"/>
                <a:gd name="T20" fmla="*/ 1418 w 1447"/>
                <a:gd name="T21" fmla="*/ 1388 h 1516"/>
                <a:gd name="T22" fmla="*/ 1447 w 1447"/>
                <a:gd name="T23" fmla="*/ 1434 h 1516"/>
                <a:gd name="T24" fmla="*/ 1435 w 1447"/>
                <a:gd name="T25" fmla="*/ 1486 h 1516"/>
                <a:gd name="T26" fmla="*/ 1394 w 1447"/>
                <a:gd name="T27" fmla="*/ 1513 h 1516"/>
                <a:gd name="T28" fmla="*/ 1349 w 1447"/>
                <a:gd name="T29" fmla="*/ 1510 h 1516"/>
                <a:gd name="T30" fmla="*/ 1233 w 1447"/>
                <a:gd name="T31" fmla="*/ 1433 h 1516"/>
                <a:gd name="T32" fmla="*/ 1119 w 1447"/>
                <a:gd name="T33" fmla="*/ 1364 h 1516"/>
                <a:gd name="T34" fmla="*/ 1032 w 1447"/>
                <a:gd name="T35" fmla="*/ 1316 h 1516"/>
                <a:gd name="T36" fmla="*/ 980 w 1447"/>
                <a:gd name="T37" fmla="*/ 1290 h 1516"/>
                <a:gd name="T38" fmla="*/ 941 w 1447"/>
                <a:gd name="T39" fmla="*/ 1250 h 1516"/>
                <a:gd name="T40" fmla="*/ 932 w 1447"/>
                <a:gd name="T41" fmla="*/ 872 h 1516"/>
                <a:gd name="T42" fmla="*/ 950 w 1447"/>
                <a:gd name="T43" fmla="*/ 826 h 1516"/>
                <a:gd name="T44" fmla="*/ 993 w 1447"/>
                <a:gd name="T45" fmla="*/ 783 h 1516"/>
                <a:gd name="T46" fmla="*/ 1003 w 1447"/>
                <a:gd name="T47" fmla="*/ 388 h 1516"/>
                <a:gd name="T48" fmla="*/ 975 w 1447"/>
                <a:gd name="T49" fmla="*/ 275 h 1516"/>
                <a:gd name="T50" fmla="*/ 902 w 1447"/>
                <a:gd name="T51" fmla="*/ 189 h 1516"/>
                <a:gd name="T52" fmla="*/ 796 w 1447"/>
                <a:gd name="T53" fmla="*/ 144 h 1516"/>
                <a:gd name="T54" fmla="*/ 640 w 1447"/>
                <a:gd name="T55" fmla="*/ 144 h 1516"/>
                <a:gd name="T56" fmla="*/ 533 w 1447"/>
                <a:gd name="T57" fmla="*/ 189 h 1516"/>
                <a:gd name="T58" fmla="*/ 459 w 1447"/>
                <a:gd name="T59" fmla="*/ 275 h 1516"/>
                <a:gd name="T60" fmla="*/ 432 w 1447"/>
                <a:gd name="T61" fmla="*/ 388 h 1516"/>
                <a:gd name="T62" fmla="*/ 442 w 1447"/>
                <a:gd name="T63" fmla="*/ 783 h 1516"/>
                <a:gd name="T64" fmla="*/ 485 w 1447"/>
                <a:gd name="T65" fmla="*/ 826 h 1516"/>
                <a:gd name="T66" fmla="*/ 503 w 1447"/>
                <a:gd name="T67" fmla="*/ 872 h 1516"/>
                <a:gd name="T68" fmla="*/ 494 w 1447"/>
                <a:gd name="T69" fmla="*/ 1250 h 1516"/>
                <a:gd name="T70" fmla="*/ 454 w 1447"/>
                <a:gd name="T71" fmla="*/ 1290 h 1516"/>
                <a:gd name="T72" fmla="*/ 400 w 1447"/>
                <a:gd name="T73" fmla="*/ 1317 h 1516"/>
                <a:gd name="T74" fmla="*/ 311 w 1447"/>
                <a:gd name="T75" fmla="*/ 1366 h 1516"/>
                <a:gd name="T76" fmla="*/ 196 w 1447"/>
                <a:gd name="T77" fmla="*/ 1436 h 1516"/>
                <a:gd name="T78" fmla="*/ 93 w 1447"/>
                <a:gd name="T79" fmla="*/ 1502 h 1516"/>
                <a:gd name="T80" fmla="*/ 41 w 1447"/>
                <a:gd name="T81" fmla="*/ 1500 h 1516"/>
                <a:gd name="T82" fmla="*/ 3 w 1447"/>
                <a:gd name="T83" fmla="*/ 1459 h 1516"/>
                <a:gd name="T84" fmla="*/ 6 w 1447"/>
                <a:gd name="T85" fmla="*/ 1406 h 1516"/>
                <a:gd name="T86" fmla="*/ 75 w 1447"/>
                <a:gd name="T87" fmla="*/ 1346 h 1516"/>
                <a:gd name="T88" fmla="*/ 205 w 1447"/>
                <a:gd name="T89" fmla="*/ 1265 h 1516"/>
                <a:gd name="T90" fmla="*/ 310 w 1447"/>
                <a:gd name="T91" fmla="*/ 1206 h 1516"/>
                <a:gd name="T92" fmla="*/ 361 w 1447"/>
                <a:gd name="T93" fmla="*/ 907 h 1516"/>
                <a:gd name="T94" fmla="*/ 302 w 1447"/>
                <a:gd name="T95" fmla="*/ 814 h 1516"/>
                <a:gd name="T96" fmla="*/ 291 w 1447"/>
                <a:gd name="T97" fmla="*/ 388 h 1516"/>
                <a:gd name="T98" fmla="*/ 316 w 1447"/>
                <a:gd name="T99" fmla="*/ 249 h 1516"/>
                <a:gd name="T100" fmla="*/ 389 w 1447"/>
                <a:gd name="T101" fmla="*/ 131 h 1516"/>
                <a:gd name="T102" fmla="*/ 496 w 1447"/>
                <a:gd name="T103" fmla="*/ 47 h 1516"/>
                <a:gd name="T104" fmla="*/ 630 w 1447"/>
                <a:gd name="T105" fmla="*/ 4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7" h="1516">
                  <a:moveTo>
                    <a:pt x="679" y="0"/>
                  </a:moveTo>
                  <a:lnTo>
                    <a:pt x="755" y="0"/>
                  </a:lnTo>
                  <a:lnTo>
                    <a:pt x="803" y="4"/>
                  </a:lnTo>
                  <a:lnTo>
                    <a:pt x="851" y="13"/>
                  </a:lnTo>
                  <a:lnTo>
                    <a:pt x="895" y="27"/>
                  </a:lnTo>
                  <a:lnTo>
                    <a:pt x="937" y="47"/>
                  </a:lnTo>
                  <a:lnTo>
                    <a:pt x="976" y="70"/>
                  </a:lnTo>
                  <a:lnTo>
                    <a:pt x="1013" y="98"/>
                  </a:lnTo>
                  <a:lnTo>
                    <a:pt x="1045" y="131"/>
                  </a:lnTo>
                  <a:lnTo>
                    <a:pt x="1073" y="166"/>
                  </a:lnTo>
                  <a:lnTo>
                    <a:pt x="1097" y="206"/>
                  </a:lnTo>
                  <a:lnTo>
                    <a:pt x="1117" y="249"/>
                  </a:lnTo>
                  <a:lnTo>
                    <a:pt x="1131" y="293"/>
                  </a:lnTo>
                  <a:lnTo>
                    <a:pt x="1139" y="340"/>
                  </a:lnTo>
                  <a:lnTo>
                    <a:pt x="1143" y="388"/>
                  </a:lnTo>
                  <a:lnTo>
                    <a:pt x="1143" y="741"/>
                  </a:lnTo>
                  <a:lnTo>
                    <a:pt x="1141" y="772"/>
                  </a:lnTo>
                  <a:lnTo>
                    <a:pt x="1134" y="803"/>
                  </a:lnTo>
                  <a:lnTo>
                    <a:pt x="1125" y="831"/>
                  </a:lnTo>
                  <a:lnTo>
                    <a:pt x="1110" y="858"/>
                  </a:lnTo>
                  <a:lnTo>
                    <a:pt x="1093" y="884"/>
                  </a:lnTo>
                  <a:lnTo>
                    <a:pt x="1072" y="907"/>
                  </a:lnTo>
                  <a:lnTo>
                    <a:pt x="1072" y="1179"/>
                  </a:lnTo>
                  <a:lnTo>
                    <a:pt x="1095" y="1191"/>
                  </a:lnTo>
                  <a:lnTo>
                    <a:pt x="1123" y="1205"/>
                  </a:lnTo>
                  <a:lnTo>
                    <a:pt x="1153" y="1222"/>
                  </a:lnTo>
                  <a:lnTo>
                    <a:pt x="1188" y="1242"/>
                  </a:lnTo>
                  <a:lnTo>
                    <a:pt x="1226" y="1264"/>
                  </a:lnTo>
                  <a:lnTo>
                    <a:pt x="1266" y="1288"/>
                  </a:lnTo>
                  <a:lnTo>
                    <a:pt x="1308" y="1315"/>
                  </a:lnTo>
                  <a:lnTo>
                    <a:pt x="1353" y="1343"/>
                  </a:lnTo>
                  <a:lnTo>
                    <a:pt x="1385" y="1365"/>
                  </a:lnTo>
                  <a:lnTo>
                    <a:pt x="1418" y="1388"/>
                  </a:lnTo>
                  <a:lnTo>
                    <a:pt x="1432" y="1401"/>
                  </a:lnTo>
                  <a:lnTo>
                    <a:pt x="1441" y="1417"/>
                  </a:lnTo>
                  <a:lnTo>
                    <a:pt x="1447" y="1434"/>
                  </a:lnTo>
                  <a:lnTo>
                    <a:pt x="1447" y="1451"/>
                  </a:lnTo>
                  <a:lnTo>
                    <a:pt x="1444" y="1469"/>
                  </a:lnTo>
                  <a:lnTo>
                    <a:pt x="1435" y="1486"/>
                  </a:lnTo>
                  <a:lnTo>
                    <a:pt x="1423" y="1499"/>
                  </a:lnTo>
                  <a:lnTo>
                    <a:pt x="1409" y="1508"/>
                  </a:lnTo>
                  <a:lnTo>
                    <a:pt x="1394" y="1513"/>
                  </a:lnTo>
                  <a:lnTo>
                    <a:pt x="1378" y="1516"/>
                  </a:lnTo>
                  <a:lnTo>
                    <a:pt x="1363" y="1515"/>
                  </a:lnTo>
                  <a:lnTo>
                    <a:pt x="1349" y="1510"/>
                  </a:lnTo>
                  <a:lnTo>
                    <a:pt x="1337" y="1503"/>
                  </a:lnTo>
                  <a:lnTo>
                    <a:pt x="1276" y="1460"/>
                  </a:lnTo>
                  <a:lnTo>
                    <a:pt x="1233" y="1433"/>
                  </a:lnTo>
                  <a:lnTo>
                    <a:pt x="1193" y="1408"/>
                  </a:lnTo>
                  <a:lnTo>
                    <a:pt x="1155" y="1385"/>
                  </a:lnTo>
                  <a:lnTo>
                    <a:pt x="1119" y="1364"/>
                  </a:lnTo>
                  <a:lnTo>
                    <a:pt x="1087" y="1345"/>
                  </a:lnTo>
                  <a:lnTo>
                    <a:pt x="1058" y="1329"/>
                  </a:lnTo>
                  <a:lnTo>
                    <a:pt x="1032" y="1316"/>
                  </a:lnTo>
                  <a:lnTo>
                    <a:pt x="1010" y="1304"/>
                  </a:lnTo>
                  <a:lnTo>
                    <a:pt x="993" y="1296"/>
                  </a:lnTo>
                  <a:lnTo>
                    <a:pt x="980" y="1290"/>
                  </a:lnTo>
                  <a:lnTo>
                    <a:pt x="964" y="1279"/>
                  </a:lnTo>
                  <a:lnTo>
                    <a:pt x="951" y="1265"/>
                  </a:lnTo>
                  <a:lnTo>
                    <a:pt x="941" y="1250"/>
                  </a:lnTo>
                  <a:lnTo>
                    <a:pt x="934" y="1232"/>
                  </a:lnTo>
                  <a:lnTo>
                    <a:pt x="932" y="1213"/>
                  </a:lnTo>
                  <a:lnTo>
                    <a:pt x="932" y="872"/>
                  </a:lnTo>
                  <a:lnTo>
                    <a:pt x="934" y="855"/>
                  </a:lnTo>
                  <a:lnTo>
                    <a:pt x="940" y="839"/>
                  </a:lnTo>
                  <a:lnTo>
                    <a:pt x="950" y="826"/>
                  </a:lnTo>
                  <a:lnTo>
                    <a:pt x="963" y="814"/>
                  </a:lnTo>
                  <a:lnTo>
                    <a:pt x="980" y="801"/>
                  </a:lnTo>
                  <a:lnTo>
                    <a:pt x="993" y="783"/>
                  </a:lnTo>
                  <a:lnTo>
                    <a:pt x="1000" y="763"/>
                  </a:lnTo>
                  <a:lnTo>
                    <a:pt x="1003" y="741"/>
                  </a:lnTo>
                  <a:lnTo>
                    <a:pt x="1003" y="388"/>
                  </a:lnTo>
                  <a:lnTo>
                    <a:pt x="1000" y="348"/>
                  </a:lnTo>
                  <a:lnTo>
                    <a:pt x="991" y="311"/>
                  </a:lnTo>
                  <a:lnTo>
                    <a:pt x="975" y="275"/>
                  </a:lnTo>
                  <a:lnTo>
                    <a:pt x="955" y="242"/>
                  </a:lnTo>
                  <a:lnTo>
                    <a:pt x="931" y="214"/>
                  </a:lnTo>
                  <a:lnTo>
                    <a:pt x="902" y="189"/>
                  </a:lnTo>
                  <a:lnTo>
                    <a:pt x="870" y="169"/>
                  </a:lnTo>
                  <a:lnTo>
                    <a:pt x="834" y="154"/>
                  </a:lnTo>
                  <a:lnTo>
                    <a:pt x="796" y="144"/>
                  </a:lnTo>
                  <a:lnTo>
                    <a:pt x="756" y="141"/>
                  </a:lnTo>
                  <a:lnTo>
                    <a:pt x="680" y="141"/>
                  </a:lnTo>
                  <a:lnTo>
                    <a:pt x="640" y="144"/>
                  </a:lnTo>
                  <a:lnTo>
                    <a:pt x="601" y="154"/>
                  </a:lnTo>
                  <a:lnTo>
                    <a:pt x="566" y="169"/>
                  </a:lnTo>
                  <a:lnTo>
                    <a:pt x="533" y="189"/>
                  </a:lnTo>
                  <a:lnTo>
                    <a:pt x="505" y="213"/>
                  </a:lnTo>
                  <a:lnTo>
                    <a:pt x="479" y="242"/>
                  </a:lnTo>
                  <a:lnTo>
                    <a:pt x="459" y="275"/>
                  </a:lnTo>
                  <a:lnTo>
                    <a:pt x="445" y="310"/>
                  </a:lnTo>
                  <a:lnTo>
                    <a:pt x="435" y="348"/>
                  </a:lnTo>
                  <a:lnTo>
                    <a:pt x="432" y="388"/>
                  </a:lnTo>
                  <a:lnTo>
                    <a:pt x="432" y="741"/>
                  </a:lnTo>
                  <a:lnTo>
                    <a:pt x="434" y="763"/>
                  </a:lnTo>
                  <a:lnTo>
                    <a:pt x="442" y="783"/>
                  </a:lnTo>
                  <a:lnTo>
                    <a:pt x="454" y="801"/>
                  </a:lnTo>
                  <a:lnTo>
                    <a:pt x="471" y="814"/>
                  </a:lnTo>
                  <a:lnTo>
                    <a:pt x="485" y="826"/>
                  </a:lnTo>
                  <a:lnTo>
                    <a:pt x="494" y="839"/>
                  </a:lnTo>
                  <a:lnTo>
                    <a:pt x="500" y="855"/>
                  </a:lnTo>
                  <a:lnTo>
                    <a:pt x="503" y="872"/>
                  </a:lnTo>
                  <a:lnTo>
                    <a:pt x="503" y="1213"/>
                  </a:lnTo>
                  <a:lnTo>
                    <a:pt x="500" y="1232"/>
                  </a:lnTo>
                  <a:lnTo>
                    <a:pt x="494" y="1250"/>
                  </a:lnTo>
                  <a:lnTo>
                    <a:pt x="484" y="1265"/>
                  </a:lnTo>
                  <a:lnTo>
                    <a:pt x="470" y="1279"/>
                  </a:lnTo>
                  <a:lnTo>
                    <a:pt x="454" y="1290"/>
                  </a:lnTo>
                  <a:lnTo>
                    <a:pt x="440" y="1296"/>
                  </a:lnTo>
                  <a:lnTo>
                    <a:pt x="422" y="1305"/>
                  </a:lnTo>
                  <a:lnTo>
                    <a:pt x="400" y="1317"/>
                  </a:lnTo>
                  <a:lnTo>
                    <a:pt x="374" y="1331"/>
                  </a:lnTo>
                  <a:lnTo>
                    <a:pt x="344" y="1347"/>
                  </a:lnTo>
                  <a:lnTo>
                    <a:pt x="311" y="1366"/>
                  </a:lnTo>
                  <a:lnTo>
                    <a:pt x="275" y="1387"/>
                  </a:lnTo>
                  <a:lnTo>
                    <a:pt x="237" y="1410"/>
                  </a:lnTo>
                  <a:lnTo>
                    <a:pt x="196" y="1436"/>
                  </a:lnTo>
                  <a:lnTo>
                    <a:pt x="153" y="1463"/>
                  </a:lnTo>
                  <a:lnTo>
                    <a:pt x="110" y="1492"/>
                  </a:lnTo>
                  <a:lnTo>
                    <a:pt x="93" y="1502"/>
                  </a:lnTo>
                  <a:lnTo>
                    <a:pt x="75" y="1505"/>
                  </a:lnTo>
                  <a:lnTo>
                    <a:pt x="58" y="1505"/>
                  </a:lnTo>
                  <a:lnTo>
                    <a:pt x="41" y="1500"/>
                  </a:lnTo>
                  <a:lnTo>
                    <a:pt x="25" y="1489"/>
                  </a:lnTo>
                  <a:lnTo>
                    <a:pt x="12" y="1476"/>
                  </a:lnTo>
                  <a:lnTo>
                    <a:pt x="3" y="1459"/>
                  </a:lnTo>
                  <a:lnTo>
                    <a:pt x="0" y="1441"/>
                  </a:lnTo>
                  <a:lnTo>
                    <a:pt x="1" y="1423"/>
                  </a:lnTo>
                  <a:lnTo>
                    <a:pt x="6" y="1406"/>
                  </a:lnTo>
                  <a:lnTo>
                    <a:pt x="15" y="1390"/>
                  </a:lnTo>
                  <a:lnTo>
                    <a:pt x="29" y="1378"/>
                  </a:lnTo>
                  <a:lnTo>
                    <a:pt x="75" y="1346"/>
                  </a:lnTo>
                  <a:lnTo>
                    <a:pt x="121" y="1317"/>
                  </a:lnTo>
                  <a:lnTo>
                    <a:pt x="164" y="1291"/>
                  </a:lnTo>
                  <a:lnTo>
                    <a:pt x="205" y="1265"/>
                  </a:lnTo>
                  <a:lnTo>
                    <a:pt x="243" y="1243"/>
                  </a:lnTo>
                  <a:lnTo>
                    <a:pt x="278" y="1223"/>
                  </a:lnTo>
                  <a:lnTo>
                    <a:pt x="310" y="1206"/>
                  </a:lnTo>
                  <a:lnTo>
                    <a:pt x="338" y="1192"/>
                  </a:lnTo>
                  <a:lnTo>
                    <a:pt x="361" y="1179"/>
                  </a:lnTo>
                  <a:lnTo>
                    <a:pt x="361" y="907"/>
                  </a:lnTo>
                  <a:lnTo>
                    <a:pt x="337" y="878"/>
                  </a:lnTo>
                  <a:lnTo>
                    <a:pt x="317" y="848"/>
                  </a:lnTo>
                  <a:lnTo>
                    <a:pt x="302" y="814"/>
                  </a:lnTo>
                  <a:lnTo>
                    <a:pt x="293" y="778"/>
                  </a:lnTo>
                  <a:lnTo>
                    <a:pt x="291" y="741"/>
                  </a:lnTo>
                  <a:lnTo>
                    <a:pt x="291" y="388"/>
                  </a:lnTo>
                  <a:lnTo>
                    <a:pt x="293" y="340"/>
                  </a:lnTo>
                  <a:lnTo>
                    <a:pt x="302" y="293"/>
                  </a:lnTo>
                  <a:lnTo>
                    <a:pt x="316" y="249"/>
                  </a:lnTo>
                  <a:lnTo>
                    <a:pt x="336" y="206"/>
                  </a:lnTo>
                  <a:lnTo>
                    <a:pt x="360" y="166"/>
                  </a:lnTo>
                  <a:lnTo>
                    <a:pt x="389" y="131"/>
                  </a:lnTo>
                  <a:lnTo>
                    <a:pt x="420" y="98"/>
                  </a:lnTo>
                  <a:lnTo>
                    <a:pt x="456" y="70"/>
                  </a:lnTo>
                  <a:lnTo>
                    <a:pt x="496" y="47"/>
                  </a:lnTo>
                  <a:lnTo>
                    <a:pt x="538" y="27"/>
                  </a:lnTo>
                  <a:lnTo>
                    <a:pt x="583" y="13"/>
                  </a:lnTo>
                  <a:lnTo>
                    <a:pt x="630" y="4"/>
                  </a:lnTo>
                  <a:lnTo>
                    <a:pt x="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Freeform 124"/>
            <p:cNvSpPr>
              <a:spLocks noEditPoints="1"/>
            </p:cNvSpPr>
            <p:nvPr/>
          </p:nvSpPr>
          <p:spPr bwMode="auto">
            <a:xfrm>
              <a:off x="8153400" y="2690813"/>
              <a:ext cx="552450" cy="550862"/>
            </a:xfrm>
            <a:custGeom>
              <a:avLst/>
              <a:gdLst>
                <a:gd name="T0" fmla="*/ 1469 w 3480"/>
                <a:gd name="T1" fmla="*/ 545 h 3470"/>
                <a:gd name="T2" fmla="*/ 1148 w 3480"/>
                <a:gd name="T3" fmla="*/ 664 h 3470"/>
                <a:gd name="T4" fmla="*/ 878 w 3480"/>
                <a:gd name="T5" fmla="*/ 864 h 3470"/>
                <a:gd name="T6" fmla="*/ 673 w 3480"/>
                <a:gd name="T7" fmla="*/ 1129 h 3470"/>
                <a:gd name="T8" fmla="*/ 545 w 3480"/>
                <a:gd name="T9" fmla="*/ 1445 h 3470"/>
                <a:gd name="T10" fmla="*/ 516 w 3480"/>
                <a:gd name="T11" fmla="*/ 1720 h 3470"/>
                <a:gd name="T12" fmla="*/ 516 w 3480"/>
                <a:gd name="T13" fmla="*/ 1853 h 3470"/>
                <a:gd name="T14" fmla="*/ 598 w 3480"/>
                <a:gd name="T15" fmla="*/ 2188 h 3470"/>
                <a:gd name="T16" fmla="*/ 766 w 3480"/>
                <a:gd name="T17" fmla="*/ 2481 h 3470"/>
                <a:gd name="T18" fmla="*/ 1006 w 3480"/>
                <a:gd name="T19" fmla="*/ 2715 h 3470"/>
                <a:gd name="T20" fmla="*/ 1303 w 3480"/>
                <a:gd name="T21" fmla="*/ 2877 h 3470"/>
                <a:gd name="T22" fmla="*/ 1643 w 3480"/>
                <a:gd name="T23" fmla="*/ 2952 h 3470"/>
                <a:gd name="T24" fmla="*/ 2000 w 3480"/>
                <a:gd name="T25" fmla="*/ 2925 h 3470"/>
                <a:gd name="T26" fmla="*/ 2324 w 3480"/>
                <a:gd name="T27" fmla="*/ 2802 h 3470"/>
                <a:gd name="T28" fmla="*/ 2597 w 3480"/>
                <a:gd name="T29" fmla="*/ 2597 h 3470"/>
                <a:gd name="T30" fmla="*/ 2803 w 3480"/>
                <a:gd name="T31" fmla="*/ 2325 h 3470"/>
                <a:gd name="T32" fmla="*/ 2926 w 3480"/>
                <a:gd name="T33" fmla="*/ 2002 h 3470"/>
                <a:gd name="T34" fmla="*/ 2953 w 3480"/>
                <a:gd name="T35" fmla="*/ 1645 h 3470"/>
                <a:gd name="T36" fmla="*/ 2876 w 3480"/>
                <a:gd name="T37" fmla="*/ 1301 h 3470"/>
                <a:gd name="T38" fmla="*/ 2709 w 3480"/>
                <a:gd name="T39" fmla="*/ 1002 h 3470"/>
                <a:gd name="T40" fmla="*/ 2469 w 3480"/>
                <a:gd name="T41" fmla="*/ 761 h 3470"/>
                <a:gd name="T42" fmla="*/ 2168 w 3480"/>
                <a:gd name="T43" fmla="*/ 595 h 3470"/>
                <a:gd name="T44" fmla="*/ 1824 w 3480"/>
                <a:gd name="T45" fmla="*/ 518 h 3470"/>
                <a:gd name="T46" fmla="*/ 1776 w 3480"/>
                <a:gd name="T47" fmla="*/ 9 h 3470"/>
                <a:gd name="T48" fmla="*/ 1811 w 3480"/>
                <a:gd name="T49" fmla="*/ 70 h 3470"/>
                <a:gd name="T50" fmla="*/ 2085 w 3480"/>
                <a:gd name="T51" fmla="*/ 422 h 3470"/>
                <a:gd name="T52" fmla="*/ 2418 w 3480"/>
                <a:gd name="T53" fmla="*/ 559 h 3470"/>
                <a:gd name="T54" fmla="*/ 2700 w 3480"/>
                <a:gd name="T55" fmla="*/ 776 h 3470"/>
                <a:gd name="T56" fmla="*/ 2916 w 3480"/>
                <a:gd name="T57" fmla="*/ 1058 h 3470"/>
                <a:gd name="T58" fmla="*/ 3053 w 3480"/>
                <a:gd name="T59" fmla="*/ 1390 h 3470"/>
                <a:gd name="T60" fmla="*/ 3409 w 3480"/>
                <a:gd name="T61" fmla="*/ 1665 h 3470"/>
                <a:gd name="T62" fmla="*/ 3471 w 3480"/>
                <a:gd name="T63" fmla="*/ 1699 h 3470"/>
                <a:gd name="T64" fmla="*/ 3471 w 3480"/>
                <a:gd name="T65" fmla="*/ 1771 h 3470"/>
                <a:gd name="T66" fmla="*/ 3409 w 3480"/>
                <a:gd name="T67" fmla="*/ 1805 h 3470"/>
                <a:gd name="T68" fmla="*/ 3053 w 3480"/>
                <a:gd name="T69" fmla="*/ 2080 h 3470"/>
                <a:gd name="T70" fmla="*/ 2916 w 3480"/>
                <a:gd name="T71" fmla="*/ 2412 h 3470"/>
                <a:gd name="T72" fmla="*/ 2700 w 3480"/>
                <a:gd name="T73" fmla="*/ 2694 h 3470"/>
                <a:gd name="T74" fmla="*/ 2418 w 3480"/>
                <a:gd name="T75" fmla="*/ 2911 h 3470"/>
                <a:gd name="T76" fmla="*/ 2085 w 3480"/>
                <a:gd name="T77" fmla="*/ 3048 h 3470"/>
                <a:gd name="T78" fmla="*/ 1811 w 3480"/>
                <a:gd name="T79" fmla="*/ 3400 h 3470"/>
                <a:gd name="T80" fmla="*/ 1776 w 3480"/>
                <a:gd name="T81" fmla="*/ 3461 h 3470"/>
                <a:gd name="T82" fmla="*/ 1704 w 3480"/>
                <a:gd name="T83" fmla="*/ 3461 h 3470"/>
                <a:gd name="T84" fmla="*/ 1669 w 3480"/>
                <a:gd name="T85" fmla="*/ 3400 h 3470"/>
                <a:gd name="T86" fmla="*/ 1392 w 3480"/>
                <a:gd name="T87" fmla="*/ 3051 h 3470"/>
                <a:gd name="T88" fmla="*/ 1057 w 3480"/>
                <a:gd name="T89" fmla="*/ 2915 h 3470"/>
                <a:gd name="T90" fmla="*/ 772 w 3480"/>
                <a:gd name="T91" fmla="*/ 2698 h 3470"/>
                <a:gd name="T92" fmla="*/ 554 w 3480"/>
                <a:gd name="T93" fmla="*/ 2415 h 3470"/>
                <a:gd name="T94" fmla="*/ 414 w 3480"/>
                <a:gd name="T95" fmla="*/ 2081 h 3470"/>
                <a:gd name="T96" fmla="*/ 71 w 3480"/>
                <a:gd name="T97" fmla="*/ 1805 h 3470"/>
                <a:gd name="T98" fmla="*/ 9 w 3480"/>
                <a:gd name="T99" fmla="*/ 1771 h 3470"/>
                <a:gd name="T100" fmla="*/ 9 w 3480"/>
                <a:gd name="T101" fmla="*/ 1699 h 3470"/>
                <a:gd name="T102" fmla="*/ 71 w 3480"/>
                <a:gd name="T103" fmla="*/ 1665 h 3470"/>
                <a:gd name="T104" fmla="*/ 414 w 3480"/>
                <a:gd name="T105" fmla="*/ 1389 h 3470"/>
                <a:gd name="T106" fmla="*/ 553 w 3480"/>
                <a:gd name="T107" fmla="*/ 1055 h 3470"/>
                <a:gd name="T108" fmla="*/ 772 w 3480"/>
                <a:gd name="T109" fmla="*/ 772 h 3470"/>
                <a:gd name="T110" fmla="*/ 1056 w 3480"/>
                <a:gd name="T111" fmla="*/ 555 h 3470"/>
                <a:gd name="T112" fmla="*/ 1392 w 3480"/>
                <a:gd name="T113" fmla="*/ 419 h 3470"/>
                <a:gd name="T114" fmla="*/ 1669 w 3480"/>
                <a:gd name="T115" fmla="*/ 70 h 3470"/>
                <a:gd name="T116" fmla="*/ 1704 w 3480"/>
                <a:gd name="T117" fmla="*/ 9 h 3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0" h="3470">
                  <a:moveTo>
                    <a:pt x="1733" y="515"/>
                  </a:moveTo>
                  <a:lnTo>
                    <a:pt x="1643" y="518"/>
                  </a:lnTo>
                  <a:lnTo>
                    <a:pt x="1555" y="529"/>
                  </a:lnTo>
                  <a:lnTo>
                    <a:pt x="1469" y="545"/>
                  </a:lnTo>
                  <a:lnTo>
                    <a:pt x="1385" y="566"/>
                  </a:lnTo>
                  <a:lnTo>
                    <a:pt x="1303" y="593"/>
                  </a:lnTo>
                  <a:lnTo>
                    <a:pt x="1224" y="626"/>
                  </a:lnTo>
                  <a:lnTo>
                    <a:pt x="1148" y="664"/>
                  </a:lnTo>
                  <a:lnTo>
                    <a:pt x="1076" y="707"/>
                  </a:lnTo>
                  <a:lnTo>
                    <a:pt x="1006" y="755"/>
                  </a:lnTo>
                  <a:lnTo>
                    <a:pt x="941" y="808"/>
                  </a:lnTo>
                  <a:lnTo>
                    <a:pt x="878" y="864"/>
                  </a:lnTo>
                  <a:lnTo>
                    <a:pt x="820" y="924"/>
                  </a:lnTo>
                  <a:lnTo>
                    <a:pt x="767" y="989"/>
                  </a:lnTo>
                  <a:lnTo>
                    <a:pt x="717" y="1058"/>
                  </a:lnTo>
                  <a:lnTo>
                    <a:pt x="673" y="1129"/>
                  </a:lnTo>
                  <a:lnTo>
                    <a:pt x="633" y="1204"/>
                  </a:lnTo>
                  <a:lnTo>
                    <a:pt x="598" y="1282"/>
                  </a:lnTo>
                  <a:lnTo>
                    <a:pt x="569" y="1362"/>
                  </a:lnTo>
                  <a:lnTo>
                    <a:pt x="545" y="1445"/>
                  </a:lnTo>
                  <a:lnTo>
                    <a:pt x="527" y="1530"/>
                  </a:lnTo>
                  <a:lnTo>
                    <a:pt x="516" y="1617"/>
                  </a:lnTo>
                  <a:lnTo>
                    <a:pt x="510" y="1707"/>
                  </a:lnTo>
                  <a:lnTo>
                    <a:pt x="516" y="1720"/>
                  </a:lnTo>
                  <a:lnTo>
                    <a:pt x="517" y="1735"/>
                  </a:lnTo>
                  <a:lnTo>
                    <a:pt x="516" y="1750"/>
                  </a:lnTo>
                  <a:lnTo>
                    <a:pt x="510" y="1763"/>
                  </a:lnTo>
                  <a:lnTo>
                    <a:pt x="516" y="1853"/>
                  </a:lnTo>
                  <a:lnTo>
                    <a:pt x="527" y="1940"/>
                  </a:lnTo>
                  <a:lnTo>
                    <a:pt x="545" y="2025"/>
                  </a:lnTo>
                  <a:lnTo>
                    <a:pt x="568" y="2108"/>
                  </a:lnTo>
                  <a:lnTo>
                    <a:pt x="598" y="2188"/>
                  </a:lnTo>
                  <a:lnTo>
                    <a:pt x="633" y="2266"/>
                  </a:lnTo>
                  <a:lnTo>
                    <a:pt x="672" y="2341"/>
                  </a:lnTo>
                  <a:lnTo>
                    <a:pt x="717" y="2412"/>
                  </a:lnTo>
                  <a:lnTo>
                    <a:pt x="766" y="2481"/>
                  </a:lnTo>
                  <a:lnTo>
                    <a:pt x="820" y="2546"/>
                  </a:lnTo>
                  <a:lnTo>
                    <a:pt x="878" y="2606"/>
                  </a:lnTo>
                  <a:lnTo>
                    <a:pt x="941" y="2662"/>
                  </a:lnTo>
                  <a:lnTo>
                    <a:pt x="1006" y="2715"/>
                  </a:lnTo>
                  <a:lnTo>
                    <a:pt x="1076" y="2763"/>
                  </a:lnTo>
                  <a:lnTo>
                    <a:pt x="1148" y="2806"/>
                  </a:lnTo>
                  <a:lnTo>
                    <a:pt x="1224" y="2844"/>
                  </a:lnTo>
                  <a:lnTo>
                    <a:pt x="1303" y="2877"/>
                  </a:lnTo>
                  <a:lnTo>
                    <a:pt x="1385" y="2904"/>
                  </a:lnTo>
                  <a:lnTo>
                    <a:pt x="1469" y="2925"/>
                  </a:lnTo>
                  <a:lnTo>
                    <a:pt x="1555" y="2941"/>
                  </a:lnTo>
                  <a:lnTo>
                    <a:pt x="1643" y="2952"/>
                  </a:lnTo>
                  <a:lnTo>
                    <a:pt x="1733" y="2955"/>
                  </a:lnTo>
                  <a:lnTo>
                    <a:pt x="1824" y="2952"/>
                  </a:lnTo>
                  <a:lnTo>
                    <a:pt x="1913" y="2941"/>
                  </a:lnTo>
                  <a:lnTo>
                    <a:pt x="2000" y="2925"/>
                  </a:lnTo>
                  <a:lnTo>
                    <a:pt x="2086" y="2903"/>
                  </a:lnTo>
                  <a:lnTo>
                    <a:pt x="2168" y="2875"/>
                  </a:lnTo>
                  <a:lnTo>
                    <a:pt x="2248" y="2841"/>
                  </a:lnTo>
                  <a:lnTo>
                    <a:pt x="2324" y="2802"/>
                  </a:lnTo>
                  <a:lnTo>
                    <a:pt x="2398" y="2758"/>
                  </a:lnTo>
                  <a:lnTo>
                    <a:pt x="2469" y="2709"/>
                  </a:lnTo>
                  <a:lnTo>
                    <a:pt x="2535" y="2655"/>
                  </a:lnTo>
                  <a:lnTo>
                    <a:pt x="2597" y="2597"/>
                  </a:lnTo>
                  <a:lnTo>
                    <a:pt x="2655" y="2535"/>
                  </a:lnTo>
                  <a:lnTo>
                    <a:pt x="2709" y="2469"/>
                  </a:lnTo>
                  <a:lnTo>
                    <a:pt x="2759" y="2399"/>
                  </a:lnTo>
                  <a:lnTo>
                    <a:pt x="2803" y="2325"/>
                  </a:lnTo>
                  <a:lnTo>
                    <a:pt x="2842" y="2249"/>
                  </a:lnTo>
                  <a:lnTo>
                    <a:pt x="2876" y="2169"/>
                  </a:lnTo>
                  <a:lnTo>
                    <a:pt x="2904" y="2087"/>
                  </a:lnTo>
                  <a:lnTo>
                    <a:pt x="2926" y="2002"/>
                  </a:lnTo>
                  <a:lnTo>
                    <a:pt x="2942" y="1915"/>
                  </a:lnTo>
                  <a:lnTo>
                    <a:pt x="2953" y="1825"/>
                  </a:lnTo>
                  <a:lnTo>
                    <a:pt x="2956" y="1735"/>
                  </a:lnTo>
                  <a:lnTo>
                    <a:pt x="2953" y="1645"/>
                  </a:lnTo>
                  <a:lnTo>
                    <a:pt x="2942" y="1555"/>
                  </a:lnTo>
                  <a:lnTo>
                    <a:pt x="2926" y="1468"/>
                  </a:lnTo>
                  <a:lnTo>
                    <a:pt x="2904" y="1384"/>
                  </a:lnTo>
                  <a:lnTo>
                    <a:pt x="2876" y="1301"/>
                  </a:lnTo>
                  <a:lnTo>
                    <a:pt x="2842" y="1222"/>
                  </a:lnTo>
                  <a:lnTo>
                    <a:pt x="2803" y="1145"/>
                  </a:lnTo>
                  <a:lnTo>
                    <a:pt x="2759" y="1071"/>
                  </a:lnTo>
                  <a:lnTo>
                    <a:pt x="2709" y="1002"/>
                  </a:lnTo>
                  <a:lnTo>
                    <a:pt x="2655" y="936"/>
                  </a:lnTo>
                  <a:lnTo>
                    <a:pt x="2597" y="873"/>
                  </a:lnTo>
                  <a:lnTo>
                    <a:pt x="2535" y="815"/>
                  </a:lnTo>
                  <a:lnTo>
                    <a:pt x="2469" y="761"/>
                  </a:lnTo>
                  <a:lnTo>
                    <a:pt x="2398" y="712"/>
                  </a:lnTo>
                  <a:lnTo>
                    <a:pt x="2325" y="668"/>
                  </a:lnTo>
                  <a:lnTo>
                    <a:pt x="2248" y="629"/>
                  </a:lnTo>
                  <a:lnTo>
                    <a:pt x="2168" y="595"/>
                  </a:lnTo>
                  <a:lnTo>
                    <a:pt x="2086" y="567"/>
                  </a:lnTo>
                  <a:lnTo>
                    <a:pt x="2000" y="545"/>
                  </a:lnTo>
                  <a:lnTo>
                    <a:pt x="1913" y="529"/>
                  </a:lnTo>
                  <a:lnTo>
                    <a:pt x="1824" y="518"/>
                  </a:lnTo>
                  <a:lnTo>
                    <a:pt x="1733" y="515"/>
                  </a:lnTo>
                  <a:close/>
                  <a:moveTo>
                    <a:pt x="1740" y="0"/>
                  </a:moveTo>
                  <a:lnTo>
                    <a:pt x="1759" y="2"/>
                  </a:lnTo>
                  <a:lnTo>
                    <a:pt x="1776" y="9"/>
                  </a:lnTo>
                  <a:lnTo>
                    <a:pt x="1790" y="20"/>
                  </a:lnTo>
                  <a:lnTo>
                    <a:pt x="1801" y="35"/>
                  </a:lnTo>
                  <a:lnTo>
                    <a:pt x="1807" y="52"/>
                  </a:lnTo>
                  <a:lnTo>
                    <a:pt x="1811" y="70"/>
                  </a:lnTo>
                  <a:lnTo>
                    <a:pt x="1811" y="377"/>
                  </a:lnTo>
                  <a:lnTo>
                    <a:pt x="1903" y="386"/>
                  </a:lnTo>
                  <a:lnTo>
                    <a:pt x="1995" y="401"/>
                  </a:lnTo>
                  <a:lnTo>
                    <a:pt x="2085" y="422"/>
                  </a:lnTo>
                  <a:lnTo>
                    <a:pt x="2172" y="448"/>
                  </a:lnTo>
                  <a:lnTo>
                    <a:pt x="2257" y="479"/>
                  </a:lnTo>
                  <a:lnTo>
                    <a:pt x="2339" y="517"/>
                  </a:lnTo>
                  <a:lnTo>
                    <a:pt x="2418" y="559"/>
                  </a:lnTo>
                  <a:lnTo>
                    <a:pt x="2494" y="607"/>
                  </a:lnTo>
                  <a:lnTo>
                    <a:pt x="2566" y="659"/>
                  </a:lnTo>
                  <a:lnTo>
                    <a:pt x="2634" y="715"/>
                  </a:lnTo>
                  <a:lnTo>
                    <a:pt x="2700" y="776"/>
                  </a:lnTo>
                  <a:lnTo>
                    <a:pt x="2760" y="841"/>
                  </a:lnTo>
                  <a:lnTo>
                    <a:pt x="2817" y="910"/>
                  </a:lnTo>
                  <a:lnTo>
                    <a:pt x="2868" y="982"/>
                  </a:lnTo>
                  <a:lnTo>
                    <a:pt x="2916" y="1058"/>
                  </a:lnTo>
                  <a:lnTo>
                    <a:pt x="2958" y="1137"/>
                  </a:lnTo>
                  <a:lnTo>
                    <a:pt x="2995" y="1219"/>
                  </a:lnTo>
                  <a:lnTo>
                    <a:pt x="3027" y="1303"/>
                  </a:lnTo>
                  <a:lnTo>
                    <a:pt x="3053" y="1390"/>
                  </a:lnTo>
                  <a:lnTo>
                    <a:pt x="3073" y="1479"/>
                  </a:lnTo>
                  <a:lnTo>
                    <a:pt x="3087" y="1571"/>
                  </a:lnTo>
                  <a:lnTo>
                    <a:pt x="3095" y="1665"/>
                  </a:lnTo>
                  <a:lnTo>
                    <a:pt x="3409" y="1665"/>
                  </a:lnTo>
                  <a:lnTo>
                    <a:pt x="3428" y="1668"/>
                  </a:lnTo>
                  <a:lnTo>
                    <a:pt x="3445" y="1674"/>
                  </a:lnTo>
                  <a:lnTo>
                    <a:pt x="3460" y="1686"/>
                  </a:lnTo>
                  <a:lnTo>
                    <a:pt x="3471" y="1699"/>
                  </a:lnTo>
                  <a:lnTo>
                    <a:pt x="3478" y="1716"/>
                  </a:lnTo>
                  <a:lnTo>
                    <a:pt x="3480" y="1735"/>
                  </a:lnTo>
                  <a:lnTo>
                    <a:pt x="3478" y="1754"/>
                  </a:lnTo>
                  <a:lnTo>
                    <a:pt x="3471" y="1771"/>
                  </a:lnTo>
                  <a:lnTo>
                    <a:pt x="3460" y="1784"/>
                  </a:lnTo>
                  <a:lnTo>
                    <a:pt x="3445" y="1796"/>
                  </a:lnTo>
                  <a:lnTo>
                    <a:pt x="3428" y="1802"/>
                  </a:lnTo>
                  <a:lnTo>
                    <a:pt x="3409" y="1805"/>
                  </a:lnTo>
                  <a:lnTo>
                    <a:pt x="3095" y="1805"/>
                  </a:lnTo>
                  <a:lnTo>
                    <a:pt x="3087" y="1899"/>
                  </a:lnTo>
                  <a:lnTo>
                    <a:pt x="3073" y="1991"/>
                  </a:lnTo>
                  <a:lnTo>
                    <a:pt x="3053" y="2080"/>
                  </a:lnTo>
                  <a:lnTo>
                    <a:pt x="3027" y="2167"/>
                  </a:lnTo>
                  <a:lnTo>
                    <a:pt x="2995" y="2251"/>
                  </a:lnTo>
                  <a:lnTo>
                    <a:pt x="2958" y="2333"/>
                  </a:lnTo>
                  <a:lnTo>
                    <a:pt x="2916" y="2412"/>
                  </a:lnTo>
                  <a:lnTo>
                    <a:pt x="2868" y="2488"/>
                  </a:lnTo>
                  <a:lnTo>
                    <a:pt x="2817" y="2560"/>
                  </a:lnTo>
                  <a:lnTo>
                    <a:pt x="2760" y="2629"/>
                  </a:lnTo>
                  <a:lnTo>
                    <a:pt x="2700" y="2694"/>
                  </a:lnTo>
                  <a:lnTo>
                    <a:pt x="2634" y="2755"/>
                  </a:lnTo>
                  <a:lnTo>
                    <a:pt x="2566" y="2811"/>
                  </a:lnTo>
                  <a:lnTo>
                    <a:pt x="2494" y="2863"/>
                  </a:lnTo>
                  <a:lnTo>
                    <a:pt x="2418" y="2911"/>
                  </a:lnTo>
                  <a:lnTo>
                    <a:pt x="2339" y="2953"/>
                  </a:lnTo>
                  <a:lnTo>
                    <a:pt x="2257" y="2991"/>
                  </a:lnTo>
                  <a:lnTo>
                    <a:pt x="2172" y="3022"/>
                  </a:lnTo>
                  <a:lnTo>
                    <a:pt x="2085" y="3048"/>
                  </a:lnTo>
                  <a:lnTo>
                    <a:pt x="1995" y="3069"/>
                  </a:lnTo>
                  <a:lnTo>
                    <a:pt x="1903" y="3084"/>
                  </a:lnTo>
                  <a:lnTo>
                    <a:pt x="1811" y="3093"/>
                  </a:lnTo>
                  <a:lnTo>
                    <a:pt x="1811" y="3400"/>
                  </a:lnTo>
                  <a:lnTo>
                    <a:pt x="1807" y="3418"/>
                  </a:lnTo>
                  <a:lnTo>
                    <a:pt x="1801" y="3435"/>
                  </a:lnTo>
                  <a:lnTo>
                    <a:pt x="1790" y="3450"/>
                  </a:lnTo>
                  <a:lnTo>
                    <a:pt x="1776" y="3461"/>
                  </a:lnTo>
                  <a:lnTo>
                    <a:pt x="1759" y="3468"/>
                  </a:lnTo>
                  <a:lnTo>
                    <a:pt x="1740" y="3470"/>
                  </a:lnTo>
                  <a:lnTo>
                    <a:pt x="1721" y="3468"/>
                  </a:lnTo>
                  <a:lnTo>
                    <a:pt x="1704" y="3461"/>
                  </a:lnTo>
                  <a:lnTo>
                    <a:pt x="1690" y="3450"/>
                  </a:lnTo>
                  <a:lnTo>
                    <a:pt x="1679" y="3435"/>
                  </a:lnTo>
                  <a:lnTo>
                    <a:pt x="1673" y="3418"/>
                  </a:lnTo>
                  <a:lnTo>
                    <a:pt x="1669" y="3400"/>
                  </a:lnTo>
                  <a:lnTo>
                    <a:pt x="1669" y="3094"/>
                  </a:lnTo>
                  <a:lnTo>
                    <a:pt x="1575" y="3086"/>
                  </a:lnTo>
                  <a:lnTo>
                    <a:pt x="1483" y="3071"/>
                  </a:lnTo>
                  <a:lnTo>
                    <a:pt x="1392" y="3051"/>
                  </a:lnTo>
                  <a:lnTo>
                    <a:pt x="1304" y="3026"/>
                  </a:lnTo>
                  <a:lnTo>
                    <a:pt x="1219" y="2995"/>
                  </a:lnTo>
                  <a:lnTo>
                    <a:pt x="1136" y="2957"/>
                  </a:lnTo>
                  <a:lnTo>
                    <a:pt x="1057" y="2915"/>
                  </a:lnTo>
                  <a:lnTo>
                    <a:pt x="980" y="2867"/>
                  </a:lnTo>
                  <a:lnTo>
                    <a:pt x="907" y="2816"/>
                  </a:lnTo>
                  <a:lnTo>
                    <a:pt x="837" y="2759"/>
                  </a:lnTo>
                  <a:lnTo>
                    <a:pt x="772" y="2698"/>
                  </a:lnTo>
                  <a:lnTo>
                    <a:pt x="711" y="2633"/>
                  </a:lnTo>
                  <a:lnTo>
                    <a:pt x="654" y="2565"/>
                  </a:lnTo>
                  <a:lnTo>
                    <a:pt x="601" y="2492"/>
                  </a:lnTo>
                  <a:lnTo>
                    <a:pt x="554" y="2415"/>
                  </a:lnTo>
                  <a:lnTo>
                    <a:pt x="510" y="2336"/>
                  </a:lnTo>
                  <a:lnTo>
                    <a:pt x="472" y="2254"/>
                  </a:lnTo>
                  <a:lnTo>
                    <a:pt x="441" y="2169"/>
                  </a:lnTo>
                  <a:lnTo>
                    <a:pt x="414" y="2081"/>
                  </a:lnTo>
                  <a:lnTo>
                    <a:pt x="394" y="1992"/>
                  </a:lnTo>
                  <a:lnTo>
                    <a:pt x="380" y="1899"/>
                  </a:lnTo>
                  <a:lnTo>
                    <a:pt x="371" y="1805"/>
                  </a:lnTo>
                  <a:lnTo>
                    <a:pt x="71" y="1805"/>
                  </a:lnTo>
                  <a:lnTo>
                    <a:pt x="52" y="1802"/>
                  </a:lnTo>
                  <a:lnTo>
                    <a:pt x="35" y="1796"/>
                  </a:lnTo>
                  <a:lnTo>
                    <a:pt x="20" y="1784"/>
                  </a:lnTo>
                  <a:lnTo>
                    <a:pt x="9" y="1771"/>
                  </a:lnTo>
                  <a:lnTo>
                    <a:pt x="2" y="1754"/>
                  </a:lnTo>
                  <a:lnTo>
                    <a:pt x="0" y="1735"/>
                  </a:lnTo>
                  <a:lnTo>
                    <a:pt x="2" y="1716"/>
                  </a:lnTo>
                  <a:lnTo>
                    <a:pt x="9" y="1699"/>
                  </a:lnTo>
                  <a:lnTo>
                    <a:pt x="20" y="1686"/>
                  </a:lnTo>
                  <a:lnTo>
                    <a:pt x="35" y="1674"/>
                  </a:lnTo>
                  <a:lnTo>
                    <a:pt x="52" y="1668"/>
                  </a:lnTo>
                  <a:lnTo>
                    <a:pt x="71" y="1665"/>
                  </a:lnTo>
                  <a:lnTo>
                    <a:pt x="371" y="1665"/>
                  </a:lnTo>
                  <a:lnTo>
                    <a:pt x="380" y="1571"/>
                  </a:lnTo>
                  <a:lnTo>
                    <a:pt x="394" y="1478"/>
                  </a:lnTo>
                  <a:lnTo>
                    <a:pt x="414" y="1389"/>
                  </a:lnTo>
                  <a:lnTo>
                    <a:pt x="441" y="1301"/>
                  </a:lnTo>
                  <a:lnTo>
                    <a:pt x="472" y="1216"/>
                  </a:lnTo>
                  <a:lnTo>
                    <a:pt x="510" y="1134"/>
                  </a:lnTo>
                  <a:lnTo>
                    <a:pt x="553" y="1055"/>
                  </a:lnTo>
                  <a:lnTo>
                    <a:pt x="601" y="978"/>
                  </a:lnTo>
                  <a:lnTo>
                    <a:pt x="653" y="905"/>
                  </a:lnTo>
                  <a:lnTo>
                    <a:pt x="710" y="837"/>
                  </a:lnTo>
                  <a:lnTo>
                    <a:pt x="772" y="772"/>
                  </a:lnTo>
                  <a:lnTo>
                    <a:pt x="837" y="711"/>
                  </a:lnTo>
                  <a:lnTo>
                    <a:pt x="907" y="654"/>
                  </a:lnTo>
                  <a:lnTo>
                    <a:pt x="980" y="603"/>
                  </a:lnTo>
                  <a:lnTo>
                    <a:pt x="1056" y="555"/>
                  </a:lnTo>
                  <a:lnTo>
                    <a:pt x="1136" y="513"/>
                  </a:lnTo>
                  <a:lnTo>
                    <a:pt x="1218" y="475"/>
                  </a:lnTo>
                  <a:lnTo>
                    <a:pt x="1304" y="444"/>
                  </a:lnTo>
                  <a:lnTo>
                    <a:pt x="1392" y="419"/>
                  </a:lnTo>
                  <a:lnTo>
                    <a:pt x="1483" y="399"/>
                  </a:lnTo>
                  <a:lnTo>
                    <a:pt x="1575" y="384"/>
                  </a:lnTo>
                  <a:lnTo>
                    <a:pt x="1669" y="376"/>
                  </a:lnTo>
                  <a:lnTo>
                    <a:pt x="1669" y="70"/>
                  </a:lnTo>
                  <a:lnTo>
                    <a:pt x="1673" y="52"/>
                  </a:lnTo>
                  <a:lnTo>
                    <a:pt x="1679" y="35"/>
                  </a:lnTo>
                  <a:lnTo>
                    <a:pt x="1690" y="20"/>
                  </a:lnTo>
                  <a:lnTo>
                    <a:pt x="1704" y="9"/>
                  </a:lnTo>
                  <a:lnTo>
                    <a:pt x="1721" y="2"/>
                  </a:lnTo>
                  <a:lnTo>
                    <a:pt x="17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8627294" y="1856364"/>
            <a:ext cx="2290778" cy="2183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99810" y="3142480"/>
            <a:ext cx="154574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77902" y="2793265"/>
            <a:ext cx="118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5" name="Group 114"/>
          <p:cNvGrpSpPr/>
          <p:nvPr/>
        </p:nvGrpSpPr>
        <p:grpSpPr>
          <a:xfrm>
            <a:off x="9494871" y="2037339"/>
            <a:ext cx="555625" cy="555625"/>
            <a:chOff x="654050" y="1917700"/>
            <a:chExt cx="555625" cy="555625"/>
          </a:xfrm>
          <a:solidFill>
            <a:schemeClr val="bg1"/>
          </a:solidFill>
        </p:grpSpPr>
        <p:sp>
          <p:nvSpPr>
            <p:cNvPr id="36" name="Freeform 81"/>
            <p:cNvSpPr>
              <a:spLocks noEditPoints="1"/>
            </p:cNvSpPr>
            <p:nvPr/>
          </p:nvSpPr>
          <p:spPr bwMode="auto">
            <a:xfrm>
              <a:off x="654050" y="1917700"/>
              <a:ext cx="555625" cy="555625"/>
            </a:xfrm>
            <a:custGeom>
              <a:avLst/>
              <a:gdLst>
                <a:gd name="T0" fmla="*/ 181 w 3504"/>
                <a:gd name="T1" fmla="*/ 3034 h 3504"/>
                <a:gd name="T2" fmla="*/ 181 w 3504"/>
                <a:gd name="T3" fmla="*/ 3188 h 3504"/>
                <a:gd name="T4" fmla="*/ 286 w 3504"/>
                <a:gd name="T5" fmla="*/ 3310 h 3504"/>
                <a:gd name="T6" fmla="*/ 440 w 3504"/>
                <a:gd name="T7" fmla="*/ 3332 h 3504"/>
                <a:gd name="T8" fmla="*/ 963 w 3504"/>
                <a:gd name="T9" fmla="*/ 2862 h 3504"/>
                <a:gd name="T10" fmla="*/ 1219 w 3504"/>
                <a:gd name="T11" fmla="*/ 2604 h 3504"/>
                <a:gd name="T12" fmla="*/ 1999 w 3504"/>
                <a:gd name="T13" fmla="*/ 193 h 3504"/>
                <a:gd name="T14" fmla="*/ 1640 w 3504"/>
                <a:gd name="T15" fmla="*/ 342 h 3504"/>
                <a:gd name="T16" fmla="*/ 1351 w 3504"/>
                <a:gd name="T17" fmla="*/ 611 h 3504"/>
                <a:gd name="T18" fmla="*/ 1177 w 3504"/>
                <a:gd name="T19" fmla="*/ 959 h 3504"/>
                <a:gd name="T20" fmla="*/ 1135 w 3504"/>
                <a:gd name="T21" fmla="*/ 1349 h 3504"/>
                <a:gd name="T22" fmla="*/ 1232 w 3504"/>
                <a:gd name="T23" fmla="*/ 1728 h 3504"/>
                <a:gd name="T24" fmla="*/ 1455 w 3504"/>
                <a:gd name="T25" fmla="*/ 2049 h 3504"/>
                <a:gd name="T26" fmla="*/ 1776 w 3504"/>
                <a:gd name="T27" fmla="*/ 2272 h 3504"/>
                <a:gd name="T28" fmla="*/ 2155 w 3504"/>
                <a:gd name="T29" fmla="*/ 2369 h 3504"/>
                <a:gd name="T30" fmla="*/ 2545 w 3504"/>
                <a:gd name="T31" fmla="*/ 2327 h 3504"/>
                <a:gd name="T32" fmla="*/ 2893 w 3504"/>
                <a:gd name="T33" fmla="*/ 2153 h 3504"/>
                <a:gd name="T34" fmla="*/ 3159 w 3504"/>
                <a:gd name="T35" fmla="*/ 1868 h 3504"/>
                <a:gd name="T36" fmla="*/ 3306 w 3504"/>
                <a:gd name="T37" fmla="*/ 1526 h 3504"/>
                <a:gd name="T38" fmla="*/ 3330 w 3504"/>
                <a:gd name="T39" fmla="*/ 1160 h 3504"/>
                <a:gd name="T40" fmla="*/ 3232 w 3504"/>
                <a:gd name="T41" fmla="*/ 803 h 3504"/>
                <a:gd name="T42" fmla="*/ 3013 w 3504"/>
                <a:gd name="T43" fmla="*/ 491 h 3504"/>
                <a:gd name="T44" fmla="*/ 2692 w 3504"/>
                <a:gd name="T45" fmla="*/ 267 h 3504"/>
                <a:gd name="T46" fmla="*/ 2314 w 3504"/>
                <a:gd name="T47" fmla="*/ 171 h 3504"/>
                <a:gd name="T48" fmla="*/ 2484 w 3504"/>
                <a:gd name="T49" fmla="*/ 25 h 3504"/>
                <a:gd name="T50" fmla="*/ 2868 w 3504"/>
                <a:gd name="T51" fmla="*/ 170 h 3504"/>
                <a:gd name="T52" fmla="*/ 3189 w 3504"/>
                <a:gd name="T53" fmla="*/ 434 h 3504"/>
                <a:gd name="T54" fmla="*/ 3407 w 3504"/>
                <a:gd name="T55" fmla="*/ 784 h 3504"/>
                <a:gd name="T56" fmla="*/ 3500 w 3504"/>
                <a:gd name="T57" fmla="*/ 1185 h 3504"/>
                <a:gd name="T58" fmla="*/ 3460 w 3504"/>
                <a:gd name="T59" fmla="*/ 1600 h 3504"/>
                <a:gd name="T60" fmla="*/ 3291 w 3504"/>
                <a:gd name="T61" fmla="*/ 1973 h 3504"/>
                <a:gd name="T62" fmla="*/ 3006 w 3504"/>
                <a:gd name="T63" fmla="*/ 2278 h 3504"/>
                <a:gd name="T64" fmla="*/ 2643 w 3504"/>
                <a:gd name="T65" fmla="*/ 2472 h 3504"/>
                <a:gd name="T66" fmla="*/ 2235 w 3504"/>
                <a:gd name="T67" fmla="*/ 2539 h 3504"/>
                <a:gd name="T68" fmla="*/ 1825 w 3504"/>
                <a:gd name="T69" fmla="*/ 2471 h 3504"/>
                <a:gd name="T70" fmla="*/ 1463 w 3504"/>
                <a:gd name="T71" fmla="*/ 2278 h 3504"/>
                <a:gd name="T72" fmla="*/ 1417 w 3504"/>
                <a:gd name="T73" fmla="*/ 2578 h 3504"/>
                <a:gd name="T74" fmla="*/ 1397 w 3504"/>
                <a:gd name="T75" fmla="*/ 2664 h 3504"/>
                <a:gd name="T76" fmla="*/ 520 w 3504"/>
                <a:gd name="T77" fmla="*/ 3483 h 3504"/>
                <a:gd name="T78" fmla="*/ 307 w 3504"/>
                <a:gd name="T79" fmla="*/ 3494 h 3504"/>
                <a:gd name="T80" fmla="*/ 115 w 3504"/>
                <a:gd name="T81" fmla="*/ 3389 h 3504"/>
                <a:gd name="T82" fmla="*/ 10 w 3504"/>
                <a:gd name="T83" fmla="*/ 3197 h 3504"/>
                <a:gd name="T84" fmla="*/ 21 w 3504"/>
                <a:gd name="T85" fmla="*/ 2984 h 3504"/>
                <a:gd name="T86" fmla="*/ 840 w 3504"/>
                <a:gd name="T87" fmla="*/ 2107 h 3504"/>
                <a:gd name="T88" fmla="*/ 941 w 3504"/>
                <a:gd name="T89" fmla="*/ 2095 h 3504"/>
                <a:gd name="T90" fmla="*/ 1179 w 3504"/>
                <a:gd name="T91" fmla="*/ 1973 h 3504"/>
                <a:gd name="T92" fmla="*/ 1008 w 3504"/>
                <a:gd name="T93" fmla="*/ 1600 h 3504"/>
                <a:gd name="T94" fmla="*/ 968 w 3504"/>
                <a:gd name="T95" fmla="*/ 1185 h 3504"/>
                <a:gd name="T96" fmla="*/ 1062 w 3504"/>
                <a:gd name="T97" fmla="*/ 784 h 3504"/>
                <a:gd name="T98" fmla="*/ 1280 w 3504"/>
                <a:gd name="T99" fmla="*/ 434 h 3504"/>
                <a:gd name="T100" fmla="*/ 1601 w 3504"/>
                <a:gd name="T101" fmla="*/ 170 h 3504"/>
                <a:gd name="T102" fmla="*/ 1985 w 3504"/>
                <a:gd name="T103" fmla="*/ 25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4" h="3504">
                  <a:moveTo>
                    <a:pt x="642" y="2541"/>
                  </a:moveTo>
                  <a:lnTo>
                    <a:pt x="233" y="2951"/>
                  </a:lnTo>
                  <a:lnTo>
                    <a:pt x="212" y="2976"/>
                  </a:lnTo>
                  <a:lnTo>
                    <a:pt x="194" y="3004"/>
                  </a:lnTo>
                  <a:lnTo>
                    <a:pt x="181" y="3034"/>
                  </a:lnTo>
                  <a:lnTo>
                    <a:pt x="172" y="3064"/>
                  </a:lnTo>
                  <a:lnTo>
                    <a:pt x="168" y="3096"/>
                  </a:lnTo>
                  <a:lnTo>
                    <a:pt x="168" y="3126"/>
                  </a:lnTo>
                  <a:lnTo>
                    <a:pt x="172" y="3158"/>
                  </a:lnTo>
                  <a:lnTo>
                    <a:pt x="181" y="3188"/>
                  </a:lnTo>
                  <a:lnTo>
                    <a:pt x="194" y="3218"/>
                  </a:lnTo>
                  <a:lnTo>
                    <a:pt x="212" y="3246"/>
                  </a:lnTo>
                  <a:lnTo>
                    <a:pt x="233" y="3271"/>
                  </a:lnTo>
                  <a:lnTo>
                    <a:pt x="258" y="3292"/>
                  </a:lnTo>
                  <a:lnTo>
                    <a:pt x="286" y="3310"/>
                  </a:lnTo>
                  <a:lnTo>
                    <a:pt x="316" y="3323"/>
                  </a:lnTo>
                  <a:lnTo>
                    <a:pt x="346" y="3332"/>
                  </a:lnTo>
                  <a:lnTo>
                    <a:pt x="378" y="3336"/>
                  </a:lnTo>
                  <a:lnTo>
                    <a:pt x="408" y="3336"/>
                  </a:lnTo>
                  <a:lnTo>
                    <a:pt x="440" y="3332"/>
                  </a:lnTo>
                  <a:lnTo>
                    <a:pt x="470" y="3323"/>
                  </a:lnTo>
                  <a:lnTo>
                    <a:pt x="500" y="3310"/>
                  </a:lnTo>
                  <a:lnTo>
                    <a:pt x="528" y="3292"/>
                  </a:lnTo>
                  <a:lnTo>
                    <a:pt x="553" y="3271"/>
                  </a:lnTo>
                  <a:lnTo>
                    <a:pt x="963" y="2862"/>
                  </a:lnTo>
                  <a:lnTo>
                    <a:pt x="642" y="2541"/>
                  </a:lnTo>
                  <a:close/>
                  <a:moveTo>
                    <a:pt x="900" y="2285"/>
                  </a:moveTo>
                  <a:lnTo>
                    <a:pt x="762" y="2423"/>
                  </a:lnTo>
                  <a:lnTo>
                    <a:pt x="1081" y="2742"/>
                  </a:lnTo>
                  <a:lnTo>
                    <a:pt x="1219" y="2604"/>
                  </a:lnTo>
                  <a:lnTo>
                    <a:pt x="900" y="2285"/>
                  </a:lnTo>
                  <a:close/>
                  <a:moveTo>
                    <a:pt x="2235" y="168"/>
                  </a:moveTo>
                  <a:lnTo>
                    <a:pt x="2155" y="171"/>
                  </a:lnTo>
                  <a:lnTo>
                    <a:pt x="2076" y="179"/>
                  </a:lnTo>
                  <a:lnTo>
                    <a:pt x="1999" y="193"/>
                  </a:lnTo>
                  <a:lnTo>
                    <a:pt x="1923" y="213"/>
                  </a:lnTo>
                  <a:lnTo>
                    <a:pt x="1849" y="238"/>
                  </a:lnTo>
                  <a:lnTo>
                    <a:pt x="1776" y="267"/>
                  </a:lnTo>
                  <a:lnTo>
                    <a:pt x="1707" y="301"/>
                  </a:lnTo>
                  <a:lnTo>
                    <a:pt x="1640" y="342"/>
                  </a:lnTo>
                  <a:lnTo>
                    <a:pt x="1575" y="386"/>
                  </a:lnTo>
                  <a:lnTo>
                    <a:pt x="1514" y="436"/>
                  </a:lnTo>
                  <a:lnTo>
                    <a:pt x="1455" y="491"/>
                  </a:lnTo>
                  <a:lnTo>
                    <a:pt x="1401" y="549"/>
                  </a:lnTo>
                  <a:lnTo>
                    <a:pt x="1351" y="611"/>
                  </a:lnTo>
                  <a:lnTo>
                    <a:pt x="1306" y="676"/>
                  </a:lnTo>
                  <a:lnTo>
                    <a:pt x="1267" y="743"/>
                  </a:lnTo>
                  <a:lnTo>
                    <a:pt x="1232" y="812"/>
                  </a:lnTo>
                  <a:lnTo>
                    <a:pt x="1202" y="884"/>
                  </a:lnTo>
                  <a:lnTo>
                    <a:pt x="1177" y="959"/>
                  </a:lnTo>
                  <a:lnTo>
                    <a:pt x="1157" y="1034"/>
                  </a:lnTo>
                  <a:lnTo>
                    <a:pt x="1143" y="1112"/>
                  </a:lnTo>
                  <a:lnTo>
                    <a:pt x="1135" y="1190"/>
                  </a:lnTo>
                  <a:lnTo>
                    <a:pt x="1133" y="1269"/>
                  </a:lnTo>
                  <a:lnTo>
                    <a:pt x="1135" y="1349"/>
                  </a:lnTo>
                  <a:lnTo>
                    <a:pt x="1143" y="1428"/>
                  </a:lnTo>
                  <a:lnTo>
                    <a:pt x="1157" y="1505"/>
                  </a:lnTo>
                  <a:lnTo>
                    <a:pt x="1177" y="1581"/>
                  </a:lnTo>
                  <a:lnTo>
                    <a:pt x="1202" y="1655"/>
                  </a:lnTo>
                  <a:lnTo>
                    <a:pt x="1232" y="1728"/>
                  </a:lnTo>
                  <a:lnTo>
                    <a:pt x="1267" y="1797"/>
                  </a:lnTo>
                  <a:lnTo>
                    <a:pt x="1306" y="1864"/>
                  </a:lnTo>
                  <a:lnTo>
                    <a:pt x="1351" y="1929"/>
                  </a:lnTo>
                  <a:lnTo>
                    <a:pt x="1401" y="1990"/>
                  </a:lnTo>
                  <a:lnTo>
                    <a:pt x="1455" y="2049"/>
                  </a:lnTo>
                  <a:lnTo>
                    <a:pt x="1514" y="2103"/>
                  </a:lnTo>
                  <a:lnTo>
                    <a:pt x="1575" y="2153"/>
                  </a:lnTo>
                  <a:lnTo>
                    <a:pt x="1640" y="2198"/>
                  </a:lnTo>
                  <a:lnTo>
                    <a:pt x="1707" y="2237"/>
                  </a:lnTo>
                  <a:lnTo>
                    <a:pt x="1776" y="2272"/>
                  </a:lnTo>
                  <a:lnTo>
                    <a:pt x="1849" y="2302"/>
                  </a:lnTo>
                  <a:lnTo>
                    <a:pt x="1923" y="2327"/>
                  </a:lnTo>
                  <a:lnTo>
                    <a:pt x="1999" y="2347"/>
                  </a:lnTo>
                  <a:lnTo>
                    <a:pt x="2076" y="2361"/>
                  </a:lnTo>
                  <a:lnTo>
                    <a:pt x="2155" y="2369"/>
                  </a:lnTo>
                  <a:lnTo>
                    <a:pt x="2235" y="2371"/>
                  </a:lnTo>
                  <a:lnTo>
                    <a:pt x="2314" y="2369"/>
                  </a:lnTo>
                  <a:lnTo>
                    <a:pt x="2392" y="2361"/>
                  </a:lnTo>
                  <a:lnTo>
                    <a:pt x="2470" y="2347"/>
                  </a:lnTo>
                  <a:lnTo>
                    <a:pt x="2545" y="2327"/>
                  </a:lnTo>
                  <a:lnTo>
                    <a:pt x="2620" y="2302"/>
                  </a:lnTo>
                  <a:lnTo>
                    <a:pt x="2692" y="2272"/>
                  </a:lnTo>
                  <a:lnTo>
                    <a:pt x="2761" y="2237"/>
                  </a:lnTo>
                  <a:lnTo>
                    <a:pt x="2828" y="2198"/>
                  </a:lnTo>
                  <a:lnTo>
                    <a:pt x="2893" y="2153"/>
                  </a:lnTo>
                  <a:lnTo>
                    <a:pt x="2955" y="2103"/>
                  </a:lnTo>
                  <a:lnTo>
                    <a:pt x="3013" y="2049"/>
                  </a:lnTo>
                  <a:lnTo>
                    <a:pt x="3066" y="1992"/>
                  </a:lnTo>
                  <a:lnTo>
                    <a:pt x="3115" y="1931"/>
                  </a:lnTo>
                  <a:lnTo>
                    <a:pt x="3159" y="1868"/>
                  </a:lnTo>
                  <a:lnTo>
                    <a:pt x="3198" y="1803"/>
                  </a:lnTo>
                  <a:lnTo>
                    <a:pt x="3232" y="1736"/>
                  </a:lnTo>
                  <a:lnTo>
                    <a:pt x="3262" y="1667"/>
                  </a:lnTo>
                  <a:lnTo>
                    <a:pt x="3286" y="1597"/>
                  </a:lnTo>
                  <a:lnTo>
                    <a:pt x="3306" y="1526"/>
                  </a:lnTo>
                  <a:lnTo>
                    <a:pt x="3320" y="1453"/>
                  </a:lnTo>
                  <a:lnTo>
                    <a:pt x="3330" y="1380"/>
                  </a:lnTo>
                  <a:lnTo>
                    <a:pt x="3335" y="1307"/>
                  </a:lnTo>
                  <a:lnTo>
                    <a:pt x="3335" y="1233"/>
                  </a:lnTo>
                  <a:lnTo>
                    <a:pt x="3330" y="1160"/>
                  </a:lnTo>
                  <a:lnTo>
                    <a:pt x="3320" y="1086"/>
                  </a:lnTo>
                  <a:lnTo>
                    <a:pt x="3306" y="1014"/>
                  </a:lnTo>
                  <a:lnTo>
                    <a:pt x="3286" y="943"/>
                  </a:lnTo>
                  <a:lnTo>
                    <a:pt x="3262" y="873"/>
                  </a:lnTo>
                  <a:lnTo>
                    <a:pt x="3232" y="803"/>
                  </a:lnTo>
                  <a:lnTo>
                    <a:pt x="3198" y="736"/>
                  </a:lnTo>
                  <a:lnTo>
                    <a:pt x="3159" y="672"/>
                  </a:lnTo>
                  <a:lnTo>
                    <a:pt x="3115" y="609"/>
                  </a:lnTo>
                  <a:lnTo>
                    <a:pt x="3066" y="548"/>
                  </a:lnTo>
                  <a:lnTo>
                    <a:pt x="3013" y="491"/>
                  </a:lnTo>
                  <a:lnTo>
                    <a:pt x="2955" y="436"/>
                  </a:lnTo>
                  <a:lnTo>
                    <a:pt x="2893" y="386"/>
                  </a:lnTo>
                  <a:lnTo>
                    <a:pt x="2828" y="342"/>
                  </a:lnTo>
                  <a:lnTo>
                    <a:pt x="2761" y="301"/>
                  </a:lnTo>
                  <a:lnTo>
                    <a:pt x="2692" y="267"/>
                  </a:lnTo>
                  <a:lnTo>
                    <a:pt x="2620" y="238"/>
                  </a:lnTo>
                  <a:lnTo>
                    <a:pt x="2545" y="213"/>
                  </a:lnTo>
                  <a:lnTo>
                    <a:pt x="2470" y="193"/>
                  </a:lnTo>
                  <a:lnTo>
                    <a:pt x="2392" y="179"/>
                  </a:lnTo>
                  <a:lnTo>
                    <a:pt x="2314" y="171"/>
                  </a:lnTo>
                  <a:lnTo>
                    <a:pt x="2235" y="168"/>
                  </a:lnTo>
                  <a:close/>
                  <a:moveTo>
                    <a:pt x="2235" y="0"/>
                  </a:moveTo>
                  <a:lnTo>
                    <a:pt x="2319" y="4"/>
                  </a:lnTo>
                  <a:lnTo>
                    <a:pt x="2402" y="12"/>
                  </a:lnTo>
                  <a:lnTo>
                    <a:pt x="2484" y="25"/>
                  </a:lnTo>
                  <a:lnTo>
                    <a:pt x="2564" y="44"/>
                  </a:lnTo>
                  <a:lnTo>
                    <a:pt x="2643" y="67"/>
                  </a:lnTo>
                  <a:lnTo>
                    <a:pt x="2720" y="97"/>
                  </a:lnTo>
                  <a:lnTo>
                    <a:pt x="2795" y="131"/>
                  </a:lnTo>
                  <a:lnTo>
                    <a:pt x="2868" y="170"/>
                  </a:lnTo>
                  <a:lnTo>
                    <a:pt x="2938" y="213"/>
                  </a:lnTo>
                  <a:lnTo>
                    <a:pt x="3006" y="262"/>
                  </a:lnTo>
                  <a:lnTo>
                    <a:pt x="3070" y="315"/>
                  </a:lnTo>
                  <a:lnTo>
                    <a:pt x="3131" y="373"/>
                  </a:lnTo>
                  <a:lnTo>
                    <a:pt x="3189" y="434"/>
                  </a:lnTo>
                  <a:lnTo>
                    <a:pt x="3242" y="498"/>
                  </a:lnTo>
                  <a:lnTo>
                    <a:pt x="3291" y="566"/>
                  </a:lnTo>
                  <a:lnTo>
                    <a:pt x="3335" y="636"/>
                  </a:lnTo>
                  <a:lnTo>
                    <a:pt x="3373" y="709"/>
                  </a:lnTo>
                  <a:lnTo>
                    <a:pt x="3407" y="784"/>
                  </a:lnTo>
                  <a:lnTo>
                    <a:pt x="3437" y="861"/>
                  </a:lnTo>
                  <a:lnTo>
                    <a:pt x="3460" y="940"/>
                  </a:lnTo>
                  <a:lnTo>
                    <a:pt x="3479" y="1020"/>
                  </a:lnTo>
                  <a:lnTo>
                    <a:pt x="3492" y="1102"/>
                  </a:lnTo>
                  <a:lnTo>
                    <a:pt x="3500" y="1185"/>
                  </a:lnTo>
                  <a:lnTo>
                    <a:pt x="3504" y="1269"/>
                  </a:lnTo>
                  <a:lnTo>
                    <a:pt x="3500" y="1354"/>
                  </a:lnTo>
                  <a:lnTo>
                    <a:pt x="3492" y="1437"/>
                  </a:lnTo>
                  <a:lnTo>
                    <a:pt x="3479" y="1519"/>
                  </a:lnTo>
                  <a:lnTo>
                    <a:pt x="3460" y="1600"/>
                  </a:lnTo>
                  <a:lnTo>
                    <a:pt x="3437" y="1679"/>
                  </a:lnTo>
                  <a:lnTo>
                    <a:pt x="3407" y="1755"/>
                  </a:lnTo>
                  <a:lnTo>
                    <a:pt x="3373" y="1831"/>
                  </a:lnTo>
                  <a:lnTo>
                    <a:pt x="3335" y="1903"/>
                  </a:lnTo>
                  <a:lnTo>
                    <a:pt x="3291" y="1973"/>
                  </a:lnTo>
                  <a:lnTo>
                    <a:pt x="3242" y="2040"/>
                  </a:lnTo>
                  <a:lnTo>
                    <a:pt x="3189" y="2105"/>
                  </a:lnTo>
                  <a:lnTo>
                    <a:pt x="3131" y="2167"/>
                  </a:lnTo>
                  <a:lnTo>
                    <a:pt x="3070" y="2224"/>
                  </a:lnTo>
                  <a:lnTo>
                    <a:pt x="3006" y="2278"/>
                  </a:lnTo>
                  <a:lnTo>
                    <a:pt x="2938" y="2327"/>
                  </a:lnTo>
                  <a:lnTo>
                    <a:pt x="2868" y="2370"/>
                  </a:lnTo>
                  <a:lnTo>
                    <a:pt x="2795" y="2408"/>
                  </a:lnTo>
                  <a:lnTo>
                    <a:pt x="2720" y="2442"/>
                  </a:lnTo>
                  <a:lnTo>
                    <a:pt x="2643" y="2472"/>
                  </a:lnTo>
                  <a:lnTo>
                    <a:pt x="2564" y="2496"/>
                  </a:lnTo>
                  <a:lnTo>
                    <a:pt x="2484" y="2515"/>
                  </a:lnTo>
                  <a:lnTo>
                    <a:pt x="2402" y="2528"/>
                  </a:lnTo>
                  <a:lnTo>
                    <a:pt x="2319" y="2536"/>
                  </a:lnTo>
                  <a:lnTo>
                    <a:pt x="2235" y="2539"/>
                  </a:lnTo>
                  <a:lnTo>
                    <a:pt x="2150" y="2536"/>
                  </a:lnTo>
                  <a:lnTo>
                    <a:pt x="2067" y="2528"/>
                  </a:lnTo>
                  <a:lnTo>
                    <a:pt x="1985" y="2515"/>
                  </a:lnTo>
                  <a:lnTo>
                    <a:pt x="1904" y="2496"/>
                  </a:lnTo>
                  <a:lnTo>
                    <a:pt x="1825" y="2471"/>
                  </a:lnTo>
                  <a:lnTo>
                    <a:pt x="1748" y="2442"/>
                  </a:lnTo>
                  <a:lnTo>
                    <a:pt x="1673" y="2408"/>
                  </a:lnTo>
                  <a:lnTo>
                    <a:pt x="1601" y="2370"/>
                  </a:lnTo>
                  <a:lnTo>
                    <a:pt x="1531" y="2325"/>
                  </a:lnTo>
                  <a:lnTo>
                    <a:pt x="1463" y="2278"/>
                  </a:lnTo>
                  <a:lnTo>
                    <a:pt x="1398" y="2224"/>
                  </a:lnTo>
                  <a:lnTo>
                    <a:pt x="1237" y="2386"/>
                  </a:lnTo>
                  <a:lnTo>
                    <a:pt x="1397" y="2546"/>
                  </a:lnTo>
                  <a:lnTo>
                    <a:pt x="1408" y="2561"/>
                  </a:lnTo>
                  <a:lnTo>
                    <a:pt x="1417" y="2578"/>
                  </a:lnTo>
                  <a:lnTo>
                    <a:pt x="1420" y="2596"/>
                  </a:lnTo>
                  <a:lnTo>
                    <a:pt x="1420" y="2614"/>
                  </a:lnTo>
                  <a:lnTo>
                    <a:pt x="1417" y="2632"/>
                  </a:lnTo>
                  <a:lnTo>
                    <a:pt x="1408" y="2649"/>
                  </a:lnTo>
                  <a:lnTo>
                    <a:pt x="1397" y="2664"/>
                  </a:lnTo>
                  <a:lnTo>
                    <a:pt x="671" y="3389"/>
                  </a:lnTo>
                  <a:lnTo>
                    <a:pt x="637" y="3420"/>
                  </a:lnTo>
                  <a:lnTo>
                    <a:pt x="600" y="3446"/>
                  </a:lnTo>
                  <a:lnTo>
                    <a:pt x="561" y="3467"/>
                  </a:lnTo>
                  <a:lnTo>
                    <a:pt x="520" y="3483"/>
                  </a:lnTo>
                  <a:lnTo>
                    <a:pt x="479" y="3494"/>
                  </a:lnTo>
                  <a:lnTo>
                    <a:pt x="436" y="3502"/>
                  </a:lnTo>
                  <a:lnTo>
                    <a:pt x="392" y="3504"/>
                  </a:lnTo>
                  <a:lnTo>
                    <a:pt x="350" y="3502"/>
                  </a:lnTo>
                  <a:lnTo>
                    <a:pt x="307" y="3494"/>
                  </a:lnTo>
                  <a:lnTo>
                    <a:pt x="266" y="3483"/>
                  </a:lnTo>
                  <a:lnTo>
                    <a:pt x="224" y="3467"/>
                  </a:lnTo>
                  <a:lnTo>
                    <a:pt x="186" y="3446"/>
                  </a:lnTo>
                  <a:lnTo>
                    <a:pt x="149" y="3420"/>
                  </a:lnTo>
                  <a:lnTo>
                    <a:pt x="115" y="3389"/>
                  </a:lnTo>
                  <a:lnTo>
                    <a:pt x="84" y="3355"/>
                  </a:lnTo>
                  <a:lnTo>
                    <a:pt x="59" y="3318"/>
                  </a:lnTo>
                  <a:lnTo>
                    <a:pt x="37" y="3280"/>
                  </a:lnTo>
                  <a:lnTo>
                    <a:pt x="21" y="3238"/>
                  </a:lnTo>
                  <a:lnTo>
                    <a:pt x="10" y="3197"/>
                  </a:lnTo>
                  <a:lnTo>
                    <a:pt x="2" y="3154"/>
                  </a:lnTo>
                  <a:lnTo>
                    <a:pt x="0" y="3112"/>
                  </a:lnTo>
                  <a:lnTo>
                    <a:pt x="2" y="3068"/>
                  </a:lnTo>
                  <a:lnTo>
                    <a:pt x="10" y="3025"/>
                  </a:lnTo>
                  <a:lnTo>
                    <a:pt x="21" y="2984"/>
                  </a:lnTo>
                  <a:lnTo>
                    <a:pt x="37" y="2943"/>
                  </a:lnTo>
                  <a:lnTo>
                    <a:pt x="59" y="2904"/>
                  </a:lnTo>
                  <a:lnTo>
                    <a:pt x="84" y="2867"/>
                  </a:lnTo>
                  <a:lnTo>
                    <a:pt x="115" y="2833"/>
                  </a:lnTo>
                  <a:lnTo>
                    <a:pt x="840" y="2107"/>
                  </a:lnTo>
                  <a:lnTo>
                    <a:pt x="857" y="2095"/>
                  </a:lnTo>
                  <a:lnTo>
                    <a:pt x="878" y="2086"/>
                  </a:lnTo>
                  <a:lnTo>
                    <a:pt x="900" y="2083"/>
                  </a:lnTo>
                  <a:lnTo>
                    <a:pt x="921" y="2086"/>
                  </a:lnTo>
                  <a:lnTo>
                    <a:pt x="941" y="2095"/>
                  </a:lnTo>
                  <a:lnTo>
                    <a:pt x="958" y="2107"/>
                  </a:lnTo>
                  <a:lnTo>
                    <a:pt x="1118" y="2267"/>
                  </a:lnTo>
                  <a:lnTo>
                    <a:pt x="1280" y="2106"/>
                  </a:lnTo>
                  <a:lnTo>
                    <a:pt x="1226" y="2042"/>
                  </a:lnTo>
                  <a:lnTo>
                    <a:pt x="1179" y="1973"/>
                  </a:lnTo>
                  <a:lnTo>
                    <a:pt x="1134" y="1903"/>
                  </a:lnTo>
                  <a:lnTo>
                    <a:pt x="1096" y="1831"/>
                  </a:lnTo>
                  <a:lnTo>
                    <a:pt x="1062" y="1756"/>
                  </a:lnTo>
                  <a:lnTo>
                    <a:pt x="1033" y="1679"/>
                  </a:lnTo>
                  <a:lnTo>
                    <a:pt x="1008" y="1600"/>
                  </a:lnTo>
                  <a:lnTo>
                    <a:pt x="989" y="1519"/>
                  </a:lnTo>
                  <a:lnTo>
                    <a:pt x="976" y="1437"/>
                  </a:lnTo>
                  <a:lnTo>
                    <a:pt x="968" y="1354"/>
                  </a:lnTo>
                  <a:lnTo>
                    <a:pt x="965" y="1269"/>
                  </a:lnTo>
                  <a:lnTo>
                    <a:pt x="968" y="1185"/>
                  </a:lnTo>
                  <a:lnTo>
                    <a:pt x="976" y="1102"/>
                  </a:lnTo>
                  <a:lnTo>
                    <a:pt x="989" y="1020"/>
                  </a:lnTo>
                  <a:lnTo>
                    <a:pt x="1008" y="940"/>
                  </a:lnTo>
                  <a:lnTo>
                    <a:pt x="1032" y="861"/>
                  </a:lnTo>
                  <a:lnTo>
                    <a:pt x="1062" y="784"/>
                  </a:lnTo>
                  <a:lnTo>
                    <a:pt x="1096" y="709"/>
                  </a:lnTo>
                  <a:lnTo>
                    <a:pt x="1134" y="636"/>
                  </a:lnTo>
                  <a:lnTo>
                    <a:pt x="1177" y="566"/>
                  </a:lnTo>
                  <a:lnTo>
                    <a:pt x="1226" y="498"/>
                  </a:lnTo>
                  <a:lnTo>
                    <a:pt x="1280" y="434"/>
                  </a:lnTo>
                  <a:lnTo>
                    <a:pt x="1337" y="373"/>
                  </a:lnTo>
                  <a:lnTo>
                    <a:pt x="1399" y="315"/>
                  </a:lnTo>
                  <a:lnTo>
                    <a:pt x="1464" y="262"/>
                  </a:lnTo>
                  <a:lnTo>
                    <a:pt x="1531" y="213"/>
                  </a:lnTo>
                  <a:lnTo>
                    <a:pt x="1601" y="170"/>
                  </a:lnTo>
                  <a:lnTo>
                    <a:pt x="1673" y="131"/>
                  </a:lnTo>
                  <a:lnTo>
                    <a:pt x="1749" y="97"/>
                  </a:lnTo>
                  <a:lnTo>
                    <a:pt x="1825" y="67"/>
                  </a:lnTo>
                  <a:lnTo>
                    <a:pt x="1904" y="44"/>
                  </a:lnTo>
                  <a:lnTo>
                    <a:pt x="1985" y="25"/>
                  </a:lnTo>
                  <a:lnTo>
                    <a:pt x="2067" y="12"/>
                  </a:lnTo>
                  <a:lnTo>
                    <a:pt x="2150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Freeform 82"/>
            <p:cNvSpPr>
              <a:spLocks noEditPoints="1"/>
            </p:cNvSpPr>
            <p:nvPr/>
          </p:nvSpPr>
          <p:spPr bwMode="auto">
            <a:xfrm>
              <a:off x="869950" y="1979613"/>
              <a:ext cx="277813" cy="277812"/>
            </a:xfrm>
            <a:custGeom>
              <a:avLst/>
              <a:gdLst>
                <a:gd name="T0" fmla="*/ 756 w 1754"/>
                <a:gd name="T1" fmla="*/ 177 h 1753"/>
                <a:gd name="T2" fmla="*/ 582 w 1754"/>
                <a:gd name="T3" fmla="*/ 232 h 1753"/>
                <a:gd name="T4" fmla="*/ 424 w 1754"/>
                <a:gd name="T5" fmla="*/ 332 h 1753"/>
                <a:gd name="T6" fmla="*/ 295 w 1754"/>
                <a:gd name="T7" fmla="*/ 471 h 1753"/>
                <a:gd name="T8" fmla="*/ 210 w 1754"/>
                <a:gd name="T9" fmla="*/ 634 h 1753"/>
                <a:gd name="T10" fmla="*/ 170 w 1754"/>
                <a:gd name="T11" fmla="*/ 815 h 1753"/>
                <a:gd name="T12" fmla="*/ 179 w 1754"/>
                <a:gd name="T13" fmla="*/ 1001 h 1753"/>
                <a:gd name="T14" fmla="*/ 233 w 1754"/>
                <a:gd name="T15" fmla="*/ 1176 h 1753"/>
                <a:gd name="T16" fmla="*/ 333 w 1754"/>
                <a:gd name="T17" fmla="*/ 1333 h 1753"/>
                <a:gd name="T18" fmla="*/ 474 w 1754"/>
                <a:gd name="T19" fmla="*/ 1460 h 1753"/>
                <a:gd name="T20" fmla="*/ 638 w 1754"/>
                <a:gd name="T21" fmla="*/ 1545 h 1753"/>
                <a:gd name="T22" fmla="*/ 817 w 1754"/>
                <a:gd name="T23" fmla="*/ 1584 h 1753"/>
                <a:gd name="T24" fmla="*/ 998 w 1754"/>
                <a:gd name="T25" fmla="*/ 1576 h 1753"/>
                <a:gd name="T26" fmla="*/ 1172 w 1754"/>
                <a:gd name="T27" fmla="*/ 1522 h 1753"/>
                <a:gd name="T28" fmla="*/ 1331 w 1754"/>
                <a:gd name="T29" fmla="*/ 1422 h 1753"/>
                <a:gd name="T30" fmla="*/ 1460 w 1754"/>
                <a:gd name="T31" fmla="*/ 1283 h 1753"/>
                <a:gd name="T32" fmla="*/ 1545 w 1754"/>
                <a:gd name="T33" fmla="*/ 1120 h 1753"/>
                <a:gd name="T34" fmla="*/ 1584 w 1754"/>
                <a:gd name="T35" fmla="*/ 939 h 1753"/>
                <a:gd name="T36" fmla="*/ 1575 w 1754"/>
                <a:gd name="T37" fmla="*/ 753 h 1753"/>
                <a:gd name="T38" fmla="*/ 1521 w 1754"/>
                <a:gd name="T39" fmla="*/ 577 h 1753"/>
                <a:gd name="T40" fmla="*/ 1421 w 1754"/>
                <a:gd name="T41" fmla="*/ 421 h 1753"/>
                <a:gd name="T42" fmla="*/ 1281 w 1754"/>
                <a:gd name="T43" fmla="*/ 293 h 1753"/>
                <a:gd name="T44" fmla="*/ 1116 w 1754"/>
                <a:gd name="T45" fmla="*/ 208 h 1753"/>
                <a:gd name="T46" fmla="*/ 937 w 1754"/>
                <a:gd name="T47" fmla="*/ 170 h 1753"/>
                <a:gd name="T48" fmla="*/ 945 w 1754"/>
                <a:gd name="T49" fmla="*/ 3 h 1753"/>
                <a:gd name="T50" fmla="*/ 1144 w 1754"/>
                <a:gd name="T51" fmla="*/ 41 h 1753"/>
                <a:gd name="T52" fmla="*/ 1331 w 1754"/>
                <a:gd name="T53" fmla="*/ 126 h 1753"/>
                <a:gd name="T54" fmla="*/ 1497 w 1754"/>
                <a:gd name="T55" fmla="*/ 257 h 1753"/>
                <a:gd name="T56" fmla="*/ 1625 w 1754"/>
                <a:gd name="T57" fmla="*/ 420 h 1753"/>
                <a:gd name="T58" fmla="*/ 1712 w 1754"/>
                <a:gd name="T59" fmla="*/ 605 h 1753"/>
                <a:gd name="T60" fmla="*/ 1751 w 1754"/>
                <a:gd name="T61" fmla="*/ 807 h 1753"/>
                <a:gd name="T62" fmla="*/ 1744 w 1754"/>
                <a:gd name="T63" fmla="*/ 1016 h 1753"/>
                <a:gd name="T64" fmla="*/ 1688 w 1754"/>
                <a:gd name="T65" fmla="*/ 1212 h 1753"/>
                <a:gd name="T66" fmla="*/ 1587 w 1754"/>
                <a:gd name="T67" fmla="*/ 1391 h 1753"/>
                <a:gd name="T68" fmla="*/ 1445 w 1754"/>
                <a:gd name="T69" fmla="*/ 1545 h 1753"/>
                <a:gd name="T70" fmla="*/ 1270 w 1754"/>
                <a:gd name="T71" fmla="*/ 1661 h 1753"/>
                <a:gd name="T72" fmla="*/ 1078 w 1754"/>
                <a:gd name="T73" fmla="*/ 1730 h 1753"/>
                <a:gd name="T74" fmla="*/ 878 w 1754"/>
                <a:gd name="T75" fmla="*/ 1753 h 1753"/>
                <a:gd name="T76" fmla="*/ 677 w 1754"/>
                <a:gd name="T77" fmla="*/ 1730 h 1753"/>
                <a:gd name="T78" fmla="*/ 484 w 1754"/>
                <a:gd name="T79" fmla="*/ 1661 h 1753"/>
                <a:gd name="T80" fmla="*/ 310 w 1754"/>
                <a:gd name="T81" fmla="*/ 1545 h 1753"/>
                <a:gd name="T82" fmla="*/ 167 w 1754"/>
                <a:gd name="T83" fmla="*/ 1391 h 1753"/>
                <a:gd name="T84" fmla="*/ 66 w 1754"/>
                <a:gd name="T85" fmla="*/ 1212 h 1753"/>
                <a:gd name="T86" fmla="*/ 11 w 1754"/>
                <a:gd name="T87" fmla="*/ 1016 h 1753"/>
                <a:gd name="T88" fmla="*/ 3 w 1754"/>
                <a:gd name="T89" fmla="*/ 807 h 1753"/>
                <a:gd name="T90" fmla="*/ 43 w 1754"/>
                <a:gd name="T91" fmla="*/ 605 h 1753"/>
                <a:gd name="T92" fmla="*/ 129 w 1754"/>
                <a:gd name="T93" fmla="*/ 420 h 1753"/>
                <a:gd name="T94" fmla="*/ 258 w 1754"/>
                <a:gd name="T95" fmla="*/ 257 h 1753"/>
                <a:gd name="T96" fmla="*/ 424 w 1754"/>
                <a:gd name="T97" fmla="*/ 126 h 1753"/>
                <a:gd name="T98" fmla="*/ 611 w 1754"/>
                <a:gd name="T99" fmla="*/ 41 h 1753"/>
                <a:gd name="T100" fmla="*/ 810 w 1754"/>
                <a:gd name="T101" fmla="*/ 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4" h="1753">
                  <a:moveTo>
                    <a:pt x="878" y="168"/>
                  </a:moveTo>
                  <a:lnTo>
                    <a:pt x="817" y="170"/>
                  </a:lnTo>
                  <a:lnTo>
                    <a:pt x="756" y="177"/>
                  </a:lnTo>
                  <a:lnTo>
                    <a:pt x="697" y="190"/>
                  </a:lnTo>
                  <a:lnTo>
                    <a:pt x="638" y="208"/>
                  </a:lnTo>
                  <a:lnTo>
                    <a:pt x="582" y="232"/>
                  </a:lnTo>
                  <a:lnTo>
                    <a:pt x="527" y="259"/>
                  </a:lnTo>
                  <a:lnTo>
                    <a:pt x="474" y="293"/>
                  </a:lnTo>
                  <a:lnTo>
                    <a:pt x="424" y="332"/>
                  </a:lnTo>
                  <a:lnTo>
                    <a:pt x="376" y="375"/>
                  </a:lnTo>
                  <a:lnTo>
                    <a:pt x="333" y="421"/>
                  </a:lnTo>
                  <a:lnTo>
                    <a:pt x="295" y="471"/>
                  </a:lnTo>
                  <a:lnTo>
                    <a:pt x="262" y="522"/>
                  </a:lnTo>
                  <a:lnTo>
                    <a:pt x="233" y="577"/>
                  </a:lnTo>
                  <a:lnTo>
                    <a:pt x="210" y="634"/>
                  </a:lnTo>
                  <a:lnTo>
                    <a:pt x="192" y="692"/>
                  </a:lnTo>
                  <a:lnTo>
                    <a:pt x="179" y="753"/>
                  </a:lnTo>
                  <a:lnTo>
                    <a:pt x="170" y="815"/>
                  </a:lnTo>
                  <a:lnTo>
                    <a:pt x="167" y="876"/>
                  </a:lnTo>
                  <a:lnTo>
                    <a:pt x="170" y="939"/>
                  </a:lnTo>
                  <a:lnTo>
                    <a:pt x="179" y="1001"/>
                  </a:lnTo>
                  <a:lnTo>
                    <a:pt x="192" y="1061"/>
                  </a:lnTo>
                  <a:lnTo>
                    <a:pt x="210" y="1120"/>
                  </a:lnTo>
                  <a:lnTo>
                    <a:pt x="233" y="1176"/>
                  </a:lnTo>
                  <a:lnTo>
                    <a:pt x="262" y="1230"/>
                  </a:lnTo>
                  <a:lnTo>
                    <a:pt x="295" y="1283"/>
                  </a:lnTo>
                  <a:lnTo>
                    <a:pt x="333" y="1333"/>
                  </a:lnTo>
                  <a:lnTo>
                    <a:pt x="376" y="1378"/>
                  </a:lnTo>
                  <a:lnTo>
                    <a:pt x="424" y="1422"/>
                  </a:lnTo>
                  <a:lnTo>
                    <a:pt x="474" y="1460"/>
                  </a:lnTo>
                  <a:lnTo>
                    <a:pt x="527" y="1494"/>
                  </a:lnTo>
                  <a:lnTo>
                    <a:pt x="582" y="1522"/>
                  </a:lnTo>
                  <a:lnTo>
                    <a:pt x="638" y="1545"/>
                  </a:lnTo>
                  <a:lnTo>
                    <a:pt x="697" y="1563"/>
                  </a:lnTo>
                  <a:lnTo>
                    <a:pt x="756" y="1576"/>
                  </a:lnTo>
                  <a:lnTo>
                    <a:pt x="817" y="1584"/>
                  </a:lnTo>
                  <a:lnTo>
                    <a:pt x="878" y="1586"/>
                  </a:lnTo>
                  <a:lnTo>
                    <a:pt x="937" y="1584"/>
                  </a:lnTo>
                  <a:lnTo>
                    <a:pt x="998" y="1576"/>
                  </a:lnTo>
                  <a:lnTo>
                    <a:pt x="1057" y="1563"/>
                  </a:lnTo>
                  <a:lnTo>
                    <a:pt x="1116" y="1545"/>
                  </a:lnTo>
                  <a:lnTo>
                    <a:pt x="1172" y="1522"/>
                  </a:lnTo>
                  <a:lnTo>
                    <a:pt x="1228" y="1494"/>
                  </a:lnTo>
                  <a:lnTo>
                    <a:pt x="1281" y="1460"/>
                  </a:lnTo>
                  <a:lnTo>
                    <a:pt x="1331" y="1422"/>
                  </a:lnTo>
                  <a:lnTo>
                    <a:pt x="1379" y="1378"/>
                  </a:lnTo>
                  <a:lnTo>
                    <a:pt x="1421" y="1333"/>
                  </a:lnTo>
                  <a:lnTo>
                    <a:pt x="1460" y="1283"/>
                  </a:lnTo>
                  <a:lnTo>
                    <a:pt x="1492" y="1230"/>
                  </a:lnTo>
                  <a:lnTo>
                    <a:pt x="1521" y="1176"/>
                  </a:lnTo>
                  <a:lnTo>
                    <a:pt x="1545" y="1120"/>
                  </a:lnTo>
                  <a:lnTo>
                    <a:pt x="1563" y="1061"/>
                  </a:lnTo>
                  <a:lnTo>
                    <a:pt x="1575" y="1001"/>
                  </a:lnTo>
                  <a:lnTo>
                    <a:pt x="1584" y="939"/>
                  </a:lnTo>
                  <a:lnTo>
                    <a:pt x="1587" y="876"/>
                  </a:lnTo>
                  <a:lnTo>
                    <a:pt x="1584" y="815"/>
                  </a:lnTo>
                  <a:lnTo>
                    <a:pt x="1575" y="753"/>
                  </a:lnTo>
                  <a:lnTo>
                    <a:pt x="1563" y="692"/>
                  </a:lnTo>
                  <a:lnTo>
                    <a:pt x="1545" y="634"/>
                  </a:lnTo>
                  <a:lnTo>
                    <a:pt x="1521" y="577"/>
                  </a:lnTo>
                  <a:lnTo>
                    <a:pt x="1492" y="522"/>
                  </a:lnTo>
                  <a:lnTo>
                    <a:pt x="1460" y="471"/>
                  </a:lnTo>
                  <a:lnTo>
                    <a:pt x="1421" y="421"/>
                  </a:lnTo>
                  <a:lnTo>
                    <a:pt x="1379" y="375"/>
                  </a:lnTo>
                  <a:lnTo>
                    <a:pt x="1331" y="332"/>
                  </a:lnTo>
                  <a:lnTo>
                    <a:pt x="1281" y="293"/>
                  </a:lnTo>
                  <a:lnTo>
                    <a:pt x="1228" y="259"/>
                  </a:lnTo>
                  <a:lnTo>
                    <a:pt x="1172" y="232"/>
                  </a:lnTo>
                  <a:lnTo>
                    <a:pt x="1116" y="208"/>
                  </a:lnTo>
                  <a:lnTo>
                    <a:pt x="1057" y="190"/>
                  </a:lnTo>
                  <a:lnTo>
                    <a:pt x="998" y="177"/>
                  </a:lnTo>
                  <a:lnTo>
                    <a:pt x="937" y="170"/>
                  </a:lnTo>
                  <a:lnTo>
                    <a:pt x="878" y="168"/>
                  </a:lnTo>
                  <a:close/>
                  <a:moveTo>
                    <a:pt x="878" y="0"/>
                  </a:moveTo>
                  <a:lnTo>
                    <a:pt x="945" y="3"/>
                  </a:lnTo>
                  <a:lnTo>
                    <a:pt x="1012" y="11"/>
                  </a:lnTo>
                  <a:lnTo>
                    <a:pt x="1078" y="23"/>
                  </a:lnTo>
                  <a:lnTo>
                    <a:pt x="1144" y="41"/>
                  </a:lnTo>
                  <a:lnTo>
                    <a:pt x="1207" y="65"/>
                  </a:lnTo>
                  <a:lnTo>
                    <a:pt x="1270" y="92"/>
                  </a:lnTo>
                  <a:lnTo>
                    <a:pt x="1331" y="126"/>
                  </a:lnTo>
                  <a:lnTo>
                    <a:pt x="1388" y="165"/>
                  </a:lnTo>
                  <a:lnTo>
                    <a:pt x="1445" y="208"/>
                  </a:lnTo>
                  <a:lnTo>
                    <a:pt x="1497" y="257"/>
                  </a:lnTo>
                  <a:lnTo>
                    <a:pt x="1545" y="308"/>
                  </a:lnTo>
                  <a:lnTo>
                    <a:pt x="1587" y="363"/>
                  </a:lnTo>
                  <a:lnTo>
                    <a:pt x="1625" y="420"/>
                  </a:lnTo>
                  <a:lnTo>
                    <a:pt x="1659" y="480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0" y="671"/>
                  </a:lnTo>
                  <a:lnTo>
                    <a:pt x="1744" y="738"/>
                  </a:lnTo>
                  <a:lnTo>
                    <a:pt x="1751" y="807"/>
                  </a:lnTo>
                  <a:lnTo>
                    <a:pt x="1754" y="876"/>
                  </a:lnTo>
                  <a:lnTo>
                    <a:pt x="1751" y="947"/>
                  </a:lnTo>
                  <a:lnTo>
                    <a:pt x="1744" y="1016"/>
                  </a:lnTo>
                  <a:lnTo>
                    <a:pt x="1730" y="1083"/>
                  </a:lnTo>
                  <a:lnTo>
                    <a:pt x="1712" y="1149"/>
                  </a:lnTo>
                  <a:lnTo>
                    <a:pt x="1688" y="1212"/>
                  </a:lnTo>
                  <a:lnTo>
                    <a:pt x="1659" y="1274"/>
                  </a:lnTo>
                  <a:lnTo>
                    <a:pt x="1625" y="1334"/>
                  </a:lnTo>
                  <a:lnTo>
                    <a:pt x="1587" y="1391"/>
                  </a:lnTo>
                  <a:lnTo>
                    <a:pt x="1545" y="1445"/>
                  </a:lnTo>
                  <a:lnTo>
                    <a:pt x="1497" y="1496"/>
                  </a:lnTo>
                  <a:lnTo>
                    <a:pt x="1445" y="1545"/>
                  </a:lnTo>
                  <a:lnTo>
                    <a:pt x="1388" y="1589"/>
                  </a:lnTo>
                  <a:lnTo>
                    <a:pt x="1331" y="1627"/>
                  </a:lnTo>
                  <a:lnTo>
                    <a:pt x="1270" y="1661"/>
                  </a:lnTo>
                  <a:lnTo>
                    <a:pt x="1207" y="1689"/>
                  </a:lnTo>
                  <a:lnTo>
                    <a:pt x="1144" y="1712"/>
                  </a:lnTo>
                  <a:lnTo>
                    <a:pt x="1078" y="1730"/>
                  </a:lnTo>
                  <a:lnTo>
                    <a:pt x="1012" y="1743"/>
                  </a:lnTo>
                  <a:lnTo>
                    <a:pt x="945" y="1751"/>
                  </a:lnTo>
                  <a:lnTo>
                    <a:pt x="878" y="1753"/>
                  </a:lnTo>
                  <a:lnTo>
                    <a:pt x="810" y="1751"/>
                  </a:lnTo>
                  <a:lnTo>
                    <a:pt x="743" y="1743"/>
                  </a:lnTo>
                  <a:lnTo>
                    <a:pt x="677" y="1730"/>
                  </a:lnTo>
                  <a:lnTo>
                    <a:pt x="611" y="1712"/>
                  </a:lnTo>
                  <a:lnTo>
                    <a:pt x="547" y="1689"/>
                  </a:lnTo>
                  <a:lnTo>
                    <a:pt x="484" y="1661"/>
                  </a:lnTo>
                  <a:lnTo>
                    <a:pt x="424" y="1627"/>
                  </a:lnTo>
                  <a:lnTo>
                    <a:pt x="366" y="1589"/>
                  </a:lnTo>
                  <a:lnTo>
                    <a:pt x="310" y="1545"/>
                  </a:lnTo>
                  <a:lnTo>
                    <a:pt x="258" y="1496"/>
                  </a:lnTo>
                  <a:lnTo>
                    <a:pt x="210" y="1445"/>
                  </a:lnTo>
                  <a:lnTo>
                    <a:pt x="167" y="1391"/>
                  </a:lnTo>
                  <a:lnTo>
                    <a:pt x="129" y="1334"/>
                  </a:lnTo>
                  <a:lnTo>
                    <a:pt x="95" y="1274"/>
                  </a:lnTo>
                  <a:lnTo>
                    <a:pt x="66" y="1212"/>
                  </a:lnTo>
                  <a:lnTo>
                    <a:pt x="43" y="1149"/>
                  </a:lnTo>
                  <a:lnTo>
                    <a:pt x="25" y="1083"/>
                  </a:lnTo>
                  <a:lnTo>
                    <a:pt x="11" y="1016"/>
                  </a:lnTo>
                  <a:lnTo>
                    <a:pt x="3" y="947"/>
                  </a:lnTo>
                  <a:lnTo>
                    <a:pt x="0" y="876"/>
                  </a:lnTo>
                  <a:lnTo>
                    <a:pt x="3" y="807"/>
                  </a:lnTo>
                  <a:lnTo>
                    <a:pt x="11" y="738"/>
                  </a:lnTo>
                  <a:lnTo>
                    <a:pt x="25" y="671"/>
                  </a:lnTo>
                  <a:lnTo>
                    <a:pt x="43" y="605"/>
                  </a:lnTo>
                  <a:lnTo>
                    <a:pt x="66" y="541"/>
                  </a:lnTo>
                  <a:lnTo>
                    <a:pt x="95" y="480"/>
                  </a:lnTo>
                  <a:lnTo>
                    <a:pt x="129" y="420"/>
                  </a:lnTo>
                  <a:lnTo>
                    <a:pt x="167" y="363"/>
                  </a:lnTo>
                  <a:lnTo>
                    <a:pt x="210" y="308"/>
                  </a:lnTo>
                  <a:lnTo>
                    <a:pt x="258" y="257"/>
                  </a:lnTo>
                  <a:lnTo>
                    <a:pt x="310" y="208"/>
                  </a:lnTo>
                  <a:lnTo>
                    <a:pt x="366" y="165"/>
                  </a:lnTo>
                  <a:lnTo>
                    <a:pt x="424" y="126"/>
                  </a:lnTo>
                  <a:lnTo>
                    <a:pt x="484" y="92"/>
                  </a:lnTo>
                  <a:lnTo>
                    <a:pt x="547" y="65"/>
                  </a:lnTo>
                  <a:lnTo>
                    <a:pt x="611" y="41"/>
                  </a:lnTo>
                  <a:lnTo>
                    <a:pt x="677" y="23"/>
                  </a:lnTo>
                  <a:lnTo>
                    <a:pt x="743" y="11"/>
                  </a:lnTo>
                  <a:lnTo>
                    <a:pt x="810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Freeform 83"/>
            <p:cNvSpPr/>
            <p:nvPr/>
          </p:nvSpPr>
          <p:spPr bwMode="auto">
            <a:xfrm>
              <a:off x="952500" y="2105025"/>
              <a:ext cx="112713" cy="26987"/>
            </a:xfrm>
            <a:custGeom>
              <a:avLst/>
              <a:gdLst>
                <a:gd name="T0" fmla="*/ 84 w 714"/>
                <a:gd name="T1" fmla="*/ 0 h 167"/>
                <a:gd name="T2" fmla="*/ 630 w 714"/>
                <a:gd name="T3" fmla="*/ 0 h 167"/>
                <a:gd name="T4" fmla="*/ 652 w 714"/>
                <a:gd name="T5" fmla="*/ 4 h 167"/>
                <a:gd name="T6" fmla="*/ 673 w 714"/>
                <a:gd name="T7" fmla="*/ 12 h 167"/>
                <a:gd name="T8" fmla="*/ 690 w 714"/>
                <a:gd name="T9" fmla="*/ 25 h 167"/>
                <a:gd name="T10" fmla="*/ 702 w 714"/>
                <a:gd name="T11" fmla="*/ 42 h 167"/>
                <a:gd name="T12" fmla="*/ 711 w 714"/>
                <a:gd name="T13" fmla="*/ 62 h 167"/>
                <a:gd name="T14" fmla="*/ 714 w 714"/>
                <a:gd name="T15" fmla="*/ 83 h 167"/>
                <a:gd name="T16" fmla="*/ 711 w 714"/>
                <a:gd name="T17" fmla="*/ 106 h 167"/>
                <a:gd name="T18" fmla="*/ 702 w 714"/>
                <a:gd name="T19" fmla="*/ 126 h 167"/>
                <a:gd name="T20" fmla="*/ 690 w 714"/>
                <a:gd name="T21" fmla="*/ 143 h 167"/>
                <a:gd name="T22" fmla="*/ 673 w 714"/>
                <a:gd name="T23" fmla="*/ 156 h 167"/>
                <a:gd name="T24" fmla="*/ 652 w 714"/>
                <a:gd name="T25" fmla="*/ 164 h 167"/>
                <a:gd name="T26" fmla="*/ 630 w 714"/>
                <a:gd name="T27" fmla="*/ 167 h 167"/>
                <a:gd name="T28" fmla="*/ 84 w 714"/>
                <a:gd name="T29" fmla="*/ 167 h 167"/>
                <a:gd name="T30" fmla="*/ 62 w 714"/>
                <a:gd name="T31" fmla="*/ 164 h 167"/>
                <a:gd name="T32" fmla="*/ 42 w 714"/>
                <a:gd name="T33" fmla="*/ 156 h 167"/>
                <a:gd name="T34" fmla="*/ 25 w 714"/>
                <a:gd name="T35" fmla="*/ 143 h 167"/>
                <a:gd name="T36" fmla="*/ 12 w 714"/>
                <a:gd name="T37" fmla="*/ 126 h 167"/>
                <a:gd name="T38" fmla="*/ 4 w 714"/>
                <a:gd name="T39" fmla="*/ 106 h 167"/>
                <a:gd name="T40" fmla="*/ 0 w 714"/>
                <a:gd name="T41" fmla="*/ 83 h 167"/>
                <a:gd name="T42" fmla="*/ 4 w 714"/>
                <a:gd name="T43" fmla="*/ 62 h 167"/>
                <a:gd name="T44" fmla="*/ 12 w 714"/>
                <a:gd name="T45" fmla="*/ 42 h 167"/>
                <a:gd name="T46" fmla="*/ 25 w 714"/>
                <a:gd name="T47" fmla="*/ 25 h 167"/>
                <a:gd name="T48" fmla="*/ 42 w 714"/>
                <a:gd name="T49" fmla="*/ 12 h 167"/>
                <a:gd name="T50" fmla="*/ 62 w 714"/>
                <a:gd name="T51" fmla="*/ 4 h 167"/>
                <a:gd name="T52" fmla="*/ 84 w 714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4" h="167">
                  <a:moveTo>
                    <a:pt x="84" y="0"/>
                  </a:moveTo>
                  <a:lnTo>
                    <a:pt x="630" y="0"/>
                  </a:lnTo>
                  <a:lnTo>
                    <a:pt x="652" y="4"/>
                  </a:lnTo>
                  <a:lnTo>
                    <a:pt x="673" y="12"/>
                  </a:lnTo>
                  <a:lnTo>
                    <a:pt x="690" y="25"/>
                  </a:lnTo>
                  <a:lnTo>
                    <a:pt x="702" y="42"/>
                  </a:lnTo>
                  <a:lnTo>
                    <a:pt x="711" y="62"/>
                  </a:lnTo>
                  <a:lnTo>
                    <a:pt x="714" y="83"/>
                  </a:lnTo>
                  <a:lnTo>
                    <a:pt x="711" y="106"/>
                  </a:lnTo>
                  <a:lnTo>
                    <a:pt x="702" y="126"/>
                  </a:lnTo>
                  <a:lnTo>
                    <a:pt x="690" y="143"/>
                  </a:lnTo>
                  <a:lnTo>
                    <a:pt x="673" y="156"/>
                  </a:lnTo>
                  <a:lnTo>
                    <a:pt x="652" y="164"/>
                  </a:lnTo>
                  <a:lnTo>
                    <a:pt x="630" y="167"/>
                  </a:lnTo>
                  <a:lnTo>
                    <a:pt x="84" y="167"/>
                  </a:lnTo>
                  <a:lnTo>
                    <a:pt x="62" y="164"/>
                  </a:lnTo>
                  <a:lnTo>
                    <a:pt x="42" y="156"/>
                  </a:lnTo>
                  <a:lnTo>
                    <a:pt x="25" y="143"/>
                  </a:lnTo>
                  <a:lnTo>
                    <a:pt x="12" y="126"/>
                  </a:lnTo>
                  <a:lnTo>
                    <a:pt x="4" y="106"/>
                  </a:lnTo>
                  <a:lnTo>
                    <a:pt x="0" y="83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3052" y="4536121"/>
            <a:ext cx="2335511" cy="879300"/>
            <a:chOff x="923052" y="1653221"/>
            <a:chExt cx="2335511" cy="879300"/>
          </a:xfrm>
        </p:grpSpPr>
        <p:sp>
          <p:nvSpPr>
            <p:cNvPr id="39" name="文本框 38"/>
            <p:cNvSpPr txBox="1"/>
            <p:nvPr/>
          </p:nvSpPr>
          <p:spPr>
            <a:xfrm>
              <a:off x="923052" y="2009301"/>
              <a:ext cx="2335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36304" y="1653221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TITLE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 </a:t>
              </a: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HERE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648200" y="4568210"/>
            <a:ext cx="626987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47800" y="337351"/>
            <a:ext cx="288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https://www.ypppt.com/</a:t>
            </a:r>
            <a:endParaRPr lang="zh-CN" altLang="en-US" dirty="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1" grpId="0"/>
      <p:bldP spid="12" grpId="0"/>
      <p:bldP spid="18" grpId="0" animBg="1"/>
      <p:bldP spid="19" grpId="0"/>
      <p:bldP spid="20" grpId="0"/>
      <p:bldP spid="26" grpId="0" animBg="1"/>
      <p:bldP spid="27" grpId="0"/>
      <p:bldP spid="28" grpId="0"/>
      <p:bldP spid="32" grpId="0" animBg="1"/>
      <p:bldP spid="33" grpId="0"/>
      <p:bldP spid="34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-文本框 32"/>
          <p:cNvSpPr txBox="1"/>
          <p:nvPr>
            <p:custDataLst>
              <p:tags r:id="rId1"/>
            </p:custDataLst>
          </p:nvPr>
        </p:nvSpPr>
        <p:spPr>
          <a:xfrm>
            <a:off x="3457272" y="3899013"/>
            <a:ext cx="3462486" cy="570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9" name="PA-矩形 38"/>
          <p:cNvSpPr/>
          <p:nvPr>
            <p:custDataLst>
              <p:tags r:id="rId2"/>
            </p:custDataLst>
          </p:nvPr>
        </p:nvSpPr>
        <p:spPr>
          <a:xfrm>
            <a:off x="1185431" y="4063386"/>
            <a:ext cx="140904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22" name="PA-直接连接符 21"/>
          <p:cNvCxnSpPr/>
          <p:nvPr>
            <p:custDataLst>
              <p:tags r:id="rId3"/>
            </p:custDataLst>
          </p:nvPr>
        </p:nvCxnSpPr>
        <p:spPr>
          <a:xfrm>
            <a:off x="2790802" y="4016045"/>
            <a:ext cx="0" cy="371681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PA-文本框 32"/>
          <p:cNvSpPr txBox="1"/>
          <p:nvPr>
            <p:custDataLst>
              <p:tags r:id="rId4"/>
            </p:custDataLst>
          </p:nvPr>
        </p:nvSpPr>
        <p:spPr>
          <a:xfrm>
            <a:off x="3457272" y="3033904"/>
            <a:ext cx="3462486" cy="570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92" name="PA-矩形 38"/>
          <p:cNvSpPr/>
          <p:nvPr>
            <p:custDataLst>
              <p:tags r:id="rId5"/>
            </p:custDataLst>
          </p:nvPr>
        </p:nvSpPr>
        <p:spPr>
          <a:xfrm>
            <a:off x="1185431" y="3198277"/>
            <a:ext cx="140904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94" name="PA-直接连接符 93"/>
          <p:cNvCxnSpPr/>
          <p:nvPr>
            <p:custDataLst>
              <p:tags r:id="rId6"/>
            </p:custDataLst>
          </p:nvPr>
        </p:nvCxnSpPr>
        <p:spPr>
          <a:xfrm>
            <a:off x="2790802" y="3150936"/>
            <a:ext cx="0" cy="371681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A-文本框 32"/>
          <p:cNvSpPr txBox="1"/>
          <p:nvPr>
            <p:custDataLst>
              <p:tags r:id="rId7"/>
            </p:custDataLst>
          </p:nvPr>
        </p:nvSpPr>
        <p:spPr>
          <a:xfrm>
            <a:off x="3457272" y="2168795"/>
            <a:ext cx="3462486" cy="570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98" name="PA-矩形 38"/>
          <p:cNvSpPr/>
          <p:nvPr>
            <p:custDataLst>
              <p:tags r:id="rId8"/>
            </p:custDataLst>
          </p:nvPr>
        </p:nvSpPr>
        <p:spPr>
          <a:xfrm>
            <a:off x="1185431" y="2333168"/>
            <a:ext cx="140904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100" name="PA-直接连接符 99"/>
          <p:cNvCxnSpPr/>
          <p:nvPr>
            <p:custDataLst>
              <p:tags r:id="rId9"/>
            </p:custDataLst>
          </p:nvPr>
        </p:nvCxnSpPr>
        <p:spPr>
          <a:xfrm>
            <a:off x="2790802" y="2285827"/>
            <a:ext cx="0" cy="371681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549400"/>
            <a:ext cx="396240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91" grpId="0"/>
      <p:bldP spid="92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3"/>
          <p:cNvSpPr txBox="1">
            <a:spLocks noChangeArrowheads="1"/>
          </p:cNvSpPr>
          <p:nvPr/>
        </p:nvSpPr>
        <p:spPr bwMode="auto">
          <a:xfrm>
            <a:off x="1215571" y="2798778"/>
            <a:ext cx="5968999" cy="7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dist"/>
            <a:r>
              <a:rPr lang="en-US" altLang="zh-CN" sz="6600" b="1" dirty="0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600" b="1" dirty="0">
              <a:solidFill>
                <a:schemeClr val="accent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15572" y="1961391"/>
            <a:ext cx="268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Arial"/>
                <a:ea typeface="微软雅黑"/>
                <a:sym typeface="Arial"/>
              </a:rPr>
              <a:t>PART.03</a:t>
            </a:r>
            <a:endParaRPr lang="zh-CN" altLang="en-US" sz="4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22272" y="2173689"/>
            <a:ext cx="2048328" cy="31360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HELLO </a:t>
            </a:r>
          </a:p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JULY</a:t>
            </a:r>
            <a:endParaRPr lang="zh-CN" altLang="en-US" sz="1400" b="1" spc="600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15571" y="3732943"/>
            <a:ext cx="57469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348F50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b="1" dirty="0">
              <a:solidFill>
                <a:srgbClr val="348F50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82"/>
          <p:cNvGrpSpPr/>
          <p:nvPr/>
        </p:nvGrpSpPr>
        <p:grpSpPr>
          <a:xfrm>
            <a:off x="9043205" y="2775982"/>
            <a:ext cx="1065603" cy="1208546"/>
            <a:chOff x="8434811" y="2608031"/>
            <a:chExt cx="1166390" cy="1322855"/>
          </a:xfrm>
        </p:grpSpPr>
        <p:sp>
          <p:nvSpPr>
            <p:cNvPr id="47" name="íṩļíḓê"/>
            <p:cNvSpPr/>
            <p:nvPr/>
          </p:nvSpPr>
          <p:spPr>
            <a:xfrm rot="18900000">
              <a:off x="8434811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íṣľíḑè"/>
            <p:cNvSpPr/>
            <p:nvPr/>
          </p:nvSpPr>
          <p:spPr>
            <a:xfrm rot="18900000">
              <a:off x="8434811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ïşḷîḋè"/>
            <p:cNvSpPr/>
            <p:nvPr/>
          </p:nvSpPr>
          <p:spPr bwMode="auto">
            <a:xfrm>
              <a:off x="8777771" y="3107818"/>
              <a:ext cx="480471" cy="47974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0" name="组合 85"/>
          <p:cNvGrpSpPr/>
          <p:nvPr/>
        </p:nvGrpSpPr>
        <p:grpSpPr>
          <a:xfrm>
            <a:off x="2095590" y="2966110"/>
            <a:ext cx="1065603" cy="1233024"/>
            <a:chOff x="2603197" y="2764496"/>
            <a:chExt cx="1166390" cy="1349647"/>
          </a:xfrm>
        </p:grpSpPr>
        <p:sp>
          <p:nvSpPr>
            <p:cNvPr id="51" name="iṣ1îḋe"/>
            <p:cNvSpPr/>
            <p:nvPr/>
          </p:nvSpPr>
          <p:spPr>
            <a:xfrm rot="18900000">
              <a:off x="2603197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ï$ľîḋè"/>
            <p:cNvSpPr/>
            <p:nvPr/>
          </p:nvSpPr>
          <p:spPr>
            <a:xfrm rot="18900000">
              <a:off x="2603197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íŝlîḑé"/>
            <p:cNvSpPr/>
            <p:nvPr/>
          </p:nvSpPr>
          <p:spPr bwMode="auto">
            <a:xfrm>
              <a:off x="2943076" y="3104743"/>
              <a:ext cx="486631" cy="485896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4" name="组合 83"/>
          <p:cNvGrpSpPr/>
          <p:nvPr/>
        </p:nvGrpSpPr>
        <p:grpSpPr>
          <a:xfrm>
            <a:off x="6760420" y="2966110"/>
            <a:ext cx="1065603" cy="1233024"/>
            <a:chOff x="6518711" y="2764496"/>
            <a:chExt cx="1166390" cy="1349647"/>
          </a:xfrm>
        </p:grpSpPr>
        <p:sp>
          <p:nvSpPr>
            <p:cNvPr id="55" name="ïṣlïḋè"/>
            <p:cNvSpPr/>
            <p:nvPr/>
          </p:nvSpPr>
          <p:spPr>
            <a:xfrm rot="18900000">
              <a:off x="6518711" y="2947753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ïśļíḑê"/>
            <p:cNvSpPr/>
            <p:nvPr/>
          </p:nvSpPr>
          <p:spPr>
            <a:xfrm rot="18900000">
              <a:off x="6518711" y="2764496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íślïďê"/>
            <p:cNvSpPr/>
            <p:nvPr/>
          </p:nvSpPr>
          <p:spPr bwMode="auto">
            <a:xfrm>
              <a:off x="6960591" y="3104374"/>
              <a:ext cx="282627" cy="486631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8" name="组合 84"/>
          <p:cNvGrpSpPr/>
          <p:nvPr/>
        </p:nvGrpSpPr>
        <p:grpSpPr>
          <a:xfrm>
            <a:off x="4420911" y="2775982"/>
            <a:ext cx="1065603" cy="1208546"/>
            <a:chOff x="4555000" y="2608031"/>
            <a:chExt cx="1166390" cy="1322855"/>
          </a:xfrm>
        </p:grpSpPr>
        <p:sp>
          <p:nvSpPr>
            <p:cNvPr id="59" name="íṧ1íḑê"/>
            <p:cNvSpPr/>
            <p:nvPr/>
          </p:nvSpPr>
          <p:spPr>
            <a:xfrm rot="18900000">
              <a:off x="4555000" y="2608031"/>
              <a:ext cx="1166390" cy="1166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iṩlíḓê"/>
            <p:cNvSpPr/>
            <p:nvPr/>
          </p:nvSpPr>
          <p:spPr>
            <a:xfrm rot="18900000">
              <a:off x="4555000" y="2764496"/>
              <a:ext cx="1166390" cy="11663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is1iḍè"/>
            <p:cNvSpPr/>
            <p:nvPr/>
          </p:nvSpPr>
          <p:spPr bwMode="auto">
            <a:xfrm>
              <a:off x="4857839" y="3072802"/>
              <a:ext cx="560710" cy="54977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2" name="组合 90"/>
          <p:cNvGrpSpPr/>
          <p:nvPr/>
        </p:nvGrpSpPr>
        <p:grpSpPr>
          <a:xfrm>
            <a:off x="1117161" y="4587250"/>
            <a:ext cx="3022460" cy="950709"/>
            <a:chOff x="4457820" y="2412339"/>
            <a:chExt cx="3022460" cy="950709"/>
          </a:xfrm>
        </p:grpSpPr>
        <p:sp>
          <p:nvSpPr>
            <p:cNvPr id="63" name="文本框 62"/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457820" y="2750893"/>
              <a:ext cx="302246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5" name="组合 93"/>
          <p:cNvGrpSpPr/>
          <p:nvPr/>
        </p:nvGrpSpPr>
        <p:grpSpPr>
          <a:xfrm>
            <a:off x="5781989" y="4587250"/>
            <a:ext cx="3022460" cy="950709"/>
            <a:chOff x="4457820" y="2412339"/>
            <a:chExt cx="3022460" cy="950709"/>
          </a:xfrm>
        </p:grpSpPr>
        <p:sp>
          <p:nvSpPr>
            <p:cNvPr id="66" name="文本框 65"/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457820" y="2750893"/>
              <a:ext cx="302246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8" name="组合 96"/>
          <p:cNvGrpSpPr/>
          <p:nvPr/>
        </p:nvGrpSpPr>
        <p:grpSpPr>
          <a:xfrm>
            <a:off x="3442481" y="1523604"/>
            <a:ext cx="3022460" cy="950709"/>
            <a:chOff x="4457820" y="2412339"/>
            <a:chExt cx="3022460" cy="950709"/>
          </a:xfrm>
        </p:grpSpPr>
        <p:sp>
          <p:nvSpPr>
            <p:cNvPr id="69" name="文本框 68"/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457820" y="2750893"/>
              <a:ext cx="302246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1" name="组合 99"/>
          <p:cNvGrpSpPr/>
          <p:nvPr/>
        </p:nvGrpSpPr>
        <p:grpSpPr>
          <a:xfrm>
            <a:off x="8060164" y="1523604"/>
            <a:ext cx="3022460" cy="950709"/>
            <a:chOff x="4457820" y="2412339"/>
            <a:chExt cx="3022460" cy="950709"/>
          </a:xfrm>
        </p:grpSpPr>
        <p:sp>
          <p:nvSpPr>
            <p:cNvPr id="72" name="文本框 71"/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457820" y="2750893"/>
              <a:ext cx="302246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7" name="Freeform 10"/>
          <p:cNvSpPr/>
          <p:nvPr/>
        </p:nvSpPr>
        <p:spPr bwMode="auto">
          <a:xfrm>
            <a:off x="1748405" y="16998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5442037" y="16998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0" name="Freeform 12"/>
          <p:cNvSpPr/>
          <p:nvPr/>
        </p:nvSpPr>
        <p:spPr bwMode="auto">
          <a:xfrm>
            <a:off x="8761067" y="16998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3719823" y="40724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2" name="Freeform 14"/>
          <p:cNvSpPr/>
          <p:nvPr/>
        </p:nvSpPr>
        <p:spPr bwMode="auto">
          <a:xfrm>
            <a:off x="7176948" y="40724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78564" y="1561189"/>
            <a:ext cx="2148696" cy="819763"/>
            <a:chOff x="1778563" y="1218253"/>
            <a:chExt cx="3142089" cy="819763"/>
          </a:xfrm>
        </p:grpSpPr>
        <p:sp>
          <p:nvSpPr>
            <p:cNvPr id="24" name="矩形 23"/>
            <p:cNvSpPr/>
            <p:nvPr/>
          </p:nvSpPr>
          <p:spPr>
            <a:xfrm>
              <a:off x="1778563" y="1542175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786188" y="1218253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96511" y="2907082"/>
            <a:ext cx="1900602" cy="1389570"/>
            <a:chOff x="1696511" y="2790392"/>
            <a:chExt cx="1900602" cy="1389570"/>
          </a:xfrm>
        </p:grpSpPr>
        <p:sp>
          <p:nvSpPr>
            <p:cNvPr id="27" name="Freeform 5"/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88736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01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64756" y="2849940"/>
            <a:ext cx="1900602" cy="1389570"/>
            <a:chOff x="3364756" y="2733250"/>
            <a:chExt cx="1900602" cy="1389570"/>
          </a:xfrm>
        </p:grpSpPr>
        <p:sp>
          <p:nvSpPr>
            <p:cNvPr id="30" name="Freeform 8"/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90110" y="2780159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02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33077" y="2907082"/>
            <a:ext cx="1898864" cy="1389570"/>
            <a:chOff x="5033077" y="2790392"/>
            <a:chExt cx="1898864" cy="1389570"/>
          </a:xfrm>
        </p:grpSpPr>
        <p:sp>
          <p:nvSpPr>
            <p:cNvPr id="33" name="Freeform 6"/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557547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03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01322" y="2849940"/>
            <a:ext cx="1898864" cy="1389570"/>
            <a:chOff x="6701322" y="2733250"/>
            <a:chExt cx="1898864" cy="1389570"/>
          </a:xfrm>
        </p:grpSpPr>
        <p:sp>
          <p:nvSpPr>
            <p:cNvPr id="36" name="Freeform 9"/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232088" y="2780159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04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69568" y="2907082"/>
            <a:ext cx="1898864" cy="1389570"/>
            <a:chOff x="8369568" y="2790392"/>
            <a:chExt cx="1898864" cy="1389570"/>
          </a:xfrm>
        </p:grpSpPr>
        <p:sp>
          <p:nvSpPr>
            <p:cNvPr id="39" name="Freeform 7"/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36115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05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51486" y="4571017"/>
            <a:ext cx="2148696" cy="819763"/>
            <a:chOff x="3751485" y="4454327"/>
            <a:chExt cx="3142089" cy="819763"/>
          </a:xfrm>
        </p:grpSpPr>
        <p:sp>
          <p:nvSpPr>
            <p:cNvPr id="42" name="矩形 41"/>
            <p:cNvSpPr/>
            <p:nvPr/>
          </p:nvSpPr>
          <p:spPr>
            <a:xfrm>
              <a:off x="3751485" y="4778249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801934" y="4454327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83807" y="1561189"/>
            <a:ext cx="2148696" cy="819763"/>
            <a:chOff x="5483806" y="1218253"/>
            <a:chExt cx="3142089" cy="819763"/>
          </a:xfrm>
        </p:grpSpPr>
        <p:sp>
          <p:nvSpPr>
            <p:cNvPr id="45" name="矩形 44"/>
            <p:cNvSpPr/>
            <p:nvPr/>
          </p:nvSpPr>
          <p:spPr>
            <a:xfrm>
              <a:off x="5483806" y="1542175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491431" y="1218253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40190" y="4571017"/>
            <a:ext cx="2148696" cy="819763"/>
            <a:chOff x="7240189" y="4454327"/>
            <a:chExt cx="3142089" cy="819763"/>
          </a:xfrm>
        </p:grpSpPr>
        <p:sp>
          <p:nvSpPr>
            <p:cNvPr id="48" name="矩形 47"/>
            <p:cNvSpPr/>
            <p:nvPr/>
          </p:nvSpPr>
          <p:spPr>
            <a:xfrm>
              <a:off x="7240189" y="4778249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273202" y="4454327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804091" y="1561189"/>
            <a:ext cx="2297688" cy="820981"/>
            <a:chOff x="8804091" y="1218253"/>
            <a:chExt cx="2297688" cy="820981"/>
          </a:xfrm>
        </p:grpSpPr>
        <p:sp>
          <p:nvSpPr>
            <p:cNvPr id="51" name="矩形 50"/>
            <p:cNvSpPr/>
            <p:nvPr/>
          </p:nvSpPr>
          <p:spPr>
            <a:xfrm>
              <a:off x="8804091" y="1542175"/>
              <a:ext cx="2297688" cy="49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811714" y="1218253"/>
              <a:ext cx="14302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00">
        <p14:pan dir="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530" y="1315430"/>
            <a:ext cx="11890570" cy="4906076"/>
            <a:chOff x="-233699" y="1183714"/>
            <a:chExt cx="12529027" cy="5169507"/>
          </a:xfrm>
        </p:grpSpPr>
        <p:sp>
          <p:nvSpPr>
            <p:cNvPr id="84" name="Freeform 14"/>
            <p:cNvSpPr/>
            <p:nvPr/>
          </p:nvSpPr>
          <p:spPr bwMode="auto">
            <a:xfrm rot="13500000">
              <a:off x="3453598" y="2359203"/>
              <a:ext cx="1227119" cy="2042165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30943" tIns="65472" rIns="130943" bIns="65472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-233699" y="2128969"/>
              <a:ext cx="12529027" cy="3284944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43" tIns="65472" rIns="130943" bIns="65472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7194731" y="3574915"/>
              <a:ext cx="1815123" cy="462064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30943" tIns="65472" rIns="130943" bIns="65472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7" name="Group 19"/>
            <p:cNvGrpSpPr/>
            <p:nvPr/>
          </p:nvGrpSpPr>
          <p:grpSpPr>
            <a:xfrm>
              <a:off x="629533" y="3342283"/>
              <a:ext cx="1897436" cy="1377787"/>
              <a:chOff x="616792" y="2667382"/>
              <a:chExt cx="1405403" cy="103302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88" name="Rectangle 26"/>
              <p:cNvSpPr/>
              <p:nvPr/>
            </p:nvSpPr>
            <p:spPr bwMode="auto">
              <a:xfrm>
                <a:off x="616792" y="2954983"/>
                <a:ext cx="1405403" cy="745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12192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9" name="Rectangle 27"/>
              <p:cNvSpPr/>
              <p:nvPr/>
            </p:nvSpPr>
            <p:spPr bwMode="auto">
              <a:xfrm>
                <a:off x="6205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sp>
          <p:nvSpPr>
            <p:cNvPr id="90" name="Freeform 13"/>
            <p:cNvSpPr/>
            <p:nvPr/>
          </p:nvSpPr>
          <p:spPr bwMode="auto">
            <a:xfrm rot="5910658">
              <a:off x="7988083" y="2135475"/>
              <a:ext cx="1374965" cy="46773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30943" tIns="65472" rIns="130943" bIns="65472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1" name="Group 129"/>
            <p:cNvGrpSpPr/>
            <p:nvPr/>
          </p:nvGrpSpPr>
          <p:grpSpPr>
            <a:xfrm>
              <a:off x="2614856" y="1982658"/>
              <a:ext cx="1846556" cy="1168718"/>
              <a:chOff x="695197" y="2546952"/>
              <a:chExt cx="1367717" cy="876268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92" name="Rectangle 26"/>
              <p:cNvSpPr/>
              <p:nvPr/>
            </p:nvSpPr>
            <p:spPr bwMode="auto">
              <a:xfrm>
                <a:off x="695197" y="2824382"/>
                <a:ext cx="1354892" cy="59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12192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Lato Light" charset="0"/>
                  <a:sym typeface="Arial"/>
                </a:endParaRPr>
              </a:p>
            </p:txBody>
          </p:sp>
          <p:sp>
            <p:nvSpPr>
              <p:cNvPr id="93" name="Rectangle 27"/>
              <p:cNvSpPr/>
              <p:nvPr/>
            </p:nvSpPr>
            <p:spPr bwMode="auto">
              <a:xfrm>
                <a:off x="699969" y="254695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grpSp>
          <p:nvGrpSpPr>
            <p:cNvPr id="94" name="Group 132"/>
            <p:cNvGrpSpPr/>
            <p:nvPr/>
          </p:nvGrpSpPr>
          <p:grpSpPr>
            <a:xfrm>
              <a:off x="6356236" y="1478780"/>
              <a:ext cx="1840113" cy="1156827"/>
              <a:chOff x="696724" y="2667382"/>
              <a:chExt cx="1362945" cy="867353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95" name="Rectangle 26"/>
              <p:cNvSpPr/>
              <p:nvPr/>
            </p:nvSpPr>
            <p:spPr bwMode="auto">
              <a:xfrm>
                <a:off x="696724" y="2935897"/>
                <a:ext cx="1354892" cy="59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12192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6" name="Rectangle 27"/>
              <p:cNvSpPr/>
              <p:nvPr/>
            </p:nvSpPr>
            <p:spPr bwMode="auto">
              <a:xfrm>
                <a:off x="6967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grpSp>
          <p:nvGrpSpPr>
            <p:cNvPr id="97" name="Group 135"/>
            <p:cNvGrpSpPr/>
            <p:nvPr/>
          </p:nvGrpSpPr>
          <p:grpSpPr>
            <a:xfrm>
              <a:off x="5773206" y="5186854"/>
              <a:ext cx="2024125" cy="1166367"/>
              <a:chOff x="620524" y="2667382"/>
              <a:chExt cx="1499240" cy="874506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98" name="Rectangle 26"/>
              <p:cNvSpPr/>
              <p:nvPr/>
            </p:nvSpPr>
            <p:spPr bwMode="auto">
              <a:xfrm>
                <a:off x="620524" y="2951375"/>
                <a:ext cx="1499240" cy="5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12192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9" name="Rectangle 27"/>
              <p:cNvSpPr/>
              <p:nvPr/>
            </p:nvSpPr>
            <p:spPr bwMode="auto">
              <a:xfrm>
                <a:off x="6205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grpSp>
          <p:nvGrpSpPr>
            <p:cNvPr id="100" name="Group 138"/>
            <p:cNvGrpSpPr/>
            <p:nvPr/>
          </p:nvGrpSpPr>
          <p:grpSpPr>
            <a:xfrm>
              <a:off x="8178342" y="4575093"/>
              <a:ext cx="2024125" cy="1159766"/>
              <a:chOff x="620524" y="2667382"/>
              <a:chExt cx="1499240" cy="869557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01" name="Rectangle 26"/>
              <p:cNvSpPr/>
              <p:nvPr/>
            </p:nvSpPr>
            <p:spPr bwMode="auto">
              <a:xfrm>
                <a:off x="620524" y="2946426"/>
                <a:ext cx="1499240" cy="5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12192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2" name="Rectangle 27"/>
              <p:cNvSpPr/>
              <p:nvPr/>
            </p:nvSpPr>
            <p:spPr bwMode="auto">
              <a:xfrm>
                <a:off x="6205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grpSp>
          <p:nvGrpSpPr>
            <p:cNvPr id="103" name="Group 141"/>
            <p:cNvGrpSpPr/>
            <p:nvPr/>
          </p:nvGrpSpPr>
          <p:grpSpPr>
            <a:xfrm>
              <a:off x="9660998" y="2737164"/>
              <a:ext cx="2024125" cy="1169006"/>
              <a:chOff x="599144" y="2667382"/>
              <a:chExt cx="1499240" cy="876485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04" name="Rectangle 26"/>
              <p:cNvSpPr/>
              <p:nvPr/>
            </p:nvSpPr>
            <p:spPr bwMode="auto">
              <a:xfrm>
                <a:off x="599144" y="2953354"/>
                <a:ext cx="1499240" cy="5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defTabSz="12192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5" name="Rectangle 27"/>
              <p:cNvSpPr/>
              <p:nvPr/>
            </p:nvSpPr>
            <p:spPr bwMode="auto">
              <a:xfrm>
                <a:off x="6205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1214426" y="2281670"/>
              <a:ext cx="817991" cy="817989"/>
              <a:chOff x="304800" y="673100"/>
              <a:chExt cx="4000500" cy="400050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07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09" name="Freeform 7"/>
            <p:cNvSpPr>
              <a:spLocks noEditPoints="1"/>
            </p:cNvSpPr>
            <p:nvPr/>
          </p:nvSpPr>
          <p:spPr bwMode="auto">
            <a:xfrm>
              <a:off x="1421193" y="2505844"/>
              <a:ext cx="404455" cy="370219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659150" y="2281670"/>
              <a:ext cx="817991" cy="817989"/>
              <a:chOff x="304800" y="673100"/>
              <a:chExt cx="4000500" cy="400050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11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13" name="Freeform 8"/>
            <p:cNvSpPr>
              <a:spLocks noEditPoints="1"/>
            </p:cNvSpPr>
            <p:nvPr/>
          </p:nvSpPr>
          <p:spPr bwMode="auto">
            <a:xfrm>
              <a:off x="4979427" y="2490025"/>
              <a:ext cx="272604" cy="401279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6206057" y="4036979"/>
              <a:ext cx="817991" cy="817989"/>
              <a:chOff x="304800" y="673100"/>
              <a:chExt cx="4000500" cy="400050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15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17" name="Freeform 10"/>
            <p:cNvSpPr>
              <a:spLocks noEditPoints="1"/>
            </p:cNvSpPr>
            <p:nvPr/>
          </p:nvSpPr>
          <p:spPr bwMode="auto">
            <a:xfrm>
              <a:off x="6438931" y="4303063"/>
              <a:ext cx="352240" cy="271813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8266570" y="1183714"/>
              <a:ext cx="817991" cy="817989"/>
              <a:chOff x="304800" y="673100"/>
              <a:chExt cx="4000500" cy="400050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19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8516405" y="1443455"/>
              <a:ext cx="355999" cy="263183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8631869" y="3603547"/>
              <a:ext cx="817991" cy="817989"/>
              <a:chOff x="304800" y="673100"/>
              <a:chExt cx="4000500" cy="400050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23" name="同心圆 4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25" name="Freeform 6"/>
            <p:cNvSpPr>
              <a:spLocks noEditPoints="1"/>
            </p:cNvSpPr>
            <p:nvPr/>
          </p:nvSpPr>
          <p:spPr bwMode="auto">
            <a:xfrm>
              <a:off x="8828602" y="3871185"/>
              <a:ext cx="430031" cy="28271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10299386" y="1710406"/>
              <a:ext cx="817991" cy="817989"/>
              <a:chOff x="304800" y="673100"/>
              <a:chExt cx="4000500" cy="4000500"/>
            </a:xfr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27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sz="2000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444337" y="1930569"/>
              <a:ext cx="489663" cy="416699"/>
              <a:chOff x="5933005" y="2830391"/>
              <a:chExt cx="500408" cy="425843"/>
            </a:xfrm>
            <a:solidFill>
              <a:schemeClr val="bg1"/>
            </a:soli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130" name="Freeform 16"/>
              <p:cNvSpPr>
                <a:spLocks noEditPoints="1"/>
              </p:cNvSpPr>
              <p:nvPr/>
            </p:nvSpPr>
            <p:spPr bwMode="auto">
              <a:xfrm>
                <a:off x="5933005" y="2830391"/>
                <a:ext cx="467486" cy="425843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52" tIns="45727" rIns="91452" bIns="45727" numCol="1" anchor="t" anchorCtr="0" compatLnSpc="1"/>
              <a:lstStyle/>
              <a:p>
                <a:pPr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Freeform 17"/>
              <p:cNvSpPr>
                <a:spLocks noEditPoints="1"/>
              </p:cNvSpPr>
              <p:nvPr/>
            </p:nvSpPr>
            <p:spPr bwMode="auto">
              <a:xfrm>
                <a:off x="5986776" y="2830391"/>
                <a:ext cx="446637" cy="413496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52" tIns="45727" rIns="91452" bIns="45727" numCol="1" anchor="t" anchorCtr="0" compatLnSpc="1"/>
              <a:lstStyle/>
              <a:p>
                <a:pPr defTabSz="1219200">
                  <a:defRPr/>
                </a:pPr>
                <a:endParaRPr lang="zh-CN" altLang="en-US" sz="2000" kern="0" dirty="0">
                  <a:solidFill>
                    <a:sysClr val="windowText" lastClr="000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5373" y="1672131"/>
            <a:ext cx="4983650" cy="1130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2636" y="2127206"/>
            <a:ext cx="4603864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2636" y="1832730"/>
            <a:ext cx="1523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5373" y="1616699"/>
            <a:ext cx="4983642" cy="55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5373" y="3067027"/>
            <a:ext cx="4983650" cy="1130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2636" y="3522102"/>
            <a:ext cx="4603864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82636" y="3227626"/>
            <a:ext cx="1523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5373" y="3011595"/>
            <a:ext cx="4983642" cy="55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5373" y="4461923"/>
            <a:ext cx="4983650" cy="1130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2636" y="4916998"/>
            <a:ext cx="4603864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82636" y="4622522"/>
            <a:ext cx="1523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5373" y="4406491"/>
            <a:ext cx="4983642" cy="55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43531" y="2591879"/>
            <a:ext cx="3710608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43531" y="1361121"/>
            <a:ext cx="2335511" cy="879300"/>
            <a:chOff x="923052" y="1653221"/>
            <a:chExt cx="2335511" cy="879300"/>
          </a:xfrm>
        </p:grpSpPr>
        <p:sp>
          <p:nvSpPr>
            <p:cNvPr id="19" name="文本框 18"/>
            <p:cNvSpPr txBox="1"/>
            <p:nvPr/>
          </p:nvSpPr>
          <p:spPr>
            <a:xfrm>
              <a:off x="923052" y="2009301"/>
              <a:ext cx="2335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36304" y="1653221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TITLE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 </a:t>
              </a: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HERE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3"/>
          <p:cNvSpPr txBox="1">
            <a:spLocks noChangeArrowheads="1"/>
          </p:cNvSpPr>
          <p:nvPr/>
        </p:nvSpPr>
        <p:spPr bwMode="auto">
          <a:xfrm>
            <a:off x="1215572" y="2798778"/>
            <a:ext cx="5942874" cy="7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dist"/>
            <a:r>
              <a:rPr lang="en-US" altLang="zh-CN" sz="6600" b="1" dirty="0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600" b="1" dirty="0">
              <a:solidFill>
                <a:schemeClr val="accent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5572" y="1961391"/>
            <a:ext cx="268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Arial"/>
                <a:ea typeface="微软雅黑"/>
                <a:sym typeface="Arial"/>
              </a:rPr>
              <a:t>PART.04</a:t>
            </a:r>
            <a:endParaRPr lang="zh-CN" altLang="en-US" sz="4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22272" y="2173689"/>
            <a:ext cx="2048328" cy="31360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HELLO </a:t>
            </a:r>
          </a:p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JULY</a:t>
            </a:r>
            <a:endParaRPr lang="zh-CN" altLang="en-US" sz="1400" b="1" spc="600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5571" y="3732943"/>
            <a:ext cx="56816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348F50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b="1" dirty="0">
              <a:solidFill>
                <a:srgbClr val="348F50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682273" y="2356684"/>
            <a:ext cx="3977018" cy="822020"/>
            <a:chOff x="3853836" y="2441822"/>
            <a:chExt cx="3977018" cy="822020"/>
          </a:xfrm>
        </p:grpSpPr>
        <p:sp>
          <p:nvSpPr>
            <p:cNvPr id="26" name="文本框 25"/>
            <p:cNvSpPr txBox="1"/>
            <p:nvPr/>
          </p:nvSpPr>
          <p:spPr>
            <a:xfrm>
              <a:off x="3853836" y="2441822"/>
              <a:ext cx="993972" cy="822020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 lIns="98344" tIns="49171" rIns="98344" bIns="49171" rtlCol="0" anchor="ctr">
              <a:noAutofit/>
            </a:bodyPr>
            <a:lstStyle/>
            <a:p>
              <a:pPr algn="ctr"/>
              <a:r>
                <a:rPr lang="en-US" altLang="zh-CN" sz="5400" b="1">
                  <a:solidFill>
                    <a:srgbClr val="348F50"/>
                  </a:solidFill>
                  <a:latin typeface="Arial"/>
                  <a:ea typeface="微软雅黑"/>
                  <a:sym typeface="Arial"/>
                </a:rPr>
                <a:t>02</a:t>
              </a:r>
              <a:endParaRPr lang="zh-CN" altLang="en-US" sz="5400" b="1">
                <a:solidFill>
                  <a:srgbClr val="348F5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856584" y="2447242"/>
              <a:ext cx="2974270" cy="811181"/>
              <a:chOff x="4856584" y="2425505"/>
              <a:chExt cx="2974270" cy="811181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856584" y="2425505"/>
                <a:ext cx="2974270" cy="591745"/>
              </a:xfrm>
              <a:prstGeom prst="rect">
                <a:avLst/>
              </a:prstGeom>
              <a:noFill/>
              <a:effectLst/>
            </p:spPr>
            <p:txBody>
              <a:bodyPr vert="horz" wrap="square" lIns="98344" tIns="49171" rIns="98344" bIns="49171" rtlCol="0">
                <a:spAutoFit/>
              </a:bodyPr>
              <a:lstStyle/>
              <a:p>
                <a:pPr algn="dist"/>
                <a:r>
                  <a:rPr lang="en-US" altLang="zh-CN" sz="3200" b="1" dirty="0"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32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999802" y="3024664"/>
                <a:ext cx="1502598" cy="2120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r>
                  <a:rPr lang="en-US" altLang="zh-CN" sz="1400" b="1" spc="600">
                    <a:solidFill>
                      <a:srgbClr val="348F50"/>
                    </a:solidFill>
                    <a:latin typeface="Arial"/>
                    <a:ea typeface="微软雅黑"/>
                    <a:sym typeface="Arial"/>
                  </a:rPr>
                  <a:t>HELLO JULY</a:t>
                </a:r>
                <a:endParaRPr lang="zh-CN" altLang="en-US" sz="1400" b="1" spc="600" dirty="0">
                  <a:solidFill>
                    <a:srgbClr val="348F5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4153988" y="813128"/>
            <a:ext cx="3905795" cy="826380"/>
          </a:xfrm>
          <a:prstGeom prst="rect">
            <a:avLst/>
          </a:prstGeom>
          <a:noFill/>
          <a:effectLst/>
        </p:spPr>
        <p:txBody>
          <a:bodyPr wrap="square" lIns="86868" tIns="43434" rIns="86868" bIns="43434">
            <a:spAutoFit/>
          </a:bodyPr>
          <a:lstStyle/>
          <a:p>
            <a:pPr algn="dist"/>
            <a:r>
              <a:rPr lang="en-US" altLang="zh-CN" sz="4800" b="1" dirty="0">
                <a:ln w="25400">
                  <a:noFill/>
                </a:ln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CONTENTS</a:t>
            </a:r>
            <a:endParaRPr lang="zh-CN" altLang="en-US" sz="4800" b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889257" y="2356684"/>
            <a:ext cx="4141172" cy="822020"/>
            <a:chOff x="3853836" y="2441822"/>
            <a:chExt cx="4141172" cy="822020"/>
          </a:xfrm>
        </p:grpSpPr>
        <p:sp>
          <p:nvSpPr>
            <p:cNvPr id="19" name="文本框 18"/>
            <p:cNvSpPr txBox="1"/>
            <p:nvPr/>
          </p:nvSpPr>
          <p:spPr>
            <a:xfrm>
              <a:off x="3853836" y="2441822"/>
              <a:ext cx="993972" cy="822020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 lIns="98344" tIns="49171" rIns="98344" bIns="49171" rtlCol="0" anchor="ctr">
              <a:noAutofit/>
            </a:bodyPr>
            <a:lstStyle/>
            <a:p>
              <a:pPr algn="ctr"/>
              <a:r>
                <a:rPr lang="en-US" altLang="zh-CN" sz="5400" b="1">
                  <a:solidFill>
                    <a:srgbClr val="348F50"/>
                  </a:solidFill>
                  <a:latin typeface="Arial"/>
                  <a:ea typeface="微软雅黑"/>
                  <a:sym typeface="Arial"/>
                </a:rPr>
                <a:t>01</a:t>
              </a:r>
              <a:endParaRPr lang="zh-CN" altLang="en-US" sz="5400" b="1">
                <a:solidFill>
                  <a:srgbClr val="348F5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856584" y="2447242"/>
              <a:ext cx="3138424" cy="811181"/>
              <a:chOff x="4856584" y="2425505"/>
              <a:chExt cx="3138424" cy="81118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4856584" y="2425505"/>
                <a:ext cx="3138424" cy="591745"/>
              </a:xfrm>
              <a:prstGeom prst="rect">
                <a:avLst/>
              </a:prstGeom>
              <a:noFill/>
              <a:effectLst/>
            </p:spPr>
            <p:txBody>
              <a:bodyPr vert="horz" wrap="square" lIns="98344" tIns="49171" rIns="98344" bIns="49171" rtlCol="0">
                <a:spAutoFit/>
              </a:bodyPr>
              <a:lstStyle/>
              <a:p>
                <a:pPr algn="dist"/>
                <a:r>
                  <a:rPr lang="en-US" altLang="zh-CN" sz="3200" b="1" dirty="0"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32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999802" y="3024664"/>
                <a:ext cx="1502598" cy="2120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r>
                  <a:rPr lang="en-US" altLang="zh-CN" sz="1400" b="1" spc="600" dirty="0">
                    <a:solidFill>
                      <a:srgbClr val="348F50"/>
                    </a:solidFill>
                    <a:latin typeface="Arial"/>
                    <a:ea typeface="微软雅黑"/>
                    <a:sym typeface="Arial"/>
                  </a:rPr>
                  <a:t>HELLO JULY</a:t>
                </a:r>
                <a:endParaRPr lang="zh-CN" altLang="en-US" sz="1400" b="1" spc="600" dirty="0">
                  <a:solidFill>
                    <a:srgbClr val="348F5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889257" y="3684765"/>
            <a:ext cx="4141172" cy="822020"/>
            <a:chOff x="3853836" y="2441822"/>
            <a:chExt cx="4141172" cy="822020"/>
          </a:xfrm>
        </p:grpSpPr>
        <p:sp>
          <p:nvSpPr>
            <p:cNvPr id="32" name="文本框 31"/>
            <p:cNvSpPr txBox="1"/>
            <p:nvPr/>
          </p:nvSpPr>
          <p:spPr>
            <a:xfrm>
              <a:off x="3853836" y="2441822"/>
              <a:ext cx="993972" cy="822020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 lIns="98344" tIns="49171" rIns="98344" bIns="49171" rtlCol="0" anchor="ctr">
              <a:noAutofit/>
            </a:bodyPr>
            <a:lstStyle/>
            <a:p>
              <a:pPr algn="ctr"/>
              <a:r>
                <a:rPr lang="en-US" altLang="zh-CN" sz="5400" b="1" dirty="0">
                  <a:solidFill>
                    <a:srgbClr val="348F50"/>
                  </a:solidFill>
                  <a:latin typeface="Arial"/>
                  <a:ea typeface="微软雅黑"/>
                  <a:sym typeface="Arial"/>
                </a:rPr>
                <a:t>03</a:t>
              </a:r>
              <a:endParaRPr lang="zh-CN" altLang="en-US" sz="5400" b="1" dirty="0">
                <a:solidFill>
                  <a:srgbClr val="348F5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856584" y="2447242"/>
              <a:ext cx="3138424" cy="811181"/>
              <a:chOff x="4856584" y="2425505"/>
              <a:chExt cx="3138424" cy="811181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4856584" y="2425505"/>
                <a:ext cx="3138424" cy="591745"/>
              </a:xfrm>
              <a:prstGeom prst="rect">
                <a:avLst/>
              </a:prstGeom>
              <a:noFill/>
              <a:effectLst/>
            </p:spPr>
            <p:txBody>
              <a:bodyPr vert="horz" wrap="square" lIns="98344" tIns="49171" rIns="98344" bIns="49171" rtlCol="0">
                <a:spAutoFit/>
              </a:bodyPr>
              <a:lstStyle/>
              <a:p>
                <a:pPr algn="dist"/>
                <a:r>
                  <a:rPr lang="en-US" altLang="zh-CN" sz="3200" b="1" dirty="0"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32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999802" y="3024664"/>
                <a:ext cx="1502598" cy="2120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r>
                  <a:rPr lang="en-US" altLang="zh-CN" sz="1400" b="1" spc="600">
                    <a:solidFill>
                      <a:srgbClr val="348F50"/>
                    </a:solidFill>
                    <a:latin typeface="Arial"/>
                    <a:ea typeface="微软雅黑"/>
                    <a:sym typeface="Arial"/>
                  </a:rPr>
                  <a:t>HELLO JULY</a:t>
                </a:r>
                <a:endParaRPr lang="zh-CN" altLang="en-US" sz="1400" b="1" spc="600" dirty="0">
                  <a:solidFill>
                    <a:srgbClr val="348F5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682273" y="3690184"/>
            <a:ext cx="3977018" cy="822020"/>
            <a:chOff x="3853836" y="2441822"/>
            <a:chExt cx="3977018" cy="822020"/>
          </a:xfrm>
        </p:grpSpPr>
        <p:sp>
          <p:nvSpPr>
            <p:cNvPr id="38" name="文本框 37"/>
            <p:cNvSpPr txBox="1"/>
            <p:nvPr/>
          </p:nvSpPr>
          <p:spPr>
            <a:xfrm>
              <a:off x="3853836" y="2441822"/>
              <a:ext cx="993972" cy="822020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 lIns="98344" tIns="49171" rIns="98344" bIns="49171" rtlCol="0" anchor="ctr">
              <a:noAutofit/>
            </a:bodyPr>
            <a:lstStyle/>
            <a:p>
              <a:pPr algn="ctr"/>
              <a:r>
                <a:rPr lang="en-US" altLang="zh-CN" sz="5400" b="1">
                  <a:solidFill>
                    <a:srgbClr val="348F50"/>
                  </a:solidFill>
                  <a:latin typeface="Arial"/>
                  <a:ea typeface="微软雅黑"/>
                  <a:sym typeface="Arial"/>
                </a:rPr>
                <a:t>04</a:t>
              </a:r>
              <a:endParaRPr lang="zh-CN" altLang="en-US" sz="5400" b="1">
                <a:solidFill>
                  <a:srgbClr val="348F5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856584" y="2447242"/>
              <a:ext cx="2974270" cy="811181"/>
              <a:chOff x="4856584" y="2425505"/>
              <a:chExt cx="2974270" cy="811181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4856584" y="2425505"/>
                <a:ext cx="2974270" cy="591745"/>
              </a:xfrm>
              <a:prstGeom prst="rect">
                <a:avLst/>
              </a:prstGeom>
              <a:noFill/>
              <a:effectLst/>
            </p:spPr>
            <p:txBody>
              <a:bodyPr vert="horz" wrap="square" lIns="98344" tIns="49171" rIns="98344" bIns="49171" rtlCol="0">
                <a:spAutoFit/>
              </a:bodyPr>
              <a:lstStyle/>
              <a:p>
                <a:pPr algn="dist"/>
                <a:r>
                  <a:rPr lang="en-US" altLang="zh-CN" sz="3200" b="1" dirty="0"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32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999802" y="3024664"/>
                <a:ext cx="1502598" cy="2120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r>
                  <a:rPr lang="en-US" altLang="zh-CN" sz="1400" b="1" spc="600">
                    <a:solidFill>
                      <a:srgbClr val="348F50"/>
                    </a:solidFill>
                    <a:latin typeface="Arial"/>
                    <a:ea typeface="微软雅黑"/>
                    <a:sym typeface="Arial"/>
                  </a:rPr>
                  <a:t>HELLO JULY</a:t>
                </a:r>
                <a:endParaRPr lang="zh-CN" altLang="en-US" sz="1400" b="1" spc="600" dirty="0">
                  <a:solidFill>
                    <a:srgbClr val="348F5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5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5802" y="2065876"/>
            <a:ext cx="10471345" cy="182881"/>
            <a:chOff x="639826" y="1875854"/>
            <a:chExt cx="7853509" cy="137161"/>
          </a:xfrm>
        </p:grpSpPr>
        <p:cxnSp>
          <p:nvCxnSpPr>
            <p:cNvPr id="27" name="Straight Connector 3"/>
            <p:cNvCxnSpPr/>
            <p:nvPr/>
          </p:nvCxnSpPr>
          <p:spPr>
            <a:xfrm>
              <a:off x="1594780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4"/>
            <p:cNvCxnSpPr/>
            <p:nvPr/>
          </p:nvCxnSpPr>
          <p:spPr>
            <a:xfrm>
              <a:off x="639826" y="1944434"/>
              <a:ext cx="815246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30" name="Straight Connector 5"/>
            <p:cNvCxnSpPr/>
            <p:nvPr/>
          </p:nvCxnSpPr>
          <p:spPr>
            <a:xfrm>
              <a:off x="7678089" y="1944434"/>
              <a:ext cx="815246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31" name="Oval 6"/>
            <p:cNvSpPr>
              <a:spLocks noChangeAspect="1"/>
            </p:cNvSpPr>
            <p:nvPr/>
          </p:nvSpPr>
          <p:spPr bwMode="auto">
            <a:xfrm rot="16200000" flipH="1" flipV="1">
              <a:off x="1463205" y="1874583"/>
              <a:ext cx="123444" cy="139707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cxnSp>
          <p:nvCxnSpPr>
            <p:cNvPr id="32" name="Straight Connector 7"/>
            <p:cNvCxnSpPr/>
            <p:nvPr/>
          </p:nvCxnSpPr>
          <p:spPr>
            <a:xfrm>
              <a:off x="2806893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8"/>
            <p:cNvCxnSpPr/>
            <p:nvPr/>
          </p:nvCxnSpPr>
          <p:spPr>
            <a:xfrm>
              <a:off x="4024999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4" name="Oval 9"/>
            <p:cNvSpPr>
              <a:spLocks noChangeAspect="1"/>
            </p:cNvSpPr>
            <p:nvPr/>
          </p:nvSpPr>
          <p:spPr bwMode="auto">
            <a:xfrm rot="16200000" flipH="1" flipV="1">
              <a:off x="267145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cxnSp>
          <p:nvCxnSpPr>
            <p:cNvPr id="35" name="Straight Connector 10"/>
            <p:cNvCxnSpPr/>
            <p:nvPr/>
          </p:nvCxnSpPr>
          <p:spPr>
            <a:xfrm>
              <a:off x="5232348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6" name="Oval 11"/>
            <p:cNvSpPr>
              <a:spLocks noChangeAspect="1"/>
            </p:cNvSpPr>
            <p:nvPr/>
          </p:nvSpPr>
          <p:spPr bwMode="auto">
            <a:xfrm rot="16200000" flipH="1" flipV="1">
              <a:off x="387880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cxnSp>
          <p:nvCxnSpPr>
            <p:cNvPr id="37" name="Straight Connector 12"/>
            <p:cNvCxnSpPr/>
            <p:nvPr/>
          </p:nvCxnSpPr>
          <p:spPr>
            <a:xfrm>
              <a:off x="6455218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Oval 13"/>
            <p:cNvSpPr>
              <a:spLocks noChangeAspect="1"/>
            </p:cNvSpPr>
            <p:nvPr/>
          </p:nvSpPr>
          <p:spPr bwMode="auto">
            <a:xfrm rot="16200000" flipH="1" flipV="1">
              <a:off x="5101674" y="1866819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Oval 14"/>
            <p:cNvSpPr>
              <a:spLocks noChangeAspect="1"/>
            </p:cNvSpPr>
            <p:nvPr/>
          </p:nvSpPr>
          <p:spPr bwMode="auto">
            <a:xfrm rot="16200000" flipH="1" flipV="1">
              <a:off x="6309024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Oval 15"/>
            <p:cNvSpPr>
              <a:spLocks noChangeAspect="1"/>
            </p:cNvSpPr>
            <p:nvPr/>
          </p:nvSpPr>
          <p:spPr bwMode="auto">
            <a:xfrm rot="16200000" flipH="1" flipV="1">
              <a:off x="7531893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40476" y="1522867"/>
            <a:ext cx="9253780" cy="585221"/>
            <a:chOff x="1070831" y="1468596"/>
            <a:chExt cx="6940335" cy="438915"/>
          </a:xfrm>
        </p:grpSpPr>
        <p:sp>
          <p:nvSpPr>
            <p:cNvPr id="42" name="TextBox 16"/>
            <p:cNvSpPr txBox="1"/>
            <p:nvPr/>
          </p:nvSpPr>
          <p:spPr>
            <a:xfrm>
              <a:off x="1070831" y="1468596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step 1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TextBox 17"/>
            <p:cNvSpPr txBox="1"/>
            <p:nvPr/>
          </p:nvSpPr>
          <p:spPr>
            <a:xfrm>
              <a:off x="232934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cs typeface="+mn-ea"/>
                  <a:sym typeface="Arial"/>
                </a:rPr>
                <a:t>step 2</a:t>
              </a: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353669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cs typeface="+mn-ea"/>
                  <a:sym typeface="Arial"/>
                </a:rPr>
                <a:t>step 3</a:t>
              </a:r>
            </a:p>
          </p:txBody>
        </p:sp>
        <p:sp>
          <p:nvSpPr>
            <p:cNvPr id="45" name="TextBox 19"/>
            <p:cNvSpPr txBox="1"/>
            <p:nvPr/>
          </p:nvSpPr>
          <p:spPr>
            <a:xfrm>
              <a:off x="4759568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cs typeface="+mn-ea"/>
                  <a:sym typeface="Arial"/>
                </a:rPr>
                <a:t>step 4</a:t>
              </a:r>
            </a:p>
          </p:txBody>
        </p:sp>
        <p:sp>
          <p:nvSpPr>
            <p:cNvPr id="46" name="TextBox 20"/>
            <p:cNvSpPr txBox="1"/>
            <p:nvPr/>
          </p:nvSpPr>
          <p:spPr>
            <a:xfrm>
              <a:off x="5966916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cs typeface="+mn-ea"/>
                  <a:sym typeface="Arial"/>
                </a:rPr>
                <a:t>step 5</a:t>
              </a:r>
            </a:p>
          </p:txBody>
        </p:sp>
        <p:sp>
          <p:nvSpPr>
            <p:cNvPr id="47" name="TextBox 21"/>
            <p:cNvSpPr txBox="1"/>
            <p:nvPr/>
          </p:nvSpPr>
          <p:spPr>
            <a:xfrm>
              <a:off x="718978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微软雅黑"/>
                  <a:cs typeface="+mn-ea"/>
                  <a:sym typeface="Arial"/>
                </a:rPr>
                <a:t>step 6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31358" y="2260779"/>
            <a:ext cx="8929885" cy="1751643"/>
            <a:chOff x="1213993" y="2022032"/>
            <a:chExt cx="6697414" cy="1313732"/>
          </a:xfrm>
        </p:grpSpPr>
        <p:sp>
          <p:nvSpPr>
            <p:cNvPr id="49" name="Isosceles Triangle 23"/>
            <p:cNvSpPr/>
            <p:nvPr/>
          </p:nvSpPr>
          <p:spPr bwMode="auto">
            <a:xfrm>
              <a:off x="1213993" y="2713898"/>
              <a:ext cx="621866" cy="621866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cxnSp>
          <p:nvCxnSpPr>
            <p:cNvPr id="50" name="Straight Connector 24"/>
            <p:cNvCxnSpPr/>
            <p:nvPr/>
          </p:nvCxnSpPr>
          <p:spPr>
            <a:xfrm>
              <a:off x="2740035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rgbClr val="6E8F9E"/>
              </a:solidFill>
              <a:prstDash val="solid"/>
              <a:miter lim="800000"/>
            </a:ln>
            <a:effectLst/>
          </p:spPr>
        </p:cxnSp>
        <p:sp>
          <p:nvSpPr>
            <p:cNvPr id="51" name="Isosceles Triangle 25"/>
            <p:cNvSpPr/>
            <p:nvPr/>
          </p:nvSpPr>
          <p:spPr bwMode="auto">
            <a:xfrm>
              <a:off x="2429103" y="2713898"/>
              <a:ext cx="621866" cy="621866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2" name="Isosceles Triangle 27"/>
            <p:cNvSpPr/>
            <p:nvPr/>
          </p:nvSpPr>
          <p:spPr bwMode="auto">
            <a:xfrm>
              <a:off x="3636451" y="2713898"/>
              <a:ext cx="621866" cy="621866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cxnSp>
          <p:nvCxnSpPr>
            <p:cNvPr id="53" name="Straight Connector 28"/>
            <p:cNvCxnSpPr/>
            <p:nvPr/>
          </p:nvCxnSpPr>
          <p:spPr>
            <a:xfrm>
              <a:off x="5170254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rgbClr val="6E8F9E"/>
              </a:solidFill>
              <a:prstDash val="solid"/>
              <a:miter lim="800000"/>
            </a:ln>
            <a:effectLst/>
          </p:spPr>
        </p:cxnSp>
        <p:sp>
          <p:nvSpPr>
            <p:cNvPr id="54" name="Isosceles Triangle 29"/>
            <p:cNvSpPr/>
            <p:nvPr/>
          </p:nvSpPr>
          <p:spPr bwMode="auto">
            <a:xfrm>
              <a:off x="4859322" y="2713898"/>
              <a:ext cx="621866" cy="621866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5" name="Isosceles Triangle 31"/>
            <p:cNvSpPr/>
            <p:nvPr/>
          </p:nvSpPr>
          <p:spPr bwMode="auto">
            <a:xfrm>
              <a:off x="6066670" y="2713898"/>
              <a:ext cx="621866" cy="621866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cxnSp>
          <p:nvCxnSpPr>
            <p:cNvPr id="56" name="Straight Connector 32"/>
            <p:cNvCxnSpPr/>
            <p:nvPr/>
          </p:nvCxnSpPr>
          <p:spPr>
            <a:xfrm>
              <a:off x="7600473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rgbClr val="6E8F9E"/>
              </a:solidFill>
              <a:prstDash val="solid"/>
              <a:miter lim="800000"/>
            </a:ln>
            <a:effectLst/>
          </p:spPr>
        </p:cxnSp>
        <p:sp>
          <p:nvSpPr>
            <p:cNvPr id="57" name="Isosceles Triangle 33"/>
            <p:cNvSpPr/>
            <p:nvPr/>
          </p:nvSpPr>
          <p:spPr bwMode="auto">
            <a:xfrm>
              <a:off x="7289541" y="2713898"/>
              <a:ext cx="621866" cy="621866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8" name="Freeform: Shape 40"/>
            <p:cNvSpPr/>
            <p:nvPr/>
          </p:nvSpPr>
          <p:spPr bwMode="auto">
            <a:xfrm>
              <a:off x="1428936" y="3072148"/>
              <a:ext cx="191982" cy="154826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9" name="Freeform: Shape 41"/>
            <p:cNvSpPr/>
            <p:nvPr/>
          </p:nvSpPr>
          <p:spPr bwMode="auto">
            <a:xfrm>
              <a:off x="2633934" y="3051399"/>
              <a:ext cx="212202" cy="19632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Freeform: Shape 42"/>
            <p:cNvSpPr/>
            <p:nvPr/>
          </p:nvSpPr>
          <p:spPr bwMode="auto">
            <a:xfrm>
              <a:off x="3864369" y="3057626"/>
              <a:ext cx="166030" cy="183868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Freeform: Shape 43"/>
            <p:cNvSpPr>
              <a:spLocks noChangeAspect="1"/>
            </p:cNvSpPr>
            <p:nvPr/>
          </p:nvSpPr>
          <p:spPr bwMode="auto">
            <a:xfrm>
              <a:off x="5063292" y="3057815"/>
              <a:ext cx="213934" cy="18448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: Shape 44"/>
            <p:cNvSpPr>
              <a:spLocks noChangeAspect="1"/>
            </p:cNvSpPr>
            <p:nvPr/>
          </p:nvSpPr>
          <p:spPr bwMode="auto">
            <a:xfrm>
              <a:off x="6302358" y="3057408"/>
              <a:ext cx="150490" cy="18430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3" name="Freeform: Shape 45"/>
            <p:cNvSpPr>
              <a:spLocks noChangeAspect="1"/>
            </p:cNvSpPr>
            <p:nvPr/>
          </p:nvSpPr>
          <p:spPr bwMode="auto">
            <a:xfrm>
              <a:off x="7504746" y="3068161"/>
              <a:ext cx="191454" cy="162802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9" y="58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9" y="48"/>
                </a:cxn>
                <a:cxn ang="0">
                  <a:pos x="10" y="49"/>
                </a:cxn>
                <a:cxn ang="0">
                  <a:pos x="10" y="57"/>
                </a:cxn>
                <a:cxn ang="0">
                  <a:pos x="25" y="57"/>
                </a:cxn>
                <a:cxn ang="0">
                  <a:pos x="24" y="58"/>
                </a:cxn>
                <a:cxn ang="0">
                  <a:pos x="16" y="58"/>
                </a:cxn>
                <a:cxn ang="0">
                  <a:pos x="15" y="57"/>
                </a:cxn>
                <a:cxn ang="0">
                  <a:pos x="15" y="44"/>
                </a:cxn>
                <a:cxn ang="0">
                  <a:pos x="16" y="43"/>
                </a:cxn>
                <a:cxn ang="0">
                  <a:pos x="24" y="43"/>
                </a:cxn>
                <a:cxn ang="0">
                  <a:pos x="25" y="44"/>
                </a:cxn>
                <a:cxn ang="0">
                  <a:pos x="25" y="57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1" y="58"/>
                </a:cxn>
                <a:cxn ang="0">
                  <a:pos x="30" y="57"/>
                </a:cxn>
                <a:cxn ang="0">
                  <a:pos x="30" y="35"/>
                </a:cxn>
                <a:cxn ang="0">
                  <a:pos x="31" y="34"/>
                </a:cxn>
                <a:cxn ang="0">
                  <a:pos x="38" y="34"/>
                </a:cxn>
                <a:cxn ang="0">
                  <a:pos x="39" y="35"/>
                </a:cxn>
                <a:cxn ang="0">
                  <a:pos x="39" y="57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45" y="58"/>
                </a:cxn>
                <a:cxn ang="0">
                  <a:pos x="44" y="57"/>
                </a:cxn>
                <a:cxn ang="0">
                  <a:pos x="44" y="20"/>
                </a:cxn>
                <a:cxn ang="0">
                  <a:pos x="45" y="19"/>
                </a:cxn>
                <a:cxn ang="0">
                  <a:pos x="53" y="19"/>
                </a:cxn>
                <a:cxn ang="0">
                  <a:pos x="54" y="20"/>
                </a:cxn>
                <a:cxn ang="0">
                  <a:pos x="54" y="57"/>
                </a:cxn>
                <a:cxn ang="0">
                  <a:pos x="68" y="57"/>
                </a:cxn>
                <a:cxn ang="0">
                  <a:pos x="67" y="58"/>
                </a:cxn>
                <a:cxn ang="0">
                  <a:pos x="60" y="58"/>
                </a:cxn>
                <a:cxn ang="0">
                  <a:pos x="59" y="5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57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cxnSp>
          <p:nvCxnSpPr>
            <p:cNvPr id="64" name="Straight Connector 24"/>
            <p:cNvCxnSpPr/>
            <p:nvPr/>
          </p:nvCxnSpPr>
          <p:spPr>
            <a:xfrm>
              <a:off x="1509950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rgbClr val="6E8F9E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28"/>
            <p:cNvCxnSpPr/>
            <p:nvPr/>
          </p:nvCxnSpPr>
          <p:spPr>
            <a:xfrm>
              <a:off x="3940168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rgbClr val="6E8F9E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32"/>
            <p:cNvCxnSpPr/>
            <p:nvPr/>
          </p:nvCxnSpPr>
          <p:spPr>
            <a:xfrm>
              <a:off x="6370387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rgbClr val="6E8F9E"/>
              </a:solidFill>
              <a:prstDash val="solid"/>
              <a:miter lim="800000"/>
            </a:ln>
            <a:effectLst/>
          </p:spPr>
        </p:cxnSp>
      </p:grpSp>
      <p:grpSp>
        <p:nvGrpSpPr>
          <p:cNvPr id="67" name="组合 66"/>
          <p:cNvGrpSpPr/>
          <p:nvPr/>
        </p:nvGrpSpPr>
        <p:grpSpPr>
          <a:xfrm>
            <a:off x="1053572" y="4309254"/>
            <a:ext cx="1828799" cy="1130236"/>
            <a:chOff x="1211145" y="5424263"/>
            <a:chExt cx="1828799" cy="1130236"/>
          </a:xfrm>
        </p:grpSpPr>
        <p:sp>
          <p:nvSpPr>
            <p:cNvPr id="68" name="文本框 67"/>
            <p:cNvSpPr txBox="1"/>
            <p:nvPr/>
          </p:nvSpPr>
          <p:spPr>
            <a:xfrm>
              <a:off x="1424485" y="5797369"/>
              <a:ext cx="144229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211145" y="5424263"/>
              <a:ext cx="1828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612717" y="4309254"/>
            <a:ext cx="2070407" cy="1117012"/>
            <a:chOff x="1136666" y="5424263"/>
            <a:chExt cx="2070407" cy="1117012"/>
          </a:xfrm>
        </p:grpSpPr>
        <p:sp>
          <p:nvSpPr>
            <p:cNvPr id="71" name="文本框 70"/>
            <p:cNvSpPr txBox="1"/>
            <p:nvPr/>
          </p:nvSpPr>
          <p:spPr>
            <a:xfrm>
              <a:off x="1434442" y="5784145"/>
              <a:ext cx="147485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136666" y="5424263"/>
              <a:ext cx="2070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17013" y="4309254"/>
            <a:ext cx="1978686" cy="1130236"/>
            <a:chOff x="1207338" y="5424263"/>
            <a:chExt cx="1978686" cy="1130236"/>
          </a:xfrm>
        </p:grpSpPr>
        <p:sp>
          <p:nvSpPr>
            <p:cNvPr id="74" name="文本框 73"/>
            <p:cNvSpPr txBox="1"/>
            <p:nvPr/>
          </p:nvSpPr>
          <p:spPr>
            <a:xfrm>
              <a:off x="1448967" y="5797369"/>
              <a:ext cx="153184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207338" y="5424263"/>
              <a:ext cx="1978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74325" y="4309254"/>
            <a:ext cx="1945895" cy="1139326"/>
            <a:chOff x="1256822" y="5424263"/>
            <a:chExt cx="1945895" cy="1139326"/>
          </a:xfrm>
        </p:grpSpPr>
        <p:sp>
          <p:nvSpPr>
            <p:cNvPr id="77" name="文本框 76"/>
            <p:cNvSpPr txBox="1"/>
            <p:nvPr/>
          </p:nvSpPr>
          <p:spPr>
            <a:xfrm>
              <a:off x="1472981" y="5784145"/>
              <a:ext cx="1531844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256822" y="5424263"/>
              <a:ext cx="1945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657490" y="4309254"/>
            <a:ext cx="1828799" cy="1130236"/>
            <a:chOff x="1372491" y="5424263"/>
            <a:chExt cx="1828799" cy="1130236"/>
          </a:xfrm>
        </p:grpSpPr>
        <p:sp>
          <p:nvSpPr>
            <p:cNvPr id="80" name="文本框 79"/>
            <p:cNvSpPr txBox="1"/>
            <p:nvPr/>
          </p:nvSpPr>
          <p:spPr>
            <a:xfrm>
              <a:off x="1474768" y="5797369"/>
              <a:ext cx="152773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372491" y="5424263"/>
              <a:ext cx="1828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246386" y="4281677"/>
            <a:ext cx="1828799" cy="1180127"/>
            <a:chOff x="1265561" y="5396686"/>
            <a:chExt cx="1828799" cy="1180127"/>
          </a:xfrm>
        </p:grpSpPr>
        <p:sp>
          <p:nvSpPr>
            <p:cNvPr id="83" name="文本框 82"/>
            <p:cNvSpPr txBox="1"/>
            <p:nvPr/>
          </p:nvSpPr>
          <p:spPr>
            <a:xfrm>
              <a:off x="1407513" y="5797369"/>
              <a:ext cx="1527735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265561" y="5396686"/>
              <a:ext cx="1828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442">
        <p14:pan dir="u"/>
      </p:transition>
    </mc:Choice>
    <mc:Fallback xmlns="">
      <p:transition spd="slow" advTm="5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2" name="Freeform: Shape 3"/>
          <p:cNvSpPr/>
          <p:nvPr/>
        </p:nvSpPr>
        <p:spPr>
          <a:xfrm>
            <a:off x="4901529" y="2157425"/>
            <a:ext cx="2228892" cy="2529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70" extrusionOk="0">
                <a:moveTo>
                  <a:pt x="538" y="6909"/>
                </a:moveTo>
                <a:cubicBezTo>
                  <a:pt x="1461" y="7610"/>
                  <a:pt x="2084" y="8535"/>
                  <a:pt x="2344" y="9550"/>
                </a:cubicBezTo>
                <a:cubicBezTo>
                  <a:pt x="2607" y="10563"/>
                  <a:pt x="2500" y="11653"/>
                  <a:pt x="2066" y="12653"/>
                </a:cubicBezTo>
                <a:cubicBezTo>
                  <a:pt x="1851" y="13153"/>
                  <a:pt x="1549" y="13624"/>
                  <a:pt x="1175" y="14047"/>
                </a:cubicBezTo>
                <a:cubicBezTo>
                  <a:pt x="988" y="14258"/>
                  <a:pt x="783" y="14456"/>
                  <a:pt x="563" y="14641"/>
                </a:cubicBezTo>
                <a:cubicBezTo>
                  <a:pt x="535" y="14664"/>
                  <a:pt x="508" y="14687"/>
                  <a:pt x="480" y="14710"/>
                </a:cubicBezTo>
                <a:cubicBezTo>
                  <a:pt x="448" y="14736"/>
                  <a:pt x="416" y="14761"/>
                  <a:pt x="384" y="14787"/>
                </a:cubicBezTo>
                <a:cubicBezTo>
                  <a:pt x="262" y="14888"/>
                  <a:pt x="169" y="15015"/>
                  <a:pt x="114" y="15148"/>
                </a:cubicBezTo>
                <a:cubicBezTo>
                  <a:pt x="5" y="15419"/>
                  <a:pt x="39" y="15673"/>
                  <a:pt x="115" y="15884"/>
                </a:cubicBezTo>
                <a:cubicBezTo>
                  <a:pt x="195" y="16097"/>
                  <a:pt x="324" y="16283"/>
                  <a:pt x="510" y="16443"/>
                </a:cubicBezTo>
                <a:cubicBezTo>
                  <a:pt x="604" y="16523"/>
                  <a:pt x="714" y="16596"/>
                  <a:pt x="845" y="16653"/>
                </a:cubicBezTo>
                <a:cubicBezTo>
                  <a:pt x="977" y="16710"/>
                  <a:pt x="1132" y="16749"/>
                  <a:pt x="1297" y="16755"/>
                </a:cubicBezTo>
                <a:cubicBezTo>
                  <a:pt x="1379" y="16758"/>
                  <a:pt x="1462" y="16752"/>
                  <a:pt x="1542" y="16738"/>
                </a:cubicBezTo>
                <a:cubicBezTo>
                  <a:pt x="1582" y="16731"/>
                  <a:pt x="1622" y="16722"/>
                  <a:pt x="1660" y="16711"/>
                </a:cubicBezTo>
                <a:cubicBezTo>
                  <a:pt x="1682" y="16705"/>
                  <a:pt x="1703" y="16698"/>
                  <a:pt x="1725" y="16692"/>
                </a:cubicBezTo>
                <a:cubicBezTo>
                  <a:pt x="1761" y="16682"/>
                  <a:pt x="1797" y="16672"/>
                  <a:pt x="1833" y="16661"/>
                </a:cubicBezTo>
                <a:cubicBezTo>
                  <a:pt x="1870" y="16652"/>
                  <a:pt x="1906" y="16642"/>
                  <a:pt x="1942" y="16633"/>
                </a:cubicBezTo>
                <a:cubicBezTo>
                  <a:pt x="2088" y="16595"/>
                  <a:pt x="2235" y="16563"/>
                  <a:pt x="2384" y="16535"/>
                </a:cubicBezTo>
                <a:cubicBezTo>
                  <a:pt x="2977" y="16425"/>
                  <a:pt x="3590" y="16393"/>
                  <a:pt x="4193" y="16443"/>
                </a:cubicBezTo>
                <a:cubicBezTo>
                  <a:pt x="5401" y="16540"/>
                  <a:pt x="6568" y="16973"/>
                  <a:pt x="7492" y="17666"/>
                </a:cubicBezTo>
                <a:cubicBezTo>
                  <a:pt x="8420" y="18356"/>
                  <a:pt x="9100" y="19300"/>
                  <a:pt x="9406" y="20334"/>
                </a:cubicBezTo>
                <a:cubicBezTo>
                  <a:pt x="9425" y="20399"/>
                  <a:pt x="9443" y="20464"/>
                  <a:pt x="9460" y="20529"/>
                </a:cubicBezTo>
                <a:cubicBezTo>
                  <a:pt x="9468" y="20561"/>
                  <a:pt x="9475" y="20594"/>
                  <a:pt x="9483" y="20627"/>
                </a:cubicBezTo>
                <a:cubicBezTo>
                  <a:pt x="9488" y="20647"/>
                  <a:pt x="9492" y="20666"/>
                  <a:pt x="9497" y="20686"/>
                </a:cubicBezTo>
                <a:cubicBezTo>
                  <a:pt x="9499" y="20695"/>
                  <a:pt x="9501" y="20704"/>
                  <a:pt x="9503" y="20713"/>
                </a:cubicBezTo>
                <a:cubicBezTo>
                  <a:pt x="9508" y="20728"/>
                  <a:pt x="9512" y="20744"/>
                  <a:pt x="9517" y="20759"/>
                </a:cubicBezTo>
                <a:cubicBezTo>
                  <a:pt x="9552" y="20878"/>
                  <a:pt x="9606" y="20989"/>
                  <a:pt x="9688" y="21099"/>
                </a:cubicBezTo>
                <a:cubicBezTo>
                  <a:pt x="9769" y="21207"/>
                  <a:pt x="9878" y="21306"/>
                  <a:pt x="10002" y="21381"/>
                </a:cubicBezTo>
                <a:cubicBezTo>
                  <a:pt x="10253" y="21532"/>
                  <a:pt x="10545" y="21583"/>
                  <a:pt x="10808" y="21567"/>
                </a:cubicBezTo>
                <a:cubicBezTo>
                  <a:pt x="11073" y="21551"/>
                  <a:pt x="11324" y="21474"/>
                  <a:pt x="11546" y="21332"/>
                </a:cubicBezTo>
                <a:cubicBezTo>
                  <a:pt x="11766" y="21192"/>
                  <a:pt x="11953" y="20969"/>
                  <a:pt x="12021" y="20712"/>
                </a:cubicBezTo>
                <a:cubicBezTo>
                  <a:pt x="12040" y="20640"/>
                  <a:pt x="12058" y="20569"/>
                  <a:pt x="12076" y="20498"/>
                </a:cubicBezTo>
                <a:cubicBezTo>
                  <a:pt x="12094" y="20432"/>
                  <a:pt x="12113" y="20368"/>
                  <a:pt x="12134" y="20303"/>
                </a:cubicBezTo>
                <a:cubicBezTo>
                  <a:pt x="12215" y="20044"/>
                  <a:pt x="12319" y="19791"/>
                  <a:pt x="12442" y="19546"/>
                </a:cubicBezTo>
                <a:cubicBezTo>
                  <a:pt x="12933" y="18564"/>
                  <a:pt x="13762" y="17719"/>
                  <a:pt x="14798" y="17166"/>
                </a:cubicBezTo>
                <a:cubicBezTo>
                  <a:pt x="15832" y="16609"/>
                  <a:pt x="17063" y="16343"/>
                  <a:pt x="18274" y="16412"/>
                </a:cubicBezTo>
                <a:cubicBezTo>
                  <a:pt x="18576" y="16429"/>
                  <a:pt x="18877" y="16466"/>
                  <a:pt x="19174" y="16523"/>
                </a:cubicBezTo>
                <a:cubicBezTo>
                  <a:pt x="19322" y="16551"/>
                  <a:pt x="19469" y="16584"/>
                  <a:pt x="19614" y="16622"/>
                </a:cubicBezTo>
                <a:cubicBezTo>
                  <a:pt x="19687" y="16641"/>
                  <a:pt x="19759" y="16661"/>
                  <a:pt x="19831" y="16683"/>
                </a:cubicBezTo>
                <a:cubicBezTo>
                  <a:pt x="19845" y="16687"/>
                  <a:pt x="19859" y="16690"/>
                  <a:pt x="19873" y="16694"/>
                </a:cubicBezTo>
                <a:cubicBezTo>
                  <a:pt x="19893" y="16699"/>
                  <a:pt x="19914" y="16704"/>
                  <a:pt x="19934" y="16709"/>
                </a:cubicBezTo>
                <a:cubicBezTo>
                  <a:pt x="19975" y="16717"/>
                  <a:pt x="20008" y="16723"/>
                  <a:pt x="20046" y="16728"/>
                </a:cubicBezTo>
                <a:cubicBezTo>
                  <a:pt x="20121" y="16737"/>
                  <a:pt x="20197" y="16740"/>
                  <a:pt x="20272" y="16737"/>
                </a:cubicBezTo>
                <a:cubicBezTo>
                  <a:pt x="20577" y="16722"/>
                  <a:pt x="20847" y="16603"/>
                  <a:pt x="21043" y="16447"/>
                </a:cubicBezTo>
                <a:cubicBezTo>
                  <a:pt x="21241" y="16290"/>
                  <a:pt x="21384" y="16093"/>
                  <a:pt x="21460" y="15864"/>
                </a:cubicBezTo>
                <a:cubicBezTo>
                  <a:pt x="21536" y="15637"/>
                  <a:pt x="21535" y="15362"/>
                  <a:pt x="21412" y="15118"/>
                </a:cubicBezTo>
                <a:cubicBezTo>
                  <a:pt x="21352" y="14997"/>
                  <a:pt x="21266" y="14888"/>
                  <a:pt x="21168" y="14801"/>
                </a:cubicBezTo>
                <a:cubicBezTo>
                  <a:pt x="21156" y="14789"/>
                  <a:pt x="21144" y="14778"/>
                  <a:pt x="21131" y="14768"/>
                </a:cubicBezTo>
                <a:cubicBezTo>
                  <a:pt x="21121" y="14759"/>
                  <a:pt x="21110" y="14751"/>
                  <a:pt x="21100" y="14742"/>
                </a:cubicBezTo>
                <a:cubicBezTo>
                  <a:pt x="21085" y="14730"/>
                  <a:pt x="21069" y="14718"/>
                  <a:pt x="21054" y="14706"/>
                </a:cubicBezTo>
                <a:cubicBezTo>
                  <a:pt x="21027" y="14683"/>
                  <a:pt x="21000" y="14660"/>
                  <a:pt x="20972" y="14638"/>
                </a:cubicBezTo>
                <a:cubicBezTo>
                  <a:pt x="20086" y="13898"/>
                  <a:pt x="19447" y="12932"/>
                  <a:pt x="19183" y="11888"/>
                </a:cubicBezTo>
                <a:cubicBezTo>
                  <a:pt x="18915" y="10846"/>
                  <a:pt x="19029" y="9733"/>
                  <a:pt x="19498" y="8745"/>
                </a:cubicBezTo>
                <a:cubicBezTo>
                  <a:pt x="19730" y="8251"/>
                  <a:pt x="20049" y="7788"/>
                  <a:pt x="20437" y="7376"/>
                </a:cubicBezTo>
                <a:cubicBezTo>
                  <a:pt x="20631" y="7169"/>
                  <a:pt x="20842" y="6976"/>
                  <a:pt x="21068" y="6797"/>
                </a:cubicBezTo>
                <a:cubicBezTo>
                  <a:pt x="21086" y="6783"/>
                  <a:pt x="21103" y="6768"/>
                  <a:pt x="21121" y="6754"/>
                </a:cubicBezTo>
                <a:cubicBezTo>
                  <a:pt x="21140" y="6738"/>
                  <a:pt x="21177" y="6706"/>
                  <a:pt x="21195" y="6687"/>
                </a:cubicBezTo>
                <a:cubicBezTo>
                  <a:pt x="21240" y="6644"/>
                  <a:pt x="21282" y="6597"/>
                  <a:pt x="21321" y="6545"/>
                </a:cubicBezTo>
                <a:cubicBezTo>
                  <a:pt x="21398" y="6443"/>
                  <a:pt x="21460" y="6324"/>
                  <a:pt x="21494" y="6198"/>
                </a:cubicBezTo>
                <a:cubicBezTo>
                  <a:pt x="21566" y="5945"/>
                  <a:pt x="21523" y="5678"/>
                  <a:pt x="21405" y="5462"/>
                </a:cubicBezTo>
                <a:cubicBezTo>
                  <a:pt x="21288" y="5244"/>
                  <a:pt x="21102" y="5063"/>
                  <a:pt x="20863" y="4939"/>
                </a:cubicBezTo>
                <a:cubicBezTo>
                  <a:pt x="20627" y="4815"/>
                  <a:pt x="20327" y="4759"/>
                  <a:pt x="20047" y="4795"/>
                </a:cubicBezTo>
                <a:cubicBezTo>
                  <a:pt x="19977" y="4804"/>
                  <a:pt x="19909" y="4818"/>
                  <a:pt x="19844" y="4836"/>
                </a:cubicBezTo>
                <a:cubicBezTo>
                  <a:pt x="19803" y="4847"/>
                  <a:pt x="19762" y="4859"/>
                  <a:pt x="19721" y="4870"/>
                </a:cubicBezTo>
                <a:cubicBezTo>
                  <a:pt x="19653" y="4889"/>
                  <a:pt x="19577" y="4908"/>
                  <a:pt x="19505" y="4926"/>
                </a:cubicBezTo>
                <a:cubicBezTo>
                  <a:pt x="19358" y="4961"/>
                  <a:pt x="19209" y="4992"/>
                  <a:pt x="19060" y="5018"/>
                </a:cubicBezTo>
                <a:cubicBezTo>
                  <a:pt x="18463" y="5122"/>
                  <a:pt x="17850" y="5149"/>
                  <a:pt x="17246" y="5096"/>
                </a:cubicBezTo>
                <a:cubicBezTo>
                  <a:pt x="16038" y="4993"/>
                  <a:pt x="14878" y="4552"/>
                  <a:pt x="13961" y="3850"/>
                </a:cubicBezTo>
                <a:cubicBezTo>
                  <a:pt x="13041" y="3153"/>
                  <a:pt x="12371" y="2203"/>
                  <a:pt x="12075" y="1166"/>
                </a:cubicBezTo>
                <a:cubicBezTo>
                  <a:pt x="12057" y="1101"/>
                  <a:pt x="12039" y="1036"/>
                  <a:pt x="12023" y="971"/>
                </a:cubicBezTo>
                <a:cubicBezTo>
                  <a:pt x="12015" y="934"/>
                  <a:pt x="12006" y="898"/>
                  <a:pt x="11998" y="861"/>
                </a:cubicBezTo>
                <a:cubicBezTo>
                  <a:pt x="11995" y="852"/>
                  <a:pt x="11993" y="843"/>
                  <a:pt x="11991" y="833"/>
                </a:cubicBezTo>
                <a:cubicBezTo>
                  <a:pt x="11985" y="815"/>
                  <a:pt x="11979" y="796"/>
                  <a:pt x="11974" y="777"/>
                </a:cubicBezTo>
                <a:cubicBezTo>
                  <a:pt x="11963" y="745"/>
                  <a:pt x="11951" y="715"/>
                  <a:pt x="11937" y="684"/>
                </a:cubicBezTo>
                <a:cubicBezTo>
                  <a:pt x="11829" y="437"/>
                  <a:pt x="11599" y="233"/>
                  <a:pt x="11351" y="127"/>
                </a:cubicBezTo>
                <a:cubicBezTo>
                  <a:pt x="11101" y="18"/>
                  <a:pt x="10837" y="-17"/>
                  <a:pt x="10575" y="7"/>
                </a:cubicBezTo>
                <a:cubicBezTo>
                  <a:pt x="10315" y="32"/>
                  <a:pt x="10046" y="122"/>
                  <a:pt x="9826" y="300"/>
                </a:cubicBezTo>
                <a:cubicBezTo>
                  <a:pt x="9718" y="388"/>
                  <a:pt x="9626" y="498"/>
                  <a:pt x="9562" y="615"/>
                </a:cubicBezTo>
                <a:cubicBezTo>
                  <a:pt x="9530" y="674"/>
                  <a:pt x="9505" y="735"/>
                  <a:pt x="9485" y="795"/>
                </a:cubicBezTo>
                <a:cubicBezTo>
                  <a:pt x="9481" y="810"/>
                  <a:pt x="9476" y="825"/>
                  <a:pt x="9472" y="840"/>
                </a:cubicBezTo>
                <a:cubicBezTo>
                  <a:pt x="9469" y="853"/>
                  <a:pt x="9466" y="866"/>
                  <a:pt x="9463" y="879"/>
                </a:cubicBezTo>
                <a:cubicBezTo>
                  <a:pt x="9459" y="897"/>
                  <a:pt x="9455" y="914"/>
                  <a:pt x="9450" y="932"/>
                </a:cubicBezTo>
                <a:cubicBezTo>
                  <a:pt x="9420" y="1060"/>
                  <a:pt x="9382" y="1193"/>
                  <a:pt x="9340" y="1321"/>
                </a:cubicBezTo>
                <a:cubicBezTo>
                  <a:pt x="9256" y="1578"/>
                  <a:pt x="9150" y="1830"/>
                  <a:pt x="9023" y="2073"/>
                </a:cubicBezTo>
                <a:cubicBezTo>
                  <a:pt x="8517" y="3047"/>
                  <a:pt x="7672" y="3880"/>
                  <a:pt x="6626" y="4420"/>
                </a:cubicBezTo>
                <a:cubicBezTo>
                  <a:pt x="5578" y="4965"/>
                  <a:pt x="4368" y="5265"/>
                  <a:pt x="3198" y="5207"/>
                </a:cubicBezTo>
                <a:cubicBezTo>
                  <a:pt x="2906" y="5192"/>
                  <a:pt x="2617" y="5155"/>
                  <a:pt x="2336" y="5095"/>
                </a:cubicBezTo>
                <a:cubicBezTo>
                  <a:pt x="2195" y="5065"/>
                  <a:pt x="2056" y="5030"/>
                  <a:pt x="1920" y="4988"/>
                </a:cubicBezTo>
                <a:cubicBezTo>
                  <a:pt x="1886" y="4977"/>
                  <a:pt x="1852" y="4966"/>
                  <a:pt x="1818" y="4956"/>
                </a:cubicBezTo>
                <a:cubicBezTo>
                  <a:pt x="1781" y="4943"/>
                  <a:pt x="1743" y="4930"/>
                  <a:pt x="1706" y="4918"/>
                </a:cubicBezTo>
                <a:cubicBezTo>
                  <a:pt x="1594" y="4880"/>
                  <a:pt x="1468" y="4854"/>
                  <a:pt x="1337" y="4844"/>
                </a:cubicBezTo>
                <a:cubicBezTo>
                  <a:pt x="1075" y="4823"/>
                  <a:pt x="781" y="4881"/>
                  <a:pt x="542" y="5026"/>
                </a:cubicBezTo>
                <a:cubicBezTo>
                  <a:pt x="302" y="5169"/>
                  <a:pt x="123" y="5392"/>
                  <a:pt x="46" y="5641"/>
                </a:cubicBezTo>
                <a:cubicBezTo>
                  <a:pt x="-34" y="5890"/>
                  <a:pt x="-4" y="6161"/>
                  <a:pt x="100" y="6382"/>
                </a:cubicBezTo>
                <a:cubicBezTo>
                  <a:pt x="203" y="6605"/>
                  <a:pt x="368" y="6779"/>
                  <a:pt x="541" y="6911"/>
                </a:cubicBezTo>
                <a:cubicBezTo>
                  <a:pt x="599" y="6852"/>
                  <a:pt x="656" y="6793"/>
                  <a:pt x="714" y="6734"/>
                </a:cubicBezTo>
                <a:cubicBezTo>
                  <a:pt x="772" y="6675"/>
                  <a:pt x="830" y="6616"/>
                  <a:pt x="888" y="6557"/>
                </a:cubicBezTo>
                <a:cubicBezTo>
                  <a:pt x="945" y="6497"/>
                  <a:pt x="1003" y="6438"/>
                  <a:pt x="1061" y="6379"/>
                </a:cubicBezTo>
                <a:cubicBezTo>
                  <a:pt x="1119" y="6320"/>
                  <a:pt x="1176" y="6261"/>
                  <a:pt x="1234" y="6202"/>
                </a:cubicBezTo>
                <a:cubicBezTo>
                  <a:pt x="1158" y="6144"/>
                  <a:pt x="1109" y="6084"/>
                  <a:pt x="1087" y="6034"/>
                </a:cubicBezTo>
                <a:cubicBezTo>
                  <a:pt x="1065" y="5985"/>
                  <a:pt x="1065" y="5946"/>
                  <a:pt x="1075" y="5913"/>
                </a:cubicBezTo>
                <a:cubicBezTo>
                  <a:pt x="1086" y="5879"/>
                  <a:pt x="1110" y="5850"/>
                  <a:pt x="1143" y="5831"/>
                </a:cubicBezTo>
                <a:cubicBezTo>
                  <a:pt x="1175" y="5812"/>
                  <a:pt x="1215" y="5802"/>
                  <a:pt x="1274" y="5806"/>
                </a:cubicBezTo>
                <a:cubicBezTo>
                  <a:pt x="1304" y="5809"/>
                  <a:pt x="1337" y="5815"/>
                  <a:pt x="1375" y="5828"/>
                </a:cubicBezTo>
                <a:cubicBezTo>
                  <a:pt x="1413" y="5841"/>
                  <a:pt x="1451" y="5854"/>
                  <a:pt x="1489" y="5866"/>
                </a:cubicBezTo>
                <a:cubicBezTo>
                  <a:pt x="1530" y="5880"/>
                  <a:pt x="1572" y="5893"/>
                  <a:pt x="1614" y="5907"/>
                </a:cubicBezTo>
                <a:cubicBezTo>
                  <a:pt x="1782" y="5959"/>
                  <a:pt x="1952" y="6003"/>
                  <a:pt x="2124" y="6040"/>
                </a:cubicBezTo>
                <a:cubicBezTo>
                  <a:pt x="2467" y="6114"/>
                  <a:pt x="2816" y="6157"/>
                  <a:pt x="3164" y="6173"/>
                </a:cubicBezTo>
                <a:cubicBezTo>
                  <a:pt x="4563" y="6236"/>
                  <a:pt x="5942" y="5862"/>
                  <a:pt x="7165" y="5228"/>
                </a:cubicBezTo>
                <a:cubicBezTo>
                  <a:pt x="8398" y="4591"/>
                  <a:pt x="9394" y="3609"/>
                  <a:pt x="9987" y="2465"/>
                </a:cubicBezTo>
                <a:cubicBezTo>
                  <a:pt x="10136" y="2179"/>
                  <a:pt x="10261" y="1883"/>
                  <a:pt x="10360" y="1582"/>
                </a:cubicBezTo>
                <a:cubicBezTo>
                  <a:pt x="10410" y="1430"/>
                  <a:pt x="10452" y="1280"/>
                  <a:pt x="10490" y="1122"/>
                </a:cubicBezTo>
                <a:cubicBezTo>
                  <a:pt x="10494" y="1105"/>
                  <a:pt x="10498" y="1087"/>
                  <a:pt x="10502" y="1069"/>
                </a:cubicBezTo>
                <a:cubicBezTo>
                  <a:pt x="10503" y="1064"/>
                  <a:pt x="10505" y="1059"/>
                  <a:pt x="10506" y="1054"/>
                </a:cubicBezTo>
                <a:cubicBezTo>
                  <a:pt x="10506" y="1051"/>
                  <a:pt x="10508" y="1049"/>
                  <a:pt x="10508" y="1047"/>
                </a:cubicBezTo>
                <a:cubicBezTo>
                  <a:pt x="10511" y="1037"/>
                  <a:pt x="10515" y="1029"/>
                  <a:pt x="10518" y="1022"/>
                </a:cubicBezTo>
                <a:cubicBezTo>
                  <a:pt x="10526" y="1009"/>
                  <a:pt x="10534" y="999"/>
                  <a:pt x="10547" y="989"/>
                </a:cubicBezTo>
                <a:cubicBezTo>
                  <a:pt x="10570" y="968"/>
                  <a:pt x="10622" y="945"/>
                  <a:pt x="10690" y="939"/>
                </a:cubicBezTo>
                <a:cubicBezTo>
                  <a:pt x="10756" y="932"/>
                  <a:pt x="10830" y="944"/>
                  <a:pt x="10876" y="965"/>
                </a:cubicBezTo>
                <a:cubicBezTo>
                  <a:pt x="10924" y="988"/>
                  <a:pt x="10939" y="1006"/>
                  <a:pt x="10951" y="1031"/>
                </a:cubicBezTo>
                <a:cubicBezTo>
                  <a:pt x="10952" y="1034"/>
                  <a:pt x="10954" y="1038"/>
                  <a:pt x="10955" y="1041"/>
                </a:cubicBezTo>
                <a:cubicBezTo>
                  <a:pt x="10955" y="1040"/>
                  <a:pt x="10955" y="1039"/>
                  <a:pt x="10955" y="1037"/>
                </a:cubicBezTo>
                <a:cubicBezTo>
                  <a:pt x="10957" y="1046"/>
                  <a:pt x="10959" y="1054"/>
                  <a:pt x="10961" y="1063"/>
                </a:cubicBezTo>
                <a:cubicBezTo>
                  <a:pt x="10969" y="1098"/>
                  <a:pt x="10977" y="1132"/>
                  <a:pt x="10985" y="1167"/>
                </a:cubicBezTo>
                <a:cubicBezTo>
                  <a:pt x="11004" y="1244"/>
                  <a:pt x="11024" y="1321"/>
                  <a:pt x="11046" y="1397"/>
                </a:cubicBezTo>
                <a:cubicBezTo>
                  <a:pt x="11396" y="2621"/>
                  <a:pt x="12185" y="3739"/>
                  <a:pt x="13267" y="4560"/>
                </a:cubicBezTo>
                <a:cubicBezTo>
                  <a:pt x="13808" y="4971"/>
                  <a:pt x="14418" y="5310"/>
                  <a:pt x="15075" y="5559"/>
                </a:cubicBezTo>
                <a:cubicBezTo>
                  <a:pt x="15732" y="5808"/>
                  <a:pt x="16432" y="5966"/>
                  <a:pt x="17141" y="6028"/>
                </a:cubicBezTo>
                <a:cubicBezTo>
                  <a:pt x="17850" y="6091"/>
                  <a:pt x="18568" y="6059"/>
                  <a:pt x="19266" y="5938"/>
                </a:cubicBezTo>
                <a:cubicBezTo>
                  <a:pt x="19440" y="5907"/>
                  <a:pt x="19613" y="5871"/>
                  <a:pt x="19784" y="5830"/>
                </a:cubicBezTo>
                <a:cubicBezTo>
                  <a:pt x="19871" y="5809"/>
                  <a:pt x="19954" y="5788"/>
                  <a:pt x="20043" y="5763"/>
                </a:cubicBezTo>
                <a:cubicBezTo>
                  <a:pt x="20080" y="5753"/>
                  <a:pt x="20118" y="5742"/>
                  <a:pt x="20156" y="5731"/>
                </a:cubicBezTo>
                <a:cubicBezTo>
                  <a:pt x="20169" y="5728"/>
                  <a:pt x="20182" y="5725"/>
                  <a:pt x="20194" y="5724"/>
                </a:cubicBezTo>
                <a:cubicBezTo>
                  <a:pt x="20240" y="5719"/>
                  <a:pt x="20281" y="5725"/>
                  <a:pt x="20329" y="5749"/>
                </a:cubicBezTo>
                <a:cubicBezTo>
                  <a:pt x="20376" y="5773"/>
                  <a:pt x="20422" y="5816"/>
                  <a:pt x="20445" y="5861"/>
                </a:cubicBezTo>
                <a:cubicBezTo>
                  <a:pt x="20469" y="5907"/>
                  <a:pt x="20472" y="5946"/>
                  <a:pt x="20463" y="5976"/>
                </a:cubicBezTo>
                <a:cubicBezTo>
                  <a:pt x="20459" y="5992"/>
                  <a:pt x="20451" y="6008"/>
                  <a:pt x="20437" y="6026"/>
                </a:cubicBezTo>
                <a:cubicBezTo>
                  <a:pt x="20430" y="6036"/>
                  <a:pt x="20422" y="6046"/>
                  <a:pt x="20411" y="6056"/>
                </a:cubicBezTo>
                <a:cubicBezTo>
                  <a:pt x="20407" y="6060"/>
                  <a:pt x="20403" y="6064"/>
                  <a:pt x="20399" y="6067"/>
                </a:cubicBezTo>
                <a:cubicBezTo>
                  <a:pt x="20386" y="6078"/>
                  <a:pt x="20373" y="6088"/>
                  <a:pt x="20360" y="6099"/>
                </a:cubicBezTo>
                <a:cubicBezTo>
                  <a:pt x="20095" y="6308"/>
                  <a:pt x="19847" y="6535"/>
                  <a:pt x="19620" y="6777"/>
                </a:cubicBezTo>
                <a:cubicBezTo>
                  <a:pt x="19165" y="7260"/>
                  <a:pt x="18791" y="7804"/>
                  <a:pt x="18518" y="8385"/>
                </a:cubicBezTo>
                <a:cubicBezTo>
                  <a:pt x="17966" y="9547"/>
                  <a:pt x="17830" y="10862"/>
                  <a:pt x="18148" y="12094"/>
                </a:cubicBezTo>
                <a:cubicBezTo>
                  <a:pt x="18460" y="13326"/>
                  <a:pt x="19211" y="14457"/>
                  <a:pt x="20241" y="15317"/>
                </a:cubicBezTo>
                <a:cubicBezTo>
                  <a:pt x="20296" y="15363"/>
                  <a:pt x="20351" y="15408"/>
                  <a:pt x="20406" y="15453"/>
                </a:cubicBezTo>
                <a:cubicBezTo>
                  <a:pt x="20424" y="15469"/>
                  <a:pt x="20433" y="15482"/>
                  <a:pt x="20440" y="15495"/>
                </a:cubicBezTo>
                <a:cubicBezTo>
                  <a:pt x="20451" y="15518"/>
                  <a:pt x="20457" y="15552"/>
                  <a:pt x="20440" y="15604"/>
                </a:cubicBezTo>
                <a:cubicBezTo>
                  <a:pt x="20424" y="15654"/>
                  <a:pt x="20383" y="15712"/>
                  <a:pt x="20336" y="15749"/>
                </a:cubicBezTo>
                <a:cubicBezTo>
                  <a:pt x="20287" y="15787"/>
                  <a:pt x="20242" y="15800"/>
                  <a:pt x="20216" y="15801"/>
                </a:cubicBezTo>
                <a:cubicBezTo>
                  <a:pt x="20209" y="15801"/>
                  <a:pt x="20160" y="15792"/>
                  <a:pt x="20160" y="15791"/>
                </a:cubicBezTo>
                <a:cubicBezTo>
                  <a:pt x="20156" y="15791"/>
                  <a:pt x="20001" y="15746"/>
                  <a:pt x="19916" y="15723"/>
                </a:cubicBezTo>
                <a:cubicBezTo>
                  <a:pt x="19745" y="15679"/>
                  <a:pt x="19572" y="15640"/>
                  <a:pt x="19398" y="15607"/>
                </a:cubicBezTo>
                <a:cubicBezTo>
                  <a:pt x="19050" y="15540"/>
                  <a:pt x="18696" y="15496"/>
                  <a:pt x="18340" y="15477"/>
                </a:cubicBezTo>
                <a:cubicBezTo>
                  <a:pt x="16917" y="15396"/>
                  <a:pt x="15466" y="15708"/>
                  <a:pt x="14247" y="16365"/>
                </a:cubicBezTo>
                <a:cubicBezTo>
                  <a:pt x="13022" y="17018"/>
                  <a:pt x="12047" y="18016"/>
                  <a:pt x="11472" y="19165"/>
                </a:cubicBezTo>
                <a:cubicBezTo>
                  <a:pt x="11327" y="19452"/>
                  <a:pt x="11207" y="19748"/>
                  <a:pt x="11111" y="20050"/>
                </a:cubicBezTo>
                <a:cubicBezTo>
                  <a:pt x="11087" y="20126"/>
                  <a:pt x="11065" y="20202"/>
                  <a:pt x="11044" y="20278"/>
                </a:cubicBezTo>
                <a:cubicBezTo>
                  <a:pt x="11024" y="20350"/>
                  <a:pt x="11000" y="20449"/>
                  <a:pt x="10990" y="20490"/>
                </a:cubicBezTo>
                <a:cubicBezTo>
                  <a:pt x="10982" y="20518"/>
                  <a:pt x="10965" y="20545"/>
                  <a:pt x="10918" y="20576"/>
                </a:cubicBezTo>
                <a:cubicBezTo>
                  <a:pt x="10873" y="20606"/>
                  <a:pt x="10802" y="20629"/>
                  <a:pt x="10738" y="20632"/>
                </a:cubicBezTo>
                <a:cubicBezTo>
                  <a:pt x="10672" y="20636"/>
                  <a:pt x="10624" y="20621"/>
                  <a:pt x="10602" y="20607"/>
                </a:cubicBezTo>
                <a:cubicBezTo>
                  <a:pt x="10581" y="20594"/>
                  <a:pt x="10560" y="20574"/>
                  <a:pt x="10543" y="20522"/>
                </a:cubicBezTo>
                <a:cubicBezTo>
                  <a:pt x="10543" y="20519"/>
                  <a:pt x="10537" y="20497"/>
                  <a:pt x="10535" y="20489"/>
                </a:cubicBezTo>
                <a:cubicBezTo>
                  <a:pt x="10531" y="20473"/>
                  <a:pt x="10527" y="20457"/>
                  <a:pt x="10524" y="20441"/>
                </a:cubicBezTo>
                <a:cubicBezTo>
                  <a:pt x="10514" y="20402"/>
                  <a:pt x="10505" y="20364"/>
                  <a:pt x="10496" y="20325"/>
                </a:cubicBezTo>
                <a:cubicBezTo>
                  <a:pt x="10477" y="20248"/>
                  <a:pt x="10455" y="20172"/>
                  <a:pt x="10433" y="20095"/>
                </a:cubicBezTo>
                <a:cubicBezTo>
                  <a:pt x="10071" y="18874"/>
                  <a:pt x="9269" y="17762"/>
                  <a:pt x="8178" y="16951"/>
                </a:cubicBezTo>
                <a:cubicBezTo>
                  <a:pt x="7091" y="16135"/>
                  <a:pt x="5713" y="15624"/>
                  <a:pt x="4292" y="15510"/>
                </a:cubicBezTo>
                <a:cubicBezTo>
                  <a:pt x="3582" y="15452"/>
                  <a:pt x="2863" y="15490"/>
                  <a:pt x="2166" y="15619"/>
                </a:cubicBezTo>
                <a:cubicBezTo>
                  <a:pt x="1991" y="15652"/>
                  <a:pt x="1818" y="15690"/>
                  <a:pt x="1647" y="15733"/>
                </a:cubicBezTo>
                <a:cubicBezTo>
                  <a:pt x="1604" y="15744"/>
                  <a:pt x="1562" y="15755"/>
                  <a:pt x="1519" y="15767"/>
                </a:cubicBezTo>
                <a:cubicBezTo>
                  <a:pt x="1385" y="15804"/>
                  <a:pt x="1250" y="15804"/>
                  <a:pt x="1168" y="15678"/>
                </a:cubicBezTo>
                <a:cubicBezTo>
                  <a:pt x="1062" y="15517"/>
                  <a:pt x="1174" y="15420"/>
                  <a:pt x="1197" y="15401"/>
                </a:cubicBezTo>
                <a:cubicBezTo>
                  <a:pt x="1229" y="15374"/>
                  <a:pt x="1262" y="15348"/>
                  <a:pt x="1294" y="15321"/>
                </a:cubicBezTo>
                <a:cubicBezTo>
                  <a:pt x="1552" y="15104"/>
                  <a:pt x="1793" y="14871"/>
                  <a:pt x="2012" y="14623"/>
                </a:cubicBezTo>
                <a:cubicBezTo>
                  <a:pt x="2450" y="14128"/>
                  <a:pt x="2805" y="13574"/>
                  <a:pt x="3058" y="12986"/>
                </a:cubicBezTo>
                <a:cubicBezTo>
                  <a:pt x="3570" y="11809"/>
                  <a:pt x="3690" y="10517"/>
                  <a:pt x="3374" y="9322"/>
                </a:cubicBezTo>
                <a:cubicBezTo>
                  <a:pt x="3218" y="8724"/>
                  <a:pt x="2955" y="8149"/>
                  <a:pt x="2595" y="7621"/>
                </a:cubicBezTo>
                <a:cubicBezTo>
                  <a:pt x="2236" y="7095"/>
                  <a:pt x="1772" y="6612"/>
                  <a:pt x="1237" y="6204"/>
                </a:cubicBezTo>
                <a:cubicBezTo>
                  <a:pt x="1179" y="6263"/>
                  <a:pt x="1121" y="6321"/>
                  <a:pt x="1062" y="6380"/>
                </a:cubicBezTo>
                <a:cubicBezTo>
                  <a:pt x="1004" y="6439"/>
                  <a:pt x="946" y="6498"/>
                  <a:pt x="888" y="6557"/>
                </a:cubicBezTo>
                <a:cubicBezTo>
                  <a:pt x="829" y="6615"/>
                  <a:pt x="771" y="6674"/>
                  <a:pt x="713" y="6733"/>
                </a:cubicBezTo>
                <a:cubicBezTo>
                  <a:pt x="655" y="6791"/>
                  <a:pt x="596" y="6850"/>
                  <a:pt x="538" y="69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71249" y="3023167"/>
            <a:ext cx="780930" cy="780955"/>
            <a:chOff x="7047449" y="3150167"/>
            <a:chExt cx="780930" cy="780955"/>
          </a:xfrm>
        </p:grpSpPr>
        <p:sp>
          <p:nvSpPr>
            <p:cNvPr id="34" name="Freeform: Shape 8"/>
            <p:cNvSpPr/>
            <p:nvPr/>
          </p:nvSpPr>
          <p:spPr>
            <a:xfrm>
              <a:off x="7047449" y="3150167"/>
              <a:ext cx="780930" cy="7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: Shape 8"/>
            <p:cNvSpPr/>
            <p:nvPr/>
          </p:nvSpPr>
          <p:spPr>
            <a:xfrm>
              <a:off x="7266198" y="3369209"/>
              <a:ext cx="343432" cy="34287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03963" y="4170152"/>
            <a:ext cx="780959" cy="780950"/>
            <a:chOff x="6380163" y="4297152"/>
            <a:chExt cx="780959" cy="780950"/>
          </a:xfrm>
        </p:grpSpPr>
        <p:sp>
          <p:nvSpPr>
            <p:cNvPr id="37" name="Freeform: Shape 11"/>
            <p:cNvSpPr/>
            <p:nvPr/>
          </p:nvSpPr>
          <p:spPr>
            <a:xfrm>
              <a:off x="6380163" y="4297152"/>
              <a:ext cx="780959" cy="78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: Shape 11"/>
            <p:cNvSpPr/>
            <p:nvPr/>
          </p:nvSpPr>
          <p:spPr>
            <a:xfrm>
              <a:off x="6614037" y="4515909"/>
              <a:ext cx="313212" cy="343436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90790" y="3023172"/>
            <a:ext cx="780959" cy="780944"/>
            <a:chOff x="4366990" y="3150172"/>
            <a:chExt cx="780959" cy="780944"/>
          </a:xfrm>
        </p:grpSpPr>
        <p:sp>
          <p:nvSpPr>
            <p:cNvPr id="40" name="Freeform: Shape 20"/>
            <p:cNvSpPr/>
            <p:nvPr/>
          </p:nvSpPr>
          <p:spPr>
            <a:xfrm>
              <a:off x="4366990" y="3150172"/>
              <a:ext cx="780959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Freeform: Shape 20"/>
            <p:cNvSpPr/>
            <p:nvPr/>
          </p:nvSpPr>
          <p:spPr>
            <a:xfrm>
              <a:off x="4591312" y="3368926"/>
              <a:ext cx="332315" cy="34343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92651" y="1895926"/>
            <a:ext cx="780937" cy="780944"/>
            <a:chOff x="6368851" y="2022926"/>
            <a:chExt cx="780937" cy="780944"/>
          </a:xfrm>
        </p:grpSpPr>
        <p:sp>
          <p:nvSpPr>
            <p:cNvPr id="43" name="Freeform: Shape 5"/>
            <p:cNvSpPr/>
            <p:nvPr/>
          </p:nvSpPr>
          <p:spPr>
            <a:xfrm>
              <a:off x="6368851" y="2022926"/>
              <a:ext cx="780937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: Shape 5"/>
            <p:cNvSpPr/>
            <p:nvPr/>
          </p:nvSpPr>
          <p:spPr>
            <a:xfrm>
              <a:off x="6602717" y="2241683"/>
              <a:ext cx="313206" cy="34343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69387" y="4170155"/>
            <a:ext cx="780930" cy="780944"/>
            <a:chOff x="5045587" y="4297155"/>
            <a:chExt cx="780930" cy="780944"/>
          </a:xfrm>
        </p:grpSpPr>
        <p:sp>
          <p:nvSpPr>
            <p:cNvPr id="46" name="Freeform: Shape 14"/>
            <p:cNvSpPr/>
            <p:nvPr/>
          </p:nvSpPr>
          <p:spPr>
            <a:xfrm>
              <a:off x="5045587" y="4297155"/>
              <a:ext cx="780930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: Shape 14"/>
            <p:cNvSpPr/>
            <p:nvPr/>
          </p:nvSpPr>
          <p:spPr>
            <a:xfrm>
              <a:off x="5293130" y="4515913"/>
              <a:ext cx="285844" cy="343428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58079" y="1895916"/>
            <a:ext cx="780942" cy="780965"/>
            <a:chOff x="5034279" y="2022916"/>
            <a:chExt cx="780942" cy="780965"/>
          </a:xfrm>
        </p:grpSpPr>
        <p:sp>
          <p:nvSpPr>
            <p:cNvPr id="59" name="Freeform: Shape 17"/>
            <p:cNvSpPr/>
            <p:nvPr/>
          </p:nvSpPr>
          <p:spPr>
            <a:xfrm>
              <a:off x="5034279" y="2022916"/>
              <a:ext cx="780942" cy="7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Freeform: Shape 17"/>
            <p:cNvSpPr/>
            <p:nvPr/>
          </p:nvSpPr>
          <p:spPr>
            <a:xfrm>
              <a:off x="5281451" y="2241680"/>
              <a:ext cx="286597" cy="343438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7914096" y="1553940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914096" y="4647149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59471" y="1553940"/>
            <a:ext cx="2965476" cy="1015471"/>
            <a:chOff x="8386922" y="2192795"/>
            <a:chExt cx="2965476" cy="1015471"/>
          </a:xfrm>
        </p:grpSpPr>
        <p:sp>
          <p:nvSpPr>
            <p:cNvPr id="64" name="矩形 63"/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386922" y="2594572"/>
              <a:ext cx="296547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sp>
        <p:nvSpPr>
          <p:cNvPr id="66" name="矩形 65"/>
          <p:cNvSpPr/>
          <p:nvPr/>
        </p:nvSpPr>
        <p:spPr>
          <a:xfrm>
            <a:off x="1622996" y="4647149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914096" y="3100545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622996" y="3100545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9" name="zoom-tool_72585"/>
          <p:cNvSpPr>
            <a:spLocks noChangeAspect="1"/>
          </p:cNvSpPr>
          <p:nvPr/>
        </p:nvSpPr>
        <p:spPr bwMode="auto">
          <a:xfrm>
            <a:off x="5691024" y="3112547"/>
            <a:ext cx="609685" cy="588572"/>
          </a:xfrm>
          <a:custGeom>
            <a:avLst/>
            <a:gdLst>
              <a:gd name="T0" fmla="*/ 8270 w 8441"/>
              <a:gd name="T1" fmla="*/ 6791 h 8160"/>
              <a:gd name="T2" fmla="*/ 5734 w 8441"/>
              <a:gd name="T3" fmla="*/ 4255 h 8160"/>
              <a:gd name="T4" fmla="*/ 5225 w 8441"/>
              <a:gd name="T5" fmla="*/ 848 h 8160"/>
              <a:gd name="T6" fmla="*/ 3177 w 8441"/>
              <a:gd name="T7" fmla="*/ 0 h 8160"/>
              <a:gd name="T8" fmla="*/ 1130 w 8441"/>
              <a:gd name="T9" fmla="*/ 848 h 8160"/>
              <a:gd name="T10" fmla="*/ 1130 w 8441"/>
              <a:gd name="T11" fmla="*/ 4944 h 8160"/>
              <a:gd name="T12" fmla="*/ 3177 w 8441"/>
              <a:gd name="T13" fmla="*/ 5792 h 8160"/>
              <a:gd name="T14" fmla="*/ 4538 w 8441"/>
              <a:gd name="T15" fmla="*/ 5454 h 8160"/>
              <a:gd name="T16" fmla="*/ 7072 w 8441"/>
              <a:gd name="T17" fmla="*/ 7988 h 8160"/>
              <a:gd name="T18" fmla="*/ 7486 w 8441"/>
              <a:gd name="T19" fmla="*/ 8160 h 8160"/>
              <a:gd name="T20" fmla="*/ 7901 w 8441"/>
              <a:gd name="T21" fmla="*/ 7988 h 8160"/>
              <a:gd name="T22" fmla="*/ 8270 w 8441"/>
              <a:gd name="T23" fmla="*/ 7620 h 8160"/>
              <a:gd name="T24" fmla="*/ 8441 w 8441"/>
              <a:gd name="T25" fmla="*/ 7205 h 8160"/>
              <a:gd name="T26" fmla="*/ 8270 w 8441"/>
              <a:gd name="T27" fmla="*/ 6791 h 8160"/>
              <a:gd name="T28" fmla="*/ 1793 w 8441"/>
              <a:gd name="T29" fmla="*/ 4281 h 8160"/>
              <a:gd name="T30" fmla="*/ 1793 w 8441"/>
              <a:gd name="T31" fmla="*/ 1511 h 8160"/>
              <a:gd name="T32" fmla="*/ 3177 w 8441"/>
              <a:gd name="T33" fmla="*/ 938 h 8160"/>
              <a:gd name="T34" fmla="*/ 4562 w 8441"/>
              <a:gd name="T35" fmla="*/ 1511 h 8160"/>
              <a:gd name="T36" fmla="*/ 4562 w 8441"/>
              <a:gd name="T37" fmla="*/ 4281 h 8160"/>
              <a:gd name="T38" fmla="*/ 3177 w 8441"/>
              <a:gd name="T39" fmla="*/ 4854 h 8160"/>
              <a:gd name="T40" fmla="*/ 1793 w 8441"/>
              <a:gd name="T41" fmla="*/ 4281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41" h="8160">
                <a:moveTo>
                  <a:pt x="8270" y="6791"/>
                </a:moveTo>
                <a:lnTo>
                  <a:pt x="5734" y="4255"/>
                </a:lnTo>
                <a:cubicBezTo>
                  <a:pt x="6316" y="3161"/>
                  <a:pt x="6146" y="1769"/>
                  <a:pt x="5225" y="848"/>
                </a:cubicBezTo>
                <a:cubicBezTo>
                  <a:pt x="4678" y="301"/>
                  <a:pt x="3951" y="0"/>
                  <a:pt x="3177" y="0"/>
                </a:cubicBezTo>
                <a:cubicBezTo>
                  <a:pt x="2404" y="0"/>
                  <a:pt x="1676" y="301"/>
                  <a:pt x="1130" y="848"/>
                </a:cubicBezTo>
                <a:cubicBezTo>
                  <a:pt x="0" y="1977"/>
                  <a:pt x="0" y="3815"/>
                  <a:pt x="1130" y="4944"/>
                </a:cubicBezTo>
                <a:cubicBezTo>
                  <a:pt x="1677" y="5491"/>
                  <a:pt x="2404" y="5792"/>
                  <a:pt x="3177" y="5792"/>
                </a:cubicBezTo>
                <a:cubicBezTo>
                  <a:pt x="3660" y="5792"/>
                  <a:pt x="4124" y="5675"/>
                  <a:pt x="4538" y="5454"/>
                </a:cubicBezTo>
                <a:lnTo>
                  <a:pt x="7072" y="7988"/>
                </a:lnTo>
                <a:cubicBezTo>
                  <a:pt x="7183" y="8099"/>
                  <a:pt x="7330" y="8160"/>
                  <a:pt x="7486" y="8160"/>
                </a:cubicBezTo>
                <a:cubicBezTo>
                  <a:pt x="7643" y="8160"/>
                  <a:pt x="7790" y="8099"/>
                  <a:pt x="7901" y="7988"/>
                </a:cubicBezTo>
                <a:lnTo>
                  <a:pt x="8270" y="7620"/>
                </a:lnTo>
                <a:cubicBezTo>
                  <a:pt x="8380" y="7509"/>
                  <a:pt x="8441" y="7362"/>
                  <a:pt x="8441" y="7205"/>
                </a:cubicBezTo>
                <a:cubicBezTo>
                  <a:pt x="8441" y="7049"/>
                  <a:pt x="8380" y="6901"/>
                  <a:pt x="8270" y="6791"/>
                </a:cubicBezTo>
                <a:close/>
                <a:moveTo>
                  <a:pt x="1793" y="4281"/>
                </a:moveTo>
                <a:cubicBezTo>
                  <a:pt x="1029" y="3517"/>
                  <a:pt x="1029" y="2275"/>
                  <a:pt x="1793" y="1511"/>
                </a:cubicBezTo>
                <a:cubicBezTo>
                  <a:pt x="2163" y="1142"/>
                  <a:pt x="2654" y="938"/>
                  <a:pt x="3177" y="938"/>
                </a:cubicBezTo>
                <a:cubicBezTo>
                  <a:pt x="3700" y="938"/>
                  <a:pt x="4192" y="1142"/>
                  <a:pt x="4562" y="1511"/>
                </a:cubicBezTo>
                <a:cubicBezTo>
                  <a:pt x="5325" y="2275"/>
                  <a:pt x="5325" y="3517"/>
                  <a:pt x="4562" y="4281"/>
                </a:cubicBezTo>
                <a:cubicBezTo>
                  <a:pt x="4192" y="4650"/>
                  <a:pt x="3700" y="4854"/>
                  <a:pt x="3177" y="4854"/>
                </a:cubicBezTo>
                <a:cubicBezTo>
                  <a:pt x="2654" y="4854"/>
                  <a:pt x="2163" y="4650"/>
                  <a:pt x="1793" y="428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112517" y="3505632"/>
            <a:ext cx="2965476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159471" y="5048787"/>
            <a:ext cx="2965476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907003" y="1937885"/>
            <a:ext cx="2965476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867519" y="3474030"/>
            <a:ext cx="2965476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963553" y="5048787"/>
            <a:ext cx="2965476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ï$1îḑé"/>
          <p:cNvSpPr/>
          <p:nvPr/>
        </p:nvSpPr>
        <p:spPr>
          <a:xfrm>
            <a:off x="5114925" y="1730375"/>
            <a:ext cx="637540" cy="637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lt1"/>
              </a:solidFill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sp>
        <p:nvSpPr>
          <p:cNvPr id="34" name="ïṡľïde"/>
          <p:cNvSpPr/>
          <p:nvPr/>
        </p:nvSpPr>
        <p:spPr>
          <a:xfrm>
            <a:off x="5840730" y="3342005"/>
            <a:ext cx="637540" cy="637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lt1"/>
              </a:solidFill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sp>
        <p:nvSpPr>
          <p:cNvPr id="37" name="iṡlîdé"/>
          <p:cNvSpPr/>
          <p:nvPr/>
        </p:nvSpPr>
        <p:spPr>
          <a:xfrm>
            <a:off x="5203190" y="4935220"/>
            <a:ext cx="637540" cy="637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lt1"/>
              </a:solidFill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108700" y="2663190"/>
            <a:ext cx="437324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031230" y="1803400"/>
            <a:ext cx="4615180" cy="375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uFillTx/>
                <a:latin typeface="Arial"/>
                <a:ea typeface="微软雅黑"/>
                <a:cs typeface="思源宋体" panose="02020400000000000000" charset="-122"/>
                <a:sym typeface="Arial"/>
              </a:rPr>
              <a:t>Click here to add content, content to match the title. </a:t>
            </a:r>
            <a:endParaRPr lang="zh-CN" altLang="zh-CN" sz="1400" dirty="0"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1230" y="1462405"/>
            <a:ext cx="2146935" cy="400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latin typeface="Arial"/>
                <a:ea typeface="微软雅黑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000" dirty="0"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31230" y="4403090"/>
            <a:ext cx="437324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31230" y="5105400"/>
            <a:ext cx="4615180" cy="375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uFillTx/>
                <a:latin typeface="Arial"/>
                <a:ea typeface="微软雅黑"/>
                <a:cs typeface="思源宋体" panose="02020400000000000000" charset="-122"/>
                <a:sym typeface="Arial"/>
              </a:rPr>
              <a:t>Click here to add content, content to match the title. </a:t>
            </a:r>
            <a:endParaRPr lang="zh-CN" altLang="zh-CN" sz="1400" dirty="0"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1230" y="4764405"/>
            <a:ext cx="2146935" cy="400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latin typeface="Arial"/>
                <a:ea typeface="微软雅黑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000" dirty="0"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78930" y="3441065"/>
            <a:ext cx="3967480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5851BC"/>
              </a:buClr>
              <a:buNone/>
            </a:pPr>
            <a:r>
              <a:rPr lang="en-US" altLang="zh-CN" sz="1400" dirty="0">
                <a:uFillTx/>
                <a:latin typeface="Arial"/>
                <a:ea typeface="微软雅黑"/>
                <a:cs typeface="思源宋体" panose="02020400000000000000" charset="-122"/>
                <a:sym typeface="Arial"/>
              </a:rPr>
              <a:t>Click here to add content, content to match the title. </a:t>
            </a:r>
            <a:endParaRPr lang="zh-CN" altLang="zh-CN" sz="1400" dirty="0"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78930" y="3100070"/>
            <a:ext cx="2146935" cy="400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dirty="0">
                <a:latin typeface="Arial"/>
                <a:ea typeface="微软雅黑"/>
                <a:cs typeface="思源宋体" panose="02020400000000000000" charset="-122"/>
                <a:sym typeface="Arial"/>
              </a:rPr>
              <a:t>Add title text</a:t>
            </a:r>
            <a:endParaRPr lang="zh-CN" altLang="en-US" sz="2000" dirty="0">
              <a:latin typeface="Arial"/>
              <a:ea typeface="微软雅黑"/>
              <a:cs typeface="思源宋体" panose="02020400000000000000" charset="-122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7785" y="179578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"/>
                <a:ea typeface="微软雅黑"/>
                <a:cs typeface="思源宋体" panose="02020400000000000000" charset="-122"/>
                <a:sym typeface="Arial"/>
              </a:rPr>
              <a:t>01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57240" y="33997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"/>
                <a:ea typeface="微软雅黑"/>
                <a:cs typeface="思源宋体" panose="02020400000000000000" charset="-122"/>
                <a:sym typeface="Arial"/>
              </a:rPr>
              <a:t>02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22875" y="499300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"/>
                <a:ea typeface="微软雅黑"/>
                <a:cs typeface="思源宋体" panose="02020400000000000000" charset="-122"/>
                <a:sym typeface="Arial"/>
              </a:rPr>
              <a:t>03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975158"/>
            <a:ext cx="3663642" cy="36636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00">
        <p14:pan dir="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2" grpId="0"/>
      <p:bldP spid="3" grpId="0"/>
      <p:bldP spid="7" grpId="0"/>
      <p:bldP spid="8" grpId="0"/>
      <p:bldP spid="9" grpId="0"/>
      <p:bldP spid="22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1225285" y="2786774"/>
            <a:ext cx="5518415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225285" y="1729421"/>
            <a:ext cx="2335511" cy="879300"/>
            <a:chOff x="923052" y="1653221"/>
            <a:chExt cx="2335511" cy="879300"/>
          </a:xfrm>
        </p:grpSpPr>
        <p:sp>
          <p:nvSpPr>
            <p:cNvPr id="62" name="文本框 61"/>
            <p:cNvSpPr txBox="1"/>
            <p:nvPr/>
          </p:nvSpPr>
          <p:spPr>
            <a:xfrm>
              <a:off x="923052" y="2009301"/>
              <a:ext cx="2335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36304" y="1653221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TITLE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 </a:t>
              </a: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HERE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841500"/>
            <a:ext cx="3708400" cy="370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556740" y="3657861"/>
            <a:ext cx="5000051" cy="400110"/>
            <a:chOff x="5994400" y="3848899"/>
            <a:chExt cx="4572000" cy="365857"/>
          </a:xfrm>
        </p:grpSpPr>
        <p:sp>
          <p:nvSpPr>
            <p:cNvPr id="16" name="文本框 15"/>
            <p:cNvSpPr txBox="1"/>
            <p:nvPr/>
          </p:nvSpPr>
          <p:spPr>
            <a:xfrm>
              <a:off x="6966250" y="3848899"/>
              <a:ext cx="1560049" cy="3658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348F50"/>
                  </a:solidFill>
                  <a:latin typeface="Arial"/>
                  <a:ea typeface="微软雅黑"/>
                  <a:sym typeface="Arial"/>
                </a:rPr>
                <a:t>HELLO JULY</a:t>
              </a:r>
              <a:endParaRPr lang="zh-CN" altLang="en-US" sz="2000" dirty="0">
                <a:solidFill>
                  <a:srgbClr val="348F50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994400" y="4031827"/>
              <a:ext cx="891175" cy="0"/>
            </a:xfrm>
            <a:prstGeom prst="line">
              <a:avLst/>
            </a:prstGeom>
            <a:ln w="28575">
              <a:solidFill>
                <a:srgbClr val="348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606972" y="4031827"/>
              <a:ext cx="1959428" cy="0"/>
            </a:xfrm>
            <a:prstGeom prst="line">
              <a:avLst/>
            </a:prstGeom>
            <a:ln w="28575">
              <a:solidFill>
                <a:srgbClr val="348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410325" y="4057971"/>
            <a:ext cx="5529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348F50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dirty="0">
              <a:solidFill>
                <a:srgbClr val="348F5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3D86526-447D-BE77-49B6-12C9210946D7}"/>
              </a:ext>
            </a:extLst>
          </p:cNvPr>
          <p:cNvSpPr txBox="1"/>
          <p:nvPr/>
        </p:nvSpPr>
        <p:spPr>
          <a:xfrm>
            <a:off x="1307455" y="2316356"/>
            <a:ext cx="573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3B8B45"/>
                </a:solidFill>
              </a:rPr>
              <a:t>THANK YOU</a:t>
            </a:r>
            <a:endParaRPr lang="en-US" sz="7200" dirty="0">
              <a:solidFill>
                <a:srgbClr val="3B8B45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C51F9BD-B986-C7EB-FC8E-070E7B4AA1E8}"/>
              </a:ext>
            </a:extLst>
          </p:cNvPr>
          <p:cNvGrpSpPr/>
          <p:nvPr/>
        </p:nvGrpSpPr>
        <p:grpSpPr>
          <a:xfrm>
            <a:off x="1465842" y="5164471"/>
            <a:ext cx="3732078" cy="318653"/>
            <a:chOff x="4414802" y="4741055"/>
            <a:chExt cx="3732078" cy="31865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95F1BFC-6D49-F246-0214-00DCA2539D9E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831489C2-91E5-2C42-32DE-92D0AFD0E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3B8B4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8311BB8A-B377-4FDE-0D74-B92A21FFD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47C86CA9-E1C0-1902-09A7-0458D4AAC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2EB025F6-61EC-DD60-19AC-F3E6E3A2B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9052452-A0F8-EA61-0847-557B8EE4EE20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BD4F6DE5-2D67-B156-6AC4-A4F51C4B1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3B8B4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50EE4413-FA01-5301-B5B5-6B04084AA9B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F0BDEADC-9449-CC6E-FBCF-C725CA6A3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4AB2C704-F8EB-8900-0AE3-55D2F08FC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3CEA51B4-01C8-0787-5B9A-664DD15ACC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B8B45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B8B45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6DCE809-6160-6C9B-3A7A-91B707B22800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B8B45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B8B45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B8B45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B8B45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Thank You!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889500" y="3372853"/>
              <a:ext cx="2878228" cy="444235"/>
              <a:chOff x="3889500" y="3338261"/>
              <a:chExt cx="4767228" cy="735789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00" y="3338261"/>
                <a:ext cx="730592" cy="73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970" y="3338261"/>
                <a:ext cx="730592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313" y="3352865"/>
                <a:ext cx="1019843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856" y="3352866"/>
                <a:ext cx="715989" cy="715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3296" y="3344440"/>
                <a:ext cx="1293432" cy="727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 txBox="1">
            <a:spLocks noChangeArrowheads="1"/>
          </p:cNvSpPr>
          <p:nvPr/>
        </p:nvSpPr>
        <p:spPr bwMode="auto">
          <a:xfrm>
            <a:off x="1074058" y="2798778"/>
            <a:ext cx="6489336" cy="7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/>
            <a:r>
              <a:rPr lang="en-US" altLang="zh-CN" sz="6600" b="1" dirty="0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600" b="1" dirty="0">
              <a:solidFill>
                <a:schemeClr val="accent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5572" y="1961391"/>
            <a:ext cx="268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Arial"/>
                <a:ea typeface="微软雅黑"/>
                <a:sym typeface="Arial"/>
              </a:rPr>
              <a:t>PART.01</a:t>
            </a:r>
            <a:endParaRPr lang="zh-CN" altLang="en-US" sz="4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22272" y="2173689"/>
            <a:ext cx="2048328" cy="31360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HELLO </a:t>
            </a:r>
          </a:p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JULY</a:t>
            </a:r>
            <a:endParaRPr lang="zh-CN" altLang="en-US" sz="1400" b="1" spc="600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5572" y="3732943"/>
            <a:ext cx="5433422" cy="416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48F50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b="1" dirty="0">
              <a:solidFill>
                <a:srgbClr val="348F50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35"/>
          <p:cNvGrpSpPr/>
          <p:nvPr/>
        </p:nvGrpSpPr>
        <p:grpSpPr bwMode="auto">
          <a:xfrm>
            <a:off x="4819015" y="2318703"/>
            <a:ext cx="793750" cy="793750"/>
            <a:chOff x="1149396" y="1989138"/>
            <a:chExt cx="1103084" cy="1103084"/>
          </a:xfrm>
        </p:grpSpPr>
        <p:sp>
          <p:nvSpPr>
            <p:cNvPr id="16" name="矩形 15"/>
            <p:cNvSpPr/>
            <p:nvPr/>
          </p:nvSpPr>
          <p:spPr>
            <a:xfrm>
              <a:off x="1149396" y="1989138"/>
              <a:ext cx="1103084" cy="11030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椭圆 13"/>
            <p:cNvSpPr/>
            <p:nvPr/>
          </p:nvSpPr>
          <p:spPr>
            <a:xfrm>
              <a:off x="1383250" y="2260496"/>
              <a:ext cx="635376" cy="56036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546" h="503434">
                  <a:moveTo>
                    <a:pt x="0" y="154789"/>
                  </a:moveTo>
                  <a:lnTo>
                    <a:pt x="35220" y="173435"/>
                  </a:lnTo>
                  <a:lnTo>
                    <a:pt x="179058" y="248905"/>
                  </a:lnTo>
                  <a:lnTo>
                    <a:pt x="36995" y="328224"/>
                  </a:lnTo>
                  <a:lnTo>
                    <a:pt x="0" y="346573"/>
                  </a:lnTo>
                  <a:close/>
                  <a:moveTo>
                    <a:pt x="317538" y="106843"/>
                  </a:moveTo>
                  <a:cubicBezTo>
                    <a:pt x="396974" y="106843"/>
                    <a:pt x="463479" y="171371"/>
                    <a:pt x="463479" y="250647"/>
                  </a:cubicBezTo>
                  <a:cubicBezTo>
                    <a:pt x="463479" y="329924"/>
                    <a:pt x="396974" y="396295"/>
                    <a:pt x="317538" y="396295"/>
                  </a:cubicBezTo>
                  <a:cubicBezTo>
                    <a:pt x="254728" y="396295"/>
                    <a:pt x="199308" y="353891"/>
                    <a:pt x="180834" y="296739"/>
                  </a:cubicBezTo>
                  <a:lnTo>
                    <a:pt x="265812" y="250647"/>
                  </a:lnTo>
                  <a:lnTo>
                    <a:pt x="180834" y="204556"/>
                  </a:lnTo>
                  <a:cubicBezTo>
                    <a:pt x="199308" y="147403"/>
                    <a:pt x="252881" y="106843"/>
                    <a:pt x="317538" y="106843"/>
                  </a:cubicBezTo>
                  <a:close/>
                  <a:moveTo>
                    <a:pt x="317551" y="0"/>
                  </a:moveTo>
                  <a:cubicBezTo>
                    <a:pt x="455967" y="0"/>
                    <a:pt x="568546" y="112489"/>
                    <a:pt x="568546" y="250795"/>
                  </a:cubicBezTo>
                  <a:cubicBezTo>
                    <a:pt x="568546" y="389101"/>
                    <a:pt x="455967" y="503434"/>
                    <a:pt x="317551" y="503434"/>
                  </a:cubicBezTo>
                  <a:cubicBezTo>
                    <a:pt x="210509" y="503434"/>
                    <a:pt x="120077" y="437047"/>
                    <a:pt x="83166" y="342999"/>
                  </a:cubicBezTo>
                  <a:lnTo>
                    <a:pt x="131150" y="317182"/>
                  </a:lnTo>
                  <a:cubicBezTo>
                    <a:pt x="158834" y="392789"/>
                    <a:pt x="230810" y="448112"/>
                    <a:pt x="317551" y="448112"/>
                  </a:cubicBezTo>
                  <a:cubicBezTo>
                    <a:pt x="426439" y="448112"/>
                    <a:pt x="515025" y="359596"/>
                    <a:pt x="515025" y="250795"/>
                  </a:cubicBezTo>
                  <a:cubicBezTo>
                    <a:pt x="515025" y="141994"/>
                    <a:pt x="426439" y="53478"/>
                    <a:pt x="317551" y="53478"/>
                  </a:cubicBezTo>
                  <a:cubicBezTo>
                    <a:pt x="232656" y="53478"/>
                    <a:pt x="158834" y="108801"/>
                    <a:pt x="131150" y="184408"/>
                  </a:cubicBezTo>
                  <a:lnTo>
                    <a:pt x="83166" y="158591"/>
                  </a:lnTo>
                  <a:cubicBezTo>
                    <a:pt x="120077" y="64543"/>
                    <a:pt x="210509" y="0"/>
                    <a:pt x="3175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组合 9"/>
          <p:cNvGrpSpPr/>
          <p:nvPr/>
        </p:nvGrpSpPr>
        <p:grpSpPr bwMode="auto">
          <a:xfrm>
            <a:off x="5781039" y="2209521"/>
            <a:ext cx="5115198" cy="758163"/>
            <a:chOff x="8148326" y="1542824"/>
            <a:chExt cx="5115009" cy="758471"/>
          </a:xfrm>
        </p:grpSpPr>
        <p:sp>
          <p:nvSpPr>
            <p:cNvPr id="19" name="文本框 6"/>
            <p:cNvSpPr txBox="1"/>
            <p:nvPr/>
          </p:nvSpPr>
          <p:spPr>
            <a:xfrm>
              <a:off x="8148326" y="1956381"/>
              <a:ext cx="5115009" cy="344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22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0" name="文本框 7"/>
            <p:cNvSpPr txBox="1"/>
            <p:nvPr/>
          </p:nvSpPr>
          <p:spPr>
            <a:xfrm>
              <a:off x="8148327" y="1542824"/>
              <a:ext cx="1750209" cy="4002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38"/>
          <p:cNvGrpSpPr/>
          <p:nvPr/>
        </p:nvGrpSpPr>
        <p:grpSpPr bwMode="auto">
          <a:xfrm>
            <a:off x="4819015" y="4095871"/>
            <a:ext cx="793750" cy="793750"/>
            <a:chOff x="1149396" y="1989138"/>
            <a:chExt cx="1103084" cy="1103084"/>
          </a:xfrm>
        </p:grpSpPr>
        <p:sp>
          <p:nvSpPr>
            <p:cNvPr id="22" name="矩形 21"/>
            <p:cNvSpPr/>
            <p:nvPr/>
          </p:nvSpPr>
          <p:spPr>
            <a:xfrm>
              <a:off x="1149396" y="1989138"/>
              <a:ext cx="1103084" cy="11030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椭圆 20"/>
            <p:cNvSpPr/>
            <p:nvPr/>
          </p:nvSpPr>
          <p:spPr>
            <a:xfrm>
              <a:off x="1383250" y="2229610"/>
              <a:ext cx="635376" cy="622139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3405" h="590929">
                  <a:moveTo>
                    <a:pt x="224892" y="258001"/>
                  </a:moveTo>
                  <a:lnTo>
                    <a:pt x="378513" y="258001"/>
                  </a:lnTo>
                  <a:lnTo>
                    <a:pt x="378513" y="290461"/>
                  </a:lnTo>
                  <a:lnTo>
                    <a:pt x="224892" y="290461"/>
                  </a:lnTo>
                  <a:close/>
                  <a:moveTo>
                    <a:pt x="204287" y="194281"/>
                  </a:moveTo>
                  <a:lnTo>
                    <a:pt x="399118" y="194281"/>
                  </a:lnTo>
                  <a:lnTo>
                    <a:pt x="399118" y="226741"/>
                  </a:lnTo>
                  <a:lnTo>
                    <a:pt x="204287" y="226741"/>
                  </a:lnTo>
                  <a:close/>
                  <a:moveTo>
                    <a:pt x="139490" y="156041"/>
                  </a:moveTo>
                  <a:lnTo>
                    <a:pt x="139490" y="274597"/>
                  </a:lnTo>
                  <a:lnTo>
                    <a:pt x="79355" y="244307"/>
                  </a:lnTo>
                  <a:lnTo>
                    <a:pt x="199625" y="336137"/>
                  </a:lnTo>
                  <a:lnTo>
                    <a:pt x="108187" y="459078"/>
                  </a:lnTo>
                  <a:lnTo>
                    <a:pt x="224200" y="355051"/>
                  </a:lnTo>
                  <a:lnTo>
                    <a:pt x="288728" y="404392"/>
                  </a:lnTo>
                  <a:lnTo>
                    <a:pt x="301771" y="414397"/>
                  </a:lnTo>
                  <a:lnTo>
                    <a:pt x="314677" y="404392"/>
                  </a:lnTo>
                  <a:lnTo>
                    <a:pt x="379205" y="355051"/>
                  </a:lnTo>
                  <a:lnTo>
                    <a:pt x="495218" y="459078"/>
                  </a:lnTo>
                  <a:lnTo>
                    <a:pt x="403918" y="336137"/>
                  </a:lnTo>
                  <a:lnTo>
                    <a:pt x="524050" y="244307"/>
                  </a:lnTo>
                  <a:lnTo>
                    <a:pt x="463915" y="274597"/>
                  </a:lnTo>
                  <a:lnTo>
                    <a:pt x="463915" y="156041"/>
                  </a:lnTo>
                  <a:close/>
                  <a:moveTo>
                    <a:pt x="296829" y="1439"/>
                  </a:moveTo>
                  <a:cubicBezTo>
                    <a:pt x="299849" y="-480"/>
                    <a:pt x="303556" y="-480"/>
                    <a:pt x="306577" y="1439"/>
                  </a:cubicBezTo>
                  <a:lnTo>
                    <a:pt x="599149" y="186194"/>
                  </a:lnTo>
                  <a:cubicBezTo>
                    <a:pt x="601758" y="187839"/>
                    <a:pt x="603405" y="190717"/>
                    <a:pt x="603405" y="193869"/>
                  </a:cubicBezTo>
                  <a:lnTo>
                    <a:pt x="603405" y="581746"/>
                  </a:lnTo>
                  <a:cubicBezTo>
                    <a:pt x="603405" y="586817"/>
                    <a:pt x="599286" y="590929"/>
                    <a:pt x="594207" y="590929"/>
                  </a:cubicBezTo>
                  <a:lnTo>
                    <a:pt x="9198" y="590929"/>
                  </a:lnTo>
                  <a:cubicBezTo>
                    <a:pt x="4119" y="590929"/>
                    <a:pt x="0" y="586817"/>
                    <a:pt x="0" y="581746"/>
                  </a:cubicBezTo>
                  <a:lnTo>
                    <a:pt x="0" y="193869"/>
                  </a:lnTo>
                  <a:cubicBezTo>
                    <a:pt x="0" y="190717"/>
                    <a:pt x="1647" y="187839"/>
                    <a:pt x="4256" y="186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>
            <a:off x="5781040" y="3986686"/>
            <a:ext cx="4809490" cy="738213"/>
            <a:chOff x="8148326" y="1542824"/>
            <a:chExt cx="4809312" cy="738514"/>
          </a:xfrm>
        </p:grpSpPr>
        <p:sp>
          <p:nvSpPr>
            <p:cNvPr id="25" name="文本框 6"/>
            <p:cNvSpPr txBox="1"/>
            <p:nvPr/>
          </p:nvSpPr>
          <p:spPr>
            <a:xfrm>
              <a:off x="8148326" y="1936423"/>
              <a:ext cx="4809312" cy="344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8148327" y="1542824"/>
              <a:ext cx="1750209" cy="4002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i="0" u="none" strike="noStrike" kern="0" cap="none" spc="0" normalizeH="0" baseline="0">
                  <a:ln>
                    <a:noFill/>
                  </a:ln>
                  <a:solidFill>
                    <a:srgbClr val="8C503A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en-US" altLang="zh-CN" dirty="0">
                  <a:solidFill>
                    <a:schemeClr val="tx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848921"/>
            <a:ext cx="4864100" cy="324435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42441" y="3522682"/>
            <a:ext cx="2123854" cy="2123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4" name="直线连接符 3"/>
          <p:cNvCxnSpPr/>
          <p:nvPr/>
        </p:nvCxnSpPr>
        <p:spPr>
          <a:xfrm>
            <a:off x="6164704" y="3522682"/>
            <a:ext cx="43015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/>
          <p:cNvCxnSpPr/>
          <p:nvPr/>
        </p:nvCxnSpPr>
        <p:spPr>
          <a:xfrm flipV="1">
            <a:off x="8328199" y="1528782"/>
            <a:ext cx="0" cy="4108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443363" y="3896420"/>
            <a:ext cx="104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PLAN D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3364" y="4359591"/>
            <a:ext cx="1179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43363" y="4696191"/>
            <a:ext cx="1886941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1704" y="3899252"/>
            <a:ext cx="10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rPr>
              <a:t>PLAN C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91704" y="4362423"/>
            <a:ext cx="141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91704" y="4699023"/>
            <a:ext cx="188694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91704" y="1648997"/>
            <a:ext cx="103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rPr>
              <a:t>PLAN A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91704" y="2112168"/>
            <a:ext cx="141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91704" y="2448768"/>
            <a:ext cx="188694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3363" y="1648997"/>
            <a:ext cx="101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sym typeface="Arial"/>
              </a:rPr>
              <a:t>PLAN B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3363" y="2112168"/>
            <a:ext cx="141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43363" y="2448768"/>
            <a:ext cx="188694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40" name="그래픽 2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1362" y="1593638"/>
            <a:ext cx="371436" cy="222862"/>
          </a:xfrm>
          <a:prstGeom prst="rect">
            <a:avLst/>
          </a:prstGeom>
        </p:spPr>
      </p:pic>
      <p:pic>
        <p:nvPicPr>
          <p:cNvPr id="41" name="그래픽 2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363" y="3180446"/>
            <a:ext cx="371435" cy="360823"/>
          </a:xfrm>
          <a:prstGeom prst="rect">
            <a:avLst/>
          </a:prstGeom>
        </p:spPr>
      </p:pic>
      <p:pic>
        <p:nvPicPr>
          <p:cNvPr id="42" name="그래픽 2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2013" y="4739287"/>
            <a:ext cx="270135" cy="25662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2054698" y="1829200"/>
            <a:ext cx="379109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054698" y="1516046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Add title text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54698" y="3442542"/>
            <a:ext cx="379109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054698" y="3129388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Add title text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054698" y="4945116"/>
            <a:ext cx="379109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054698" y="4631962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Add title text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44" name="Straight Connector 23"/>
          <p:cNvCxnSpPr/>
          <p:nvPr/>
        </p:nvCxnSpPr>
        <p:spPr bwMode="auto">
          <a:xfrm>
            <a:off x="4334311" y="1430654"/>
            <a:ext cx="0" cy="399669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45" name="Straight Connector 24"/>
          <p:cNvCxnSpPr/>
          <p:nvPr/>
        </p:nvCxnSpPr>
        <p:spPr bwMode="auto">
          <a:xfrm>
            <a:off x="7885153" y="1430654"/>
            <a:ext cx="0" cy="399669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1943868" y="1876742"/>
            <a:ext cx="1369704" cy="1356360"/>
            <a:chOff x="1943868" y="2123981"/>
            <a:chExt cx="1369704" cy="1356360"/>
          </a:xfrm>
        </p:grpSpPr>
        <p:sp>
          <p:nvSpPr>
            <p:cNvPr id="47" name="Oval 25"/>
            <p:cNvSpPr/>
            <p:nvPr/>
          </p:nvSpPr>
          <p:spPr bwMode="auto">
            <a:xfrm>
              <a:off x="1943868" y="2123981"/>
              <a:ext cx="1369704" cy="135636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8" name="Shape 2605"/>
            <p:cNvSpPr/>
            <p:nvPr/>
          </p:nvSpPr>
          <p:spPr>
            <a:xfrm>
              <a:off x="2338212" y="2487086"/>
              <a:ext cx="652149" cy="65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62967" y="1875791"/>
            <a:ext cx="1369704" cy="1358265"/>
            <a:chOff x="5462967" y="2123030"/>
            <a:chExt cx="1369704" cy="1358265"/>
          </a:xfrm>
        </p:grpSpPr>
        <p:sp>
          <p:nvSpPr>
            <p:cNvPr id="50" name="Oval 26"/>
            <p:cNvSpPr/>
            <p:nvPr/>
          </p:nvSpPr>
          <p:spPr bwMode="auto">
            <a:xfrm>
              <a:off x="5462967" y="2123030"/>
              <a:ext cx="1369704" cy="1358265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" name="Shape 2551"/>
            <p:cNvSpPr/>
            <p:nvPr/>
          </p:nvSpPr>
          <p:spPr>
            <a:xfrm>
              <a:off x="5821898" y="2485831"/>
              <a:ext cx="651841" cy="65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15925" y="1875791"/>
            <a:ext cx="1369704" cy="1358265"/>
            <a:chOff x="9015925" y="2123030"/>
            <a:chExt cx="1369704" cy="1358265"/>
          </a:xfrm>
        </p:grpSpPr>
        <p:sp>
          <p:nvSpPr>
            <p:cNvPr id="53" name="Oval 36"/>
            <p:cNvSpPr/>
            <p:nvPr/>
          </p:nvSpPr>
          <p:spPr bwMode="auto">
            <a:xfrm>
              <a:off x="9015925" y="2123030"/>
              <a:ext cx="1369704" cy="135826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4" name="Shape 2562"/>
            <p:cNvSpPr/>
            <p:nvPr/>
          </p:nvSpPr>
          <p:spPr>
            <a:xfrm>
              <a:off x="9380786" y="2485831"/>
              <a:ext cx="651841" cy="65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1" y="20619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294" y="17673"/>
                  </a:moveTo>
                  <a:lnTo>
                    <a:pt x="8376" y="10732"/>
                  </a:lnTo>
                  <a:lnTo>
                    <a:pt x="10838" y="14425"/>
                  </a:lnTo>
                  <a:cubicBezTo>
                    <a:pt x="10862" y="14484"/>
                    <a:pt x="10898" y="14536"/>
                    <a:pt x="10942" y="14581"/>
                  </a:cubicBezTo>
                  <a:lnTo>
                    <a:pt x="10944" y="14583"/>
                  </a:lnTo>
                  <a:cubicBezTo>
                    <a:pt x="11033" y="14673"/>
                    <a:pt x="11155" y="14727"/>
                    <a:pt x="11291" y="14727"/>
                  </a:cubicBezTo>
                  <a:cubicBezTo>
                    <a:pt x="11427" y="14727"/>
                    <a:pt x="11549" y="14673"/>
                    <a:pt x="11638" y="14583"/>
                  </a:cubicBezTo>
                  <a:lnTo>
                    <a:pt x="13686" y="12536"/>
                  </a:lnTo>
                  <a:lnTo>
                    <a:pt x="17242" y="17673"/>
                  </a:lnTo>
                  <a:cubicBezTo>
                    <a:pt x="17242" y="17673"/>
                    <a:pt x="4294" y="17673"/>
                    <a:pt x="4294" y="17673"/>
                  </a:cubicBezTo>
                  <a:close/>
                  <a:moveTo>
                    <a:pt x="18620" y="17982"/>
                  </a:moveTo>
                  <a:lnTo>
                    <a:pt x="18617" y="17978"/>
                  </a:lnTo>
                  <a:cubicBezTo>
                    <a:pt x="18590" y="17913"/>
                    <a:pt x="18551" y="17858"/>
                    <a:pt x="18501" y="17810"/>
                  </a:cubicBezTo>
                  <a:lnTo>
                    <a:pt x="14201" y="11600"/>
                  </a:lnTo>
                  <a:lnTo>
                    <a:pt x="14200" y="11601"/>
                  </a:lnTo>
                  <a:cubicBezTo>
                    <a:pt x="14127" y="11420"/>
                    <a:pt x="13952" y="11291"/>
                    <a:pt x="13745" y="11291"/>
                  </a:cubicBezTo>
                  <a:cubicBezTo>
                    <a:pt x="13610" y="11291"/>
                    <a:pt x="13488" y="11346"/>
                    <a:pt x="13398" y="11435"/>
                  </a:cubicBezTo>
                  <a:lnTo>
                    <a:pt x="11360" y="13473"/>
                  </a:lnTo>
                  <a:lnTo>
                    <a:pt x="8798" y="9630"/>
                  </a:lnTo>
                  <a:cubicBezTo>
                    <a:pt x="8724" y="9453"/>
                    <a:pt x="8550" y="9327"/>
                    <a:pt x="8345" y="9327"/>
                  </a:cubicBezTo>
                  <a:cubicBezTo>
                    <a:pt x="8175" y="9327"/>
                    <a:pt x="8033" y="9420"/>
                    <a:pt x="7945" y="9551"/>
                  </a:cubicBezTo>
                  <a:lnTo>
                    <a:pt x="7937" y="9546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8164" y="18655"/>
                  </a:lnTo>
                  <a:cubicBezTo>
                    <a:pt x="18435" y="18655"/>
                    <a:pt x="18655" y="18435"/>
                    <a:pt x="18655" y="18164"/>
                  </a:cubicBezTo>
                  <a:cubicBezTo>
                    <a:pt x="18655" y="18099"/>
                    <a:pt x="18640" y="18039"/>
                    <a:pt x="18618" y="17983"/>
                  </a:cubicBezTo>
                  <a:cubicBezTo>
                    <a:pt x="18618" y="17983"/>
                    <a:pt x="18620" y="17982"/>
                    <a:pt x="18620" y="17982"/>
                  </a:cubicBezTo>
                  <a:close/>
                  <a:moveTo>
                    <a:pt x="5400" y="3927"/>
                  </a:moveTo>
                  <a:cubicBezTo>
                    <a:pt x="6213" y="3927"/>
                    <a:pt x="6873" y="4587"/>
                    <a:pt x="6873" y="5400"/>
                  </a:cubicBezTo>
                  <a:cubicBezTo>
                    <a:pt x="6873" y="6214"/>
                    <a:pt x="6213" y="6873"/>
                    <a:pt x="5400" y="6873"/>
                  </a:cubicBezTo>
                  <a:cubicBezTo>
                    <a:pt x="4587" y="6873"/>
                    <a:pt x="3927" y="6214"/>
                    <a:pt x="3927" y="5400"/>
                  </a:cubicBezTo>
                  <a:cubicBezTo>
                    <a:pt x="3927" y="4587"/>
                    <a:pt x="4587" y="3927"/>
                    <a:pt x="5400" y="3927"/>
                  </a:cubicBezTo>
                  <a:moveTo>
                    <a:pt x="5400" y="7855"/>
                  </a:moveTo>
                  <a:cubicBezTo>
                    <a:pt x="6756" y="7855"/>
                    <a:pt x="7855" y="6756"/>
                    <a:pt x="7855" y="5400"/>
                  </a:cubicBezTo>
                  <a:cubicBezTo>
                    <a:pt x="7855" y="4045"/>
                    <a:pt x="6756" y="2945"/>
                    <a:pt x="5400" y="2945"/>
                  </a:cubicBezTo>
                  <a:cubicBezTo>
                    <a:pt x="4044" y="2945"/>
                    <a:pt x="2945" y="4045"/>
                    <a:pt x="2945" y="5400"/>
                  </a:cubicBezTo>
                  <a:cubicBezTo>
                    <a:pt x="2945" y="6756"/>
                    <a:pt x="4044" y="7855"/>
                    <a:pt x="5400" y="7855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5" name="Text Placeholder 8"/>
          <p:cNvSpPr txBox="1"/>
          <p:nvPr/>
        </p:nvSpPr>
        <p:spPr>
          <a:xfrm>
            <a:off x="1678036" y="3592873"/>
            <a:ext cx="2009593" cy="3363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8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6" name="Text Placeholder 9"/>
          <p:cNvSpPr txBox="1"/>
          <p:nvPr/>
        </p:nvSpPr>
        <p:spPr>
          <a:xfrm>
            <a:off x="1422766" y="426576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A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</a:pPr>
            <a:endParaRPr lang="en-A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Text Placeholder 8"/>
          <p:cNvSpPr txBox="1"/>
          <p:nvPr/>
        </p:nvSpPr>
        <p:spPr>
          <a:xfrm>
            <a:off x="5144451" y="3592873"/>
            <a:ext cx="2009593" cy="3363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8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8" name="Text Placeholder 9"/>
          <p:cNvSpPr txBox="1"/>
          <p:nvPr/>
        </p:nvSpPr>
        <p:spPr>
          <a:xfrm>
            <a:off x="4985116" y="426576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A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</a:pPr>
            <a:endParaRPr lang="en-A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Text Placeholder 8"/>
          <p:cNvSpPr txBox="1"/>
          <p:nvPr/>
        </p:nvSpPr>
        <p:spPr>
          <a:xfrm>
            <a:off x="8802736" y="3592873"/>
            <a:ext cx="2009593" cy="3363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8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0" name="Text Placeholder 9"/>
          <p:cNvSpPr txBox="1"/>
          <p:nvPr/>
        </p:nvSpPr>
        <p:spPr>
          <a:xfrm>
            <a:off x="8547466" y="426576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A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</a:pPr>
            <a:endParaRPr lang="en-A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56" grpId="0" build="p"/>
      <p:bldP spid="57" grpId="0" build="p"/>
      <p:bldP spid="58" grpId="0" build="p"/>
      <p:bldP spid="59" grpId="0" build="p"/>
      <p:bldP spid="6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0" name="圆角矩形 19"/>
          <p:cNvSpPr/>
          <p:nvPr/>
        </p:nvSpPr>
        <p:spPr>
          <a:xfrm rot="5400000" flipH="1">
            <a:off x="4780604" y="-1804363"/>
            <a:ext cx="1460936" cy="757065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1" name="圆角矩形 20"/>
          <p:cNvSpPr/>
          <p:nvPr/>
        </p:nvSpPr>
        <p:spPr>
          <a:xfrm>
            <a:off x="1806050" y="1304410"/>
            <a:ext cx="1748422" cy="13531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2" name="空心弧 41"/>
          <p:cNvSpPr/>
          <p:nvPr/>
        </p:nvSpPr>
        <p:spPr>
          <a:xfrm rot="5400000" flipH="1">
            <a:off x="7872877" y="1304410"/>
            <a:ext cx="1353108" cy="1353108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3" name="任意多边形 22"/>
          <p:cNvSpPr/>
          <p:nvPr/>
        </p:nvSpPr>
        <p:spPr bwMode="auto">
          <a:xfrm>
            <a:off x="2521708" y="1488547"/>
            <a:ext cx="317106" cy="301192"/>
          </a:xfrm>
          <a:custGeom>
            <a:avLst/>
            <a:gdLst>
              <a:gd name="connsiteX0" fmla="*/ 393307 w 442913"/>
              <a:gd name="connsiteY0" fmla="*/ 42025 h 420687"/>
              <a:gd name="connsiteX1" fmla="*/ 404196 w 442913"/>
              <a:gd name="connsiteY1" fmla="*/ 48258 h 420687"/>
              <a:gd name="connsiteX2" fmla="*/ 411973 w 442913"/>
              <a:gd name="connsiteY2" fmla="*/ 137862 h 420687"/>
              <a:gd name="connsiteX3" fmla="*/ 404196 w 442913"/>
              <a:gd name="connsiteY3" fmla="*/ 142537 h 420687"/>
              <a:gd name="connsiteX4" fmla="*/ 385529 w 442913"/>
              <a:gd name="connsiteY4" fmla="*/ 130849 h 420687"/>
              <a:gd name="connsiteX5" fmla="*/ 371529 w 442913"/>
              <a:gd name="connsiteY5" fmla="*/ 133966 h 420687"/>
              <a:gd name="connsiteX6" fmla="*/ 282086 w 442913"/>
              <a:gd name="connsiteY6" fmla="*/ 267203 h 420687"/>
              <a:gd name="connsiteX7" fmla="*/ 267308 w 442913"/>
              <a:gd name="connsiteY7" fmla="*/ 272658 h 420687"/>
              <a:gd name="connsiteX8" fmla="*/ 167754 w 442913"/>
              <a:gd name="connsiteY8" fmla="*/ 234478 h 420687"/>
              <a:gd name="connsiteX9" fmla="*/ 151421 w 442913"/>
              <a:gd name="connsiteY9" fmla="*/ 239153 h 420687"/>
              <a:gd name="connsiteX10" fmla="*/ 72088 w 442913"/>
              <a:gd name="connsiteY10" fmla="*/ 331874 h 420687"/>
              <a:gd name="connsiteX11" fmla="*/ 65088 w 442913"/>
              <a:gd name="connsiteY11" fmla="*/ 329537 h 420687"/>
              <a:gd name="connsiteX12" fmla="*/ 65088 w 442913"/>
              <a:gd name="connsiteY12" fmla="*/ 267983 h 420687"/>
              <a:gd name="connsiteX13" fmla="*/ 72088 w 442913"/>
              <a:gd name="connsiteY13" fmla="*/ 250062 h 420687"/>
              <a:gd name="connsiteX14" fmla="*/ 133532 w 442913"/>
              <a:gd name="connsiteY14" fmla="*/ 174483 h 420687"/>
              <a:gd name="connsiteX15" fmla="*/ 149865 w 442913"/>
              <a:gd name="connsiteY15" fmla="*/ 170587 h 420687"/>
              <a:gd name="connsiteX16" fmla="*/ 248642 w 442913"/>
              <a:gd name="connsiteY16" fmla="*/ 207987 h 420687"/>
              <a:gd name="connsiteX17" fmla="*/ 264197 w 442913"/>
              <a:gd name="connsiteY17" fmla="*/ 202533 h 420687"/>
              <a:gd name="connsiteX18" fmla="*/ 327196 w 442913"/>
              <a:gd name="connsiteY18" fmla="*/ 106695 h 420687"/>
              <a:gd name="connsiteX19" fmla="*/ 324085 w 442913"/>
              <a:gd name="connsiteY19" fmla="*/ 91891 h 420687"/>
              <a:gd name="connsiteX20" fmla="*/ 308530 w 442913"/>
              <a:gd name="connsiteY20" fmla="*/ 82541 h 420687"/>
              <a:gd name="connsiteX21" fmla="*/ 309308 w 442913"/>
              <a:gd name="connsiteY21" fmla="*/ 73191 h 420687"/>
              <a:gd name="connsiteX22" fmla="*/ 393307 w 442913"/>
              <a:gd name="connsiteY22" fmla="*/ 42025 h 420687"/>
              <a:gd name="connsiteX23" fmla="*/ 16289 w 442913"/>
              <a:gd name="connsiteY23" fmla="*/ 0 h 420687"/>
              <a:gd name="connsiteX24" fmla="*/ 33354 w 442913"/>
              <a:gd name="connsiteY24" fmla="*/ 13971 h 420687"/>
              <a:gd name="connsiteX25" fmla="*/ 33354 w 442913"/>
              <a:gd name="connsiteY25" fmla="*/ 366355 h 420687"/>
              <a:gd name="connsiteX26" fmla="*/ 53522 w 442913"/>
              <a:gd name="connsiteY26" fmla="*/ 386535 h 420687"/>
              <a:gd name="connsiteX27" fmla="*/ 429727 w 442913"/>
              <a:gd name="connsiteY27" fmla="*/ 386535 h 420687"/>
              <a:gd name="connsiteX28" fmla="*/ 442913 w 442913"/>
              <a:gd name="connsiteY28" fmla="*/ 403611 h 420687"/>
              <a:gd name="connsiteX29" fmla="*/ 429727 w 442913"/>
              <a:gd name="connsiteY29" fmla="*/ 420687 h 420687"/>
              <a:gd name="connsiteX30" fmla="*/ 20168 w 442913"/>
              <a:gd name="connsiteY30" fmla="*/ 420687 h 420687"/>
              <a:gd name="connsiteX31" fmla="*/ 0 w 442913"/>
              <a:gd name="connsiteY31" fmla="*/ 399730 h 420687"/>
              <a:gd name="connsiteX32" fmla="*/ 0 w 442913"/>
              <a:gd name="connsiteY32" fmla="*/ 13971 h 420687"/>
              <a:gd name="connsiteX33" fmla="*/ 16289 w 442913"/>
              <a:gd name="connsiteY33" fmla="*/ 0 h 42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2913" h="420687">
                <a:moveTo>
                  <a:pt x="393307" y="42025"/>
                </a:moveTo>
                <a:cubicBezTo>
                  <a:pt x="398751" y="39687"/>
                  <a:pt x="403418" y="42804"/>
                  <a:pt x="404196" y="48258"/>
                </a:cubicBezTo>
                <a:cubicBezTo>
                  <a:pt x="404196" y="48258"/>
                  <a:pt x="404196" y="48258"/>
                  <a:pt x="411973" y="137862"/>
                </a:cubicBezTo>
                <a:cubicBezTo>
                  <a:pt x="412751" y="143316"/>
                  <a:pt x="408862" y="145654"/>
                  <a:pt x="404196" y="142537"/>
                </a:cubicBezTo>
                <a:lnTo>
                  <a:pt x="385529" y="130849"/>
                </a:lnTo>
                <a:cubicBezTo>
                  <a:pt x="380863" y="127733"/>
                  <a:pt x="374640" y="129291"/>
                  <a:pt x="371529" y="133966"/>
                </a:cubicBezTo>
                <a:cubicBezTo>
                  <a:pt x="371529" y="133966"/>
                  <a:pt x="371529" y="133966"/>
                  <a:pt x="282086" y="267203"/>
                </a:cubicBezTo>
                <a:cubicBezTo>
                  <a:pt x="278975" y="271878"/>
                  <a:pt x="271975" y="274216"/>
                  <a:pt x="267308" y="272658"/>
                </a:cubicBezTo>
                <a:cubicBezTo>
                  <a:pt x="267308" y="272658"/>
                  <a:pt x="267308" y="272658"/>
                  <a:pt x="167754" y="234478"/>
                </a:cubicBezTo>
                <a:cubicBezTo>
                  <a:pt x="162309" y="232920"/>
                  <a:pt x="155309" y="234478"/>
                  <a:pt x="151421" y="239153"/>
                </a:cubicBezTo>
                <a:cubicBezTo>
                  <a:pt x="151421" y="239153"/>
                  <a:pt x="151421" y="239153"/>
                  <a:pt x="72088" y="331874"/>
                </a:cubicBezTo>
                <a:cubicBezTo>
                  <a:pt x="68199" y="336549"/>
                  <a:pt x="65088" y="334991"/>
                  <a:pt x="65088" y="329537"/>
                </a:cubicBezTo>
                <a:cubicBezTo>
                  <a:pt x="65088" y="329537"/>
                  <a:pt x="65088" y="329537"/>
                  <a:pt x="65088" y="267983"/>
                </a:cubicBezTo>
                <a:cubicBezTo>
                  <a:pt x="65088" y="262528"/>
                  <a:pt x="68199" y="253958"/>
                  <a:pt x="72088" y="250062"/>
                </a:cubicBezTo>
                <a:cubicBezTo>
                  <a:pt x="72088" y="250062"/>
                  <a:pt x="72088" y="250062"/>
                  <a:pt x="133532" y="174483"/>
                </a:cubicBezTo>
                <a:cubicBezTo>
                  <a:pt x="137421" y="170587"/>
                  <a:pt x="145198" y="168249"/>
                  <a:pt x="149865" y="170587"/>
                </a:cubicBezTo>
                <a:cubicBezTo>
                  <a:pt x="149865" y="170587"/>
                  <a:pt x="149865" y="170587"/>
                  <a:pt x="248642" y="207987"/>
                </a:cubicBezTo>
                <a:cubicBezTo>
                  <a:pt x="254086" y="209545"/>
                  <a:pt x="261086" y="207208"/>
                  <a:pt x="264197" y="202533"/>
                </a:cubicBezTo>
                <a:cubicBezTo>
                  <a:pt x="264197" y="202533"/>
                  <a:pt x="264197" y="202533"/>
                  <a:pt x="327196" y="106695"/>
                </a:cubicBezTo>
                <a:cubicBezTo>
                  <a:pt x="330308" y="101241"/>
                  <a:pt x="328752" y="95008"/>
                  <a:pt x="324085" y="91891"/>
                </a:cubicBezTo>
                <a:cubicBezTo>
                  <a:pt x="324085" y="91891"/>
                  <a:pt x="324085" y="91891"/>
                  <a:pt x="308530" y="82541"/>
                </a:cubicBezTo>
                <a:cubicBezTo>
                  <a:pt x="303863" y="79424"/>
                  <a:pt x="304641" y="75529"/>
                  <a:pt x="309308" y="73191"/>
                </a:cubicBezTo>
                <a:cubicBezTo>
                  <a:pt x="309308" y="73191"/>
                  <a:pt x="309308" y="73191"/>
                  <a:pt x="393307" y="42025"/>
                </a:cubicBezTo>
                <a:close/>
                <a:moveTo>
                  <a:pt x="16289" y="0"/>
                </a:moveTo>
                <a:cubicBezTo>
                  <a:pt x="25597" y="0"/>
                  <a:pt x="33354" y="2328"/>
                  <a:pt x="33354" y="13971"/>
                </a:cubicBezTo>
                <a:cubicBezTo>
                  <a:pt x="33354" y="366355"/>
                  <a:pt x="33354" y="366355"/>
                  <a:pt x="33354" y="366355"/>
                </a:cubicBezTo>
                <a:cubicBezTo>
                  <a:pt x="33354" y="377221"/>
                  <a:pt x="42662" y="386535"/>
                  <a:pt x="53522" y="386535"/>
                </a:cubicBezTo>
                <a:cubicBezTo>
                  <a:pt x="429727" y="386535"/>
                  <a:pt x="429727" y="386535"/>
                  <a:pt x="429727" y="386535"/>
                </a:cubicBezTo>
                <a:cubicBezTo>
                  <a:pt x="440586" y="386535"/>
                  <a:pt x="442913" y="394297"/>
                  <a:pt x="442913" y="403611"/>
                </a:cubicBezTo>
                <a:cubicBezTo>
                  <a:pt x="442913" y="412925"/>
                  <a:pt x="440586" y="420687"/>
                  <a:pt x="429727" y="420687"/>
                </a:cubicBezTo>
                <a:cubicBezTo>
                  <a:pt x="20168" y="420687"/>
                  <a:pt x="20168" y="420687"/>
                  <a:pt x="20168" y="420687"/>
                </a:cubicBezTo>
                <a:cubicBezTo>
                  <a:pt x="9308" y="420687"/>
                  <a:pt x="0" y="410597"/>
                  <a:pt x="0" y="399730"/>
                </a:cubicBezTo>
                <a:cubicBezTo>
                  <a:pt x="0" y="13971"/>
                  <a:pt x="0" y="13971"/>
                  <a:pt x="0" y="13971"/>
                </a:cubicBezTo>
                <a:cubicBezTo>
                  <a:pt x="0" y="2328"/>
                  <a:pt x="6981" y="0"/>
                  <a:pt x="162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3975213" y="1771496"/>
            <a:ext cx="3884098" cy="249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2065950" y="1952388"/>
            <a:ext cx="12286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</a:t>
            </a:r>
            <a:endParaRPr lang="zh-CN" altLang="en-US" sz="22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圆角矩形 26"/>
          <p:cNvSpPr/>
          <p:nvPr/>
        </p:nvSpPr>
        <p:spPr>
          <a:xfrm rot="16200000">
            <a:off x="5540989" y="-134314"/>
            <a:ext cx="1460936" cy="757066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7" name="圆角矩形 27"/>
          <p:cNvSpPr/>
          <p:nvPr/>
        </p:nvSpPr>
        <p:spPr>
          <a:xfrm>
            <a:off x="8237577" y="2974461"/>
            <a:ext cx="1748422" cy="13531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8" name="空心弧 47"/>
          <p:cNvSpPr/>
          <p:nvPr/>
        </p:nvSpPr>
        <p:spPr>
          <a:xfrm rot="16200000">
            <a:off x="2546141" y="2974461"/>
            <a:ext cx="1353108" cy="1353108"/>
          </a:xfrm>
          <a:prstGeom prst="blockArc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49" name="任意多边形 29"/>
          <p:cNvSpPr/>
          <p:nvPr/>
        </p:nvSpPr>
        <p:spPr bwMode="auto">
          <a:xfrm>
            <a:off x="8997379" y="3252768"/>
            <a:ext cx="332610" cy="215954"/>
          </a:xfrm>
          <a:custGeom>
            <a:avLst/>
            <a:gdLst>
              <a:gd name="connsiteX0" fmla="*/ 542180 w 547688"/>
              <a:gd name="connsiteY0" fmla="*/ 59519 h 355600"/>
              <a:gd name="connsiteX1" fmla="*/ 543735 w 547688"/>
              <a:gd name="connsiteY1" fmla="*/ 59519 h 355600"/>
              <a:gd name="connsiteX2" fmla="*/ 543735 w 547688"/>
              <a:gd name="connsiteY2" fmla="*/ 60325 h 355600"/>
              <a:gd name="connsiteX3" fmla="*/ 545351 w 547688"/>
              <a:gd name="connsiteY3" fmla="*/ 60325 h 355600"/>
              <a:gd name="connsiteX4" fmla="*/ 546130 w 547688"/>
              <a:gd name="connsiteY4" fmla="*/ 60325 h 355600"/>
              <a:gd name="connsiteX5" fmla="*/ 547688 w 547688"/>
              <a:gd name="connsiteY5" fmla="*/ 62662 h 355600"/>
              <a:gd name="connsiteX6" fmla="*/ 547688 w 547688"/>
              <a:gd name="connsiteY6" fmla="*/ 343885 h 355600"/>
              <a:gd name="connsiteX7" fmla="*/ 542953 w 547688"/>
              <a:gd name="connsiteY7" fmla="*/ 348282 h 355600"/>
              <a:gd name="connsiteX8" fmla="*/ 542277 w 547688"/>
              <a:gd name="connsiteY8" fmla="*/ 352085 h 355600"/>
              <a:gd name="connsiteX9" fmla="*/ 536734 w 547688"/>
              <a:gd name="connsiteY9" fmla="*/ 355600 h 355600"/>
              <a:gd name="connsiteX10" fmla="*/ 14002 w 547688"/>
              <a:gd name="connsiteY10" fmla="*/ 355600 h 355600"/>
              <a:gd name="connsiteX11" fmla="*/ 0 w 547688"/>
              <a:gd name="connsiteY11" fmla="*/ 343882 h 355600"/>
              <a:gd name="connsiteX12" fmla="*/ 0 w 547688"/>
              <a:gd name="connsiteY12" fmla="*/ 62644 h 355600"/>
              <a:gd name="connsiteX13" fmla="*/ 3112 w 547688"/>
              <a:gd name="connsiteY13" fmla="*/ 60301 h 355600"/>
              <a:gd name="connsiteX14" fmla="*/ 7779 w 547688"/>
              <a:gd name="connsiteY14" fmla="*/ 61082 h 355600"/>
              <a:gd name="connsiteX15" fmla="*/ 186522 w 547688"/>
              <a:gd name="connsiteY15" fmla="*/ 194014 h 355600"/>
              <a:gd name="connsiteX16" fmla="*/ 244997 w 547688"/>
              <a:gd name="connsiteY16" fmla="*/ 237502 h 355600"/>
              <a:gd name="connsiteX17" fmla="*/ 274716 w 547688"/>
              <a:gd name="connsiteY17" fmla="*/ 259511 h 355600"/>
              <a:gd name="connsiteX18" fmla="*/ 277702 w 547688"/>
              <a:gd name="connsiteY18" fmla="*/ 259511 h 355600"/>
              <a:gd name="connsiteX19" fmla="*/ 14875 w 547688"/>
              <a:gd name="connsiteY19" fmla="*/ 0 h 355600"/>
              <a:gd name="connsiteX20" fmla="*/ 536799 w 547688"/>
              <a:gd name="connsiteY20" fmla="*/ 0 h 355600"/>
              <a:gd name="connsiteX21" fmla="*/ 547688 w 547688"/>
              <a:gd name="connsiteY21" fmla="*/ 9331 h 355600"/>
              <a:gd name="connsiteX22" fmla="*/ 547688 w 547688"/>
              <a:gd name="connsiteY22" fmla="*/ 13218 h 355600"/>
              <a:gd name="connsiteX23" fmla="*/ 278559 w 547688"/>
              <a:gd name="connsiteY23" fmla="*/ 190500 h 355600"/>
              <a:gd name="connsiteX24" fmla="*/ 277003 w 547688"/>
              <a:gd name="connsiteY24" fmla="*/ 190500 h 355600"/>
              <a:gd name="connsiteX25" fmla="*/ 275448 w 547688"/>
              <a:gd name="connsiteY25" fmla="*/ 190500 h 355600"/>
              <a:gd name="connsiteX26" fmla="*/ 274260 w 547688"/>
              <a:gd name="connsiteY26" fmla="*/ 189726 h 355600"/>
              <a:gd name="connsiteX27" fmla="*/ 273425 w 547688"/>
              <a:gd name="connsiteY27" fmla="*/ 189726 h 355600"/>
              <a:gd name="connsiteX28" fmla="*/ 0 w 547688"/>
              <a:gd name="connsiteY28" fmla="*/ 13976 h 355600"/>
              <a:gd name="connsiteX29" fmla="*/ 0 w 547688"/>
              <a:gd name="connsiteY29" fmla="*/ 9330 h 355600"/>
              <a:gd name="connsiteX30" fmla="*/ 4674 w 547688"/>
              <a:gd name="connsiteY30" fmla="*/ 3427 h 355600"/>
              <a:gd name="connsiteX31" fmla="*/ 12919 w 547688"/>
              <a:gd name="connsiteY31" fmla="*/ 1805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7688" h="355600">
                <a:moveTo>
                  <a:pt x="542180" y="59519"/>
                </a:moveTo>
                <a:cubicBezTo>
                  <a:pt x="542957" y="59519"/>
                  <a:pt x="542957" y="58738"/>
                  <a:pt x="543735" y="59519"/>
                </a:cubicBezTo>
                <a:lnTo>
                  <a:pt x="543735" y="60325"/>
                </a:lnTo>
                <a:lnTo>
                  <a:pt x="545351" y="60325"/>
                </a:lnTo>
                <a:cubicBezTo>
                  <a:pt x="545351" y="60325"/>
                  <a:pt x="546130" y="60325"/>
                  <a:pt x="546130" y="60325"/>
                </a:cubicBezTo>
                <a:cubicBezTo>
                  <a:pt x="546909" y="61104"/>
                  <a:pt x="547688" y="61883"/>
                  <a:pt x="547688" y="62662"/>
                </a:cubicBezTo>
                <a:cubicBezTo>
                  <a:pt x="547688" y="62662"/>
                  <a:pt x="547688" y="62662"/>
                  <a:pt x="547688" y="343885"/>
                </a:cubicBezTo>
                <a:lnTo>
                  <a:pt x="542953" y="348282"/>
                </a:lnTo>
                <a:lnTo>
                  <a:pt x="542277" y="352085"/>
                </a:lnTo>
                <a:cubicBezTo>
                  <a:pt x="541207" y="354233"/>
                  <a:pt x="539457" y="355600"/>
                  <a:pt x="536734" y="355600"/>
                </a:cubicBezTo>
                <a:cubicBezTo>
                  <a:pt x="536734" y="355600"/>
                  <a:pt x="536734" y="355600"/>
                  <a:pt x="14002" y="355600"/>
                </a:cubicBezTo>
                <a:cubicBezTo>
                  <a:pt x="7779" y="355600"/>
                  <a:pt x="0" y="350132"/>
                  <a:pt x="0" y="343882"/>
                </a:cubicBezTo>
                <a:cubicBezTo>
                  <a:pt x="0" y="343882"/>
                  <a:pt x="0" y="343882"/>
                  <a:pt x="0" y="62644"/>
                </a:cubicBezTo>
                <a:cubicBezTo>
                  <a:pt x="0" y="61863"/>
                  <a:pt x="2334" y="61082"/>
                  <a:pt x="3112" y="60301"/>
                </a:cubicBezTo>
                <a:cubicBezTo>
                  <a:pt x="3889" y="60301"/>
                  <a:pt x="7001" y="60301"/>
                  <a:pt x="7779" y="61082"/>
                </a:cubicBezTo>
                <a:cubicBezTo>
                  <a:pt x="7779" y="61082"/>
                  <a:pt x="7779" y="61082"/>
                  <a:pt x="186522" y="194014"/>
                </a:cubicBezTo>
                <a:lnTo>
                  <a:pt x="244997" y="237502"/>
                </a:lnTo>
                <a:lnTo>
                  <a:pt x="274716" y="259511"/>
                </a:lnTo>
                <a:lnTo>
                  <a:pt x="277702" y="259511"/>
                </a:lnTo>
                <a:close/>
                <a:moveTo>
                  <a:pt x="14875" y="0"/>
                </a:moveTo>
                <a:cubicBezTo>
                  <a:pt x="14875" y="0"/>
                  <a:pt x="14875" y="0"/>
                  <a:pt x="536799" y="0"/>
                </a:cubicBezTo>
                <a:cubicBezTo>
                  <a:pt x="543021" y="0"/>
                  <a:pt x="547688" y="3888"/>
                  <a:pt x="547688" y="9331"/>
                </a:cubicBezTo>
                <a:cubicBezTo>
                  <a:pt x="547688" y="9331"/>
                  <a:pt x="547688" y="9331"/>
                  <a:pt x="547688" y="13218"/>
                </a:cubicBezTo>
                <a:cubicBezTo>
                  <a:pt x="547688" y="13218"/>
                  <a:pt x="547688" y="13218"/>
                  <a:pt x="278559" y="190500"/>
                </a:cubicBezTo>
                <a:cubicBezTo>
                  <a:pt x="277781" y="190500"/>
                  <a:pt x="277003" y="190500"/>
                  <a:pt x="277003" y="190500"/>
                </a:cubicBezTo>
                <a:cubicBezTo>
                  <a:pt x="276226" y="190500"/>
                  <a:pt x="276226" y="190500"/>
                  <a:pt x="275448" y="190500"/>
                </a:cubicBezTo>
                <a:lnTo>
                  <a:pt x="274260" y="189726"/>
                </a:lnTo>
                <a:lnTo>
                  <a:pt x="273425" y="189726"/>
                </a:lnTo>
                <a:cubicBezTo>
                  <a:pt x="273425" y="189726"/>
                  <a:pt x="273425" y="189726"/>
                  <a:pt x="0" y="13976"/>
                </a:cubicBezTo>
                <a:cubicBezTo>
                  <a:pt x="0" y="13976"/>
                  <a:pt x="0" y="13976"/>
                  <a:pt x="0" y="9330"/>
                </a:cubicBezTo>
                <a:cubicBezTo>
                  <a:pt x="0" y="6621"/>
                  <a:pt x="1948" y="4685"/>
                  <a:pt x="4674" y="3427"/>
                </a:cubicBezTo>
                <a:lnTo>
                  <a:pt x="12919" y="1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3718891" y="3432992"/>
            <a:ext cx="3884098" cy="249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51" name="TextBox 14"/>
          <p:cNvSpPr txBox="1"/>
          <p:nvPr/>
        </p:nvSpPr>
        <p:spPr>
          <a:xfrm>
            <a:off x="8497876" y="3610887"/>
            <a:ext cx="12286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</a:t>
            </a:r>
            <a:endParaRPr lang="zh-CN" altLang="en-US" sz="22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圆角矩形 33"/>
          <p:cNvSpPr/>
          <p:nvPr/>
        </p:nvSpPr>
        <p:spPr>
          <a:xfrm rot="5400000" flipH="1">
            <a:off x="6301374" y="1554790"/>
            <a:ext cx="1460936" cy="757065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3" name="圆角矩形 34"/>
          <p:cNvSpPr/>
          <p:nvPr/>
        </p:nvSpPr>
        <p:spPr>
          <a:xfrm>
            <a:off x="3314788" y="4663563"/>
            <a:ext cx="1748422" cy="13531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4" name="空心弧 53"/>
          <p:cNvSpPr/>
          <p:nvPr/>
        </p:nvSpPr>
        <p:spPr>
          <a:xfrm rot="5400000" flipH="1">
            <a:off x="9390766" y="4663563"/>
            <a:ext cx="1353108" cy="1353108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5" name="Freeform 11"/>
          <p:cNvSpPr/>
          <p:nvPr/>
        </p:nvSpPr>
        <p:spPr bwMode="auto">
          <a:xfrm>
            <a:off x="4025732" y="4896904"/>
            <a:ext cx="326534" cy="285466"/>
          </a:xfrm>
          <a:custGeom>
            <a:avLst/>
            <a:gdLst>
              <a:gd name="T0" fmla="*/ 562 w 664"/>
              <a:gd name="T1" fmla="*/ 379 h 583"/>
              <a:gd name="T2" fmla="*/ 485 w 664"/>
              <a:gd name="T3" fmla="*/ 414 h 583"/>
              <a:gd name="T4" fmla="*/ 328 w 664"/>
              <a:gd name="T5" fmla="*/ 332 h 583"/>
              <a:gd name="T6" fmla="*/ 338 w 664"/>
              <a:gd name="T7" fmla="*/ 274 h 583"/>
              <a:gd name="T8" fmla="*/ 324 w 664"/>
              <a:gd name="T9" fmla="*/ 208 h 583"/>
              <a:gd name="T10" fmla="*/ 447 w 664"/>
              <a:gd name="T11" fmla="*/ 134 h 583"/>
              <a:gd name="T12" fmla="*/ 495 w 664"/>
              <a:gd name="T13" fmla="*/ 152 h 583"/>
              <a:gd name="T14" fmla="*/ 571 w 664"/>
              <a:gd name="T15" fmla="*/ 76 h 583"/>
              <a:gd name="T16" fmla="*/ 495 w 664"/>
              <a:gd name="T17" fmla="*/ 0 h 583"/>
              <a:gd name="T18" fmla="*/ 419 w 664"/>
              <a:gd name="T19" fmla="*/ 76 h 583"/>
              <a:gd name="T20" fmla="*/ 422 w 664"/>
              <a:gd name="T21" fmla="*/ 95 h 583"/>
              <a:gd name="T22" fmla="*/ 300 w 664"/>
              <a:gd name="T23" fmla="*/ 168 h 583"/>
              <a:gd name="T24" fmla="*/ 169 w 664"/>
              <a:gd name="T25" fmla="*/ 105 h 583"/>
              <a:gd name="T26" fmla="*/ 0 w 664"/>
              <a:gd name="T27" fmla="*/ 274 h 583"/>
              <a:gd name="T28" fmla="*/ 169 w 664"/>
              <a:gd name="T29" fmla="*/ 443 h 583"/>
              <a:gd name="T30" fmla="*/ 306 w 664"/>
              <a:gd name="T31" fmla="*/ 373 h 583"/>
              <a:gd name="T32" fmla="*/ 464 w 664"/>
              <a:gd name="T33" fmla="*/ 456 h 583"/>
              <a:gd name="T34" fmla="*/ 460 w 664"/>
              <a:gd name="T35" fmla="*/ 481 h 583"/>
              <a:gd name="T36" fmla="*/ 562 w 664"/>
              <a:gd name="T37" fmla="*/ 583 h 583"/>
              <a:gd name="T38" fmla="*/ 664 w 664"/>
              <a:gd name="T39" fmla="*/ 481 h 583"/>
              <a:gd name="T40" fmla="*/ 562 w 664"/>
              <a:gd name="T41" fmla="*/ 379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4" h="583">
                <a:moveTo>
                  <a:pt x="562" y="379"/>
                </a:moveTo>
                <a:cubicBezTo>
                  <a:pt x="532" y="379"/>
                  <a:pt x="504" y="393"/>
                  <a:pt x="485" y="414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34" y="314"/>
                  <a:pt x="338" y="295"/>
                  <a:pt x="338" y="274"/>
                </a:cubicBezTo>
                <a:cubicBezTo>
                  <a:pt x="338" y="251"/>
                  <a:pt x="333" y="229"/>
                  <a:pt x="324" y="208"/>
                </a:cubicBezTo>
                <a:cubicBezTo>
                  <a:pt x="447" y="134"/>
                  <a:pt x="447" y="134"/>
                  <a:pt x="447" y="134"/>
                </a:cubicBezTo>
                <a:cubicBezTo>
                  <a:pt x="460" y="145"/>
                  <a:pt x="477" y="152"/>
                  <a:pt x="495" y="152"/>
                </a:cubicBezTo>
                <a:cubicBezTo>
                  <a:pt x="537" y="152"/>
                  <a:pt x="571" y="118"/>
                  <a:pt x="571" y="76"/>
                </a:cubicBezTo>
                <a:cubicBezTo>
                  <a:pt x="571" y="34"/>
                  <a:pt x="537" y="0"/>
                  <a:pt x="495" y="0"/>
                </a:cubicBezTo>
                <a:cubicBezTo>
                  <a:pt x="453" y="0"/>
                  <a:pt x="419" y="34"/>
                  <a:pt x="419" y="76"/>
                </a:cubicBezTo>
                <a:cubicBezTo>
                  <a:pt x="419" y="83"/>
                  <a:pt x="421" y="89"/>
                  <a:pt x="422" y="95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269" y="130"/>
                  <a:pt x="222" y="105"/>
                  <a:pt x="169" y="105"/>
                </a:cubicBezTo>
                <a:cubicBezTo>
                  <a:pt x="76" y="105"/>
                  <a:pt x="0" y="181"/>
                  <a:pt x="0" y="274"/>
                </a:cubicBezTo>
                <a:cubicBezTo>
                  <a:pt x="0" y="368"/>
                  <a:pt x="76" y="443"/>
                  <a:pt x="169" y="443"/>
                </a:cubicBezTo>
                <a:cubicBezTo>
                  <a:pt x="225" y="443"/>
                  <a:pt x="275" y="416"/>
                  <a:pt x="306" y="373"/>
                </a:cubicBezTo>
                <a:cubicBezTo>
                  <a:pt x="464" y="456"/>
                  <a:pt x="464" y="456"/>
                  <a:pt x="464" y="456"/>
                </a:cubicBezTo>
                <a:cubicBezTo>
                  <a:pt x="461" y="464"/>
                  <a:pt x="460" y="472"/>
                  <a:pt x="460" y="481"/>
                </a:cubicBezTo>
                <a:cubicBezTo>
                  <a:pt x="460" y="538"/>
                  <a:pt x="506" y="583"/>
                  <a:pt x="562" y="583"/>
                </a:cubicBezTo>
                <a:cubicBezTo>
                  <a:pt x="619" y="583"/>
                  <a:pt x="664" y="538"/>
                  <a:pt x="664" y="481"/>
                </a:cubicBezTo>
                <a:cubicBezTo>
                  <a:pt x="664" y="425"/>
                  <a:pt x="619" y="379"/>
                  <a:pt x="562" y="3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56" name="TextBox 14"/>
          <p:cNvSpPr txBox="1"/>
          <p:nvPr/>
        </p:nvSpPr>
        <p:spPr>
          <a:xfrm>
            <a:off x="3574688" y="5342002"/>
            <a:ext cx="12286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</a:t>
            </a:r>
            <a:endParaRPr lang="zh-CN" altLang="en-US" sz="22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5479843" y="5086012"/>
            <a:ext cx="3884098" cy="249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349500" y="442267"/>
            <a:ext cx="7442200" cy="461665"/>
            <a:chOff x="2349500" y="442267"/>
            <a:chExt cx="7442200" cy="46166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349500" y="673099"/>
              <a:ext cx="744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4935893" y="442267"/>
              <a:ext cx="2564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400" spc="3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spc="300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6" name="AutoShape 5"/>
          <p:cNvSpPr/>
          <p:nvPr/>
        </p:nvSpPr>
        <p:spPr bwMode="auto">
          <a:xfrm>
            <a:off x="1219200" y="3061970"/>
            <a:ext cx="2362835" cy="8451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000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37" name="Group 6"/>
          <p:cNvGrpSpPr/>
          <p:nvPr/>
        </p:nvGrpSpPr>
        <p:grpSpPr bwMode="auto">
          <a:xfrm>
            <a:off x="1167767" y="1974166"/>
            <a:ext cx="910341" cy="910513"/>
            <a:chOff x="0" y="0"/>
            <a:chExt cx="1591420" cy="1591420"/>
          </a:xfrm>
          <a:solidFill>
            <a:srgbClr val="669C78"/>
          </a:solidFill>
        </p:grpSpPr>
        <p:sp>
          <p:nvSpPr>
            <p:cNvPr id="38" name="AutoShape 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AutoShape 8"/>
            <p:cNvSpPr/>
            <p:nvPr/>
          </p:nvSpPr>
          <p:spPr bwMode="auto">
            <a:xfrm>
              <a:off x="0" y="547945"/>
              <a:ext cx="1591420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n-US" sz="2000" b="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</p:grpSp>
      <p:sp>
        <p:nvSpPr>
          <p:cNvPr id="40" name="AutoShape 9"/>
          <p:cNvSpPr/>
          <p:nvPr/>
        </p:nvSpPr>
        <p:spPr bwMode="auto">
          <a:xfrm>
            <a:off x="1717675" y="3490595"/>
            <a:ext cx="1483360" cy="2457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335280" eaLnBrk="1"/>
            <a:r>
              <a:rPr lang="en-US" altLang="zh-CN" sz="1600" b="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0" dirty="0">
              <a:latin typeface="Arial"/>
              <a:ea typeface="微软雅黑"/>
              <a:sym typeface="Arial"/>
            </a:endParaRPr>
          </a:p>
        </p:txBody>
      </p:sp>
      <p:sp>
        <p:nvSpPr>
          <p:cNvPr id="41" name="AutoShape 10"/>
          <p:cNvSpPr/>
          <p:nvPr/>
        </p:nvSpPr>
        <p:spPr bwMode="auto">
          <a:xfrm>
            <a:off x="3777413" y="3260430"/>
            <a:ext cx="2245777" cy="8260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000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42" name="Group 11"/>
          <p:cNvGrpSpPr/>
          <p:nvPr/>
        </p:nvGrpSpPr>
        <p:grpSpPr bwMode="auto">
          <a:xfrm>
            <a:off x="3799205" y="4357370"/>
            <a:ext cx="955675" cy="956945"/>
            <a:chOff x="0" y="0"/>
            <a:chExt cx="1591420" cy="1591420"/>
          </a:xfrm>
          <a:solidFill>
            <a:srgbClr val="669C78"/>
          </a:solidFill>
        </p:grpSpPr>
        <p:sp>
          <p:nvSpPr>
            <p:cNvPr id="43" name="AutoShape 1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AutoShape 13"/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/>
                  <a:ea typeface="微软雅黑"/>
                  <a:cs typeface="Lato" charset="0"/>
                  <a:sym typeface="Arial"/>
                </a:rPr>
                <a:t>03</a:t>
              </a:r>
              <a:endParaRPr lang="en-US" altLang="es-ES" sz="2000" dirty="0">
                <a:solidFill>
                  <a:schemeClr val="bg1"/>
                </a:solidFill>
                <a:latin typeface="Arial"/>
                <a:ea typeface="微软雅黑"/>
                <a:cs typeface="Lato" charset="0"/>
                <a:sym typeface="Arial"/>
              </a:endParaRPr>
            </a:p>
          </p:txBody>
        </p:sp>
      </p:grpSp>
      <p:sp>
        <p:nvSpPr>
          <p:cNvPr id="47" name="AutoShape 14"/>
          <p:cNvSpPr/>
          <p:nvPr/>
        </p:nvSpPr>
        <p:spPr bwMode="auto">
          <a:xfrm>
            <a:off x="4166870" y="3446145"/>
            <a:ext cx="1576070" cy="2457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335280" eaLnBrk="1"/>
            <a:r>
              <a:rPr lang="en-US" altLang="zh-CN" sz="1600" b="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0" dirty="0">
              <a:latin typeface="Arial"/>
              <a:ea typeface="微软雅黑"/>
              <a:sym typeface="Arial"/>
            </a:endParaRPr>
          </a:p>
        </p:txBody>
      </p:sp>
      <p:sp>
        <p:nvSpPr>
          <p:cNvPr id="48" name="AutoShape 15"/>
          <p:cNvSpPr/>
          <p:nvPr/>
        </p:nvSpPr>
        <p:spPr bwMode="auto">
          <a:xfrm>
            <a:off x="6344920" y="3099435"/>
            <a:ext cx="2250440" cy="805180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 sz="2000" dirty="0">
              <a:latin typeface="Arial"/>
              <a:ea typeface="微软雅黑"/>
              <a:cs typeface="MS PGothic" panose="020B0600070205080204" pitchFamily="34" charset="-128"/>
              <a:sym typeface="Arial"/>
            </a:endParaRPr>
          </a:p>
        </p:txBody>
      </p:sp>
      <p:grpSp>
        <p:nvGrpSpPr>
          <p:cNvPr id="49" name="Group 16"/>
          <p:cNvGrpSpPr/>
          <p:nvPr/>
        </p:nvGrpSpPr>
        <p:grpSpPr bwMode="auto">
          <a:xfrm>
            <a:off x="6249035" y="1974215"/>
            <a:ext cx="903605" cy="903605"/>
            <a:chOff x="0" y="0"/>
            <a:chExt cx="1591420" cy="1591420"/>
          </a:xfrm>
          <a:solidFill>
            <a:srgbClr val="669C78"/>
          </a:solidFill>
        </p:grpSpPr>
        <p:sp>
          <p:nvSpPr>
            <p:cNvPr id="50" name="AutoShape 1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AutoShape 18"/>
            <p:cNvSpPr/>
            <p:nvPr/>
          </p:nvSpPr>
          <p:spPr bwMode="auto">
            <a:xfrm>
              <a:off x="0" y="554297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/>
                  <a:ea typeface="微软雅黑"/>
                  <a:cs typeface="Lato" charset="0"/>
                  <a:sym typeface="Arial"/>
                </a:rPr>
                <a:t>02</a:t>
              </a:r>
            </a:p>
          </p:txBody>
        </p:sp>
      </p:grpSp>
      <p:sp>
        <p:nvSpPr>
          <p:cNvPr id="52" name="AutoShape 19"/>
          <p:cNvSpPr/>
          <p:nvPr/>
        </p:nvSpPr>
        <p:spPr bwMode="auto">
          <a:xfrm>
            <a:off x="6659245" y="3471545"/>
            <a:ext cx="1553845" cy="2457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zh-CN" sz="1600" b="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0" dirty="0">
              <a:latin typeface="Arial"/>
              <a:ea typeface="微软雅黑"/>
              <a:sym typeface="Arial"/>
            </a:endParaRPr>
          </a:p>
        </p:txBody>
      </p:sp>
      <p:sp>
        <p:nvSpPr>
          <p:cNvPr id="53" name="AutoShape 20"/>
          <p:cNvSpPr/>
          <p:nvPr/>
        </p:nvSpPr>
        <p:spPr bwMode="auto">
          <a:xfrm>
            <a:off x="8996055" y="3284146"/>
            <a:ext cx="2248016" cy="826867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 sz="2000" dirty="0">
              <a:latin typeface="Arial"/>
              <a:ea typeface="微软雅黑"/>
              <a:cs typeface="MS PGothic" panose="020B0600070205080204" pitchFamily="34" charset="-128"/>
              <a:sym typeface="Arial"/>
            </a:endParaRPr>
          </a:p>
        </p:txBody>
      </p:sp>
      <p:grpSp>
        <p:nvGrpSpPr>
          <p:cNvPr id="54" name="Group 21"/>
          <p:cNvGrpSpPr/>
          <p:nvPr/>
        </p:nvGrpSpPr>
        <p:grpSpPr bwMode="auto">
          <a:xfrm>
            <a:off x="8964930" y="4357370"/>
            <a:ext cx="955675" cy="957580"/>
            <a:chOff x="0" y="0"/>
            <a:chExt cx="1591420" cy="1591420"/>
          </a:xfrm>
          <a:solidFill>
            <a:srgbClr val="669C78"/>
          </a:solidFill>
        </p:grpSpPr>
        <p:sp>
          <p:nvSpPr>
            <p:cNvPr id="55" name="AutoShape 2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AutoShape 23"/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000">
                  <a:solidFill>
                    <a:schemeClr val="bg1"/>
                  </a:solidFill>
                  <a:latin typeface="Arial"/>
                  <a:ea typeface="微软雅黑"/>
                  <a:cs typeface="Lato" charset="0"/>
                  <a:sym typeface="Arial"/>
                </a:rPr>
                <a:t>04</a:t>
              </a:r>
              <a:endParaRPr lang="en-US" altLang="es-ES" sz="2000" dirty="0">
                <a:solidFill>
                  <a:schemeClr val="bg1"/>
                </a:solidFill>
                <a:latin typeface="Arial"/>
                <a:ea typeface="微软雅黑"/>
                <a:cs typeface="Lato" charset="0"/>
                <a:sym typeface="Arial"/>
              </a:endParaRPr>
            </a:p>
          </p:txBody>
        </p:sp>
      </p:grpSp>
      <p:sp>
        <p:nvSpPr>
          <p:cNvPr id="57" name="AutoShape 24"/>
          <p:cNvSpPr/>
          <p:nvPr/>
        </p:nvSpPr>
        <p:spPr bwMode="auto">
          <a:xfrm>
            <a:off x="9360535" y="3458210"/>
            <a:ext cx="1671320" cy="2457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335280" eaLnBrk="1"/>
            <a:r>
              <a:rPr lang="en-US" altLang="zh-CN" sz="1600" b="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1600" b="0" dirty="0">
              <a:latin typeface="Arial"/>
              <a:ea typeface="微软雅黑"/>
              <a:sym typeface="Arial"/>
            </a:endParaRPr>
          </a:p>
        </p:txBody>
      </p:sp>
      <p:sp>
        <p:nvSpPr>
          <p:cNvPr id="58" name="AutoShape 25"/>
          <p:cNvSpPr/>
          <p:nvPr/>
        </p:nvSpPr>
        <p:spPr bwMode="auto">
          <a:xfrm>
            <a:off x="1219200" y="4144010"/>
            <a:ext cx="1520825" cy="2152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AutoShape 26"/>
          <p:cNvSpPr/>
          <p:nvPr/>
        </p:nvSpPr>
        <p:spPr bwMode="auto">
          <a:xfrm>
            <a:off x="1230630" y="4342765"/>
            <a:ext cx="2285365" cy="5198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8" name="AutoShape 27"/>
          <p:cNvSpPr/>
          <p:nvPr/>
        </p:nvSpPr>
        <p:spPr bwMode="auto">
          <a:xfrm>
            <a:off x="3829685" y="2196465"/>
            <a:ext cx="1253490" cy="2152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9" name="AutoShape 28"/>
          <p:cNvSpPr/>
          <p:nvPr/>
        </p:nvSpPr>
        <p:spPr bwMode="auto">
          <a:xfrm>
            <a:off x="3841115" y="2370455"/>
            <a:ext cx="2266950" cy="5198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0" name="AutoShape 29"/>
          <p:cNvSpPr/>
          <p:nvPr/>
        </p:nvSpPr>
        <p:spPr bwMode="auto">
          <a:xfrm>
            <a:off x="6350635" y="4061460"/>
            <a:ext cx="1359535" cy="2152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1" name="AutoShape 30"/>
          <p:cNvSpPr/>
          <p:nvPr/>
        </p:nvSpPr>
        <p:spPr bwMode="auto">
          <a:xfrm>
            <a:off x="6362065" y="4295775"/>
            <a:ext cx="2169795" cy="5198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2" name="AutoShape 31"/>
          <p:cNvSpPr/>
          <p:nvPr/>
        </p:nvSpPr>
        <p:spPr bwMode="auto">
          <a:xfrm>
            <a:off x="9053195" y="2202815"/>
            <a:ext cx="1591945" cy="2152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3" name="AutoShape 32"/>
          <p:cNvSpPr/>
          <p:nvPr/>
        </p:nvSpPr>
        <p:spPr bwMode="auto">
          <a:xfrm>
            <a:off x="9056370" y="2411095"/>
            <a:ext cx="2346960" cy="5198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  <p:bldP spid="47" grpId="0" animBg="1"/>
      <p:bldP spid="47" grpId="1" animBg="1"/>
      <p:bldP spid="48" grpId="0" animBg="1"/>
      <p:bldP spid="48" grpId="1" animBg="1"/>
      <p:bldP spid="52" grpId="0" animBg="1"/>
      <p:bldP spid="52" grpId="1" animBg="1"/>
      <p:bldP spid="53" grpId="0" animBg="1"/>
      <p:bldP spid="53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3"/>
          <p:cNvSpPr txBox="1">
            <a:spLocks noChangeArrowheads="1"/>
          </p:cNvSpPr>
          <p:nvPr/>
        </p:nvSpPr>
        <p:spPr bwMode="auto">
          <a:xfrm>
            <a:off x="1074058" y="2798778"/>
            <a:ext cx="5783942" cy="7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/>
            <a:r>
              <a:rPr lang="en-US" altLang="zh-CN" sz="6600" b="1" dirty="0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600" b="1" dirty="0">
              <a:solidFill>
                <a:schemeClr val="accent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5572" y="1961391"/>
            <a:ext cx="268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Arial"/>
                <a:ea typeface="微软雅黑"/>
                <a:sym typeface="Arial"/>
              </a:rPr>
              <a:t>PART.02</a:t>
            </a:r>
            <a:endParaRPr lang="zh-CN" altLang="en-US" sz="4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22272" y="2173689"/>
            <a:ext cx="2048328" cy="31360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HELLO </a:t>
            </a:r>
          </a:p>
          <a:p>
            <a:r>
              <a:rPr lang="en-US" altLang="zh-CN" sz="1400" b="1" spc="6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JULY</a:t>
            </a:r>
            <a:endParaRPr lang="zh-CN" altLang="en-US" sz="1400" b="1" spc="600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5571" y="3732943"/>
            <a:ext cx="54203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348F50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b="1" dirty="0">
              <a:solidFill>
                <a:srgbClr val="348F50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460583-7c05-4017-b01f-850aff9cea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7|0.8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0752399-222e-44fb-b973-dd0969f2a8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www.freeppt7.com">
  <a:themeElements>
    <a:clrScheme name="自定义 21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8110"/>
      </a:accent1>
      <a:accent2>
        <a:srgbClr val="088110"/>
      </a:accent2>
      <a:accent3>
        <a:srgbClr val="088110"/>
      </a:accent3>
      <a:accent4>
        <a:srgbClr val="088110"/>
      </a:accent4>
      <a:accent5>
        <a:srgbClr val="088110"/>
      </a:accent5>
      <a:accent6>
        <a:srgbClr val="088110"/>
      </a:accent6>
      <a:hlink>
        <a:srgbClr val="088110"/>
      </a:hlink>
      <a:folHlink>
        <a:srgbClr val="08811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宽屏</PresentationFormat>
  <Paragraphs>245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七月</dc:title>
  <dc:creator/>
  <cp:keywords>www.1ppt.com</cp:keywords>
  <dc:description>www.1ppt.com</dc:description>
  <cp:lastModifiedBy/>
  <cp:revision>2</cp:revision>
  <dcterms:created xsi:type="dcterms:W3CDTF">2022-06-28T07:46:00Z</dcterms:created>
  <dcterms:modified xsi:type="dcterms:W3CDTF">2023-07-05T10:18:59Z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B2C0B12D62904E1EB8690CD77D35363A_12</vt:lpwstr>
  </property>
  <property fmtid="{D5CDD505-2E9C-101B-9397-08002B2CF9AE}" pid="3" name="KSOProductBuildVer">
    <vt:lpwstr>2052-11.1.0.14309</vt:lpwstr>
  </property>
</Properties>
</file>