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3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9" r:id="rId4"/>
    <p:sldId id="260" r:id="rId5"/>
    <p:sldId id="290" r:id="rId6"/>
    <p:sldId id="288" r:id="rId7"/>
    <p:sldId id="292" r:id="rId8"/>
    <p:sldId id="289" r:id="rId9"/>
    <p:sldId id="291" r:id="rId10"/>
    <p:sldId id="264" r:id="rId11"/>
    <p:sldId id="293" r:id="rId12"/>
    <p:sldId id="294" r:id="rId13"/>
    <p:sldId id="295" r:id="rId14"/>
    <p:sldId id="297" r:id="rId15"/>
    <p:sldId id="296" r:id="rId16"/>
    <p:sldId id="262" r:id="rId17"/>
    <p:sldId id="298" r:id="rId18"/>
    <p:sldId id="302" r:id="rId19"/>
    <p:sldId id="301" r:id="rId20"/>
    <p:sldId id="299" r:id="rId21"/>
    <p:sldId id="300" r:id="rId22"/>
    <p:sldId id="263" r:id="rId23"/>
    <p:sldId id="271" r:id="rId24"/>
    <p:sldId id="274" r:id="rId25"/>
    <p:sldId id="285" r:id="rId26"/>
    <p:sldId id="277" r:id="rId27"/>
    <p:sldId id="280" r:id="rId28"/>
    <p:sldId id="261" r:id="rId29"/>
    <p:sldId id="28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19A"/>
    <a:srgbClr val="196E4E"/>
    <a:srgbClr val="12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0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577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582659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74611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0614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873668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799908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911894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827656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318093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535048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3031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69908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116167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997626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02088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28445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122198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73656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71521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762140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28865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39466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900362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775007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21994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784945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89504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52940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551107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786016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461002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332418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293634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078054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0642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563399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732415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543889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445916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34047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029651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62738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36877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100760552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3" r="249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C8E7E4"/>
              </a:clrFrom>
              <a:clrTo>
                <a:srgbClr val="C8E7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2500">
                        <a14:foregroundMark x1="17917" y1="37610" x2="17917" y2="37610"/>
                        <a14:foregroundMark x1="19844" y1="35501" x2="19844" y2="35501"/>
                        <a14:foregroundMark x1="19427" y1="33216" x2="19427" y2="33216"/>
                        <a14:foregroundMark x1="19010" y1="28120" x2="19010" y2="28120"/>
                        <a14:foregroundMark x1="18750" y1="26714" x2="18750" y2="26714"/>
                        <a14:foregroundMark x1="19844" y1="26011" x2="19844" y2="26011"/>
                        <a14:foregroundMark x1="20729" y1="29525" x2="20729" y2="29525"/>
                        <a14:foregroundMark x1="22240" y1="29525" x2="22240" y2="29525"/>
                        <a14:foregroundMark x1="22708" y1="29525" x2="22708" y2="29525"/>
                        <a14:foregroundMark x1="24219" y1="36204" x2="24219" y2="36204"/>
                        <a14:foregroundMark x1="24427" y1="36204" x2="24427" y2="36204"/>
                        <a14:backgroundMark x1="25938" y1="69244" x2="25938" y2="69244"/>
                        <a14:backgroundMark x1="23333" y1="80316" x2="23333" y2="80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1" r="68170"/>
          <a:stretch>
            <a:fillRect/>
          </a:stretch>
        </p:blipFill>
        <p:spPr>
          <a:xfrm flipH="1">
            <a:off x="10624762" y="5424654"/>
            <a:ext cx="1567238" cy="1442720"/>
          </a:xfrm>
          <a:prstGeom prst="rect">
            <a:avLst/>
          </a:prstGeom>
        </p:spPr>
      </p:pic>
      <p:sp>
        <p:nvSpPr>
          <p:cNvPr id="9" name="Freeform 245"/>
          <p:cNvSpPr/>
          <p:nvPr userDrawn="1"/>
        </p:nvSpPr>
        <p:spPr bwMode="auto">
          <a:xfrm>
            <a:off x="159291" y="221065"/>
            <a:ext cx="486833" cy="486833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3" r="249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 245"/>
          <p:cNvSpPr/>
          <p:nvPr userDrawn="1"/>
        </p:nvSpPr>
        <p:spPr bwMode="auto">
          <a:xfrm>
            <a:off x="159291" y="221065"/>
            <a:ext cx="486833" cy="486833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3" r="249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C8E7E4"/>
              </a:clrFrom>
              <a:clrTo>
                <a:srgbClr val="C8E7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2500">
                        <a14:foregroundMark x1="17917" y1="37610" x2="17917" y2="37610"/>
                        <a14:foregroundMark x1="19844" y1="35501" x2="19844" y2="35501"/>
                        <a14:foregroundMark x1="19427" y1="33216" x2="19427" y2="33216"/>
                        <a14:foregroundMark x1="19010" y1="28120" x2="19010" y2="28120"/>
                        <a14:foregroundMark x1="18750" y1="26714" x2="18750" y2="26714"/>
                        <a14:foregroundMark x1="19844" y1="26011" x2="19844" y2="26011"/>
                        <a14:foregroundMark x1="20729" y1="29525" x2="20729" y2="29525"/>
                        <a14:foregroundMark x1="22240" y1="29525" x2="22240" y2="29525"/>
                        <a14:foregroundMark x1="22708" y1="29525" x2="22708" y2="29525"/>
                        <a14:foregroundMark x1="24219" y1="36204" x2="24219" y2="36204"/>
                        <a14:foregroundMark x1="24427" y1="36204" x2="24427" y2="36204"/>
                        <a14:backgroundMark x1="25938" y1="69244" x2="25938" y2="69244"/>
                        <a14:backgroundMark x1="23333" y1="80316" x2="23333" y2="80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1" r="68170"/>
          <a:stretch>
            <a:fillRect/>
          </a:stretch>
        </p:blipFill>
        <p:spPr>
          <a:xfrm flipH="1">
            <a:off x="10624762" y="5424654"/>
            <a:ext cx="1567238" cy="144272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0" r="544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393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822573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393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69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4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54157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40778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82541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5765-7218-425D-A610-EA7F786ED5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499B-AEF7-4459-BFC7-591D3D623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654" r:id="rId53"/>
    <p:sldLayoutId id="2147483655" r:id="rId54"/>
    <p:sldLayoutId id="2147483656" r:id="rId55"/>
    <p:sldLayoutId id="2147483657" r:id="rId56"/>
    <p:sldLayoutId id="2147483658" r:id="rId57"/>
    <p:sldLayoutId id="2147483659" r:id="rId58"/>
    <p:sldLayoutId id="2147483660" r:id="rId59"/>
    <p:sldLayoutId id="2147483661" r:id="rId60"/>
    <p:sldLayoutId id="2147483662" r:id="rId61"/>
    <p:sldLayoutId id="2147483663" r:id="rId62"/>
    <p:sldLayoutId id="2147483664" r:id="rId63"/>
    <p:sldLayoutId id="2147483665" r:id="rId64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5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12080" y="2649581"/>
            <a:ext cx="6711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1273B8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FREE </a:t>
            </a:r>
          </a:p>
          <a:p>
            <a:pPr algn="r"/>
            <a:r>
              <a:rPr lang="en-US" altLang="zh-CN" sz="6000" dirty="0">
                <a:solidFill>
                  <a:srgbClr val="1273B8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PPT TEMPLATES</a:t>
            </a:r>
            <a:endParaRPr lang="zh-CN" altLang="en-US" sz="6000" dirty="0">
              <a:solidFill>
                <a:srgbClr val="1273B8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56811" y="4575510"/>
            <a:ext cx="582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445829" y="5515717"/>
            <a:ext cx="4399776" cy="369332"/>
            <a:chOff x="7524205" y="4998750"/>
            <a:chExt cx="4399776" cy="369332"/>
          </a:xfrm>
        </p:grpSpPr>
        <p:sp>
          <p:nvSpPr>
            <p:cNvPr id="8" name="文本框 7"/>
            <p:cNvSpPr txBox="1"/>
            <p:nvPr/>
          </p:nvSpPr>
          <p:spPr>
            <a:xfrm>
              <a:off x="7524205" y="4998750"/>
              <a:ext cx="2442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966958" y="4998750"/>
              <a:ext cx="1957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Time 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C98080F1-B7CB-5EFC-0E41-0A455E7AE61F}"/>
              </a:ext>
            </a:extLst>
          </p:cNvPr>
          <p:cNvSpPr/>
          <p:nvPr/>
        </p:nvSpPr>
        <p:spPr>
          <a:xfrm>
            <a:off x="9966960" y="59857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E6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nt Arrow 5"/>
          <p:cNvSpPr/>
          <p:nvPr/>
        </p:nvSpPr>
        <p:spPr bwMode="auto">
          <a:xfrm rot="2700000">
            <a:off x="4815103" y="1953796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 rot="2700000" flipV="1">
            <a:off x="4284316" y="3284752"/>
            <a:ext cx="287181" cy="39546"/>
          </a:xfrm>
          <a:prstGeom prst="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Bent Arrow 8"/>
          <p:cNvSpPr/>
          <p:nvPr/>
        </p:nvSpPr>
        <p:spPr bwMode="auto">
          <a:xfrm rot="18900000">
            <a:off x="4794293" y="4226208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8900000" flipV="1">
            <a:off x="5354090" y="5528155"/>
            <a:ext cx="287180" cy="39546"/>
          </a:xfrm>
          <a:prstGeom prst="rect">
            <a:avLst/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8900000" flipH="1" flipV="1">
            <a:off x="7076755" y="1943745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8900000" flipH="1">
            <a:off x="6516958" y="2184117"/>
            <a:ext cx="287180" cy="39546"/>
          </a:xfrm>
          <a:prstGeom prst="rect">
            <a:avLst/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2700000" flipH="1" flipV="1">
            <a:off x="7108326" y="4247017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700000" flipH="1">
            <a:off x="7639113" y="4458380"/>
            <a:ext cx="287181" cy="39546"/>
          </a:xfrm>
          <a:prstGeom prst="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8202351" y="218165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4579" y="2506370"/>
            <a:ext cx="2756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8202351" y="447855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4579" y="4803262"/>
            <a:ext cx="2756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1161086" y="4478552"/>
            <a:ext cx="2832909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61086" y="4803262"/>
            <a:ext cx="27560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1567504" y="218166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61086" y="2506370"/>
            <a:ext cx="27560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 rot="18900000" flipV="1">
            <a:off x="6450061" y="3180390"/>
            <a:ext cx="1421902" cy="1421902"/>
          </a:xfrm>
          <a:prstGeom prst="roundRect">
            <a:avLst>
              <a:gd name="adj" fmla="val 9646"/>
            </a:avLst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56478" y="3630380"/>
            <a:ext cx="587072" cy="568375"/>
            <a:chOff x="2339975" y="3200401"/>
            <a:chExt cx="249238" cy="241301"/>
          </a:xfrm>
          <a:solidFill>
            <a:schemeClr val="bg1"/>
          </a:solidFill>
        </p:grpSpPr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 rot="18900000" flipV="1">
            <a:off x="5394353" y="4236098"/>
            <a:ext cx="1421902" cy="1421902"/>
          </a:xfrm>
          <a:prstGeom prst="roundRect">
            <a:avLst>
              <a:gd name="adj" fmla="val 9646"/>
            </a:avLst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5" name="Shape 719"/>
          <p:cNvSpPr/>
          <p:nvPr/>
        </p:nvSpPr>
        <p:spPr>
          <a:xfrm>
            <a:off x="5824054" y="4678297"/>
            <a:ext cx="562288" cy="48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 rot="18900000" flipV="1">
            <a:off x="4338645" y="3180390"/>
            <a:ext cx="1421902" cy="1421902"/>
          </a:xfrm>
          <a:prstGeom prst="roundRect">
            <a:avLst>
              <a:gd name="adj" fmla="val 9646"/>
            </a:avLst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6" name="Shape 2102"/>
          <p:cNvSpPr/>
          <p:nvPr/>
        </p:nvSpPr>
        <p:spPr>
          <a:xfrm>
            <a:off x="4695322" y="3609157"/>
            <a:ext cx="689410" cy="55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 rot="18900000" flipV="1">
            <a:off x="5394353" y="2124681"/>
            <a:ext cx="1421902" cy="1421902"/>
          </a:xfrm>
          <a:prstGeom prst="roundRect">
            <a:avLst>
              <a:gd name="adj" fmla="val 9646"/>
            </a:avLst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825206" y="2600225"/>
            <a:ext cx="636427" cy="519433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956688" y="1424092"/>
            <a:ext cx="738537" cy="1370270"/>
          </a:xfrm>
          <a:custGeom>
            <a:avLst/>
            <a:gdLst>
              <a:gd name="T0" fmla="*/ 0 w 325"/>
              <a:gd name="T1" fmla="*/ 0 h 603"/>
              <a:gd name="T2" fmla="*/ 325 w 325"/>
              <a:gd name="T3" fmla="*/ 316 h 603"/>
              <a:gd name="T4" fmla="*/ 325 w 325"/>
              <a:gd name="T5" fmla="*/ 603 h 603"/>
              <a:gd name="T6" fmla="*/ 0 w 325"/>
              <a:gd name="T7" fmla="*/ 397 h 603"/>
              <a:gd name="T8" fmla="*/ 0 w 325"/>
              <a:gd name="T9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603">
                <a:moveTo>
                  <a:pt x="0" y="0"/>
                </a:moveTo>
                <a:lnTo>
                  <a:pt x="325" y="316"/>
                </a:lnTo>
                <a:lnTo>
                  <a:pt x="325" y="603"/>
                </a:lnTo>
                <a:lnTo>
                  <a:pt x="0" y="397"/>
                </a:lnTo>
                <a:lnTo>
                  <a:pt x="0" y="0"/>
                </a:lnTo>
                <a:close/>
              </a:path>
            </a:pathLst>
          </a:custGeom>
          <a:solidFill>
            <a:srgbClr val="1273B8">
              <a:alpha val="72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1424092"/>
            <a:ext cx="956689" cy="902151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1" name="Freeform 15"/>
          <p:cNvSpPr/>
          <p:nvPr/>
        </p:nvSpPr>
        <p:spPr bwMode="auto">
          <a:xfrm>
            <a:off x="1695225" y="2142177"/>
            <a:ext cx="4390316" cy="652185"/>
          </a:xfrm>
          <a:custGeom>
            <a:avLst/>
            <a:gdLst>
              <a:gd name="T0" fmla="*/ 0 w 1932"/>
              <a:gd name="T1" fmla="*/ 0 h 287"/>
              <a:gd name="T2" fmla="*/ 1831 w 1932"/>
              <a:gd name="T3" fmla="*/ 0 h 287"/>
              <a:gd name="T4" fmla="*/ 1932 w 1932"/>
              <a:gd name="T5" fmla="*/ 144 h 287"/>
              <a:gd name="T6" fmla="*/ 1831 w 1932"/>
              <a:gd name="T7" fmla="*/ 287 h 287"/>
              <a:gd name="T8" fmla="*/ 0 w 1932"/>
              <a:gd name="T9" fmla="*/ 287 h 287"/>
              <a:gd name="T10" fmla="*/ 0 w 1932"/>
              <a:gd name="T11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2" h="287">
                <a:moveTo>
                  <a:pt x="0" y="0"/>
                </a:moveTo>
                <a:lnTo>
                  <a:pt x="1831" y="0"/>
                </a:lnTo>
                <a:lnTo>
                  <a:pt x="1932" y="144"/>
                </a:lnTo>
                <a:lnTo>
                  <a:pt x="1831" y="287"/>
                </a:lnTo>
                <a:lnTo>
                  <a:pt x="0" y="287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34444" y="1679584"/>
            <a:ext cx="545381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56688" y="2326242"/>
            <a:ext cx="738537" cy="1131665"/>
          </a:xfrm>
          <a:custGeom>
            <a:avLst/>
            <a:gdLst>
              <a:gd name="T0" fmla="*/ 0 w 325"/>
              <a:gd name="T1" fmla="*/ 0 h 498"/>
              <a:gd name="T2" fmla="*/ 325 w 325"/>
              <a:gd name="T3" fmla="*/ 206 h 498"/>
              <a:gd name="T4" fmla="*/ 325 w 325"/>
              <a:gd name="T5" fmla="*/ 498 h 498"/>
              <a:gd name="T6" fmla="*/ 0 w 325"/>
              <a:gd name="T7" fmla="*/ 398 h 498"/>
              <a:gd name="T8" fmla="*/ 0 w 325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498">
                <a:moveTo>
                  <a:pt x="0" y="0"/>
                </a:moveTo>
                <a:lnTo>
                  <a:pt x="325" y="206"/>
                </a:lnTo>
                <a:lnTo>
                  <a:pt x="325" y="498"/>
                </a:lnTo>
                <a:lnTo>
                  <a:pt x="0" y="398"/>
                </a:lnTo>
                <a:lnTo>
                  <a:pt x="0" y="0"/>
                </a:lnTo>
                <a:close/>
              </a:path>
            </a:pathLst>
          </a:custGeom>
          <a:solidFill>
            <a:srgbClr val="196E4E">
              <a:alpha val="9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326243"/>
            <a:ext cx="956689" cy="904423"/>
          </a:xfrm>
          <a:prstGeom prst="rect">
            <a:avLst/>
          </a:pr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5" name="Freeform 16"/>
          <p:cNvSpPr/>
          <p:nvPr/>
        </p:nvSpPr>
        <p:spPr bwMode="auto">
          <a:xfrm>
            <a:off x="1695225" y="2794360"/>
            <a:ext cx="4390316" cy="663547"/>
          </a:xfrm>
          <a:custGeom>
            <a:avLst/>
            <a:gdLst>
              <a:gd name="T0" fmla="*/ 0 w 1932"/>
              <a:gd name="T1" fmla="*/ 0 h 292"/>
              <a:gd name="T2" fmla="*/ 1831 w 1932"/>
              <a:gd name="T3" fmla="*/ 0 h 292"/>
              <a:gd name="T4" fmla="*/ 1932 w 1932"/>
              <a:gd name="T5" fmla="*/ 149 h 292"/>
              <a:gd name="T6" fmla="*/ 1831 w 1932"/>
              <a:gd name="T7" fmla="*/ 292 h 292"/>
              <a:gd name="T8" fmla="*/ 0 w 1932"/>
              <a:gd name="T9" fmla="*/ 292 h 292"/>
              <a:gd name="T10" fmla="*/ 0 w 1932"/>
              <a:gd name="T11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2" h="292">
                <a:moveTo>
                  <a:pt x="0" y="0"/>
                </a:moveTo>
                <a:lnTo>
                  <a:pt x="1831" y="0"/>
                </a:lnTo>
                <a:lnTo>
                  <a:pt x="1932" y="149"/>
                </a:lnTo>
                <a:lnTo>
                  <a:pt x="1831" y="292"/>
                </a:lnTo>
                <a:lnTo>
                  <a:pt x="0" y="292"/>
                </a:lnTo>
                <a:lnTo>
                  <a:pt x="0" y="0"/>
                </a:ln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91047" y="2549783"/>
            <a:ext cx="545381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956688" y="3230665"/>
            <a:ext cx="738537" cy="902151"/>
          </a:xfrm>
          <a:custGeom>
            <a:avLst/>
            <a:gdLst>
              <a:gd name="T0" fmla="*/ 0 w 325"/>
              <a:gd name="T1" fmla="*/ 0 h 397"/>
              <a:gd name="T2" fmla="*/ 325 w 325"/>
              <a:gd name="T3" fmla="*/ 100 h 397"/>
              <a:gd name="T4" fmla="*/ 325 w 325"/>
              <a:gd name="T5" fmla="*/ 397 h 397"/>
              <a:gd name="T6" fmla="*/ 0 w 325"/>
              <a:gd name="T7" fmla="*/ 397 h 397"/>
              <a:gd name="T8" fmla="*/ 0 w 325"/>
              <a:gd name="T9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97">
                <a:moveTo>
                  <a:pt x="0" y="0"/>
                </a:moveTo>
                <a:lnTo>
                  <a:pt x="325" y="100"/>
                </a:lnTo>
                <a:lnTo>
                  <a:pt x="325" y="397"/>
                </a:lnTo>
                <a:lnTo>
                  <a:pt x="0" y="397"/>
                </a:lnTo>
                <a:lnTo>
                  <a:pt x="0" y="0"/>
                </a:lnTo>
                <a:close/>
              </a:path>
            </a:pathLst>
          </a:custGeom>
          <a:solidFill>
            <a:srgbClr val="1273B8">
              <a:alpha val="72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30665"/>
            <a:ext cx="956689" cy="902151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9" name="Freeform 18"/>
          <p:cNvSpPr/>
          <p:nvPr/>
        </p:nvSpPr>
        <p:spPr bwMode="auto">
          <a:xfrm>
            <a:off x="1695225" y="3457906"/>
            <a:ext cx="4390316" cy="674909"/>
          </a:xfrm>
          <a:custGeom>
            <a:avLst/>
            <a:gdLst>
              <a:gd name="T0" fmla="*/ 0 w 1932"/>
              <a:gd name="T1" fmla="*/ 0 h 293"/>
              <a:gd name="T2" fmla="*/ 1831 w 1932"/>
              <a:gd name="T3" fmla="*/ 0 h 293"/>
              <a:gd name="T4" fmla="*/ 1932 w 1932"/>
              <a:gd name="T5" fmla="*/ 149 h 293"/>
              <a:gd name="T6" fmla="*/ 1831 w 1932"/>
              <a:gd name="T7" fmla="*/ 293 h 293"/>
              <a:gd name="T8" fmla="*/ 0 w 1932"/>
              <a:gd name="T9" fmla="*/ 293 h 293"/>
              <a:gd name="T10" fmla="*/ 0 w 1932"/>
              <a:gd name="T1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2" h="293">
                <a:moveTo>
                  <a:pt x="0" y="0"/>
                </a:moveTo>
                <a:lnTo>
                  <a:pt x="1831" y="0"/>
                </a:lnTo>
                <a:lnTo>
                  <a:pt x="1932" y="149"/>
                </a:lnTo>
                <a:lnTo>
                  <a:pt x="1831" y="293"/>
                </a:lnTo>
                <a:lnTo>
                  <a:pt x="0" y="293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91046" y="3437666"/>
            <a:ext cx="545381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956688" y="4132816"/>
            <a:ext cx="738537" cy="893062"/>
          </a:xfrm>
          <a:custGeom>
            <a:avLst/>
            <a:gdLst>
              <a:gd name="T0" fmla="*/ 0 w 325"/>
              <a:gd name="T1" fmla="*/ 393 h 393"/>
              <a:gd name="T2" fmla="*/ 325 w 325"/>
              <a:gd name="T3" fmla="*/ 293 h 393"/>
              <a:gd name="T4" fmla="*/ 325 w 325"/>
              <a:gd name="T5" fmla="*/ 0 h 393"/>
              <a:gd name="T6" fmla="*/ 0 w 325"/>
              <a:gd name="T7" fmla="*/ 0 h 393"/>
              <a:gd name="T8" fmla="*/ 0 w 325"/>
              <a:gd name="T9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93">
                <a:moveTo>
                  <a:pt x="0" y="393"/>
                </a:moveTo>
                <a:lnTo>
                  <a:pt x="325" y="293"/>
                </a:lnTo>
                <a:lnTo>
                  <a:pt x="325" y="0"/>
                </a:lnTo>
                <a:lnTo>
                  <a:pt x="0" y="0"/>
                </a:lnTo>
                <a:lnTo>
                  <a:pt x="0" y="393"/>
                </a:lnTo>
                <a:close/>
              </a:path>
            </a:pathLst>
          </a:custGeom>
          <a:solidFill>
            <a:srgbClr val="196E4E">
              <a:alpha val="9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132816"/>
            <a:ext cx="956689" cy="893062"/>
          </a:xfrm>
          <a:prstGeom prst="rect">
            <a:avLst/>
          </a:pr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3" name="Freeform 19"/>
          <p:cNvSpPr/>
          <p:nvPr/>
        </p:nvSpPr>
        <p:spPr bwMode="auto">
          <a:xfrm>
            <a:off x="1695225" y="4132816"/>
            <a:ext cx="4390316" cy="665071"/>
          </a:xfrm>
          <a:custGeom>
            <a:avLst/>
            <a:gdLst>
              <a:gd name="T0" fmla="*/ 0 w 1932"/>
              <a:gd name="T1" fmla="*/ 288 h 288"/>
              <a:gd name="T2" fmla="*/ 1831 w 1932"/>
              <a:gd name="T3" fmla="*/ 288 h 288"/>
              <a:gd name="T4" fmla="*/ 1932 w 1932"/>
              <a:gd name="T5" fmla="*/ 144 h 288"/>
              <a:gd name="T6" fmla="*/ 1831 w 1932"/>
              <a:gd name="T7" fmla="*/ 0 h 288"/>
              <a:gd name="T8" fmla="*/ 0 w 1932"/>
              <a:gd name="T9" fmla="*/ 0 h 288"/>
              <a:gd name="T10" fmla="*/ 0 w 1932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2" h="288">
                <a:moveTo>
                  <a:pt x="0" y="288"/>
                </a:moveTo>
                <a:lnTo>
                  <a:pt x="1831" y="288"/>
                </a:lnTo>
                <a:lnTo>
                  <a:pt x="1932" y="144"/>
                </a:lnTo>
                <a:lnTo>
                  <a:pt x="1831" y="0"/>
                </a:lnTo>
                <a:lnTo>
                  <a:pt x="0" y="0"/>
                </a:lnTo>
                <a:lnTo>
                  <a:pt x="0" y="288"/>
                </a:ln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05653" y="4335294"/>
            <a:ext cx="545381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956688" y="4798636"/>
            <a:ext cx="738537" cy="1131665"/>
          </a:xfrm>
          <a:custGeom>
            <a:avLst/>
            <a:gdLst>
              <a:gd name="T0" fmla="*/ 0 w 325"/>
              <a:gd name="T1" fmla="*/ 498 h 498"/>
              <a:gd name="T2" fmla="*/ 325 w 325"/>
              <a:gd name="T3" fmla="*/ 292 h 498"/>
              <a:gd name="T4" fmla="*/ 325 w 325"/>
              <a:gd name="T5" fmla="*/ 0 h 498"/>
              <a:gd name="T6" fmla="*/ 0 w 325"/>
              <a:gd name="T7" fmla="*/ 100 h 498"/>
              <a:gd name="T8" fmla="*/ 0 w 325"/>
              <a:gd name="T9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498">
                <a:moveTo>
                  <a:pt x="0" y="498"/>
                </a:moveTo>
                <a:lnTo>
                  <a:pt x="325" y="292"/>
                </a:lnTo>
                <a:lnTo>
                  <a:pt x="325" y="0"/>
                </a:lnTo>
                <a:lnTo>
                  <a:pt x="0" y="100"/>
                </a:lnTo>
                <a:lnTo>
                  <a:pt x="0" y="498"/>
                </a:lnTo>
                <a:close/>
              </a:path>
            </a:pathLst>
          </a:custGeom>
          <a:solidFill>
            <a:srgbClr val="1273B8">
              <a:alpha val="72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025878"/>
            <a:ext cx="956689" cy="904423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7" name="Freeform 17"/>
          <p:cNvSpPr/>
          <p:nvPr/>
        </p:nvSpPr>
        <p:spPr bwMode="auto">
          <a:xfrm>
            <a:off x="1695225" y="4797888"/>
            <a:ext cx="4390316" cy="663547"/>
          </a:xfrm>
          <a:custGeom>
            <a:avLst/>
            <a:gdLst>
              <a:gd name="T0" fmla="*/ 0 w 1932"/>
              <a:gd name="T1" fmla="*/ 292 h 292"/>
              <a:gd name="T2" fmla="*/ 1831 w 1932"/>
              <a:gd name="T3" fmla="*/ 292 h 292"/>
              <a:gd name="T4" fmla="*/ 1932 w 1932"/>
              <a:gd name="T5" fmla="*/ 143 h 292"/>
              <a:gd name="T6" fmla="*/ 1831 w 1932"/>
              <a:gd name="T7" fmla="*/ 0 h 292"/>
              <a:gd name="T8" fmla="*/ 0 w 1932"/>
              <a:gd name="T9" fmla="*/ 0 h 292"/>
              <a:gd name="T10" fmla="*/ 0 w 1932"/>
              <a:gd name="T11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2" h="292">
                <a:moveTo>
                  <a:pt x="0" y="292"/>
                </a:moveTo>
                <a:lnTo>
                  <a:pt x="1831" y="292"/>
                </a:lnTo>
                <a:lnTo>
                  <a:pt x="1932" y="143"/>
                </a:lnTo>
                <a:lnTo>
                  <a:pt x="1831" y="0"/>
                </a:lnTo>
                <a:lnTo>
                  <a:pt x="0" y="0"/>
                </a:lnTo>
                <a:lnTo>
                  <a:pt x="0" y="292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205652" y="5275834"/>
            <a:ext cx="545381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3024238" y="228619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70"/>
          <p:cNvSpPr txBox="1"/>
          <p:nvPr/>
        </p:nvSpPr>
        <p:spPr>
          <a:xfrm>
            <a:off x="6949286" y="2286194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3024238" y="293638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70"/>
          <p:cNvSpPr txBox="1"/>
          <p:nvPr/>
        </p:nvSpPr>
        <p:spPr>
          <a:xfrm>
            <a:off x="6949286" y="2936386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3024238" y="3599931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70"/>
          <p:cNvSpPr txBox="1"/>
          <p:nvPr/>
        </p:nvSpPr>
        <p:spPr>
          <a:xfrm>
            <a:off x="6949286" y="3599931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3024238" y="4287572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70"/>
          <p:cNvSpPr txBox="1"/>
          <p:nvPr/>
        </p:nvSpPr>
        <p:spPr>
          <a:xfrm>
            <a:off x="6949286" y="4287572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3024238" y="498075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70"/>
          <p:cNvSpPr txBox="1"/>
          <p:nvPr/>
        </p:nvSpPr>
        <p:spPr>
          <a:xfrm>
            <a:off x="6949286" y="4980754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5376787" y="4057788"/>
            <a:ext cx="1572811" cy="1572811"/>
          </a:xfrm>
          <a:prstGeom prst="ellipse">
            <a:avLst/>
          </a:prstGeom>
          <a:solidFill>
            <a:srgbClr val="196E4E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5" name="Freeform 16"/>
          <p:cNvSpPr>
            <a:spLocks noEditPoints="1"/>
          </p:cNvSpPr>
          <p:nvPr/>
        </p:nvSpPr>
        <p:spPr bwMode="auto">
          <a:xfrm>
            <a:off x="5756278" y="4374713"/>
            <a:ext cx="813829" cy="938960"/>
          </a:xfrm>
          <a:custGeom>
            <a:avLst/>
            <a:gdLst>
              <a:gd name="T0" fmla="*/ 396 w 792"/>
              <a:gd name="T1" fmla="*/ 85 h 914"/>
              <a:gd name="T2" fmla="*/ 395 w 792"/>
              <a:gd name="T3" fmla="*/ 10 h 914"/>
              <a:gd name="T4" fmla="*/ 547 w 792"/>
              <a:gd name="T5" fmla="*/ 166 h 914"/>
              <a:gd name="T6" fmla="*/ 615 w 792"/>
              <a:gd name="T7" fmla="*/ 329 h 914"/>
              <a:gd name="T8" fmla="*/ 626 w 792"/>
              <a:gd name="T9" fmla="*/ 424 h 914"/>
              <a:gd name="T10" fmla="*/ 573 w 792"/>
              <a:gd name="T11" fmla="*/ 499 h 914"/>
              <a:gd name="T12" fmla="*/ 567 w 792"/>
              <a:gd name="T13" fmla="*/ 668 h 914"/>
              <a:gd name="T14" fmla="*/ 763 w 792"/>
              <a:gd name="T15" fmla="*/ 914 h 914"/>
              <a:gd name="T16" fmla="*/ 395 w 792"/>
              <a:gd name="T17" fmla="*/ 847 h 914"/>
              <a:gd name="T18" fmla="*/ 453 w 792"/>
              <a:gd name="T19" fmla="*/ 775 h 914"/>
              <a:gd name="T20" fmla="*/ 574 w 792"/>
              <a:gd name="T21" fmla="*/ 699 h 914"/>
              <a:gd name="T22" fmla="*/ 399 w 792"/>
              <a:gd name="T23" fmla="*/ 820 h 914"/>
              <a:gd name="T24" fmla="*/ 395 w 792"/>
              <a:gd name="T25" fmla="*/ 786 h 914"/>
              <a:gd name="T26" fmla="*/ 518 w 792"/>
              <a:gd name="T27" fmla="*/ 665 h 914"/>
              <a:gd name="T28" fmla="*/ 396 w 792"/>
              <a:gd name="T29" fmla="*/ 629 h 914"/>
              <a:gd name="T30" fmla="*/ 395 w 792"/>
              <a:gd name="T31" fmla="*/ 604 h 914"/>
              <a:gd name="T32" fmla="*/ 556 w 792"/>
              <a:gd name="T33" fmla="*/ 480 h 914"/>
              <a:gd name="T34" fmla="*/ 595 w 792"/>
              <a:gd name="T35" fmla="*/ 343 h 914"/>
              <a:gd name="T36" fmla="*/ 531 w 792"/>
              <a:gd name="T37" fmla="*/ 440 h 914"/>
              <a:gd name="T38" fmla="*/ 550 w 792"/>
              <a:gd name="T39" fmla="*/ 336 h 914"/>
              <a:gd name="T40" fmla="*/ 529 w 792"/>
              <a:gd name="T41" fmla="*/ 238 h 914"/>
              <a:gd name="T42" fmla="*/ 475 w 792"/>
              <a:gd name="T43" fmla="*/ 217 h 914"/>
              <a:gd name="T44" fmla="*/ 395 w 792"/>
              <a:gd name="T45" fmla="*/ 82 h 914"/>
              <a:gd name="T46" fmla="*/ 3 w 792"/>
              <a:gd name="T47" fmla="*/ 836 h 914"/>
              <a:gd name="T48" fmla="*/ 285 w 792"/>
              <a:gd name="T49" fmla="*/ 588 h 914"/>
              <a:gd name="T50" fmla="*/ 188 w 792"/>
              <a:gd name="T51" fmla="*/ 475 h 914"/>
              <a:gd name="T52" fmla="*/ 165 w 792"/>
              <a:gd name="T53" fmla="*/ 367 h 914"/>
              <a:gd name="T54" fmla="*/ 176 w 792"/>
              <a:gd name="T55" fmla="*/ 318 h 914"/>
              <a:gd name="T56" fmla="*/ 246 w 792"/>
              <a:gd name="T57" fmla="*/ 69 h 914"/>
              <a:gd name="T58" fmla="*/ 263 w 792"/>
              <a:gd name="T59" fmla="*/ 53 h 914"/>
              <a:gd name="T60" fmla="*/ 395 w 792"/>
              <a:gd name="T61" fmla="*/ 243 h 914"/>
              <a:gd name="T62" fmla="*/ 264 w 792"/>
              <a:gd name="T63" fmla="*/ 238 h 914"/>
              <a:gd name="T64" fmla="*/ 244 w 792"/>
              <a:gd name="T65" fmla="*/ 342 h 914"/>
              <a:gd name="T66" fmla="*/ 236 w 792"/>
              <a:gd name="T67" fmla="*/ 420 h 914"/>
              <a:gd name="T68" fmla="*/ 195 w 792"/>
              <a:gd name="T69" fmla="*/ 344 h 914"/>
              <a:gd name="T70" fmla="*/ 395 w 792"/>
              <a:gd name="T71" fmla="*/ 604 h 914"/>
              <a:gd name="T72" fmla="*/ 311 w 792"/>
              <a:gd name="T73" fmla="*/ 606 h 914"/>
              <a:gd name="T74" fmla="*/ 395 w 792"/>
              <a:gd name="T75" fmla="*/ 786 h 914"/>
              <a:gd name="T76" fmla="*/ 268 w 792"/>
              <a:gd name="T77" fmla="*/ 674 h 914"/>
              <a:gd name="T78" fmla="*/ 215 w 792"/>
              <a:gd name="T79" fmla="*/ 696 h 914"/>
              <a:gd name="T80" fmla="*/ 340 w 792"/>
              <a:gd name="T81" fmla="*/ 783 h 914"/>
              <a:gd name="T82" fmla="*/ 395 w 792"/>
              <a:gd name="T83" fmla="*/ 914 h 914"/>
              <a:gd name="T84" fmla="*/ 395 w 792"/>
              <a:gd name="T85" fmla="*/ 50 h 914"/>
              <a:gd name="T86" fmla="*/ 360 w 792"/>
              <a:gd name="T87" fmla="*/ 17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2" h="914">
                <a:moveTo>
                  <a:pt x="395" y="82"/>
                </a:moveTo>
                <a:cubicBezTo>
                  <a:pt x="395" y="83"/>
                  <a:pt x="395" y="84"/>
                  <a:pt x="396" y="85"/>
                </a:cubicBezTo>
                <a:cubicBezTo>
                  <a:pt x="402" y="73"/>
                  <a:pt x="401" y="61"/>
                  <a:pt x="395" y="5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83" y="0"/>
                  <a:pt x="549" y="69"/>
                  <a:pt x="521" y="140"/>
                </a:cubicBezTo>
                <a:cubicBezTo>
                  <a:pt x="531" y="148"/>
                  <a:pt x="540" y="157"/>
                  <a:pt x="547" y="166"/>
                </a:cubicBezTo>
                <a:cubicBezTo>
                  <a:pt x="582" y="207"/>
                  <a:pt x="608" y="265"/>
                  <a:pt x="615" y="329"/>
                </a:cubicBezTo>
                <a:cubicBezTo>
                  <a:pt x="615" y="329"/>
                  <a:pt x="615" y="329"/>
                  <a:pt x="615" y="329"/>
                </a:cubicBezTo>
                <a:cubicBezTo>
                  <a:pt x="621" y="340"/>
                  <a:pt x="625" y="353"/>
                  <a:pt x="627" y="367"/>
                </a:cubicBezTo>
                <a:cubicBezTo>
                  <a:pt x="630" y="385"/>
                  <a:pt x="630" y="406"/>
                  <a:pt x="626" y="424"/>
                </a:cubicBezTo>
                <a:cubicBezTo>
                  <a:pt x="622" y="444"/>
                  <a:pt x="615" y="462"/>
                  <a:pt x="604" y="475"/>
                </a:cubicBezTo>
                <a:cubicBezTo>
                  <a:pt x="596" y="486"/>
                  <a:pt x="585" y="495"/>
                  <a:pt x="573" y="499"/>
                </a:cubicBezTo>
                <a:cubicBezTo>
                  <a:pt x="557" y="535"/>
                  <a:pt x="535" y="566"/>
                  <a:pt x="507" y="588"/>
                </a:cubicBezTo>
                <a:cubicBezTo>
                  <a:pt x="511" y="623"/>
                  <a:pt x="525" y="651"/>
                  <a:pt x="567" y="668"/>
                </a:cubicBezTo>
                <a:cubicBezTo>
                  <a:pt x="661" y="708"/>
                  <a:pt x="792" y="718"/>
                  <a:pt x="790" y="836"/>
                </a:cubicBezTo>
                <a:cubicBezTo>
                  <a:pt x="789" y="861"/>
                  <a:pt x="779" y="888"/>
                  <a:pt x="763" y="914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395" y="847"/>
                  <a:pt x="395" y="847"/>
                  <a:pt x="395" y="847"/>
                </a:cubicBezTo>
                <a:cubicBezTo>
                  <a:pt x="396" y="851"/>
                  <a:pt x="397" y="856"/>
                  <a:pt x="397" y="860"/>
                </a:cubicBezTo>
                <a:cubicBezTo>
                  <a:pt x="401" y="837"/>
                  <a:pt x="430" y="790"/>
                  <a:pt x="453" y="775"/>
                </a:cubicBezTo>
                <a:cubicBezTo>
                  <a:pt x="479" y="790"/>
                  <a:pt x="489" y="819"/>
                  <a:pt x="504" y="838"/>
                </a:cubicBezTo>
                <a:cubicBezTo>
                  <a:pt x="531" y="811"/>
                  <a:pt x="557" y="741"/>
                  <a:pt x="574" y="699"/>
                </a:cubicBezTo>
                <a:cubicBezTo>
                  <a:pt x="558" y="695"/>
                  <a:pt x="544" y="687"/>
                  <a:pt x="532" y="677"/>
                </a:cubicBezTo>
                <a:cubicBezTo>
                  <a:pt x="485" y="727"/>
                  <a:pt x="439" y="766"/>
                  <a:pt x="399" y="820"/>
                </a:cubicBezTo>
                <a:cubicBezTo>
                  <a:pt x="398" y="818"/>
                  <a:pt x="396" y="817"/>
                  <a:pt x="395" y="816"/>
                </a:cubicBezTo>
                <a:cubicBezTo>
                  <a:pt x="395" y="786"/>
                  <a:pt x="395" y="786"/>
                  <a:pt x="395" y="786"/>
                </a:cubicBezTo>
                <a:cubicBezTo>
                  <a:pt x="396" y="787"/>
                  <a:pt x="397" y="788"/>
                  <a:pt x="399" y="789"/>
                </a:cubicBezTo>
                <a:cubicBezTo>
                  <a:pt x="433" y="752"/>
                  <a:pt x="467" y="728"/>
                  <a:pt x="518" y="665"/>
                </a:cubicBezTo>
                <a:cubicBezTo>
                  <a:pt x="501" y="648"/>
                  <a:pt x="490" y="626"/>
                  <a:pt x="484" y="605"/>
                </a:cubicBezTo>
                <a:cubicBezTo>
                  <a:pt x="458" y="620"/>
                  <a:pt x="429" y="629"/>
                  <a:pt x="396" y="629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95" y="604"/>
                  <a:pt x="395" y="604"/>
                  <a:pt x="395" y="604"/>
                </a:cubicBezTo>
                <a:cubicBezTo>
                  <a:pt x="395" y="604"/>
                  <a:pt x="396" y="604"/>
                  <a:pt x="396" y="604"/>
                </a:cubicBezTo>
                <a:cubicBezTo>
                  <a:pt x="471" y="604"/>
                  <a:pt x="526" y="551"/>
                  <a:pt x="556" y="480"/>
                </a:cubicBezTo>
                <a:cubicBezTo>
                  <a:pt x="600" y="472"/>
                  <a:pt x="618" y="391"/>
                  <a:pt x="597" y="344"/>
                </a:cubicBezTo>
                <a:cubicBezTo>
                  <a:pt x="596" y="343"/>
                  <a:pt x="596" y="343"/>
                  <a:pt x="595" y="343"/>
                </a:cubicBezTo>
                <a:cubicBezTo>
                  <a:pt x="566" y="324"/>
                  <a:pt x="557" y="411"/>
                  <a:pt x="557" y="420"/>
                </a:cubicBezTo>
                <a:cubicBezTo>
                  <a:pt x="556" y="451"/>
                  <a:pt x="523" y="461"/>
                  <a:pt x="531" y="440"/>
                </a:cubicBezTo>
                <a:cubicBezTo>
                  <a:pt x="538" y="418"/>
                  <a:pt x="548" y="385"/>
                  <a:pt x="549" y="342"/>
                </a:cubicBezTo>
                <a:cubicBezTo>
                  <a:pt x="549" y="340"/>
                  <a:pt x="550" y="338"/>
                  <a:pt x="550" y="336"/>
                </a:cubicBezTo>
                <a:cubicBezTo>
                  <a:pt x="550" y="304"/>
                  <a:pt x="543" y="271"/>
                  <a:pt x="530" y="239"/>
                </a:cubicBezTo>
                <a:cubicBezTo>
                  <a:pt x="530" y="239"/>
                  <a:pt x="530" y="239"/>
                  <a:pt x="529" y="238"/>
                </a:cubicBezTo>
                <a:cubicBezTo>
                  <a:pt x="516" y="219"/>
                  <a:pt x="507" y="209"/>
                  <a:pt x="476" y="217"/>
                </a:cubicBezTo>
                <a:cubicBezTo>
                  <a:pt x="475" y="217"/>
                  <a:pt x="475" y="217"/>
                  <a:pt x="475" y="217"/>
                </a:cubicBezTo>
                <a:cubicBezTo>
                  <a:pt x="445" y="231"/>
                  <a:pt x="419" y="239"/>
                  <a:pt x="395" y="243"/>
                </a:cubicBezTo>
                <a:lnTo>
                  <a:pt x="395" y="82"/>
                </a:lnTo>
                <a:close/>
                <a:moveTo>
                  <a:pt x="29" y="914"/>
                </a:moveTo>
                <a:cubicBezTo>
                  <a:pt x="14" y="888"/>
                  <a:pt x="3" y="861"/>
                  <a:pt x="3" y="836"/>
                </a:cubicBezTo>
                <a:cubicBezTo>
                  <a:pt x="0" y="718"/>
                  <a:pt x="132" y="708"/>
                  <a:pt x="226" y="668"/>
                </a:cubicBezTo>
                <a:cubicBezTo>
                  <a:pt x="267" y="651"/>
                  <a:pt x="282" y="623"/>
                  <a:pt x="285" y="588"/>
                </a:cubicBezTo>
                <a:cubicBezTo>
                  <a:pt x="257" y="566"/>
                  <a:pt x="235" y="535"/>
                  <a:pt x="219" y="499"/>
                </a:cubicBezTo>
                <a:cubicBezTo>
                  <a:pt x="207" y="495"/>
                  <a:pt x="197" y="486"/>
                  <a:pt x="188" y="475"/>
                </a:cubicBezTo>
                <a:cubicBezTo>
                  <a:pt x="178" y="462"/>
                  <a:pt x="170" y="444"/>
                  <a:pt x="166" y="424"/>
                </a:cubicBezTo>
                <a:cubicBezTo>
                  <a:pt x="163" y="406"/>
                  <a:pt x="162" y="385"/>
                  <a:pt x="165" y="367"/>
                </a:cubicBezTo>
                <a:cubicBezTo>
                  <a:pt x="167" y="354"/>
                  <a:pt x="171" y="341"/>
                  <a:pt x="176" y="330"/>
                </a:cubicBezTo>
                <a:cubicBezTo>
                  <a:pt x="176" y="327"/>
                  <a:pt x="176" y="323"/>
                  <a:pt x="176" y="318"/>
                </a:cubicBezTo>
                <a:cubicBezTo>
                  <a:pt x="180" y="263"/>
                  <a:pt x="205" y="208"/>
                  <a:pt x="240" y="168"/>
                </a:cubicBezTo>
                <a:cubicBezTo>
                  <a:pt x="230" y="138"/>
                  <a:pt x="232" y="103"/>
                  <a:pt x="246" y="69"/>
                </a:cubicBezTo>
                <a:cubicBezTo>
                  <a:pt x="258" y="99"/>
                  <a:pt x="267" y="119"/>
                  <a:pt x="296" y="118"/>
                </a:cubicBezTo>
                <a:cubicBezTo>
                  <a:pt x="297" y="88"/>
                  <a:pt x="289" y="71"/>
                  <a:pt x="263" y="53"/>
                </a:cubicBezTo>
                <a:cubicBezTo>
                  <a:pt x="265" y="24"/>
                  <a:pt x="364" y="0"/>
                  <a:pt x="395" y="82"/>
                </a:cubicBezTo>
                <a:cubicBezTo>
                  <a:pt x="395" y="243"/>
                  <a:pt x="395" y="243"/>
                  <a:pt x="395" y="243"/>
                </a:cubicBezTo>
                <a:cubicBezTo>
                  <a:pt x="344" y="252"/>
                  <a:pt x="305" y="242"/>
                  <a:pt x="278" y="221"/>
                </a:cubicBezTo>
                <a:cubicBezTo>
                  <a:pt x="273" y="226"/>
                  <a:pt x="268" y="231"/>
                  <a:pt x="264" y="238"/>
                </a:cubicBezTo>
                <a:cubicBezTo>
                  <a:pt x="250" y="270"/>
                  <a:pt x="242" y="306"/>
                  <a:pt x="243" y="339"/>
                </a:cubicBezTo>
                <a:cubicBezTo>
                  <a:pt x="243" y="340"/>
                  <a:pt x="244" y="341"/>
                  <a:pt x="244" y="342"/>
                </a:cubicBezTo>
                <a:cubicBezTo>
                  <a:pt x="245" y="385"/>
                  <a:pt x="255" y="418"/>
                  <a:pt x="262" y="440"/>
                </a:cubicBezTo>
                <a:cubicBezTo>
                  <a:pt x="270" y="461"/>
                  <a:pt x="237" y="451"/>
                  <a:pt x="236" y="420"/>
                </a:cubicBezTo>
                <a:cubicBezTo>
                  <a:pt x="236" y="411"/>
                  <a:pt x="227" y="324"/>
                  <a:pt x="198" y="343"/>
                </a:cubicBezTo>
                <a:cubicBezTo>
                  <a:pt x="197" y="343"/>
                  <a:pt x="196" y="344"/>
                  <a:pt x="195" y="344"/>
                </a:cubicBezTo>
                <a:cubicBezTo>
                  <a:pt x="174" y="392"/>
                  <a:pt x="192" y="473"/>
                  <a:pt x="236" y="480"/>
                </a:cubicBezTo>
                <a:cubicBezTo>
                  <a:pt x="266" y="550"/>
                  <a:pt x="320" y="603"/>
                  <a:pt x="395" y="604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64" y="629"/>
                  <a:pt x="336" y="621"/>
                  <a:pt x="311" y="606"/>
                </a:cubicBezTo>
                <a:cubicBezTo>
                  <a:pt x="305" y="624"/>
                  <a:pt x="294" y="641"/>
                  <a:pt x="280" y="657"/>
                </a:cubicBezTo>
                <a:cubicBezTo>
                  <a:pt x="328" y="725"/>
                  <a:pt x="365" y="766"/>
                  <a:pt x="395" y="786"/>
                </a:cubicBezTo>
                <a:cubicBezTo>
                  <a:pt x="395" y="816"/>
                  <a:pt x="395" y="816"/>
                  <a:pt x="395" y="816"/>
                </a:cubicBezTo>
                <a:cubicBezTo>
                  <a:pt x="357" y="783"/>
                  <a:pt x="300" y="719"/>
                  <a:pt x="268" y="674"/>
                </a:cubicBezTo>
                <a:cubicBezTo>
                  <a:pt x="267" y="673"/>
                  <a:pt x="267" y="671"/>
                  <a:pt x="266" y="669"/>
                </a:cubicBezTo>
                <a:cubicBezTo>
                  <a:pt x="251" y="682"/>
                  <a:pt x="233" y="692"/>
                  <a:pt x="215" y="696"/>
                </a:cubicBezTo>
                <a:cubicBezTo>
                  <a:pt x="229" y="754"/>
                  <a:pt x="274" y="818"/>
                  <a:pt x="291" y="839"/>
                </a:cubicBezTo>
                <a:cubicBezTo>
                  <a:pt x="307" y="818"/>
                  <a:pt x="315" y="795"/>
                  <a:pt x="340" y="783"/>
                </a:cubicBezTo>
                <a:cubicBezTo>
                  <a:pt x="351" y="794"/>
                  <a:pt x="385" y="818"/>
                  <a:pt x="395" y="847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29" y="914"/>
                  <a:pt x="29" y="914"/>
                  <a:pt x="29" y="914"/>
                </a:cubicBezTo>
                <a:close/>
                <a:moveTo>
                  <a:pt x="395" y="50"/>
                </a:moveTo>
                <a:cubicBezTo>
                  <a:pt x="395" y="10"/>
                  <a:pt x="395" y="10"/>
                  <a:pt x="395" y="10"/>
                </a:cubicBezTo>
                <a:cubicBezTo>
                  <a:pt x="384" y="11"/>
                  <a:pt x="372" y="13"/>
                  <a:pt x="360" y="17"/>
                </a:cubicBezTo>
                <a:cubicBezTo>
                  <a:pt x="375" y="25"/>
                  <a:pt x="388" y="37"/>
                  <a:pt x="39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7899" y="4844193"/>
            <a:ext cx="884706" cy="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932605" y="2484976"/>
            <a:ext cx="1769413" cy="2359217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93780" y="4844193"/>
            <a:ext cx="884706" cy="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624367" y="2484976"/>
            <a:ext cx="1769413" cy="2359217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49598" y="4470463"/>
            <a:ext cx="294902" cy="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244500" y="2484977"/>
            <a:ext cx="1179608" cy="1985486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81885" y="4470463"/>
            <a:ext cx="294902" cy="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902276" y="2484977"/>
            <a:ext cx="1179608" cy="1985486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70113" y="2485747"/>
            <a:ext cx="379491" cy="1572811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360409" y="2485747"/>
            <a:ext cx="379491" cy="1572811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2018179" y="1469973"/>
            <a:ext cx="983007" cy="983007"/>
          </a:xfrm>
          <a:prstGeom prst="ellipse">
            <a:avLst/>
          </a:prstGeom>
          <a:noFill/>
          <a:ln w="28575">
            <a:solidFill>
              <a:srgbClr val="1273B8"/>
            </a:solidFill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7" name="Freeform 24"/>
          <p:cNvSpPr>
            <a:spLocks noEditPoints="1"/>
          </p:cNvSpPr>
          <p:nvPr/>
        </p:nvSpPr>
        <p:spPr bwMode="auto">
          <a:xfrm>
            <a:off x="2264141" y="1732110"/>
            <a:ext cx="491082" cy="458734"/>
          </a:xfrm>
          <a:custGeom>
            <a:avLst/>
            <a:gdLst/>
            <a:ahLst/>
            <a:cxnLst>
              <a:cxn ang="0">
                <a:pos x="77" y="16"/>
              </a:cxn>
              <a:cxn ang="0">
                <a:pos x="77" y="21"/>
              </a:cxn>
              <a:cxn ang="0">
                <a:pos x="72" y="21"/>
              </a:cxn>
              <a:cxn ang="0">
                <a:pos x="69" y="23"/>
              </a:cxn>
              <a:cxn ang="0">
                <a:pos x="8" y="23"/>
              </a:cxn>
              <a:cxn ang="0">
                <a:pos x="5" y="21"/>
              </a:cxn>
              <a:cxn ang="0">
                <a:pos x="0" y="21"/>
              </a:cxn>
              <a:cxn ang="0">
                <a:pos x="0" y="16"/>
              </a:cxn>
              <a:cxn ang="0">
                <a:pos x="38" y="0"/>
              </a:cxn>
              <a:cxn ang="0">
                <a:pos x="77" y="16"/>
              </a:cxn>
              <a:cxn ang="0">
                <a:pos x="77" y="67"/>
              </a:cxn>
              <a:cxn ang="0">
                <a:pos x="77" y="72"/>
              </a:cxn>
              <a:cxn ang="0">
                <a:pos x="0" y="72"/>
              </a:cxn>
              <a:cxn ang="0">
                <a:pos x="0" y="67"/>
              </a:cxn>
              <a:cxn ang="0">
                <a:pos x="3" y="65"/>
              </a:cxn>
              <a:cxn ang="0">
                <a:pos x="74" y="65"/>
              </a:cxn>
              <a:cxn ang="0">
                <a:pos x="77" y="67"/>
              </a:cxn>
              <a:cxn ang="0">
                <a:pos x="20" y="26"/>
              </a:cxn>
              <a:cxn ang="0">
                <a:pos x="20" y="57"/>
              </a:cxn>
              <a:cxn ang="0">
                <a:pos x="25" y="57"/>
              </a:cxn>
              <a:cxn ang="0">
                <a:pos x="25" y="26"/>
              </a:cxn>
              <a:cxn ang="0">
                <a:pos x="36" y="26"/>
              </a:cxn>
              <a:cxn ang="0">
                <a:pos x="36" y="57"/>
              </a:cxn>
              <a:cxn ang="0">
                <a:pos x="41" y="57"/>
              </a:cxn>
              <a:cxn ang="0">
                <a:pos x="41" y="26"/>
              </a:cxn>
              <a:cxn ang="0">
                <a:pos x="51" y="26"/>
              </a:cxn>
              <a:cxn ang="0">
                <a:pos x="51" y="57"/>
              </a:cxn>
              <a:cxn ang="0">
                <a:pos x="56" y="57"/>
              </a:cxn>
              <a:cxn ang="0">
                <a:pos x="56" y="26"/>
              </a:cxn>
              <a:cxn ang="0">
                <a:pos x="67" y="26"/>
              </a:cxn>
              <a:cxn ang="0">
                <a:pos x="67" y="57"/>
              </a:cxn>
              <a:cxn ang="0">
                <a:pos x="69" y="57"/>
              </a:cxn>
              <a:cxn ang="0">
                <a:pos x="72" y="59"/>
              </a:cxn>
              <a:cxn ang="0">
                <a:pos x="72" y="62"/>
              </a:cxn>
              <a:cxn ang="0">
                <a:pos x="5" y="62"/>
              </a:cxn>
              <a:cxn ang="0">
                <a:pos x="5" y="59"/>
              </a:cxn>
              <a:cxn ang="0">
                <a:pos x="8" y="57"/>
              </a:cxn>
              <a:cxn ang="0">
                <a:pos x="10" y="57"/>
              </a:cxn>
              <a:cxn ang="0">
                <a:pos x="10" y="26"/>
              </a:cxn>
              <a:cxn ang="0">
                <a:pos x="20" y="26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1273B8"/>
          </a:solidFill>
          <a:ln w="9525">
            <a:solidFill>
              <a:srgbClr val="1273B8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312472" y="1469973"/>
            <a:ext cx="983007" cy="983007"/>
          </a:xfrm>
          <a:prstGeom prst="ellipse">
            <a:avLst/>
          </a:prstGeom>
          <a:noFill/>
          <a:ln w="28575">
            <a:solidFill>
              <a:srgbClr val="262626"/>
            </a:solidFill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8" name="Freeform 101"/>
          <p:cNvSpPr>
            <a:spLocks noEditPoints="1"/>
          </p:cNvSpPr>
          <p:nvPr/>
        </p:nvSpPr>
        <p:spPr bwMode="auto">
          <a:xfrm>
            <a:off x="3453974" y="1726986"/>
            <a:ext cx="700005" cy="463858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507245" y="1469973"/>
            <a:ext cx="983007" cy="983007"/>
          </a:xfrm>
          <a:prstGeom prst="ellipse">
            <a:avLst/>
          </a:prstGeom>
          <a:noFill/>
          <a:ln w="28575">
            <a:solidFill>
              <a:srgbClr val="262626"/>
            </a:solidFill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9" name="Freeform 181"/>
          <p:cNvSpPr/>
          <p:nvPr/>
        </p:nvSpPr>
        <p:spPr bwMode="auto">
          <a:xfrm>
            <a:off x="6824361" y="1630261"/>
            <a:ext cx="348774" cy="657306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030906" y="1469973"/>
            <a:ext cx="983007" cy="983007"/>
          </a:xfrm>
          <a:prstGeom prst="ellipse">
            <a:avLst/>
          </a:prstGeom>
          <a:noFill/>
          <a:ln w="28575">
            <a:solidFill>
              <a:srgbClr val="1273B8"/>
            </a:solidFill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40" name="Freeform 161"/>
          <p:cNvSpPr>
            <a:spLocks noEditPoints="1"/>
          </p:cNvSpPr>
          <p:nvPr/>
        </p:nvSpPr>
        <p:spPr bwMode="auto">
          <a:xfrm>
            <a:off x="8258481" y="1677588"/>
            <a:ext cx="527855" cy="567776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3" y="36"/>
              </a:cxn>
              <a:cxn ang="0">
                <a:pos x="52" y="41"/>
              </a:cxn>
              <a:cxn ang="0">
                <a:pos x="52" y="42"/>
              </a:cxn>
              <a:cxn ang="0">
                <a:pos x="50" y="49"/>
              </a:cxn>
              <a:cxn ang="0">
                <a:pos x="39" y="59"/>
              </a:cxn>
              <a:cxn ang="0">
                <a:pos x="37" y="59"/>
              </a:cxn>
              <a:cxn ang="0">
                <a:pos x="34" y="59"/>
              </a:cxn>
              <a:cxn ang="0">
                <a:pos x="20" y="56"/>
              </a:cxn>
              <a:cxn ang="0">
                <a:pos x="15" y="55"/>
              </a:cxn>
              <a:cxn ang="0">
                <a:pos x="4" y="55"/>
              </a:cxn>
              <a:cxn ang="0">
                <a:pos x="0" y="50"/>
              </a:cxn>
              <a:cxn ang="0">
                <a:pos x="0" y="27"/>
              </a:cxn>
              <a:cxn ang="0">
                <a:pos x="4" y="23"/>
              </a:cxn>
              <a:cxn ang="0">
                <a:pos x="14" y="23"/>
              </a:cxn>
              <a:cxn ang="0">
                <a:pos x="19" y="17"/>
              </a:cxn>
              <a:cxn ang="0">
                <a:pos x="23" y="13"/>
              </a:cxn>
              <a:cxn ang="0">
                <a:pos x="27" y="1"/>
              </a:cxn>
              <a:cxn ang="0">
                <a:pos x="31" y="0"/>
              </a:cxn>
              <a:cxn ang="0">
                <a:pos x="40" y="5"/>
              </a:cxn>
              <a:cxn ang="0">
                <a:pos x="41" y="11"/>
              </a:cxn>
              <a:cxn ang="0">
                <a:pos x="39" y="18"/>
              </a:cxn>
              <a:cxn ang="0">
                <a:pos x="45" y="18"/>
              </a:cxn>
              <a:cxn ang="0">
                <a:pos x="55" y="27"/>
              </a:cxn>
              <a:cxn ang="0">
                <a:pos x="53" y="33"/>
              </a:cxn>
              <a:cxn ang="0">
                <a:pos x="7" y="46"/>
              </a:cxn>
              <a:cxn ang="0">
                <a:pos x="4" y="48"/>
              </a:cxn>
              <a:cxn ang="0">
                <a:pos x="7" y="50"/>
              </a:cxn>
              <a:cxn ang="0">
                <a:pos x="9" y="48"/>
              </a:cxn>
              <a:cxn ang="0">
                <a:pos x="7" y="46"/>
              </a:cxn>
              <a:cxn ang="0">
                <a:pos x="45" y="23"/>
              </a:cxn>
              <a:cxn ang="0">
                <a:pos x="33" y="23"/>
              </a:cxn>
              <a:cxn ang="0">
                <a:pos x="36" y="11"/>
              </a:cxn>
              <a:cxn ang="0">
                <a:pos x="31" y="5"/>
              </a:cxn>
              <a:cxn ang="0">
                <a:pos x="26" y="16"/>
              </a:cxn>
              <a:cxn ang="0">
                <a:pos x="23" y="19"/>
              </a:cxn>
              <a:cxn ang="0">
                <a:pos x="15" y="27"/>
              </a:cxn>
              <a:cxn ang="0">
                <a:pos x="13" y="27"/>
              </a:cxn>
              <a:cxn ang="0">
                <a:pos x="13" y="50"/>
              </a:cxn>
              <a:cxn ang="0">
                <a:pos x="15" y="50"/>
              </a:cxn>
              <a:cxn ang="0">
                <a:pos x="22" y="52"/>
              </a:cxn>
              <a:cxn ang="0">
                <a:pos x="34" y="55"/>
              </a:cxn>
              <a:cxn ang="0">
                <a:pos x="38" y="55"/>
              </a:cxn>
              <a:cxn ang="0">
                <a:pos x="45" y="49"/>
              </a:cxn>
              <a:cxn ang="0">
                <a:pos x="45" y="47"/>
              </a:cxn>
              <a:cxn ang="0">
                <a:pos x="47" y="42"/>
              </a:cxn>
              <a:cxn ang="0">
                <a:pos x="47" y="40"/>
              </a:cxn>
              <a:cxn ang="0">
                <a:pos x="49" y="36"/>
              </a:cxn>
              <a:cxn ang="0">
                <a:pos x="47" y="32"/>
              </a:cxn>
              <a:cxn ang="0">
                <a:pos x="50" y="27"/>
              </a:cxn>
              <a:cxn ang="0">
                <a:pos x="45" y="23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1273B8"/>
          </a:solidFill>
          <a:ln w="9525">
            <a:solidFill>
              <a:srgbClr val="1273B8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68900" y="1469973"/>
            <a:ext cx="983007" cy="983007"/>
          </a:xfrm>
          <a:prstGeom prst="ellipse">
            <a:avLst/>
          </a:prstGeom>
          <a:noFill/>
          <a:ln w="28575">
            <a:solidFill>
              <a:srgbClr val="1273B8"/>
            </a:solidFill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41" name="Freeform 103"/>
          <p:cNvSpPr>
            <a:spLocks noEditPoints="1"/>
          </p:cNvSpPr>
          <p:nvPr/>
        </p:nvSpPr>
        <p:spPr bwMode="auto">
          <a:xfrm>
            <a:off x="5154430" y="1634051"/>
            <a:ext cx="444713" cy="65484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1273B8"/>
          </a:solidFill>
          <a:ln w="9525">
            <a:solidFill>
              <a:srgbClr val="1273B8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308815" y="1469973"/>
            <a:ext cx="983007" cy="983007"/>
          </a:xfrm>
          <a:prstGeom prst="ellipse">
            <a:avLst/>
          </a:prstGeom>
          <a:noFill/>
          <a:ln w="28575">
            <a:solidFill>
              <a:srgbClr val="262626"/>
            </a:solidFill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42" name="Freeform 130"/>
          <p:cNvSpPr>
            <a:spLocks noChangeAspect="1" noEditPoints="1"/>
          </p:cNvSpPr>
          <p:nvPr/>
        </p:nvSpPr>
        <p:spPr bwMode="auto">
          <a:xfrm>
            <a:off x="9523126" y="1684284"/>
            <a:ext cx="554386" cy="554386"/>
          </a:xfrm>
          <a:custGeom>
            <a:avLst/>
            <a:gdLst/>
            <a:ahLst/>
            <a:cxnLst>
              <a:cxn ang="0">
                <a:pos x="62" y="67"/>
              </a:cxn>
              <a:cxn ang="0">
                <a:pos x="59" y="66"/>
              </a:cxn>
              <a:cxn ang="0">
                <a:pos x="45" y="52"/>
              </a:cxn>
              <a:cxn ang="0">
                <a:pos x="29" y="57"/>
              </a:cxn>
              <a:cxn ang="0">
                <a:pos x="0" y="29"/>
              </a:cxn>
              <a:cxn ang="0">
                <a:pos x="29" y="0"/>
              </a:cxn>
              <a:cxn ang="0">
                <a:pos x="57" y="29"/>
              </a:cxn>
              <a:cxn ang="0">
                <a:pos x="52" y="45"/>
              </a:cxn>
              <a:cxn ang="0">
                <a:pos x="66" y="59"/>
              </a:cxn>
              <a:cxn ang="0">
                <a:pos x="67" y="62"/>
              </a:cxn>
              <a:cxn ang="0">
                <a:pos x="62" y="67"/>
              </a:cxn>
              <a:cxn ang="0">
                <a:pos x="29" y="11"/>
              </a:cxn>
              <a:cxn ang="0">
                <a:pos x="11" y="29"/>
              </a:cxn>
              <a:cxn ang="0">
                <a:pos x="29" y="47"/>
              </a:cxn>
              <a:cxn ang="0">
                <a:pos x="47" y="29"/>
              </a:cxn>
              <a:cxn ang="0">
                <a:pos x="29" y="11"/>
              </a:cxn>
              <a:cxn ang="0">
                <a:pos x="42" y="30"/>
              </a:cxn>
              <a:cxn ang="0">
                <a:pos x="40" y="31"/>
              </a:cxn>
              <a:cxn ang="0">
                <a:pos x="31" y="31"/>
              </a:cxn>
              <a:cxn ang="0">
                <a:pos x="31" y="40"/>
              </a:cxn>
              <a:cxn ang="0">
                <a:pos x="30" y="42"/>
              </a:cxn>
              <a:cxn ang="0">
                <a:pos x="27" y="42"/>
              </a:cxn>
              <a:cxn ang="0">
                <a:pos x="26" y="40"/>
              </a:cxn>
              <a:cxn ang="0">
                <a:pos x="26" y="31"/>
              </a:cxn>
              <a:cxn ang="0">
                <a:pos x="17" y="31"/>
              </a:cxn>
              <a:cxn ang="0">
                <a:pos x="16" y="30"/>
              </a:cxn>
              <a:cxn ang="0">
                <a:pos x="16" y="27"/>
              </a:cxn>
              <a:cxn ang="0">
                <a:pos x="17" y="26"/>
              </a:cxn>
              <a:cxn ang="0">
                <a:pos x="26" y="26"/>
              </a:cxn>
              <a:cxn ang="0">
                <a:pos x="26" y="17"/>
              </a:cxn>
              <a:cxn ang="0">
                <a:pos x="27" y="16"/>
              </a:cxn>
              <a:cxn ang="0">
                <a:pos x="30" y="16"/>
              </a:cxn>
              <a:cxn ang="0">
                <a:pos x="31" y="17"/>
              </a:cxn>
              <a:cxn ang="0">
                <a:pos x="31" y="26"/>
              </a:cxn>
              <a:cxn ang="0">
                <a:pos x="40" y="26"/>
              </a:cxn>
              <a:cxn ang="0">
                <a:pos x="42" y="27"/>
              </a:cxn>
              <a:cxn ang="0">
                <a:pos x="42" y="30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5827" y="5445936"/>
            <a:ext cx="28259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0177" y="5445936"/>
            <a:ext cx="30346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49636" y="5205625"/>
            <a:ext cx="125515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en-US" altLang="zh-CN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97366" y="5227562"/>
            <a:ext cx="125515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 algn="r"/>
            <a:r>
              <a:rPr lang="en-US" altLang="zh-CN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43218" r="1752" b="1329"/>
          <a:stretch>
            <a:fillRect/>
          </a:stretch>
        </p:blipFill>
        <p:spPr>
          <a:xfrm>
            <a:off x="5135896" y="4297148"/>
            <a:ext cx="2024263" cy="1406464"/>
          </a:xfrm>
          <a:custGeom>
            <a:avLst/>
            <a:gdLst>
              <a:gd name="connsiteX0" fmla="*/ 0 w 2024263"/>
              <a:gd name="connsiteY0" fmla="*/ 0 h 1406464"/>
              <a:gd name="connsiteX1" fmla="*/ 2024263 w 2024263"/>
              <a:gd name="connsiteY1" fmla="*/ 0 h 1406464"/>
              <a:gd name="connsiteX2" fmla="*/ 2024263 w 2024263"/>
              <a:gd name="connsiteY2" fmla="*/ 1406464 h 1406464"/>
              <a:gd name="connsiteX3" fmla="*/ 0 w 2024263"/>
              <a:gd name="connsiteY3" fmla="*/ 1406464 h 140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263" h="1406464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46969" r="6708"/>
          <a:stretch>
            <a:fillRect/>
          </a:stretch>
        </p:blipFill>
        <p:spPr>
          <a:xfrm>
            <a:off x="3023664" y="4297148"/>
            <a:ext cx="2024263" cy="1406464"/>
          </a:xfrm>
          <a:custGeom>
            <a:avLst/>
            <a:gdLst>
              <a:gd name="connsiteX0" fmla="*/ 0 w 2024263"/>
              <a:gd name="connsiteY0" fmla="*/ 0 h 1406464"/>
              <a:gd name="connsiteX1" fmla="*/ 2024263 w 2024263"/>
              <a:gd name="connsiteY1" fmla="*/ 0 h 1406464"/>
              <a:gd name="connsiteX2" fmla="*/ 2024263 w 2024263"/>
              <a:gd name="connsiteY2" fmla="*/ 1406464 h 1406464"/>
              <a:gd name="connsiteX3" fmla="*/ 0 w 2024263"/>
              <a:gd name="connsiteY3" fmla="*/ 1406464 h 140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263" h="1406464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9973" r="5206" b="14520"/>
          <a:stretch>
            <a:fillRect/>
          </a:stretch>
        </p:blipFill>
        <p:spPr>
          <a:xfrm>
            <a:off x="911427" y="4297148"/>
            <a:ext cx="2024263" cy="1406464"/>
          </a:xfrm>
          <a:custGeom>
            <a:avLst/>
            <a:gdLst>
              <a:gd name="connsiteX0" fmla="*/ 0 w 2024263"/>
              <a:gd name="connsiteY0" fmla="*/ 0 h 1406464"/>
              <a:gd name="connsiteX1" fmla="*/ 2024263 w 2024263"/>
              <a:gd name="connsiteY1" fmla="*/ 0 h 1406464"/>
              <a:gd name="connsiteX2" fmla="*/ 2024263 w 2024263"/>
              <a:gd name="connsiteY2" fmla="*/ 1406464 h 1406464"/>
              <a:gd name="connsiteX3" fmla="*/ 0 w 2024263"/>
              <a:gd name="connsiteY3" fmla="*/ 1406464 h 140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263" h="1406464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sp>
        <p:nvSpPr>
          <p:cNvPr id="59" name="菱形 58"/>
          <p:cNvSpPr/>
          <p:nvPr/>
        </p:nvSpPr>
        <p:spPr>
          <a:xfrm>
            <a:off x="7640277" y="1996943"/>
            <a:ext cx="3832324" cy="3832324"/>
          </a:xfrm>
          <a:prstGeom prst="diamond">
            <a:avLst/>
          </a:prstGeom>
          <a:solidFill>
            <a:srgbClr val="196E4E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" name="菱形 60"/>
          <p:cNvSpPr/>
          <p:nvPr/>
        </p:nvSpPr>
        <p:spPr>
          <a:xfrm>
            <a:off x="8116275" y="2472944"/>
            <a:ext cx="2880320" cy="2880320"/>
          </a:xfrm>
          <a:prstGeom prst="diamond">
            <a:avLst/>
          </a:prstGeom>
          <a:solidFill>
            <a:srgbClr val="1273B8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2" name="Freeform 37"/>
          <p:cNvSpPr>
            <a:spLocks noEditPoints="1"/>
          </p:cNvSpPr>
          <p:nvPr/>
        </p:nvSpPr>
        <p:spPr bwMode="auto">
          <a:xfrm>
            <a:off x="9176444" y="3524463"/>
            <a:ext cx="934785" cy="777281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640273" y="2004037"/>
            <a:ext cx="1536171" cy="1536171"/>
          </a:xfrm>
          <a:prstGeom prst="ellipse">
            <a:avLst/>
          </a:prstGeom>
          <a:solidFill>
            <a:srgbClr val="1273B8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5" name="Freeform 42"/>
          <p:cNvSpPr>
            <a:spLocks noChangeAspect="1" noEditPoints="1"/>
          </p:cNvSpPr>
          <p:nvPr/>
        </p:nvSpPr>
        <p:spPr bwMode="auto">
          <a:xfrm>
            <a:off x="8089816" y="2383322"/>
            <a:ext cx="607859" cy="7776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7644308" y="4201137"/>
            <a:ext cx="1536171" cy="1536171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8" name="Freeform 47"/>
          <p:cNvSpPr>
            <a:spLocks noChangeAspect="1" noEditPoints="1"/>
          </p:cNvSpPr>
          <p:nvPr/>
        </p:nvSpPr>
        <p:spPr bwMode="auto">
          <a:xfrm>
            <a:off x="7933017" y="4618876"/>
            <a:ext cx="958752" cy="7776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9816008" y="4201137"/>
            <a:ext cx="1536171" cy="1536171"/>
          </a:xfrm>
          <a:prstGeom prst="ellipse">
            <a:avLst/>
          </a:prstGeom>
          <a:solidFill>
            <a:srgbClr val="1273B8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2" name="Freeform 52"/>
          <p:cNvSpPr>
            <a:spLocks noEditPoints="1"/>
          </p:cNvSpPr>
          <p:nvPr/>
        </p:nvSpPr>
        <p:spPr bwMode="auto">
          <a:xfrm>
            <a:off x="10287997" y="4898710"/>
            <a:ext cx="608797" cy="333455"/>
          </a:xfrm>
          <a:custGeom>
            <a:avLst/>
            <a:gdLst>
              <a:gd name="T0" fmla="*/ 148 w 186"/>
              <a:gd name="T1" fmla="*/ 81 h 102"/>
              <a:gd name="T2" fmla="*/ 92 w 186"/>
              <a:gd name="T3" fmla="*/ 88 h 102"/>
              <a:gd name="T4" fmla="*/ 92 w 186"/>
              <a:gd name="T5" fmla="*/ 64 h 102"/>
              <a:gd name="T6" fmla="*/ 148 w 186"/>
              <a:gd name="T7" fmla="*/ 71 h 102"/>
              <a:gd name="T8" fmla="*/ 92 w 186"/>
              <a:gd name="T9" fmla="*/ 64 h 102"/>
              <a:gd name="T10" fmla="*/ 186 w 186"/>
              <a:gd name="T11" fmla="*/ 44 h 102"/>
              <a:gd name="T12" fmla="*/ 92 w 186"/>
              <a:gd name="T13" fmla="*/ 51 h 102"/>
              <a:gd name="T14" fmla="*/ 92 w 186"/>
              <a:gd name="T15" fmla="*/ 25 h 102"/>
              <a:gd name="T16" fmla="*/ 186 w 186"/>
              <a:gd name="T17" fmla="*/ 32 h 102"/>
              <a:gd name="T18" fmla="*/ 92 w 186"/>
              <a:gd name="T19" fmla="*/ 25 h 102"/>
              <a:gd name="T20" fmla="*/ 186 w 186"/>
              <a:gd name="T21" fmla="*/ 6 h 102"/>
              <a:gd name="T22" fmla="*/ 92 w 186"/>
              <a:gd name="T23" fmla="*/ 13 h 102"/>
              <a:gd name="T24" fmla="*/ 28 w 186"/>
              <a:gd name="T25" fmla="*/ 3 h 102"/>
              <a:gd name="T26" fmla="*/ 26 w 186"/>
              <a:gd name="T27" fmla="*/ 4 h 102"/>
              <a:gd name="T28" fmla="*/ 25 w 186"/>
              <a:gd name="T29" fmla="*/ 4 h 102"/>
              <a:gd name="T30" fmla="*/ 24 w 186"/>
              <a:gd name="T31" fmla="*/ 5 h 102"/>
              <a:gd name="T32" fmla="*/ 24 w 186"/>
              <a:gd name="T33" fmla="*/ 5 h 102"/>
              <a:gd name="T34" fmla="*/ 23 w 186"/>
              <a:gd name="T35" fmla="*/ 6 h 102"/>
              <a:gd name="T36" fmla="*/ 23 w 186"/>
              <a:gd name="T37" fmla="*/ 6 h 102"/>
              <a:gd name="T38" fmla="*/ 22 w 186"/>
              <a:gd name="T39" fmla="*/ 6 h 102"/>
              <a:gd name="T40" fmla="*/ 21 w 186"/>
              <a:gd name="T41" fmla="*/ 7 h 102"/>
              <a:gd name="T42" fmla="*/ 21 w 186"/>
              <a:gd name="T43" fmla="*/ 7 h 102"/>
              <a:gd name="T44" fmla="*/ 20 w 186"/>
              <a:gd name="T45" fmla="*/ 8 h 102"/>
              <a:gd name="T46" fmla="*/ 20 w 186"/>
              <a:gd name="T47" fmla="*/ 8 h 102"/>
              <a:gd name="T48" fmla="*/ 19 w 186"/>
              <a:gd name="T49" fmla="*/ 8 h 102"/>
              <a:gd name="T50" fmla="*/ 19 w 186"/>
              <a:gd name="T51" fmla="*/ 9 h 102"/>
              <a:gd name="T52" fmla="*/ 18 w 186"/>
              <a:gd name="T53" fmla="*/ 9 h 102"/>
              <a:gd name="T54" fmla="*/ 18 w 186"/>
              <a:gd name="T55" fmla="*/ 10 h 102"/>
              <a:gd name="T56" fmla="*/ 18 w 186"/>
              <a:gd name="T57" fmla="*/ 10 h 102"/>
              <a:gd name="T58" fmla="*/ 8 w 186"/>
              <a:gd name="T59" fmla="*/ 28 h 102"/>
              <a:gd name="T60" fmla="*/ 2 w 186"/>
              <a:gd name="T61" fmla="*/ 61 h 102"/>
              <a:gd name="T62" fmla="*/ 40 w 186"/>
              <a:gd name="T63" fmla="*/ 1 h 102"/>
              <a:gd name="T64" fmla="*/ 16 w 186"/>
              <a:gd name="T65" fmla="*/ 30 h 102"/>
              <a:gd name="T66" fmla="*/ 42 w 186"/>
              <a:gd name="T67" fmla="*/ 16 h 102"/>
              <a:gd name="T68" fmla="*/ 45 w 186"/>
              <a:gd name="T69" fmla="*/ 30 h 102"/>
              <a:gd name="T70" fmla="*/ 49 w 186"/>
              <a:gd name="T71" fmla="*/ 30 h 102"/>
              <a:gd name="T72" fmla="*/ 64 w 186"/>
              <a:gd name="T73" fmla="*/ 33 h 102"/>
              <a:gd name="T74" fmla="*/ 15 w 186"/>
              <a:gd name="T75" fmla="*/ 33 h 102"/>
              <a:gd name="T76" fmla="*/ 16 w 186"/>
              <a:gd name="T77" fmla="*/ 30 h 102"/>
              <a:gd name="T78" fmla="*/ 53 w 186"/>
              <a:gd name="T79" fmla="*/ 38 h 102"/>
              <a:gd name="T80" fmla="*/ 46 w 186"/>
              <a:gd name="T81" fmla="*/ 38 h 102"/>
              <a:gd name="T82" fmla="*/ 29 w 186"/>
              <a:gd name="T83" fmla="*/ 35 h 102"/>
              <a:gd name="T84" fmla="*/ 29 w 186"/>
              <a:gd name="T85" fmla="*/ 42 h 102"/>
              <a:gd name="T86" fmla="*/ 29 w 186"/>
              <a:gd name="T87" fmla="*/ 35 h 102"/>
              <a:gd name="T88" fmla="*/ 0 w 186"/>
              <a:gd name="T89" fmla="*/ 102 h 102"/>
              <a:gd name="T90" fmla="*/ 28 w 186"/>
              <a:gd name="T91" fmla="*/ 96 h 102"/>
              <a:gd name="T92" fmla="*/ 79 w 186"/>
              <a:gd name="T9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02">
                <a:moveTo>
                  <a:pt x="92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1"/>
                  <a:pt x="92" y="81"/>
                  <a:pt x="92" y="81"/>
                </a:cubicBezTo>
                <a:close/>
                <a:moveTo>
                  <a:pt x="92" y="64"/>
                </a:moveTo>
                <a:cubicBezTo>
                  <a:pt x="148" y="64"/>
                  <a:pt x="148" y="64"/>
                  <a:pt x="148" y="6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64"/>
                  <a:pt x="92" y="64"/>
                  <a:pt x="92" y="64"/>
                </a:cubicBezTo>
                <a:close/>
                <a:moveTo>
                  <a:pt x="92" y="44"/>
                </a:moveTo>
                <a:cubicBezTo>
                  <a:pt x="186" y="44"/>
                  <a:pt x="186" y="44"/>
                  <a:pt x="186" y="44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44"/>
                  <a:pt x="92" y="44"/>
                  <a:pt x="92" y="44"/>
                </a:cubicBezTo>
                <a:close/>
                <a:moveTo>
                  <a:pt x="92" y="25"/>
                </a:moveTo>
                <a:cubicBezTo>
                  <a:pt x="186" y="25"/>
                  <a:pt x="186" y="25"/>
                  <a:pt x="186" y="25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25"/>
                  <a:pt x="92" y="25"/>
                  <a:pt x="92" y="25"/>
                </a:cubicBezTo>
                <a:close/>
                <a:moveTo>
                  <a:pt x="92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13"/>
                  <a:pt x="186" y="13"/>
                  <a:pt x="18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92" y="6"/>
                  <a:pt x="92" y="6"/>
                </a:cubicBezTo>
                <a:close/>
                <a:moveTo>
                  <a:pt x="28" y="3"/>
                </a:moveTo>
                <a:cubicBezTo>
                  <a:pt x="28" y="3"/>
                  <a:pt x="28" y="3"/>
                  <a:pt x="28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3" y="15"/>
                  <a:pt x="9" y="21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8"/>
                  <a:pt x="17" y="55"/>
                  <a:pt x="2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82" y="40"/>
                  <a:pt x="74" y="0"/>
                  <a:pt x="40" y="1"/>
                </a:cubicBezTo>
                <a:cubicBezTo>
                  <a:pt x="36" y="1"/>
                  <a:pt x="31" y="2"/>
                  <a:pt x="28" y="3"/>
                </a:cubicBezTo>
                <a:close/>
                <a:moveTo>
                  <a:pt x="16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30"/>
                  <a:pt x="43" y="30"/>
                  <a:pt x="4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30"/>
                  <a:pt x="49" y="30"/>
                  <a:pt x="49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7"/>
                  <a:pt x="53" y="58"/>
                  <a:pt x="40" y="58"/>
                </a:cubicBezTo>
                <a:cubicBezTo>
                  <a:pt x="26" y="58"/>
                  <a:pt x="15" y="47"/>
                  <a:pt x="15" y="33"/>
                </a:cubicBezTo>
                <a:cubicBezTo>
                  <a:pt x="15" y="31"/>
                  <a:pt x="15" y="29"/>
                  <a:pt x="16" y="27"/>
                </a:cubicBezTo>
                <a:cubicBezTo>
                  <a:pt x="16" y="29"/>
                  <a:pt x="16" y="30"/>
                  <a:pt x="16" y="30"/>
                </a:cubicBezTo>
                <a:close/>
                <a:moveTo>
                  <a:pt x="49" y="35"/>
                </a:moveTo>
                <a:cubicBezTo>
                  <a:pt x="51" y="35"/>
                  <a:pt x="53" y="37"/>
                  <a:pt x="53" y="38"/>
                </a:cubicBezTo>
                <a:cubicBezTo>
                  <a:pt x="53" y="40"/>
                  <a:pt x="51" y="42"/>
                  <a:pt x="49" y="42"/>
                </a:cubicBezTo>
                <a:cubicBezTo>
                  <a:pt x="47" y="42"/>
                  <a:pt x="46" y="40"/>
                  <a:pt x="46" y="38"/>
                </a:cubicBezTo>
                <a:cubicBezTo>
                  <a:pt x="46" y="37"/>
                  <a:pt x="47" y="35"/>
                  <a:pt x="49" y="35"/>
                </a:cubicBezTo>
                <a:close/>
                <a:moveTo>
                  <a:pt x="29" y="35"/>
                </a:moveTo>
                <a:cubicBezTo>
                  <a:pt x="31" y="35"/>
                  <a:pt x="33" y="37"/>
                  <a:pt x="33" y="38"/>
                </a:cubicBezTo>
                <a:cubicBezTo>
                  <a:pt x="33" y="40"/>
                  <a:pt x="31" y="42"/>
                  <a:pt x="29" y="42"/>
                </a:cubicBezTo>
                <a:cubicBezTo>
                  <a:pt x="28" y="42"/>
                  <a:pt x="26" y="40"/>
                  <a:pt x="26" y="38"/>
                </a:cubicBezTo>
                <a:cubicBezTo>
                  <a:pt x="26" y="37"/>
                  <a:pt x="28" y="35"/>
                  <a:pt x="29" y="35"/>
                </a:cubicBezTo>
                <a:close/>
                <a:moveTo>
                  <a:pt x="79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2" y="68"/>
                  <a:pt x="28" y="63"/>
                </a:cubicBezTo>
                <a:cubicBezTo>
                  <a:pt x="28" y="96"/>
                  <a:pt x="28" y="96"/>
                  <a:pt x="28" y="96"/>
                </a:cubicBezTo>
                <a:cubicBezTo>
                  <a:pt x="51" y="63"/>
                  <a:pt x="51" y="63"/>
                  <a:pt x="51" y="63"/>
                </a:cubicBezTo>
                <a:cubicBezTo>
                  <a:pt x="67" y="68"/>
                  <a:pt x="78" y="83"/>
                  <a:pt x="79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3" name="Freeform 53"/>
          <p:cNvSpPr>
            <a:spLocks noEditPoints="1"/>
          </p:cNvSpPr>
          <p:nvPr/>
        </p:nvSpPr>
        <p:spPr bwMode="auto">
          <a:xfrm>
            <a:off x="10134413" y="4568022"/>
            <a:ext cx="899360" cy="777600"/>
          </a:xfrm>
          <a:custGeom>
            <a:avLst/>
            <a:gdLst>
              <a:gd name="T0" fmla="*/ 265 w 275"/>
              <a:gd name="T1" fmla="*/ 71 h 238"/>
              <a:gd name="T2" fmla="*/ 243 w 275"/>
              <a:gd name="T3" fmla="*/ 62 h 238"/>
              <a:gd name="T4" fmla="*/ 217 w 275"/>
              <a:gd name="T5" fmla="*/ 62 h 238"/>
              <a:gd name="T6" fmla="*/ 194 w 275"/>
              <a:gd name="T7" fmla="*/ 43 h 238"/>
              <a:gd name="T8" fmla="*/ 172 w 275"/>
              <a:gd name="T9" fmla="*/ 43 h 238"/>
              <a:gd name="T10" fmla="*/ 145 w 275"/>
              <a:gd name="T11" fmla="*/ 0 h 238"/>
              <a:gd name="T12" fmla="*/ 126 w 275"/>
              <a:gd name="T13" fmla="*/ 0 h 238"/>
              <a:gd name="T14" fmla="*/ 100 w 275"/>
              <a:gd name="T15" fmla="*/ 43 h 238"/>
              <a:gd name="T16" fmla="*/ 76 w 275"/>
              <a:gd name="T17" fmla="*/ 44 h 238"/>
              <a:gd name="T18" fmla="*/ 53 w 275"/>
              <a:gd name="T19" fmla="*/ 62 h 238"/>
              <a:gd name="T20" fmla="*/ 31 w 275"/>
              <a:gd name="T21" fmla="*/ 62 h 238"/>
              <a:gd name="T22" fmla="*/ 9 w 275"/>
              <a:gd name="T23" fmla="*/ 71 h 238"/>
              <a:gd name="T24" fmla="*/ 0 w 275"/>
              <a:gd name="T25" fmla="*/ 93 h 238"/>
              <a:gd name="T26" fmla="*/ 0 w 275"/>
              <a:gd name="T27" fmla="*/ 207 h 238"/>
              <a:gd name="T28" fmla="*/ 9 w 275"/>
              <a:gd name="T29" fmla="*/ 229 h 238"/>
              <a:gd name="T30" fmla="*/ 31 w 275"/>
              <a:gd name="T31" fmla="*/ 238 h 238"/>
              <a:gd name="T32" fmla="*/ 243 w 275"/>
              <a:gd name="T33" fmla="*/ 238 h 238"/>
              <a:gd name="T34" fmla="*/ 265 w 275"/>
              <a:gd name="T35" fmla="*/ 229 h 238"/>
              <a:gd name="T36" fmla="*/ 275 w 275"/>
              <a:gd name="T37" fmla="*/ 207 h 238"/>
              <a:gd name="T38" fmla="*/ 275 w 275"/>
              <a:gd name="T39" fmla="*/ 93 h 238"/>
              <a:gd name="T40" fmla="*/ 265 w 275"/>
              <a:gd name="T41" fmla="*/ 71 h 238"/>
              <a:gd name="T42" fmla="*/ 77 w 275"/>
              <a:gd name="T43" fmla="*/ 50 h 238"/>
              <a:gd name="T44" fmla="*/ 194 w 275"/>
              <a:gd name="T45" fmla="*/ 49 h 238"/>
              <a:gd name="T46" fmla="*/ 210 w 275"/>
              <a:gd name="T47" fmla="*/ 58 h 238"/>
              <a:gd name="T48" fmla="*/ 201 w 275"/>
              <a:gd name="T49" fmla="*/ 56 h 238"/>
              <a:gd name="T50" fmla="*/ 83 w 275"/>
              <a:gd name="T51" fmla="*/ 57 h 238"/>
              <a:gd name="T52" fmla="*/ 66 w 275"/>
              <a:gd name="T53" fmla="*/ 74 h 238"/>
              <a:gd name="T54" fmla="*/ 68 w 275"/>
              <a:gd name="T55" fmla="*/ 83 h 238"/>
              <a:gd name="T56" fmla="*/ 59 w 275"/>
              <a:gd name="T57" fmla="*/ 68 h 238"/>
              <a:gd name="T58" fmla="*/ 77 w 275"/>
              <a:gd name="T59" fmla="*/ 50 h 238"/>
              <a:gd name="T60" fmla="*/ 258 w 275"/>
              <a:gd name="T61" fmla="*/ 207 h 238"/>
              <a:gd name="T62" fmla="*/ 254 w 275"/>
              <a:gd name="T63" fmla="*/ 217 h 238"/>
              <a:gd name="T64" fmla="*/ 243 w 275"/>
              <a:gd name="T65" fmla="*/ 222 h 238"/>
              <a:gd name="T66" fmla="*/ 31 w 275"/>
              <a:gd name="T67" fmla="*/ 222 h 238"/>
              <a:gd name="T68" fmla="*/ 21 w 275"/>
              <a:gd name="T69" fmla="*/ 217 h 238"/>
              <a:gd name="T70" fmla="*/ 17 w 275"/>
              <a:gd name="T71" fmla="*/ 207 h 238"/>
              <a:gd name="T72" fmla="*/ 17 w 275"/>
              <a:gd name="T73" fmla="*/ 93 h 238"/>
              <a:gd name="T74" fmla="*/ 21 w 275"/>
              <a:gd name="T75" fmla="*/ 83 h 238"/>
              <a:gd name="T76" fmla="*/ 31 w 275"/>
              <a:gd name="T77" fmla="*/ 78 h 238"/>
              <a:gd name="T78" fmla="*/ 54 w 275"/>
              <a:gd name="T79" fmla="*/ 78 h 238"/>
              <a:gd name="T80" fmla="*/ 76 w 275"/>
              <a:gd name="T81" fmla="*/ 92 h 238"/>
              <a:gd name="T82" fmla="*/ 194 w 275"/>
              <a:gd name="T83" fmla="*/ 92 h 238"/>
              <a:gd name="T84" fmla="*/ 215 w 275"/>
              <a:gd name="T85" fmla="*/ 78 h 238"/>
              <a:gd name="T86" fmla="*/ 243 w 275"/>
              <a:gd name="T87" fmla="*/ 78 h 238"/>
              <a:gd name="T88" fmla="*/ 254 w 275"/>
              <a:gd name="T89" fmla="*/ 83 h 238"/>
              <a:gd name="T90" fmla="*/ 258 w 275"/>
              <a:gd name="T91" fmla="*/ 93 h 238"/>
              <a:gd name="T92" fmla="*/ 258 w 275"/>
              <a:gd name="T93" fmla="*/ 20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5" h="238">
                <a:moveTo>
                  <a:pt x="265" y="71"/>
                </a:moveTo>
                <a:cubicBezTo>
                  <a:pt x="260" y="65"/>
                  <a:pt x="252" y="62"/>
                  <a:pt x="243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5" y="51"/>
                  <a:pt x="205" y="43"/>
                  <a:pt x="194" y="43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55" y="30"/>
                  <a:pt x="148" y="15"/>
                  <a:pt x="145" y="0"/>
                </a:cubicBezTo>
                <a:cubicBezTo>
                  <a:pt x="138" y="0"/>
                  <a:pt x="132" y="0"/>
                  <a:pt x="126" y="0"/>
                </a:cubicBezTo>
                <a:cubicBezTo>
                  <a:pt x="123" y="20"/>
                  <a:pt x="114" y="33"/>
                  <a:pt x="100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5" y="44"/>
                  <a:pt x="56" y="51"/>
                  <a:pt x="53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3" y="62"/>
                  <a:pt x="15" y="65"/>
                  <a:pt x="9" y="71"/>
                </a:cubicBezTo>
                <a:cubicBezTo>
                  <a:pt x="3" y="77"/>
                  <a:pt x="0" y="84"/>
                  <a:pt x="0" y="93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3" y="223"/>
                  <a:pt x="9" y="229"/>
                </a:cubicBezTo>
                <a:cubicBezTo>
                  <a:pt x="15" y="235"/>
                  <a:pt x="23" y="238"/>
                  <a:pt x="31" y="238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52" y="238"/>
                  <a:pt x="260" y="235"/>
                  <a:pt x="265" y="229"/>
                </a:cubicBezTo>
                <a:cubicBezTo>
                  <a:pt x="271" y="223"/>
                  <a:pt x="275" y="215"/>
                  <a:pt x="275" y="207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84"/>
                  <a:pt x="271" y="77"/>
                  <a:pt x="265" y="71"/>
                </a:cubicBezTo>
                <a:close/>
                <a:moveTo>
                  <a:pt x="77" y="50"/>
                </a:moveTo>
                <a:cubicBezTo>
                  <a:pt x="194" y="49"/>
                  <a:pt x="194" y="49"/>
                  <a:pt x="194" y="49"/>
                </a:cubicBezTo>
                <a:cubicBezTo>
                  <a:pt x="201" y="49"/>
                  <a:pt x="207" y="53"/>
                  <a:pt x="210" y="58"/>
                </a:cubicBezTo>
                <a:cubicBezTo>
                  <a:pt x="207" y="57"/>
                  <a:pt x="204" y="56"/>
                  <a:pt x="201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74" y="57"/>
                  <a:pt x="66" y="65"/>
                  <a:pt x="66" y="74"/>
                </a:cubicBezTo>
                <a:cubicBezTo>
                  <a:pt x="66" y="77"/>
                  <a:pt x="66" y="80"/>
                  <a:pt x="68" y="83"/>
                </a:cubicBezTo>
                <a:cubicBezTo>
                  <a:pt x="63" y="80"/>
                  <a:pt x="59" y="74"/>
                  <a:pt x="59" y="68"/>
                </a:cubicBezTo>
                <a:cubicBezTo>
                  <a:pt x="59" y="58"/>
                  <a:pt x="67" y="50"/>
                  <a:pt x="77" y="50"/>
                </a:cubicBezTo>
                <a:close/>
                <a:moveTo>
                  <a:pt x="258" y="207"/>
                </a:moveTo>
                <a:cubicBezTo>
                  <a:pt x="258" y="211"/>
                  <a:pt x="256" y="214"/>
                  <a:pt x="254" y="217"/>
                </a:cubicBezTo>
                <a:cubicBezTo>
                  <a:pt x="251" y="220"/>
                  <a:pt x="247" y="222"/>
                  <a:pt x="243" y="222"/>
                </a:cubicBezTo>
                <a:cubicBezTo>
                  <a:pt x="31" y="222"/>
                  <a:pt x="31" y="222"/>
                  <a:pt x="31" y="222"/>
                </a:cubicBezTo>
                <a:cubicBezTo>
                  <a:pt x="27" y="222"/>
                  <a:pt x="24" y="220"/>
                  <a:pt x="21" y="217"/>
                </a:cubicBezTo>
                <a:cubicBezTo>
                  <a:pt x="18" y="214"/>
                  <a:pt x="17" y="211"/>
                  <a:pt x="17" y="207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9"/>
                  <a:pt x="18" y="85"/>
                  <a:pt x="21" y="83"/>
                </a:cubicBezTo>
                <a:cubicBezTo>
                  <a:pt x="24" y="80"/>
                  <a:pt x="27" y="78"/>
                  <a:pt x="3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8" y="87"/>
                  <a:pt x="67" y="92"/>
                  <a:pt x="76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203" y="92"/>
                  <a:pt x="211" y="86"/>
                  <a:pt x="215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7" y="78"/>
                  <a:pt x="251" y="80"/>
                  <a:pt x="254" y="83"/>
                </a:cubicBezTo>
                <a:cubicBezTo>
                  <a:pt x="256" y="85"/>
                  <a:pt x="258" y="89"/>
                  <a:pt x="258" y="93"/>
                </a:cubicBezTo>
                <a:lnTo>
                  <a:pt x="258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816008" y="2004037"/>
            <a:ext cx="1536171" cy="1536171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6" name="Freeform 21"/>
          <p:cNvSpPr>
            <a:spLocks noChangeAspect="1" noEditPoints="1"/>
          </p:cNvSpPr>
          <p:nvPr/>
        </p:nvSpPr>
        <p:spPr bwMode="auto">
          <a:xfrm>
            <a:off x="10154356" y="2371198"/>
            <a:ext cx="828098" cy="777600"/>
          </a:xfrm>
          <a:custGeom>
            <a:avLst/>
            <a:gdLst>
              <a:gd name="T0" fmla="*/ 189 w 243"/>
              <a:gd name="T1" fmla="*/ 0 h 228"/>
              <a:gd name="T2" fmla="*/ 196 w 243"/>
              <a:gd name="T3" fmla="*/ 190 h 228"/>
              <a:gd name="T4" fmla="*/ 201 w 243"/>
              <a:gd name="T5" fmla="*/ 207 h 228"/>
              <a:gd name="T6" fmla="*/ 224 w 243"/>
              <a:gd name="T7" fmla="*/ 208 h 228"/>
              <a:gd name="T8" fmla="*/ 228 w 243"/>
              <a:gd name="T9" fmla="*/ 184 h 228"/>
              <a:gd name="T10" fmla="*/ 235 w 243"/>
              <a:gd name="T11" fmla="*/ 11 h 228"/>
              <a:gd name="T12" fmla="*/ 243 w 243"/>
              <a:gd name="T13" fmla="*/ 184 h 228"/>
              <a:gd name="T14" fmla="*/ 236 w 243"/>
              <a:gd name="T15" fmla="*/ 215 h 228"/>
              <a:gd name="T16" fmla="*/ 216 w 243"/>
              <a:gd name="T17" fmla="*/ 228 h 228"/>
              <a:gd name="T18" fmla="*/ 35 w 243"/>
              <a:gd name="T19" fmla="*/ 228 h 228"/>
              <a:gd name="T20" fmla="*/ 10 w 243"/>
              <a:gd name="T21" fmla="*/ 219 h 228"/>
              <a:gd name="T22" fmla="*/ 0 w 243"/>
              <a:gd name="T23" fmla="*/ 191 h 228"/>
              <a:gd name="T24" fmla="*/ 8 w 243"/>
              <a:gd name="T25" fmla="*/ 0 h 228"/>
              <a:gd name="T26" fmla="*/ 34 w 243"/>
              <a:gd name="T27" fmla="*/ 188 h 228"/>
              <a:gd name="T28" fmla="*/ 72 w 243"/>
              <a:gd name="T29" fmla="*/ 179 h 228"/>
              <a:gd name="T30" fmla="*/ 34 w 243"/>
              <a:gd name="T31" fmla="*/ 157 h 228"/>
              <a:gd name="T32" fmla="*/ 161 w 243"/>
              <a:gd name="T33" fmla="*/ 166 h 228"/>
              <a:gd name="T34" fmla="*/ 34 w 243"/>
              <a:gd name="T35" fmla="*/ 157 h 228"/>
              <a:gd name="T36" fmla="*/ 34 w 243"/>
              <a:gd name="T37" fmla="*/ 142 h 228"/>
              <a:gd name="T38" fmla="*/ 161 w 243"/>
              <a:gd name="T39" fmla="*/ 132 h 228"/>
              <a:gd name="T40" fmla="*/ 34 w 243"/>
              <a:gd name="T41" fmla="*/ 109 h 228"/>
              <a:gd name="T42" fmla="*/ 161 w 243"/>
              <a:gd name="T43" fmla="*/ 119 h 228"/>
              <a:gd name="T44" fmla="*/ 34 w 243"/>
              <a:gd name="T45" fmla="*/ 109 h 228"/>
              <a:gd name="T46" fmla="*/ 64 w 243"/>
              <a:gd name="T47" fmla="*/ 38 h 228"/>
              <a:gd name="T48" fmla="*/ 54 w 243"/>
              <a:gd name="T49" fmla="*/ 62 h 228"/>
              <a:gd name="T50" fmla="*/ 34 w 243"/>
              <a:gd name="T51" fmla="*/ 38 h 228"/>
              <a:gd name="T52" fmla="*/ 44 w 243"/>
              <a:gd name="T53" fmla="*/ 90 h 228"/>
              <a:gd name="T54" fmla="*/ 52 w 243"/>
              <a:gd name="T55" fmla="*/ 90 h 228"/>
              <a:gd name="T56" fmla="*/ 89 w 243"/>
              <a:gd name="T57" fmla="*/ 90 h 228"/>
              <a:gd name="T58" fmla="*/ 78 w 243"/>
              <a:gd name="T59" fmla="*/ 84 h 228"/>
              <a:gd name="T60" fmla="*/ 87 w 243"/>
              <a:gd name="T61" fmla="*/ 65 h 228"/>
              <a:gd name="T62" fmla="*/ 78 w 243"/>
              <a:gd name="T63" fmla="*/ 59 h 228"/>
              <a:gd name="T64" fmla="*/ 89 w 243"/>
              <a:gd name="T65" fmla="*/ 45 h 228"/>
              <a:gd name="T66" fmla="*/ 66 w 243"/>
              <a:gd name="T67" fmla="*/ 38 h 228"/>
              <a:gd name="T68" fmla="*/ 89 w 243"/>
              <a:gd name="T69" fmla="*/ 90 h 228"/>
              <a:gd name="T70" fmla="*/ 127 w 243"/>
              <a:gd name="T71" fmla="*/ 38 h 228"/>
              <a:gd name="T72" fmla="*/ 120 w 243"/>
              <a:gd name="T73" fmla="*/ 38 h 228"/>
              <a:gd name="T74" fmla="*/ 103 w 243"/>
              <a:gd name="T75" fmla="*/ 62 h 228"/>
              <a:gd name="T76" fmla="*/ 90 w 243"/>
              <a:gd name="T77" fmla="*/ 38 h 228"/>
              <a:gd name="T78" fmla="*/ 108 w 243"/>
              <a:gd name="T79" fmla="*/ 90 h 228"/>
              <a:gd name="T80" fmla="*/ 116 w 243"/>
              <a:gd name="T81" fmla="*/ 90 h 228"/>
              <a:gd name="T82" fmla="*/ 136 w 243"/>
              <a:gd name="T83" fmla="*/ 38 h 228"/>
              <a:gd name="T84" fmla="*/ 138 w 243"/>
              <a:gd name="T85" fmla="*/ 81 h 228"/>
              <a:gd name="T86" fmla="*/ 164 w 243"/>
              <a:gd name="T87" fmla="*/ 81 h 228"/>
              <a:gd name="T88" fmla="*/ 162 w 243"/>
              <a:gd name="T89" fmla="*/ 68 h 228"/>
              <a:gd name="T90" fmla="*/ 149 w 243"/>
              <a:gd name="T91" fmla="*/ 51 h 228"/>
              <a:gd name="T92" fmla="*/ 150 w 243"/>
              <a:gd name="T93" fmla="*/ 45 h 228"/>
              <a:gd name="T94" fmla="*/ 152 w 243"/>
              <a:gd name="T95" fmla="*/ 56 h 228"/>
              <a:gd name="T96" fmla="*/ 163 w 243"/>
              <a:gd name="T97" fmla="*/ 47 h 228"/>
              <a:gd name="T98" fmla="*/ 138 w 243"/>
              <a:gd name="T99" fmla="*/ 48 h 228"/>
              <a:gd name="T100" fmla="*/ 139 w 243"/>
              <a:gd name="T101" fmla="*/ 59 h 228"/>
              <a:gd name="T102" fmla="*/ 152 w 243"/>
              <a:gd name="T103" fmla="*/ 75 h 228"/>
              <a:gd name="T104" fmla="*/ 150 w 243"/>
              <a:gd name="T105" fmla="*/ 83 h 228"/>
              <a:gd name="T106" fmla="*/ 148 w 243"/>
              <a:gd name="T107" fmla="*/ 70 h 228"/>
              <a:gd name="T108" fmla="*/ 206 w 243"/>
              <a:gd name="T109" fmla="*/ 12 h 228"/>
              <a:gd name="T110" fmla="*/ 213 w 243"/>
              <a:gd name="T111" fmla="*/ 200 h 228"/>
              <a:gd name="T112" fmla="*/ 220 w 243"/>
              <a:gd name="T113" fmla="*/ 12 h 228"/>
              <a:gd name="T114" fmla="*/ 206 w 243"/>
              <a:gd name="T115" fmla="*/ 12 h 228"/>
              <a:gd name="T116" fmla="*/ 15 w 243"/>
              <a:gd name="T117" fmla="*/ 15 h 228"/>
              <a:gd name="T118" fmla="*/ 15 w 243"/>
              <a:gd name="T119" fmla="*/ 191 h 228"/>
              <a:gd name="T120" fmla="*/ 35 w 243"/>
              <a:gd name="T121" fmla="*/ 213 h 228"/>
              <a:gd name="T122" fmla="*/ 188 w 243"/>
              <a:gd name="T123" fmla="*/ 213 h 228"/>
              <a:gd name="T124" fmla="*/ 182 w 243"/>
              <a:gd name="T125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3" h="228">
                <a:moveTo>
                  <a:pt x="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3" y="0"/>
                  <a:pt x="196" y="3"/>
                  <a:pt x="196" y="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8"/>
                  <a:pt x="198" y="203"/>
                  <a:pt x="201" y="207"/>
                </a:cubicBezTo>
                <a:cubicBezTo>
                  <a:pt x="204" y="210"/>
                  <a:pt x="210" y="212"/>
                  <a:pt x="216" y="213"/>
                </a:cubicBezTo>
                <a:cubicBezTo>
                  <a:pt x="219" y="213"/>
                  <a:pt x="222" y="211"/>
                  <a:pt x="224" y="208"/>
                </a:cubicBezTo>
                <a:cubicBezTo>
                  <a:pt x="226" y="203"/>
                  <a:pt x="228" y="196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15"/>
                  <a:pt x="231" y="11"/>
                  <a:pt x="235" y="11"/>
                </a:cubicBezTo>
                <a:cubicBezTo>
                  <a:pt x="239" y="11"/>
                  <a:pt x="243" y="15"/>
                  <a:pt x="243" y="19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4"/>
                  <a:pt x="242" y="184"/>
                </a:cubicBezTo>
                <a:cubicBezTo>
                  <a:pt x="243" y="199"/>
                  <a:pt x="240" y="209"/>
                  <a:pt x="236" y="215"/>
                </a:cubicBezTo>
                <a:cubicBezTo>
                  <a:pt x="232" y="223"/>
                  <a:pt x="225" y="227"/>
                  <a:pt x="217" y="228"/>
                </a:cubicBezTo>
                <a:cubicBezTo>
                  <a:pt x="217" y="228"/>
                  <a:pt x="217" y="228"/>
                  <a:pt x="216" y="228"/>
                </a:cubicBezTo>
                <a:cubicBezTo>
                  <a:pt x="216" y="228"/>
                  <a:pt x="216" y="228"/>
                  <a:pt x="216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8"/>
                  <a:pt x="34" y="228"/>
                  <a:pt x="34" y="228"/>
                </a:cubicBezTo>
                <a:cubicBezTo>
                  <a:pt x="24" y="228"/>
                  <a:pt x="16" y="225"/>
                  <a:pt x="10" y="219"/>
                </a:cubicBezTo>
                <a:cubicBezTo>
                  <a:pt x="4" y="213"/>
                  <a:pt x="0" y="204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lose/>
                <a:moveTo>
                  <a:pt x="34" y="179"/>
                </a:moveTo>
                <a:cubicBezTo>
                  <a:pt x="34" y="188"/>
                  <a:pt x="34" y="188"/>
                  <a:pt x="34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34" y="179"/>
                  <a:pt x="34" y="179"/>
                  <a:pt x="34" y="179"/>
                </a:cubicBezTo>
                <a:close/>
                <a:moveTo>
                  <a:pt x="34" y="157"/>
                </a:moveTo>
                <a:cubicBezTo>
                  <a:pt x="34" y="166"/>
                  <a:pt x="34" y="166"/>
                  <a:pt x="34" y="166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34" y="157"/>
                  <a:pt x="34" y="157"/>
                  <a:pt x="34" y="157"/>
                </a:cubicBezTo>
                <a:close/>
                <a:moveTo>
                  <a:pt x="34" y="132"/>
                </a:moveTo>
                <a:cubicBezTo>
                  <a:pt x="34" y="142"/>
                  <a:pt x="34" y="142"/>
                  <a:pt x="34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34" y="132"/>
                  <a:pt x="34" y="132"/>
                  <a:pt x="34" y="132"/>
                </a:cubicBezTo>
                <a:close/>
                <a:moveTo>
                  <a:pt x="34" y="109"/>
                </a:moveTo>
                <a:cubicBezTo>
                  <a:pt x="34" y="119"/>
                  <a:pt x="34" y="119"/>
                  <a:pt x="34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34" y="109"/>
                  <a:pt x="34" y="109"/>
                  <a:pt x="34" y="109"/>
                </a:cubicBezTo>
                <a:close/>
                <a:moveTo>
                  <a:pt x="64" y="90"/>
                </a:moveTo>
                <a:cubicBezTo>
                  <a:pt x="64" y="38"/>
                  <a:pt x="64" y="38"/>
                  <a:pt x="6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2"/>
                  <a:pt x="54" y="62"/>
                  <a:pt x="54" y="62"/>
                </a:cubicBezTo>
                <a:cubicBezTo>
                  <a:pt x="48" y="38"/>
                  <a:pt x="48" y="38"/>
                  <a:pt x="4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90"/>
                  <a:pt x="34" y="90"/>
                  <a:pt x="34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90"/>
                  <a:pt x="52" y="90"/>
                  <a:pt x="52" y="90"/>
                </a:cubicBezTo>
                <a:cubicBezTo>
                  <a:pt x="64" y="90"/>
                  <a:pt x="64" y="90"/>
                  <a:pt x="64" y="90"/>
                </a:cubicBezTo>
                <a:close/>
                <a:moveTo>
                  <a:pt x="89" y="90"/>
                </a:moveTo>
                <a:cubicBezTo>
                  <a:pt x="89" y="84"/>
                  <a:pt x="89" y="84"/>
                  <a:pt x="89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65"/>
                  <a:pt x="78" y="65"/>
                  <a:pt x="78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45"/>
                  <a:pt x="78" y="45"/>
                  <a:pt x="78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90"/>
                  <a:pt x="66" y="90"/>
                  <a:pt x="66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136" y="38"/>
                </a:moveTo>
                <a:cubicBezTo>
                  <a:pt x="127" y="38"/>
                  <a:pt x="127" y="38"/>
                  <a:pt x="127" y="38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6" y="90"/>
                  <a:pt x="96" y="90"/>
                  <a:pt x="96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36" y="38"/>
                  <a:pt x="136" y="38"/>
                  <a:pt x="136" y="38"/>
                </a:cubicBezTo>
                <a:close/>
                <a:moveTo>
                  <a:pt x="138" y="70"/>
                </a:moveTo>
                <a:cubicBezTo>
                  <a:pt x="138" y="81"/>
                  <a:pt x="138" y="81"/>
                  <a:pt x="138" y="81"/>
                </a:cubicBezTo>
                <a:cubicBezTo>
                  <a:pt x="138" y="88"/>
                  <a:pt x="142" y="91"/>
                  <a:pt x="150" y="91"/>
                </a:cubicBezTo>
                <a:cubicBezTo>
                  <a:pt x="159" y="91"/>
                  <a:pt x="164" y="87"/>
                  <a:pt x="164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2"/>
                  <a:pt x="163" y="69"/>
                  <a:pt x="162" y="68"/>
                </a:cubicBezTo>
                <a:cubicBezTo>
                  <a:pt x="160" y="66"/>
                  <a:pt x="157" y="63"/>
                  <a:pt x="153" y="58"/>
                </a:cubicBezTo>
                <a:cubicBezTo>
                  <a:pt x="150" y="55"/>
                  <a:pt x="149" y="53"/>
                  <a:pt x="149" y="51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46"/>
                  <a:pt x="149" y="45"/>
                  <a:pt x="150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1"/>
                  <a:pt x="159" y="38"/>
                  <a:pt x="151" y="38"/>
                </a:cubicBezTo>
                <a:cubicBezTo>
                  <a:pt x="142" y="38"/>
                  <a:pt x="138" y="41"/>
                  <a:pt x="138" y="48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6"/>
                  <a:pt x="138" y="57"/>
                  <a:pt x="139" y="59"/>
                </a:cubicBezTo>
                <a:cubicBezTo>
                  <a:pt x="140" y="61"/>
                  <a:pt x="144" y="64"/>
                  <a:pt x="148" y="69"/>
                </a:cubicBezTo>
                <a:cubicBezTo>
                  <a:pt x="151" y="71"/>
                  <a:pt x="152" y="73"/>
                  <a:pt x="152" y="75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52" y="83"/>
                  <a:pt x="152" y="83"/>
                  <a:pt x="150" y="83"/>
                </a:cubicBezTo>
                <a:cubicBezTo>
                  <a:pt x="149" y="83"/>
                  <a:pt x="148" y="83"/>
                  <a:pt x="148" y="82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38" y="70"/>
                  <a:pt x="138" y="70"/>
                  <a:pt x="138" y="70"/>
                </a:cubicBezTo>
                <a:close/>
                <a:moveTo>
                  <a:pt x="206" y="12"/>
                </a:moveTo>
                <a:cubicBezTo>
                  <a:pt x="206" y="192"/>
                  <a:pt x="206" y="192"/>
                  <a:pt x="206" y="192"/>
                </a:cubicBezTo>
                <a:cubicBezTo>
                  <a:pt x="206" y="196"/>
                  <a:pt x="209" y="200"/>
                  <a:pt x="213" y="200"/>
                </a:cubicBezTo>
                <a:cubicBezTo>
                  <a:pt x="217" y="200"/>
                  <a:pt x="220" y="196"/>
                  <a:pt x="220" y="192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20" y="8"/>
                  <a:pt x="217" y="4"/>
                  <a:pt x="213" y="4"/>
                </a:cubicBezTo>
                <a:cubicBezTo>
                  <a:pt x="209" y="4"/>
                  <a:pt x="206" y="8"/>
                  <a:pt x="206" y="12"/>
                </a:cubicBezTo>
                <a:close/>
                <a:moveTo>
                  <a:pt x="182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200"/>
                  <a:pt x="17" y="205"/>
                  <a:pt x="20" y="208"/>
                </a:cubicBezTo>
                <a:cubicBezTo>
                  <a:pt x="23" y="211"/>
                  <a:pt x="29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4" y="207"/>
                  <a:pt x="181" y="20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lnTo>
                  <a:pt x="182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815413" y="2489076"/>
            <a:ext cx="384043" cy="384042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加号 80"/>
          <p:cNvSpPr/>
          <p:nvPr/>
        </p:nvSpPr>
        <p:spPr>
          <a:xfrm>
            <a:off x="863831" y="2536227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162623" y="2512955"/>
            <a:ext cx="384043" cy="384042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加号 85"/>
          <p:cNvSpPr/>
          <p:nvPr/>
        </p:nvSpPr>
        <p:spPr>
          <a:xfrm>
            <a:off x="4211041" y="2560106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15413" y="3447760"/>
            <a:ext cx="384043" cy="384042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加号 90"/>
          <p:cNvSpPr/>
          <p:nvPr/>
        </p:nvSpPr>
        <p:spPr>
          <a:xfrm>
            <a:off x="863831" y="3494911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4162623" y="3447760"/>
            <a:ext cx="384043" cy="384042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6" name="加号 95"/>
          <p:cNvSpPr/>
          <p:nvPr/>
        </p:nvSpPr>
        <p:spPr>
          <a:xfrm>
            <a:off x="4211041" y="3494911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214703" y="2472944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8" name="TextBox 104"/>
          <p:cNvSpPr txBox="1"/>
          <p:nvPr/>
        </p:nvSpPr>
        <p:spPr>
          <a:xfrm>
            <a:off x="1290171" y="2812218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4602147" y="2472944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0" name="TextBox 104"/>
          <p:cNvSpPr txBox="1"/>
          <p:nvPr/>
        </p:nvSpPr>
        <p:spPr>
          <a:xfrm>
            <a:off x="4677615" y="2812218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4602147" y="338504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2" name="TextBox 104"/>
          <p:cNvSpPr txBox="1"/>
          <p:nvPr/>
        </p:nvSpPr>
        <p:spPr>
          <a:xfrm>
            <a:off x="4677615" y="3724320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209821" y="338504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4" name="TextBox 104"/>
          <p:cNvSpPr txBox="1"/>
          <p:nvPr/>
        </p:nvSpPr>
        <p:spPr>
          <a:xfrm>
            <a:off x="1285289" y="3724320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/>
          <p:nvPr/>
        </p:nvSpPr>
        <p:spPr>
          <a:xfrm>
            <a:off x="9495329" y="1934971"/>
            <a:ext cx="1770330" cy="1526147"/>
          </a:xfrm>
          <a:prstGeom prst="triangl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10214437" y="2733641"/>
            <a:ext cx="332112" cy="320958"/>
          </a:xfrm>
          <a:custGeom>
            <a:avLst/>
            <a:gdLst>
              <a:gd name="T0" fmla="*/ 86 w 113"/>
              <a:gd name="T1" fmla="*/ 35 h 107"/>
              <a:gd name="T2" fmla="*/ 72 w 113"/>
              <a:gd name="T3" fmla="*/ 18 h 107"/>
              <a:gd name="T4" fmla="*/ 48 w 113"/>
              <a:gd name="T5" fmla="*/ 35 h 107"/>
              <a:gd name="T6" fmla="*/ 28 w 113"/>
              <a:gd name="T7" fmla="*/ 35 h 107"/>
              <a:gd name="T8" fmla="*/ 13 w 113"/>
              <a:gd name="T9" fmla="*/ 50 h 107"/>
              <a:gd name="T10" fmla="*/ 13 w 113"/>
              <a:gd name="T11" fmla="*/ 68 h 107"/>
              <a:gd name="T12" fmla="*/ 1 w 113"/>
              <a:gd name="T13" fmla="*/ 34 h 107"/>
              <a:gd name="T14" fmla="*/ 4 w 113"/>
              <a:gd name="T15" fmla="*/ 29 h 107"/>
              <a:gd name="T16" fmla="*/ 80 w 113"/>
              <a:gd name="T17" fmla="*/ 1 h 107"/>
              <a:gd name="T18" fmla="*/ 85 w 113"/>
              <a:gd name="T19" fmla="*/ 4 h 107"/>
              <a:gd name="T20" fmla="*/ 97 w 113"/>
              <a:gd name="T21" fmla="*/ 35 h 107"/>
              <a:gd name="T22" fmla="*/ 86 w 113"/>
              <a:gd name="T23" fmla="*/ 35 h 107"/>
              <a:gd name="T24" fmla="*/ 113 w 113"/>
              <a:gd name="T25" fmla="*/ 50 h 107"/>
              <a:gd name="T26" fmla="*/ 113 w 113"/>
              <a:gd name="T27" fmla="*/ 103 h 107"/>
              <a:gd name="T28" fmla="*/ 109 w 113"/>
              <a:gd name="T29" fmla="*/ 107 h 107"/>
              <a:gd name="T30" fmla="*/ 28 w 113"/>
              <a:gd name="T31" fmla="*/ 107 h 107"/>
              <a:gd name="T32" fmla="*/ 23 w 113"/>
              <a:gd name="T33" fmla="*/ 103 h 107"/>
              <a:gd name="T34" fmla="*/ 23 w 113"/>
              <a:gd name="T35" fmla="*/ 50 h 107"/>
              <a:gd name="T36" fmla="*/ 28 w 113"/>
              <a:gd name="T37" fmla="*/ 45 h 107"/>
              <a:gd name="T38" fmla="*/ 109 w 113"/>
              <a:gd name="T39" fmla="*/ 45 h 107"/>
              <a:gd name="T40" fmla="*/ 113 w 113"/>
              <a:gd name="T41" fmla="*/ 50 h 107"/>
              <a:gd name="T42" fmla="*/ 103 w 113"/>
              <a:gd name="T43" fmla="*/ 78 h 107"/>
              <a:gd name="T44" fmla="*/ 94 w 113"/>
              <a:gd name="T45" fmla="*/ 60 h 107"/>
              <a:gd name="T46" fmla="*/ 76 w 113"/>
              <a:gd name="T47" fmla="*/ 66 h 107"/>
              <a:gd name="T48" fmla="*/ 61 w 113"/>
              <a:gd name="T49" fmla="*/ 82 h 107"/>
              <a:gd name="T50" fmla="*/ 46 w 113"/>
              <a:gd name="T51" fmla="*/ 62 h 107"/>
              <a:gd name="T52" fmla="*/ 35 w 113"/>
              <a:gd name="T53" fmla="*/ 86 h 107"/>
              <a:gd name="T54" fmla="*/ 35 w 113"/>
              <a:gd name="T55" fmla="*/ 96 h 107"/>
              <a:gd name="T56" fmla="*/ 103 w 113"/>
              <a:gd name="T57" fmla="*/ 96 h 107"/>
              <a:gd name="T58" fmla="*/ 103 w 113"/>
              <a:gd name="T59" fmla="*/ 7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3" h="107">
                <a:moveTo>
                  <a:pt x="86" y="35"/>
                </a:moveTo>
                <a:cubicBezTo>
                  <a:pt x="72" y="18"/>
                  <a:pt x="72" y="18"/>
                  <a:pt x="72" y="18"/>
                </a:cubicBezTo>
                <a:cubicBezTo>
                  <a:pt x="48" y="35"/>
                  <a:pt x="48" y="35"/>
                  <a:pt x="4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19" y="35"/>
                  <a:pt x="13" y="42"/>
                  <a:pt x="13" y="50"/>
                </a:cubicBezTo>
                <a:cubicBezTo>
                  <a:pt x="13" y="68"/>
                  <a:pt x="13" y="68"/>
                  <a:pt x="13" y="68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2"/>
                  <a:pt x="1" y="29"/>
                  <a:pt x="4" y="29"/>
                </a:cubicBezTo>
                <a:cubicBezTo>
                  <a:pt x="80" y="1"/>
                  <a:pt x="80" y="1"/>
                  <a:pt x="80" y="1"/>
                </a:cubicBezTo>
                <a:cubicBezTo>
                  <a:pt x="82" y="0"/>
                  <a:pt x="85" y="1"/>
                  <a:pt x="85" y="4"/>
                </a:cubicBezTo>
                <a:cubicBezTo>
                  <a:pt x="97" y="35"/>
                  <a:pt x="97" y="35"/>
                  <a:pt x="97" y="35"/>
                </a:cubicBezTo>
                <a:lnTo>
                  <a:pt x="86" y="35"/>
                </a:lnTo>
                <a:close/>
                <a:moveTo>
                  <a:pt x="113" y="50"/>
                </a:moveTo>
                <a:cubicBezTo>
                  <a:pt x="113" y="103"/>
                  <a:pt x="113" y="103"/>
                  <a:pt x="113" y="103"/>
                </a:cubicBezTo>
                <a:cubicBezTo>
                  <a:pt x="113" y="105"/>
                  <a:pt x="111" y="107"/>
                  <a:pt x="109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5" y="107"/>
                  <a:pt x="23" y="105"/>
                  <a:pt x="23" y="103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5" y="45"/>
                  <a:pt x="28" y="45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1" y="45"/>
                  <a:pt x="113" y="47"/>
                  <a:pt x="113" y="50"/>
                </a:cubicBezTo>
                <a:close/>
                <a:moveTo>
                  <a:pt x="103" y="78"/>
                </a:moveTo>
                <a:cubicBezTo>
                  <a:pt x="94" y="60"/>
                  <a:pt x="94" y="60"/>
                  <a:pt x="94" y="60"/>
                </a:cubicBezTo>
                <a:cubicBezTo>
                  <a:pt x="76" y="66"/>
                  <a:pt x="76" y="66"/>
                  <a:pt x="76" y="66"/>
                </a:cubicBezTo>
                <a:cubicBezTo>
                  <a:pt x="61" y="82"/>
                  <a:pt x="61" y="82"/>
                  <a:pt x="61" y="82"/>
                </a:cubicBezTo>
                <a:cubicBezTo>
                  <a:pt x="46" y="62"/>
                  <a:pt x="46" y="62"/>
                  <a:pt x="46" y="62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35" y="96"/>
                  <a:pt x="35" y="96"/>
                </a:cubicBezTo>
                <a:cubicBezTo>
                  <a:pt x="103" y="96"/>
                  <a:pt x="103" y="96"/>
                  <a:pt x="103" y="96"/>
                </a:cubicBezTo>
                <a:lnTo>
                  <a:pt x="103" y="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3068590" y="3461118"/>
            <a:ext cx="1770330" cy="1526147"/>
          </a:xfrm>
          <a:prstGeom prst="triangle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3762778" y="3800410"/>
            <a:ext cx="400168" cy="382958"/>
          </a:xfrm>
          <a:custGeom>
            <a:avLst/>
            <a:gdLst>
              <a:gd name="T0" fmla="*/ 46 w 118"/>
              <a:gd name="T1" fmla="*/ 63 h 110"/>
              <a:gd name="T2" fmla="*/ 25 w 118"/>
              <a:gd name="T3" fmla="*/ 63 h 110"/>
              <a:gd name="T4" fmla="*/ 12 w 118"/>
              <a:gd name="T5" fmla="*/ 75 h 110"/>
              <a:gd name="T6" fmla="*/ 0 w 118"/>
              <a:gd name="T7" fmla="*/ 75 h 110"/>
              <a:gd name="T8" fmla="*/ 9 w 118"/>
              <a:gd name="T9" fmla="*/ 55 h 110"/>
              <a:gd name="T10" fmla="*/ 0 w 118"/>
              <a:gd name="T11" fmla="*/ 35 h 110"/>
              <a:gd name="T12" fmla="*/ 12 w 118"/>
              <a:gd name="T13" fmla="*/ 35 h 110"/>
              <a:gd name="T14" fmla="*/ 25 w 118"/>
              <a:gd name="T15" fmla="*/ 47 h 110"/>
              <a:gd name="T16" fmla="*/ 46 w 118"/>
              <a:gd name="T17" fmla="*/ 47 h 110"/>
              <a:gd name="T18" fmla="*/ 31 w 118"/>
              <a:gd name="T19" fmla="*/ 0 h 110"/>
              <a:gd name="T20" fmla="*/ 43 w 118"/>
              <a:gd name="T21" fmla="*/ 0 h 110"/>
              <a:gd name="T22" fmla="*/ 69 w 118"/>
              <a:gd name="T23" fmla="*/ 47 h 110"/>
              <a:gd name="T24" fmla="*/ 100 w 118"/>
              <a:gd name="T25" fmla="*/ 47 h 110"/>
              <a:gd name="T26" fmla="*/ 118 w 118"/>
              <a:gd name="T27" fmla="*/ 55 h 110"/>
              <a:gd name="T28" fmla="*/ 100 w 118"/>
              <a:gd name="T29" fmla="*/ 63 h 110"/>
              <a:gd name="T30" fmla="*/ 69 w 118"/>
              <a:gd name="T31" fmla="*/ 63 h 110"/>
              <a:gd name="T32" fmla="*/ 43 w 118"/>
              <a:gd name="T33" fmla="*/ 110 h 110"/>
              <a:gd name="T34" fmla="*/ 31 w 118"/>
              <a:gd name="T35" fmla="*/ 110 h 110"/>
              <a:gd name="T36" fmla="*/ 46 w 118"/>
              <a:gd name="T37" fmla="*/ 6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8" h="110">
                <a:moveTo>
                  <a:pt x="46" y="63"/>
                </a:moveTo>
                <a:cubicBezTo>
                  <a:pt x="25" y="63"/>
                  <a:pt x="25" y="63"/>
                  <a:pt x="25" y="63"/>
                </a:cubicBezTo>
                <a:cubicBezTo>
                  <a:pt x="12" y="75"/>
                  <a:pt x="12" y="75"/>
                  <a:pt x="12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9" y="55"/>
                  <a:pt x="9" y="55"/>
                  <a:pt x="9" y="55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25" y="47"/>
                  <a:pt x="25" y="47"/>
                  <a:pt x="25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31" y="0"/>
                  <a:pt x="31" y="0"/>
                  <a:pt x="3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47"/>
                  <a:pt x="69" y="47"/>
                  <a:pt x="69" y="47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118" y="47"/>
                  <a:pt x="118" y="55"/>
                </a:cubicBezTo>
                <a:cubicBezTo>
                  <a:pt x="118" y="63"/>
                  <a:pt x="100" y="63"/>
                  <a:pt x="100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1" y="110"/>
                  <a:pt x="31" y="110"/>
                  <a:pt x="31" y="110"/>
                </a:cubicBezTo>
                <a:lnTo>
                  <a:pt x="46" y="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210837" y="1934971"/>
            <a:ext cx="1770330" cy="1526147"/>
          </a:xfrm>
          <a:prstGeom prst="triangl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5917058" y="2733641"/>
            <a:ext cx="357884" cy="370368"/>
          </a:xfrm>
          <a:custGeom>
            <a:avLst/>
            <a:gdLst>
              <a:gd name="T0" fmla="*/ 109 w 109"/>
              <a:gd name="T1" fmla="*/ 54 h 110"/>
              <a:gd name="T2" fmla="*/ 56 w 109"/>
              <a:gd name="T3" fmla="*/ 109 h 110"/>
              <a:gd name="T4" fmla="*/ 1 w 109"/>
              <a:gd name="T5" fmla="*/ 56 h 110"/>
              <a:gd name="T6" fmla="*/ 54 w 109"/>
              <a:gd name="T7" fmla="*/ 1 h 110"/>
              <a:gd name="T8" fmla="*/ 109 w 109"/>
              <a:gd name="T9" fmla="*/ 54 h 110"/>
              <a:gd name="T10" fmla="*/ 22 w 109"/>
              <a:gd name="T11" fmla="*/ 55 h 110"/>
              <a:gd name="T12" fmla="*/ 25 w 109"/>
              <a:gd name="T13" fmla="*/ 41 h 110"/>
              <a:gd name="T14" fmla="*/ 13 w 109"/>
              <a:gd name="T15" fmla="*/ 33 h 110"/>
              <a:gd name="T16" fmla="*/ 8 w 109"/>
              <a:gd name="T17" fmla="*/ 56 h 110"/>
              <a:gd name="T18" fmla="*/ 13 w 109"/>
              <a:gd name="T19" fmla="*/ 77 h 110"/>
              <a:gd name="T20" fmla="*/ 25 w 109"/>
              <a:gd name="T21" fmla="*/ 69 h 110"/>
              <a:gd name="T22" fmla="*/ 22 w 109"/>
              <a:gd name="T23" fmla="*/ 55 h 110"/>
              <a:gd name="T24" fmla="*/ 81 w 109"/>
              <a:gd name="T25" fmla="*/ 55 h 110"/>
              <a:gd name="T26" fmla="*/ 55 w 109"/>
              <a:gd name="T27" fmla="*/ 29 h 110"/>
              <a:gd name="T28" fmla="*/ 29 w 109"/>
              <a:gd name="T29" fmla="*/ 55 h 110"/>
              <a:gd name="T30" fmla="*/ 55 w 109"/>
              <a:gd name="T31" fmla="*/ 81 h 110"/>
              <a:gd name="T32" fmla="*/ 81 w 109"/>
              <a:gd name="T33" fmla="*/ 55 h 110"/>
              <a:gd name="T34" fmla="*/ 33 w 109"/>
              <a:gd name="T35" fmla="*/ 13 h 110"/>
              <a:gd name="T36" fmla="*/ 40 w 109"/>
              <a:gd name="T37" fmla="*/ 25 h 110"/>
              <a:gd name="T38" fmla="*/ 55 w 109"/>
              <a:gd name="T39" fmla="*/ 22 h 110"/>
              <a:gd name="T40" fmla="*/ 69 w 109"/>
              <a:gd name="T41" fmla="*/ 25 h 110"/>
              <a:gd name="T42" fmla="*/ 77 w 109"/>
              <a:gd name="T43" fmla="*/ 13 h 110"/>
              <a:gd name="T44" fmla="*/ 54 w 109"/>
              <a:gd name="T45" fmla="*/ 8 h 110"/>
              <a:gd name="T46" fmla="*/ 33 w 109"/>
              <a:gd name="T47" fmla="*/ 13 h 110"/>
              <a:gd name="T48" fmla="*/ 77 w 109"/>
              <a:gd name="T49" fmla="*/ 97 h 110"/>
              <a:gd name="T50" fmla="*/ 69 w 109"/>
              <a:gd name="T51" fmla="*/ 85 h 110"/>
              <a:gd name="T52" fmla="*/ 55 w 109"/>
              <a:gd name="T53" fmla="*/ 88 h 110"/>
              <a:gd name="T54" fmla="*/ 40 w 109"/>
              <a:gd name="T55" fmla="*/ 85 h 110"/>
              <a:gd name="T56" fmla="*/ 33 w 109"/>
              <a:gd name="T57" fmla="*/ 97 h 110"/>
              <a:gd name="T58" fmla="*/ 55 w 109"/>
              <a:gd name="T59" fmla="*/ 102 h 110"/>
              <a:gd name="T60" fmla="*/ 77 w 109"/>
              <a:gd name="T61" fmla="*/ 97 h 110"/>
              <a:gd name="T62" fmla="*/ 97 w 109"/>
              <a:gd name="T63" fmla="*/ 77 h 110"/>
              <a:gd name="T64" fmla="*/ 102 w 109"/>
              <a:gd name="T65" fmla="*/ 54 h 110"/>
              <a:gd name="T66" fmla="*/ 97 w 109"/>
              <a:gd name="T67" fmla="*/ 33 h 110"/>
              <a:gd name="T68" fmla="*/ 84 w 109"/>
              <a:gd name="T69" fmla="*/ 41 h 110"/>
              <a:gd name="T70" fmla="*/ 88 w 109"/>
              <a:gd name="T71" fmla="*/ 55 h 110"/>
              <a:gd name="T72" fmla="*/ 84 w 109"/>
              <a:gd name="T73" fmla="*/ 69 h 110"/>
              <a:gd name="T74" fmla="*/ 97 w 109"/>
              <a:gd name="T75" fmla="*/ 7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" h="110">
                <a:moveTo>
                  <a:pt x="109" y="54"/>
                </a:moveTo>
                <a:cubicBezTo>
                  <a:pt x="109" y="84"/>
                  <a:pt x="85" y="109"/>
                  <a:pt x="56" y="109"/>
                </a:cubicBezTo>
                <a:cubicBezTo>
                  <a:pt x="26" y="110"/>
                  <a:pt x="1" y="86"/>
                  <a:pt x="1" y="56"/>
                </a:cubicBezTo>
                <a:cubicBezTo>
                  <a:pt x="0" y="26"/>
                  <a:pt x="24" y="1"/>
                  <a:pt x="54" y="1"/>
                </a:cubicBezTo>
                <a:cubicBezTo>
                  <a:pt x="84" y="0"/>
                  <a:pt x="109" y="24"/>
                  <a:pt x="109" y="54"/>
                </a:cubicBezTo>
                <a:close/>
                <a:moveTo>
                  <a:pt x="22" y="55"/>
                </a:moveTo>
                <a:cubicBezTo>
                  <a:pt x="22" y="50"/>
                  <a:pt x="23" y="45"/>
                  <a:pt x="25" y="41"/>
                </a:cubicBezTo>
                <a:cubicBezTo>
                  <a:pt x="13" y="33"/>
                  <a:pt x="13" y="33"/>
                  <a:pt x="13" y="33"/>
                </a:cubicBezTo>
                <a:cubicBezTo>
                  <a:pt x="10" y="40"/>
                  <a:pt x="8" y="47"/>
                  <a:pt x="8" y="56"/>
                </a:cubicBezTo>
                <a:cubicBezTo>
                  <a:pt x="8" y="63"/>
                  <a:pt x="10" y="71"/>
                  <a:pt x="13" y="77"/>
                </a:cubicBezTo>
                <a:cubicBezTo>
                  <a:pt x="25" y="69"/>
                  <a:pt x="25" y="69"/>
                  <a:pt x="25" y="69"/>
                </a:cubicBezTo>
                <a:cubicBezTo>
                  <a:pt x="23" y="65"/>
                  <a:pt x="22" y="60"/>
                  <a:pt x="22" y="55"/>
                </a:cubicBezTo>
                <a:close/>
                <a:moveTo>
                  <a:pt x="81" y="55"/>
                </a:moveTo>
                <a:cubicBezTo>
                  <a:pt x="81" y="41"/>
                  <a:pt x="69" y="29"/>
                  <a:pt x="55" y="29"/>
                </a:cubicBezTo>
                <a:cubicBezTo>
                  <a:pt x="41" y="29"/>
                  <a:pt x="29" y="41"/>
                  <a:pt x="29" y="55"/>
                </a:cubicBezTo>
                <a:cubicBezTo>
                  <a:pt x="29" y="69"/>
                  <a:pt x="41" y="81"/>
                  <a:pt x="55" y="81"/>
                </a:cubicBezTo>
                <a:cubicBezTo>
                  <a:pt x="69" y="81"/>
                  <a:pt x="81" y="69"/>
                  <a:pt x="81" y="55"/>
                </a:cubicBezTo>
                <a:close/>
                <a:moveTo>
                  <a:pt x="33" y="13"/>
                </a:moveTo>
                <a:cubicBezTo>
                  <a:pt x="40" y="25"/>
                  <a:pt x="40" y="25"/>
                  <a:pt x="40" y="25"/>
                </a:cubicBezTo>
                <a:cubicBezTo>
                  <a:pt x="45" y="23"/>
                  <a:pt x="50" y="22"/>
                  <a:pt x="55" y="22"/>
                </a:cubicBezTo>
                <a:cubicBezTo>
                  <a:pt x="60" y="22"/>
                  <a:pt x="65" y="23"/>
                  <a:pt x="69" y="25"/>
                </a:cubicBezTo>
                <a:cubicBezTo>
                  <a:pt x="77" y="13"/>
                  <a:pt x="77" y="13"/>
                  <a:pt x="77" y="13"/>
                </a:cubicBezTo>
                <a:cubicBezTo>
                  <a:pt x="70" y="10"/>
                  <a:pt x="62" y="8"/>
                  <a:pt x="54" y="8"/>
                </a:cubicBezTo>
                <a:cubicBezTo>
                  <a:pt x="47" y="8"/>
                  <a:pt x="39" y="10"/>
                  <a:pt x="33" y="13"/>
                </a:cubicBezTo>
                <a:close/>
                <a:moveTo>
                  <a:pt x="77" y="97"/>
                </a:moveTo>
                <a:cubicBezTo>
                  <a:pt x="69" y="85"/>
                  <a:pt x="69" y="85"/>
                  <a:pt x="69" y="85"/>
                </a:cubicBezTo>
                <a:cubicBezTo>
                  <a:pt x="65" y="87"/>
                  <a:pt x="60" y="88"/>
                  <a:pt x="55" y="88"/>
                </a:cubicBezTo>
                <a:cubicBezTo>
                  <a:pt x="50" y="88"/>
                  <a:pt x="45" y="87"/>
                  <a:pt x="40" y="85"/>
                </a:cubicBezTo>
                <a:cubicBezTo>
                  <a:pt x="33" y="97"/>
                  <a:pt x="33" y="97"/>
                  <a:pt x="33" y="97"/>
                </a:cubicBezTo>
                <a:cubicBezTo>
                  <a:pt x="40" y="100"/>
                  <a:pt x="47" y="102"/>
                  <a:pt x="55" y="102"/>
                </a:cubicBezTo>
                <a:cubicBezTo>
                  <a:pt x="63" y="102"/>
                  <a:pt x="70" y="100"/>
                  <a:pt x="77" y="97"/>
                </a:cubicBezTo>
                <a:close/>
                <a:moveTo>
                  <a:pt x="97" y="77"/>
                </a:moveTo>
                <a:cubicBezTo>
                  <a:pt x="100" y="70"/>
                  <a:pt x="102" y="63"/>
                  <a:pt x="102" y="54"/>
                </a:cubicBezTo>
                <a:cubicBezTo>
                  <a:pt x="102" y="47"/>
                  <a:pt x="100" y="40"/>
                  <a:pt x="97" y="33"/>
                </a:cubicBezTo>
                <a:cubicBezTo>
                  <a:pt x="84" y="41"/>
                  <a:pt x="84" y="41"/>
                  <a:pt x="84" y="41"/>
                </a:cubicBezTo>
                <a:cubicBezTo>
                  <a:pt x="86" y="45"/>
                  <a:pt x="88" y="50"/>
                  <a:pt x="88" y="55"/>
                </a:cubicBezTo>
                <a:cubicBezTo>
                  <a:pt x="88" y="60"/>
                  <a:pt x="86" y="65"/>
                  <a:pt x="84" y="69"/>
                </a:cubicBezTo>
                <a:lnTo>
                  <a:pt x="97" y="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7353084" y="3461118"/>
            <a:ext cx="1770330" cy="1526147"/>
          </a:xfrm>
          <a:prstGeom prst="triangle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Freeform 8"/>
          <p:cNvSpPr>
            <a:spLocks noEditPoints="1"/>
          </p:cNvSpPr>
          <p:nvPr/>
        </p:nvSpPr>
        <p:spPr bwMode="auto">
          <a:xfrm>
            <a:off x="8112394" y="3800410"/>
            <a:ext cx="251706" cy="412570"/>
          </a:xfrm>
          <a:custGeom>
            <a:avLst/>
            <a:gdLst>
              <a:gd name="T0" fmla="*/ 56 w 56"/>
              <a:gd name="T1" fmla="*/ 28 h 90"/>
              <a:gd name="T2" fmla="*/ 28 w 56"/>
              <a:gd name="T3" fmla="*/ 90 h 90"/>
              <a:gd name="T4" fmla="*/ 0 w 56"/>
              <a:gd name="T5" fmla="*/ 28 h 90"/>
              <a:gd name="T6" fmla="*/ 28 w 56"/>
              <a:gd name="T7" fmla="*/ 0 h 90"/>
              <a:gd name="T8" fmla="*/ 56 w 56"/>
              <a:gd name="T9" fmla="*/ 28 h 90"/>
              <a:gd name="T10" fmla="*/ 43 w 56"/>
              <a:gd name="T11" fmla="*/ 29 h 90"/>
              <a:gd name="T12" fmla="*/ 28 w 56"/>
              <a:gd name="T13" fmla="*/ 13 h 90"/>
              <a:gd name="T14" fmla="*/ 13 w 56"/>
              <a:gd name="T15" fmla="*/ 29 h 90"/>
              <a:gd name="T16" fmla="*/ 28 w 56"/>
              <a:gd name="T17" fmla="*/ 44 h 90"/>
              <a:gd name="T18" fmla="*/ 43 w 56"/>
              <a:gd name="T19" fmla="*/ 2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90">
                <a:moveTo>
                  <a:pt x="56" y="28"/>
                </a:moveTo>
                <a:cubicBezTo>
                  <a:pt x="56" y="55"/>
                  <a:pt x="28" y="90"/>
                  <a:pt x="28" y="90"/>
                </a:cubicBezTo>
                <a:cubicBezTo>
                  <a:pt x="28" y="90"/>
                  <a:pt x="0" y="55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4" y="0"/>
                  <a:pt x="56" y="13"/>
                  <a:pt x="56" y="28"/>
                </a:cubicBezTo>
                <a:close/>
                <a:moveTo>
                  <a:pt x="43" y="29"/>
                </a:moveTo>
                <a:cubicBezTo>
                  <a:pt x="43" y="20"/>
                  <a:pt x="36" y="13"/>
                  <a:pt x="28" y="13"/>
                </a:cubicBezTo>
                <a:cubicBezTo>
                  <a:pt x="20" y="13"/>
                  <a:pt x="13" y="20"/>
                  <a:pt x="13" y="29"/>
                </a:cubicBezTo>
                <a:cubicBezTo>
                  <a:pt x="13" y="37"/>
                  <a:pt x="20" y="44"/>
                  <a:pt x="28" y="44"/>
                </a:cubicBezTo>
                <a:cubicBezTo>
                  <a:pt x="36" y="44"/>
                  <a:pt x="43" y="37"/>
                  <a:pt x="43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926342" y="1934971"/>
            <a:ext cx="1770330" cy="1526147"/>
          </a:xfrm>
          <a:prstGeom prst="triangl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1657408" y="2733641"/>
            <a:ext cx="302440" cy="315962"/>
          </a:xfrm>
          <a:custGeom>
            <a:avLst/>
            <a:gdLst>
              <a:gd name="T0" fmla="*/ 69 w 104"/>
              <a:gd name="T1" fmla="*/ 17 h 106"/>
              <a:gd name="T2" fmla="*/ 69 w 104"/>
              <a:gd name="T3" fmla="*/ 2 h 106"/>
              <a:gd name="T4" fmla="*/ 70 w 104"/>
              <a:gd name="T5" fmla="*/ 1 h 106"/>
              <a:gd name="T6" fmla="*/ 75 w 104"/>
              <a:gd name="T7" fmla="*/ 0 h 106"/>
              <a:gd name="T8" fmla="*/ 79 w 104"/>
              <a:gd name="T9" fmla="*/ 1 h 106"/>
              <a:gd name="T10" fmla="*/ 80 w 104"/>
              <a:gd name="T11" fmla="*/ 2 h 106"/>
              <a:gd name="T12" fmla="*/ 80 w 104"/>
              <a:gd name="T13" fmla="*/ 21 h 106"/>
              <a:gd name="T14" fmla="*/ 80 w 104"/>
              <a:gd name="T15" fmla="*/ 29 h 106"/>
              <a:gd name="T16" fmla="*/ 104 w 104"/>
              <a:gd name="T17" fmla="*/ 54 h 106"/>
              <a:gd name="T18" fmla="*/ 95 w 104"/>
              <a:gd name="T19" fmla="*/ 54 h 106"/>
              <a:gd name="T20" fmla="*/ 52 w 104"/>
              <a:gd name="T21" fmla="*/ 11 h 106"/>
              <a:gd name="T22" fmla="*/ 9 w 104"/>
              <a:gd name="T23" fmla="*/ 54 h 106"/>
              <a:gd name="T24" fmla="*/ 0 w 104"/>
              <a:gd name="T25" fmla="*/ 54 h 106"/>
              <a:gd name="T26" fmla="*/ 52 w 104"/>
              <a:gd name="T27" fmla="*/ 0 h 106"/>
              <a:gd name="T28" fmla="*/ 69 w 104"/>
              <a:gd name="T29" fmla="*/ 17 h 106"/>
              <a:gd name="T30" fmla="*/ 85 w 104"/>
              <a:gd name="T31" fmla="*/ 53 h 106"/>
              <a:gd name="T32" fmla="*/ 85 w 104"/>
              <a:gd name="T33" fmla="*/ 66 h 106"/>
              <a:gd name="T34" fmla="*/ 85 w 104"/>
              <a:gd name="T35" fmla="*/ 106 h 106"/>
              <a:gd name="T36" fmla="*/ 64 w 104"/>
              <a:gd name="T37" fmla="*/ 106 h 106"/>
              <a:gd name="T38" fmla="*/ 64 w 104"/>
              <a:gd name="T39" fmla="*/ 104 h 106"/>
              <a:gd name="T40" fmla="*/ 64 w 104"/>
              <a:gd name="T41" fmla="*/ 87 h 106"/>
              <a:gd name="T42" fmla="*/ 60 w 104"/>
              <a:gd name="T43" fmla="*/ 77 h 106"/>
              <a:gd name="T44" fmla="*/ 52 w 104"/>
              <a:gd name="T45" fmla="*/ 73 h 106"/>
              <a:gd name="T46" fmla="*/ 44 w 104"/>
              <a:gd name="T47" fmla="*/ 77 h 106"/>
              <a:gd name="T48" fmla="*/ 40 w 104"/>
              <a:gd name="T49" fmla="*/ 87 h 106"/>
              <a:gd name="T50" fmla="*/ 40 w 104"/>
              <a:gd name="T51" fmla="*/ 104 h 106"/>
              <a:gd name="T52" fmla="*/ 40 w 104"/>
              <a:gd name="T53" fmla="*/ 106 h 106"/>
              <a:gd name="T54" fmla="*/ 19 w 104"/>
              <a:gd name="T55" fmla="*/ 106 h 106"/>
              <a:gd name="T56" fmla="*/ 19 w 104"/>
              <a:gd name="T57" fmla="*/ 68 h 106"/>
              <a:gd name="T58" fmla="*/ 19 w 104"/>
              <a:gd name="T59" fmla="*/ 53 h 106"/>
              <a:gd name="T60" fmla="*/ 52 w 104"/>
              <a:gd name="T61" fmla="*/ 19 h 106"/>
              <a:gd name="T62" fmla="*/ 85 w 104"/>
              <a:gd name="T63" fmla="*/ 5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4" h="106">
                <a:moveTo>
                  <a:pt x="69" y="17"/>
                </a:moveTo>
                <a:cubicBezTo>
                  <a:pt x="69" y="2"/>
                  <a:pt x="69" y="2"/>
                  <a:pt x="69" y="2"/>
                </a:cubicBezTo>
                <a:cubicBezTo>
                  <a:pt x="69" y="2"/>
                  <a:pt x="69" y="1"/>
                  <a:pt x="70" y="1"/>
                </a:cubicBezTo>
                <a:cubicBezTo>
                  <a:pt x="72" y="0"/>
                  <a:pt x="73" y="0"/>
                  <a:pt x="75" y="0"/>
                </a:cubicBezTo>
                <a:cubicBezTo>
                  <a:pt x="76" y="0"/>
                  <a:pt x="78" y="0"/>
                  <a:pt x="79" y="1"/>
                </a:cubicBezTo>
                <a:cubicBezTo>
                  <a:pt x="80" y="1"/>
                  <a:pt x="80" y="2"/>
                  <a:pt x="80" y="2"/>
                </a:cubicBezTo>
                <a:cubicBezTo>
                  <a:pt x="80" y="21"/>
                  <a:pt x="80" y="21"/>
                  <a:pt x="80" y="21"/>
                </a:cubicBezTo>
                <a:cubicBezTo>
                  <a:pt x="80" y="29"/>
                  <a:pt x="80" y="29"/>
                  <a:pt x="80" y="29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95" y="54"/>
                  <a:pt x="95" y="54"/>
                  <a:pt x="95" y="54"/>
                </a:cubicBezTo>
                <a:cubicBezTo>
                  <a:pt x="52" y="11"/>
                  <a:pt x="52" y="11"/>
                  <a:pt x="52" y="11"/>
                </a:cubicBezTo>
                <a:cubicBezTo>
                  <a:pt x="9" y="54"/>
                  <a:pt x="9" y="54"/>
                  <a:pt x="9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52" y="0"/>
                  <a:pt x="52" y="0"/>
                  <a:pt x="52" y="0"/>
                </a:cubicBezTo>
                <a:lnTo>
                  <a:pt x="69" y="17"/>
                </a:lnTo>
                <a:close/>
                <a:moveTo>
                  <a:pt x="85" y="53"/>
                </a:moveTo>
                <a:cubicBezTo>
                  <a:pt x="85" y="66"/>
                  <a:pt x="85" y="66"/>
                  <a:pt x="85" y="6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4" y="105"/>
                  <a:pt x="64" y="105"/>
                  <a:pt x="64" y="104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3"/>
                  <a:pt x="63" y="80"/>
                  <a:pt x="60" y="77"/>
                </a:cubicBezTo>
                <a:cubicBezTo>
                  <a:pt x="58" y="74"/>
                  <a:pt x="55" y="73"/>
                  <a:pt x="52" y="73"/>
                </a:cubicBezTo>
                <a:cubicBezTo>
                  <a:pt x="49" y="73"/>
                  <a:pt x="46" y="74"/>
                  <a:pt x="44" y="77"/>
                </a:cubicBezTo>
                <a:cubicBezTo>
                  <a:pt x="41" y="80"/>
                  <a:pt x="40" y="83"/>
                  <a:pt x="40" y="8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53"/>
                  <a:pt x="19" y="53"/>
                  <a:pt x="19" y="53"/>
                </a:cubicBezTo>
                <a:cubicBezTo>
                  <a:pt x="52" y="19"/>
                  <a:pt x="52" y="19"/>
                  <a:pt x="52" y="19"/>
                </a:cubicBezTo>
                <a:lnTo>
                  <a:pt x="85" y="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TextBox 51"/>
          <p:cNvSpPr txBox="1"/>
          <p:nvPr/>
        </p:nvSpPr>
        <p:spPr>
          <a:xfrm>
            <a:off x="789220" y="5479749"/>
            <a:ext cx="10613559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  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82978" y="377743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Placeholder 1"/>
          <p:cNvSpPr txBox="1"/>
          <p:nvPr/>
        </p:nvSpPr>
        <p:spPr>
          <a:xfrm>
            <a:off x="926342" y="4207423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13947" y="380084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 Placeholder 1"/>
          <p:cNvSpPr txBox="1"/>
          <p:nvPr/>
        </p:nvSpPr>
        <p:spPr>
          <a:xfrm>
            <a:off x="5157311" y="423082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171706" y="205915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 Placeholder 1"/>
          <p:cNvSpPr txBox="1"/>
          <p:nvPr/>
        </p:nvSpPr>
        <p:spPr>
          <a:xfrm>
            <a:off x="3015070" y="2489143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2675" y="208256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7246039" y="251254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33327" y="3429000"/>
            <a:ext cx="645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273B8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8672" y="4352330"/>
            <a:ext cx="58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GRADUATION POWERPOINT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05240" y="1993081"/>
            <a:ext cx="3714846" cy="769441"/>
            <a:chOff x="7119058" y="2290227"/>
            <a:chExt cx="3714846" cy="769441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119058" y="2339544"/>
              <a:ext cx="912709" cy="670807"/>
            </a:xfrm>
            <a:custGeom>
              <a:avLst/>
              <a:gdLst>
                <a:gd name="T0" fmla="*/ 2826 w 2874"/>
                <a:gd name="T1" fmla="*/ 592 h 2117"/>
                <a:gd name="T2" fmla="*/ 1463 w 2874"/>
                <a:gd name="T3" fmla="*/ 5 h 2117"/>
                <a:gd name="T4" fmla="*/ 1437 w 2874"/>
                <a:gd name="T5" fmla="*/ 0 h 2117"/>
                <a:gd name="T6" fmla="*/ 1411 w 2874"/>
                <a:gd name="T7" fmla="*/ 5 h 2117"/>
                <a:gd name="T8" fmla="*/ 48 w 2874"/>
                <a:gd name="T9" fmla="*/ 592 h 2117"/>
                <a:gd name="T10" fmla="*/ 0 w 2874"/>
                <a:gd name="T11" fmla="*/ 670 h 2117"/>
                <a:gd name="T12" fmla="*/ 48 w 2874"/>
                <a:gd name="T13" fmla="*/ 749 h 2117"/>
                <a:gd name="T14" fmla="*/ 1411 w 2874"/>
                <a:gd name="T15" fmla="*/ 1335 h 2117"/>
                <a:gd name="T16" fmla="*/ 1463 w 2874"/>
                <a:gd name="T17" fmla="*/ 1335 h 2117"/>
                <a:gd name="T18" fmla="*/ 2523 w 2874"/>
                <a:gd name="T19" fmla="*/ 880 h 2117"/>
                <a:gd name="T20" fmla="*/ 2523 w 2874"/>
                <a:gd name="T21" fmla="*/ 1346 h 2117"/>
                <a:gd name="T22" fmla="*/ 2426 w 2874"/>
                <a:gd name="T23" fmla="*/ 1517 h 2117"/>
                <a:gd name="T24" fmla="*/ 2523 w 2874"/>
                <a:gd name="T25" fmla="*/ 1689 h 2117"/>
                <a:gd name="T26" fmla="*/ 2523 w 2874"/>
                <a:gd name="T27" fmla="*/ 1852 h 2117"/>
                <a:gd name="T28" fmla="*/ 2662 w 2874"/>
                <a:gd name="T29" fmla="*/ 1852 h 2117"/>
                <a:gd name="T30" fmla="*/ 2662 w 2874"/>
                <a:gd name="T31" fmla="*/ 1689 h 2117"/>
                <a:gd name="T32" fmla="*/ 2759 w 2874"/>
                <a:gd name="T33" fmla="*/ 1517 h 2117"/>
                <a:gd name="T34" fmla="*/ 2662 w 2874"/>
                <a:gd name="T35" fmla="*/ 1346 h 2117"/>
                <a:gd name="T36" fmla="*/ 2662 w 2874"/>
                <a:gd name="T37" fmla="*/ 819 h 2117"/>
                <a:gd name="T38" fmla="*/ 2826 w 2874"/>
                <a:gd name="T39" fmla="*/ 749 h 2117"/>
                <a:gd name="T40" fmla="*/ 2874 w 2874"/>
                <a:gd name="T41" fmla="*/ 670 h 2117"/>
                <a:gd name="T42" fmla="*/ 2826 w 2874"/>
                <a:gd name="T43" fmla="*/ 592 h 2117"/>
                <a:gd name="T44" fmla="*/ 2826 w 2874"/>
                <a:gd name="T45" fmla="*/ 592 h 2117"/>
                <a:gd name="T46" fmla="*/ 1437 w 2874"/>
                <a:gd name="T47" fmla="*/ 1453 h 2117"/>
                <a:gd name="T48" fmla="*/ 1376 w 2874"/>
                <a:gd name="T49" fmla="*/ 1440 h 2117"/>
                <a:gd name="T50" fmla="*/ 526 w 2874"/>
                <a:gd name="T51" fmla="*/ 1075 h 2117"/>
                <a:gd name="T52" fmla="*/ 526 w 2874"/>
                <a:gd name="T53" fmla="*/ 1579 h 2117"/>
                <a:gd name="T54" fmla="*/ 1340 w 2874"/>
                <a:gd name="T55" fmla="*/ 2117 h 2117"/>
                <a:gd name="T56" fmla="*/ 1534 w 2874"/>
                <a:gd name="T57" fmla="*/ 2117 h 2117"/>
                <a:gd name="T58" fmla="*/ 2347 w 2874"/>
                <a:gd name="T59" fmla="*/ 1579 h 2117"/>
                <a:gd name="T60" fmla="*/ 2347 w 2874"/>
                <a:gd name="T61" fmla="*/ 1075 h 2117"/>
                <a:gd name="T62" fmla="*/ 1498 w 2874"/>
                <a:gd name="T63" fmla="*/ 1440 h 2117"/>
                <a:gd name="T64" fmla="*/ 1437 w 2874"/>
                <a:gd name="T65" fmla="*/ 1453 h 2117"/>
                <a:gd name="T66" fmla="*/ 1437 w 2874"/>
                <a:gd name="T67" fmla="*/ 1453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4" h="2117">
                  <a:moveTo>
                    <a:pt x="2826" y="592"/>
                  </a:moveTo>
                  <a:cubicBezTo>
                    <a:pt x="1463" y="5"/>
                    <a:pt x="1463" y="5"/>
                    <a:pt x="1463" y="5"/>
                  </a:cubicBezTo>
                  <a:cubicBezTo>
                    <a:pt x="1455" y="2"/>
                    <a:pt x="1446" y="0"/>
                    <a:pt x="1437" y="0"/>
                  </a:cubicBezTo>
                  <a:cubicBezTo>
                    <a:pt x="1428" y="0"/>
                    <a:pt x="1419" y="2"/>
                    <a:pt x="1411" y="5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19" y="604"/>
                    <a:pt x="0" y="635"/>
                    <a:pt x="0" y="670"/>
                  </a:cubicBezTo>
                  <a:cubicBezTo>
                    <a:pt x="0" y="705"/>
                    <a:pt x="19" y="737"/>
                    <a:pt x="48" y="749"/>
                  </a:cubicBezTo>
                  <a:cubicBezTo>
                    <a:pt x="1411" y="1335"/>
                    <a:pt x="1411" y="1335"/>
                    <a:pt x="1411" y="1335"/>
                  </a:cubicBezTo>
                  <a:cubicBezTo>
                    <a:pt x="1427" y="1343"/>
                    <a:pt x="1446" y="1343"/>
                    <a:pt x="1463" y="1335"/>
                  </a:cubicBezTo>
                  <a:cubicBezTo>
                    <a:pt x="2523" y="880"/>
                    <a:pt x="2523" y="880"/>
                    <a:pt x="2523" y="880"/>
                  </a:cubicBezTo>
                  <a:cubicBezTo>
                    <a:pt x="2523" y="1346"/>
                    <a:pt x="2523" y="1346"/>
                    <a:pt x="2523" y="1346"/>
                  </a:cubicBezTo>
                  <a:cubicBezTo>
                    <a:pt x="2466" y="1376"/>
                    <a:pt x="2426" y="1441"/>
                    <a:pt x="2426" y="1517"/>
                  </a:cubicBezTo>
                  <a:cubicBezTo>
                    <a:pt x="2426" y="1594"/>
                    <a:pt x="2466" y="1659"/>
                    <a:pt x="2523" y="1689"/>
                  </a:cubicBezTo>
                  <a:cubicBezTo>
                    <a:pt x="2523" y="1852"/>
                    <a:pt x="2523" y="1852"/>
                    <a:pt x="2523" y="1852"/>
                  </a:cubicBezTo>
                  <a:cubicBezTo>
                    <a:pt x="2662" y="1852"/>
                    <a:pt x="2662" y="1852"/>
                    <a:pt x="2662" y="1852"/>
                  </a:cubicBezTo>
                  <a:cubicBezTo>
                    <a:pt x="2662" y="1689"/>
                    <a:pt x="2662" y="1689"/>
                    <a:pt x="2662" y="1689"/>
                  </a:cubicBezTo>
                  <a:cubicBezTo>
                    <a:pt x="2719" y="1659"/>
                    <a:pt x="2759" y="1594"/>
                    <a:pt x="2759" y="1517"/>
                  </a:cubicBezTo>
                  <a:cubicBezTo>
                    <a:pt x="2759" y="1441"/>
                    <a:pt x="2719" y="1376"/>
                    <a:pt x="2662" y="1346"/>
                  </a:cubicBezTo>
                  <a:cubicBezTo>
                    <a:pt x="2662" y="819"/>
                    <a:pt x="2662" y="819"/>
                    <a:pt x="2662" y="819"/>
                  </a:cubicBezTo>
                  <a:cubicBezTo>
                    <a:pt x="2826" y="749"/>
                    <a:pt x="2826" y="749"/>
                    <a:pt x="2826" y="749"/>
                  </a:cubicBezTo>
                  <a:cubicBezTo>
                    <a:pt x="2855" y="737"/>
                    <a:pt x="2874" y="705"/>
                    <a:pt x="2874" y="670"/>
                  </a:cubicBezTo>
                  <a:cubicBezTo>
                    <a:pt x="2874" y="635"/>
                    <a:pt x="2855" y="604"/>
                    <a:pt x="2826" y="592"/>
                  </a:cubicBezTo>
                  <a:cubicBezTo>
                    <a:pt x="2826" y="592"/>
                    <a:pt x="2826" y="592"/>
                    <a:pt x="2826" y="592"/>
                  </a:cubicBezTo>
                  <a:close/>
                  <a:moveTo>
                    <a:pt x="1437" y="1453"/>
                  </a:moveTo>
                  <a:cubicBezTo>
                    <a:pt x="1416" y="1453"/>
                    <a:pt x="1395" y="1449"/>
                    <a:pt x="1376" y="1440"/>
                  </a:cubicBezTo>
                  <a:cubicBezTo>
                    <a:pt x="526" y="1075"/>
                    <a:pt x="526" y="1075"/>
                    <a:pt x="526" y="1075"/>
                  </a:cubicBezTo>
                  <a:cubicBezTo>
                    <a:pt x="526" y="1579"/>
                    <a:pt x="526" y="1579"/>
                    <a:pt x="526" y="1579"/>
                  </a:cubicBezTo>
                  <a:cubicBezTo>
                    <a:pt x="526" y="1993"/>
                    <a:pt x="1146" y="2117"/>
                    <a:pt x="1340" y="2117"/>
                  </a:cubicBezTo>
                  <a:cubicBezTo>
                    <a:pt x="1534" y="2117"/>
                    <a:pt x="1534" y="2117"/>
                    <a:pt x="1534" y="2117"/>
                  </a:cubicBezTo>
                  <a:cubicBezTo>
                    <a:pt x="1679" y="2117"/>
                    <a:pt x="2347" y="1993"/>
                    <a:pt x="2347" y="1579"/>
                  </a:cubicBezTo>
                  <a:cubicBezTo>
                    <a:pt x="2347" y="1075"/>
                    <a:pt x="2347" y="1075"/>
                    <a:pt x="2347" y="1075"/>
                  </a:cubicBezTo>
                  <a:cubicBezTo>
                    <a:pt x="1498" y="1440"/>
                    <a:pt x="1498" y="1440"/>
                    <a:pt x="1498" y="1440"/>
                  </a:cubicBezTo>
                  <a:cubicBezTo>
                    <a:pt x="1479" y="1449"/>
                    <a:pt x="1458" y="1453"/>
                    <a:pt x="1437" y="1453"/>
                  </a:cubicBezTo>
                  <a:cubicBezTo>
                    <a:pt x="1437" y="1453"/>
                    <a:pt x="1437" y="1453"/>
                    <a:pt x="1437" y="1453"/>
                  </a:cubicBezTo>
                  <a:close/>
                </a:path>
              </a:pathLst>
            </a:custGeom>
            <a:solidFill>
              <a:srgbClr val="1273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13852" y="2290227"/>
              <a:ext cx="27200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03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48671" y="5018808"/>
            <a:ext cx="5827983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2"/>
          <p:cNvSpPr txBox="1"/>
          <p:nvPr/>
        </p:nvSpPr>
        <p:spPr>
          <a:xfrm>
            <a:off x="1761371" y="2182467"/>
            <a:ext cx="2479350" cy="2627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3651" y="2453861"/>
            <a:ext cx="28908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328735" y="4007942"/>
            <a:ext cx="2911986" cy="3405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3650" y="4348523"/>
            <a:ext cx="28908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893482" y="4008001"/>
            <a:ext cx="2897811" cy="3366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48502" y="4332959"/>
            <a:ext cx="28908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7893482" y="2113281"/>
            <a:ext cx="2897811" cy="3405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48502" y="2453862"/>
            <a:ext cx="28908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1" name="Freeform 3"/>
          <p:cNvSpPr>
            <a:spLocks noChangeArrowheads="1"/>
          </p:cNvSpPr>
          <p:nvPr/>
        </p:nvSpPr>
        <p:spPr bwMode="auto">
          <a:xfrm rot="13978264">
            <a:off x="4280069" y="3243875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9" name="Freeform 3"/>
          <p:cNvSpPr>
            <a:spLocks noChangeArrowheads="1"/>
          </p:cNvSpPr>
          <p:nvPr/>
        </p:nvSpPr>
        <p:spPr bwMode="auto">
          <a:xfrm rot="3202081">
            <a:off x="6041568" y="2356023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Freeform 3"/>
          <p:cNvSpPr>
            <a:spLocks noChangeArrowheads="1"/>
          </p:cNvSpPr>
          <p:nvPr/>
        </p:nvSpPr>
        <p:spPr bwMode="auto">
          <a:xfrm rot="19397468">
            <a:off x="4723750" y="1914670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6" name="Freeform 35"/>
          <p:cNvSpPr>
            <a:spLocks noChangeArrowheads="1"/>
          </p:cNvSpPr>
          <p:nvPr/>
        </p:nvSpPr>
        <p:spPr bwMode="auto">
          <a:xfrm rot="8579122">
            <a:off x="5597192" y="3675963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Freeform 11"/>
          <p:cNvSpPr>
            <a:spLocks noEditPoints="1"/>
          </p:cNvSpPr>
          <p:nvPr/>
        </p:nvSpPr>
        <p:spPr bwMode="auto">
          <a:xfrm>
            <a:off x="4847405" y="3941727"/>
            <a:ext cx="573546" cy="474747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Shape 719"/>
          <p:cNvSpPr/>
          <p:nvPr/>
        </p:nvSpPr>
        <p:spPr>
          <a:xfrm>
            <a:off x="6262679" y="4459900"/>
            <a:ext cx="538674" cy="463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60" name="Shape 1090"/>
          <p:cNvSpPr/>
          <p:nvPr/>
        </p:nvSpPr>
        <p:spPr>
          <a:xfrm>
            <a:off x="5407496" y="2558504"/>
            <a:ext cx="542606" cy="460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64" y="14989"/>
                </a:moveTo>
                <a:lnTo>
                  <a:pt x="16300" y="14989"/>
                </a:lnTo>
                <a:cubicBezTo>
                  <a:pt x="14781" y="14989"/>
                  <a:pt x="13615" y="14098"/>
                  <a:pt x="12532" y="12778"/>
                </a:cubicBezTo>
                <a:cubicBezTo>
                  <a:pt x="12422" y="12943"/>
                  <a:pt x="12313" y="13112"/>
                  <a:pt x="12204" y="13283"/>
                </a:cubicBezTo>
                <a:cubicBezTo>
                  <a:pt x="11728" y="14021"/>
                  <a:pt x="11216" y="14811"/>
                  <a:pt x="10650" y="15592"/>
                </a:cubicBezTo>
                <a:cubicBezTo>
                  <a:pt x="12115" y="17276"/>
                  <a:pt x="13891" y="18547"/>
                  <a:pt x="16300" y="18547"/>
                </a:cubicBezTo>
                <a:lnTo>
                  <a:pt x="17064" y="18547"/>
                </a:lnTo>
                <a:lnTo>
                  <a:pt x="17064" y="21600"/>
                </a:lnTo>
                <a:lnTo>
                  <a:pt x="21600" y="17022"/>
                </a:lnTo>
                <a:lnTo>
                  <a:pt x="17064" y="12444"/>
                </a:lnTo>
                <a:cubicBezTo>
                  <a:pt x="17064" y="12444"/>
                  <a:pt x="17064" y="14989"/>
                  <a:pt x="17064" y="14989"/>
                </a:cubicBezTo>
                <a:close/>
                <a:moveTo>
                  <a:pt x="5844" y="8840"/>
                </a:moveTo>
                <a:cubicBezTo>
                  <a:pt x="6014" y="8580"/>
                  <a:pt x="6185" y="8316"/>
                  <a:pt x="6358" y="8047"/>
                </a:cubicBezTo>
                <a:cubicBezTo>
                  <a:pt x="6781" y="7394"/>
                  <a:pt x="7227" y="6705"/>
                  <a:pt x="7709" y="6019"/>
                </a:cubicBezTo>
                <a:cubicBezTo>
                  <a:pt x="6284" y="4449"/>
                  <a:pt x="4562" y="3290"/>
                  <a:pt x="2260" y="3290"/>
                </a:cubicBezTo>
                <a:lnTo>
                  <a:pt x="0" y="3290"/>
                </a:lnTo>
                <a:lnTo>
                  <a:pt x="0" y="6850"/>
                </a:lnTo>
                <a:lnTo>
                  <a:pt x="2260" y="6850"/>
                </a:lnTo>
                <a:cubicBezTo>
                  <a:pt x="3693" y="6850"/>
                  <a:pt x="4812" y="7643"/>
                  <a:pt x="5844" y="8840"/>
                </a:cubicBezTo>
                <a:close/>
                <a:moveTo>
                  <a:pt x="16300" y="6596"/>
                </a:moveTo>
                <a:lnTo>
                  <a:pt x="17064" y="6596"/>
                </a:lnTo>
                <a:lnTo>
                  <a:pt x="17064" y="9155"/>
                </a:lnTo>
                <a:lnTo>
                  <a:pt x="21600" y="4578"/>
                </a:lnTo>
                <a:lnTo>
                  <a:pt x="17064" y="0"/>
                </a:lnTo>
                <a:lnTo>
                  <a:pt x="17064" y="3036"/>
                </a:lnTo>
                <a:lnTo>
                  <a:pt x="16300" y="3036"/>
                </a:lnTo>
                <a:cubicBezTo>
                  <a:pt x="12312" y="3036"/>
                  <a:pt x="10062" y="6516"/>
                  <a:pt x="8077" y="9587"/>
                </a:cubicBezTo>
                <a:cubicBezTo>
                  <a:pt x="6293" y="12349"/>
                  <a:pt x="4752" y="14735"/>
                  <a:pt x="2260" y="14735"/>
                </a:cubicBezTo>
                <a:lnTo>
                  <a:pt x="0" y="14735"/>
                </a:lnTo>
                <a:lnTo>
                  <a:pt x="0" y="18293"/>
                </a:lnTo>
                <a:lnTo>
                  <a:pt x="2260" y="18293"/>
                </a:lnTo>
                <a:cubicBezTo>
                  <a:pt x="6250" y="18293"/>
                  <a:pt x="8500" y="14814"/>
                  <a:pt x="10485" y="11743"/>
                </a:cubicBezTo>
                <a:cubicBezTo>
                  <a:pt x="12269" y="8981"/>
                  <a:pt x="13810" y="6596"/>
                  <a:pt x="16300" y="65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61" name="Shape 3659"/>
          <p:cNvSpPr/>
          <p:nvPr/>
        </p:nvSpPr>
        <p:spPr>
          <a:xfrm>
            <a:off x="6780076" y="2997725"/>
            <a:ext cx="609938" cy="571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1913" r="24612" b="1850"/>
          <a:stretch>
            <a:fillRect/>
          </a:stretch>
        </p:blipFill>
        <p:spPr>
          <a:xfrm>
            <a:off x="6797040" y="1438636"/>
            <a:ext cx="3667760" cy="4395170"/>
          </a:xfrm>
          <a:custGeom>
            <a:avLst/>
            <a:gdLst>
              <a:gd name="connsiteX0" fmla="*/ 0 w 3667760"/>
              <a:gd name="connsiteY0" fmla="*/ 0 h 4395170"/>
              <a:gd name="connsiteX1" fmla="*/ 3667760 w 3667760"/>
              <a:gd name="connsiteY1" fmla="*/ 0 h 4395170"/>
              <a:gd name="connsiteX2" fmla="*/ 3667760 w 3667760"/>
              <a:gd name="connsiteY2" fmla="*/ 4395170 h 4395170"/>
              <a:gd name="connsiteX3" fmla="*/ 0 w 3667760"/>
              <a:gd name="connsiteY3" fmla="*/ 4395170 h 43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760" h="4395170">
                <a:moveTo>
                  <a:pt x="0" y="0"/>
                </a:moveTo>
                <a:lnTo>
                  <a:pt x="3667760" y="0"/>
                </a:lnTo>
                <a:lnTo>
                  <a:pt x="3667760" y="4395170"/>
                </a:lnTo>
                <a:lnTo>
                  <a:pt x="0" y="4395170"/>
                </a:lnTo>
                <a:close/>
              </a:path>
            </a:pathLst>
          </a:custGeom>
        </p:spPr>
      </p:pic>
      <p:sp>
        <p:nvSpPr>
          <p:cNvPr id="4" name="圆角矩形 3"/>
          <p:cNvSpPr/>
          <p:nvPr/>
        </p:nvSpPr>
        <p:spPr>
          <a:xfrm>
            <a:off x="1637093" y="1884119"/>
            <a:ext cx="4174427" cy="1452880"/>
          </a:xfrm>
          <a:prstGeom prst="roundRect">
            <a:avLst/>
          </a:prstGeom>
          <a:noFill/>
          <a:ln>
            <a:solidFill>
              <a:srgbClr val="12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3825" y="1685999"/>
            <a:ext cx="2600960" cy="436880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637093" y="4133563"/>
            <a:ext cx="4174427" cy="1452880"/>
          </a:xfrm>
          <a:prstGeom prst="roundRect">
            <a:avLst/>
          </a:prstGeom>
          <a:noFill/>
          <a:ln>
            <a:solidFill>
              <a:srgbClr val="12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23825" y="3935443"/>
            <a:ext cx="2600960" cy="436880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51"/>
          <p:cNvSpPr txBox="1"/>
          <p:nvPr/>
        </p:nvSpPr>
        <p:spPr>
          <a:xfrm>
            <a:off x="1703937" y="2319674"/>
            <a:ext cx="4040733" cy="55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6" name="Text Placeholder 2"/>
          <p:cNvSpPr txBox="1"/>
          <p:nvPr/>
        </p:nvSpPr>
        <p:spPr>
          <a:xfrm>
            <a:off x="2524475" y="1737183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2524475" y="3986627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51"/>
          <p:cNvSpPr txBox="1"/>
          <p:nvPr/>
        </p:nvSpPr>
        <p:spPr>
          <a:xfrm>
            <a:off x="1703937" y="4569118"/>
            <a:ext cx="4040733" cy="55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/>
          <p:cNvSpPr/>
          <p:nvPr/>
        </p:nvSpPr>
        <p:spPr>
          <a:xfrm>
            <a:off x="1404717" y="3091120"/>
            <a:ext cx="776973" cy="776973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81258" y="315342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</a:t>
            </a:r>
          </a:p>
        </p:txBody>
      </p:sp>
      <p:sp>
        <p:nvSpPr>
          <p:cNvPr id="71" name="Oval 70"/>
          <p:cNvSpPr/>
          <p:nvPr/>
        </p:nvSpPr>
        <p:spPr>
          <a:xfrm>
            <a:off x="1388181" y="4716720"/>
            <a:ext cx="776973" cy="776973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05419" y="3091120"/>
            <a:ext cx="776973" cy="776973"/>
          </a:xfrm>
          <a:prstGeom prst="ellipse">
            <a:avLst/>
          </a:prstGeom>
          <a:solidFill>
            <a:srgbClr val="1273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105419" y="4716720"/>
            <a:ext cx="776973" cy="776973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207019" y="477902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</a:t>
            </a:r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1623815" y="4923883"/>
            <a:ext cx="338773" cy="371952"/>
          </a:xfrm>
          <a:custGeom>
            <a:avLst/>
            <a:gdLst/>
            <a:ahLst/>
            <a:cxnLst>
              <a:cxn ang="0">
                <a:pos x="37" y="107"/>
              </a:cxn>
              <a:cxn ang="0">
                <a:pos x="59" y="88"/>
              </a:cxn>
              <a:cxn ang="0">
                <a:pos x="0" y="45"/>
              </a:cxn>
              <a:cxn ang="0">
                <a:pos x="72" y="72"/>
              </a:cxn>
              <a:cxn ang="0">
                <a:pos x="46" y="81"/>
              </a:cxn>
              <a:cxn ang="0">
                <a:pos x="47" y="76"/>
              </a:cxn>
              <a:cxn ang="0">
                <a:pos x="53" y="71"/>
              </a:cxn>
              <a:cxn ang="0">
                <a:pos x="58" y="62"/>
              </a:cxn>
              <a:cxn ang="0">
                <a:pos x="53" y="56"/>
              </a:cxn>
              <a:cxn ang="0">
                <a:pos x="45" y="52"/>
              </a:cxn>
              <a:cxn ang="0">
                <a:pos x="40" y="52"/>
              </a:cxn>
              <a:cxn ang="0">
                <a:pos x="36" y="49"/>
              </a:cxn>
              <a:cxn ang="0">
                <a:pos x="40" y="45"/>
              </a:cxn>
              <a:cxn ang="0">
                <a:pos x="44" y="39"/>
              </a:cxn>
              <a:cxn ang="0">
                <a:pos x="50" y="34"/>
              </a:cxn>
              <a:cxn ang="0">
                <a:pos x="49" y="31"/>
              </a:cxn>
              <a:cxn ang="0">
                <a:pos x="43" y="27"/>
              </a:cxn>
              <a:cxn ang="0">
                <a:pos x="39" y="31"/>
              </a:cxn>
              <a:cxn ang="0">
                <a:pos x="39" y="27"/>
              </a:cxn>
              <a:cxn ang="0">
                <a:pos x="44" y="26"/>
              </a:cxn>
              <a:cxn ang="0">
                <a:pos x="47" y="23"/>
              </a:cxn>
              <a:cxn ang="0">
                <a:pos x="44" y="13"/>
              </a:cxn>
              <a:cxn ang="0">
                <a:pos x="26" y="17"/>
              </a:cxn>
              <a:cxn ang="0">
                <a:pos x="7" y="29"/>
              </a:cxn>
              <a:cxn ang="0">
                <a:pos x="26" y="43"/>
              </a:cxn>
              <a:cxn ang="0">
                <a:pos x="36" y="51"/>
              </a:cxn>
              <a:cxn ang="0">
                <a:pos x="42" y="54"/>
              </a:cxn>
              <a:cxn ang="0">
                <a:pos x="45" y="68"/>
              </a:cxn>
              <a:cxn ang="0">
                <a:pos x="39" y="90"/>
              </a:cxn>
              <a:cxn ang="0">
                <a:pos x="45" y="48"/>
              </a:cxn>
              <a:cxn ang="0">
                <a:pos x="39" y="47"/>
              </a:cxn>
              <a:cxn ang="0">
                <a:pos x="43" y="49"/>
              </a:cxn>
              <a:cxn ang="0">
                <a:pos x="47" y="49"/>
              </a:cxn>
              <a:cxn ang="0">
                <a:pos x="67" y="26"/>
              </a:cxn>
              <a:cxn ang="0">
                <a:pos x="75" y="54"/>
              </a:cxn>
              <a:cxn ang="0">
                <a:pos x="80" y="65"/>
              </a:cxn>
              <a:cxn ang="0">
                <a:pos x="82" y="43"/>
              </a:cxn>
              <a:cxn ang="0">
                <a:pos x="73" y="41"/>
              </a:cxn>
              <a:cxn ang="0">
                <a:pos x="79" y="38"/>
              </a:cxn>
              <a:cxn ang="0">
                <a:pos x="80" y="40"/>
              </a:cxn>
              <a:cxn ang="0">
                <a:pos x="81" y="40"/>
              </a:cxn>
              <a:cxn ang="0">
                <a:pos x="80" y="38"/>
              </a:cxn>
              <a:cxn ang="0">
                <a:pos x="82" y="38"/>
              </a:cxn>
              <a:cxn ang="0">
                <a:pos x="84" y="40"/>
              </a:cxn>
              <a:cxn ang="0">
                <a:pos x="86" y="41"/>
              </a:cxn>
              <a:cxn ang="0">
                <a:pos x="80" y="32"/>
              </a:cxn>
              <a:cxn ang="0">
                <a:pos x="81" y="29"/>
              </a:cxn>
              <a:cxn ang="0">
                <a:pos x="81" y="27"/>
              </a:cxn>
              <a:cxn ang="0">
                <a:pos x="76" y="29"/>
              </a:cxn>
              <a:cxn ang="0">
                <a:pos x="75" y="33"/>
              </a:cxn>
              <a:cxn ang="0">
                <a:pos x="70" y="32"/>
              </a:cxn>
              <a:cxn ang="0">
                <a:pos x="72" y="34"/>
              </a:cxn>
              <a:cxn ang="0">
                <a:pos x="70" y="39"/>
              </a:cxn>
              <a:cxn ang="0">
                <a:pos x="44" y="15"/>
              </a:cxn>
              <a:cxn ang="0">
                <a:pos x="53" y="26"/>
              </a:cxn>
              <a:cxn ang="0">
                <a:pos x="64" y="22"/>
              </a:cxn>
              <a:cxn ang="0">
                <a:pos x="66" y="14"/>
              </a:cxn>
              <a:cxn ang="0">
                <a:pos x="56" y="10"/>
              </a:cxn>
              <a:cxn ang="0">
                <a:pos x="104" y="78"/>
              </a:cxn>
              <a:cxn ang="0">
                <a:pos x="104" y="78"/>
              </a:cxn>
            </a:cxnLst>
            <a:rect l="0" t="0" r="r" b="b"/>
            <a:pathLst>
              <a:path w="104" h="113">
                <a:moveTo>
                  <a:pt x="83" y="79"/>
                </a:moveTo>
                <a:cubicBezTo>
                  <a:pt x="83" y="102"/>
                  <a:pt x="83" y="102"/>
                  <a:pt x="83" y="102"/>
                </a:cubicBezTo>
                <a:cubicBezTo>
                  <a:pt x="83" y="102"/>
                  <a:pt x="73" y="103"/>
                  <a:pt x="68" y="105"/>
                </a:cubicBezTo>
                <a:cubicBezTo>
                  <a:pt x="63" y="107"/>
                  <a:pt x="50" y="113"/>
                  <a:pt x="37" y="107"/>
                </a:cubicBezTo>
                <a:cubicBezTo>
                  <a:pt x="24" y="100"/>
                  <a:pt x="6" y="90"/>
                  <a:pt x="9" y="87"/>
                </a:cubicBezTo>
                <a:cubicBezTo>
                  <a:pt x="12" y="84"/>
                  <a:pt x="26" y="91"/>
                  <a:pt x="35" y="95"/>
                </a:cubicBezTo>
                <a:cubicBezTo>
                  <a:pt x="44" y="98"/>
                  <a:pt x="54" y="98"/>
                  <a:pt x="60" y="94"/>
                </a:cubicBezTo>
                <a:cubicBezTo>
                  <a:pt x="65" y="90"/>
                  <a:pt x="65" y="86"/>
                  <a:pt x="59" y="88"/>
                </a:cubicBezTo>
                <a:cubicBezTo>
                  <a:pt x="53" y="90"/>
                  <a:pt x="45" y="95"/>
                  <a:pt x="42" y="89"/>
                </a:cubicBezTo>
                <a:cubicBezTo>
                  <a:pt x="41" y="87"/>
                  <a:pt x="56" y="80"/>
                  <a:pt x="60" y="78"/>
                </a:cubicBezTo>
                <a:cubicBezTo>
                  <a:pt x="65" y="76"/>
                  <a:pt x="73" y="72"/>
                  <a:pt x="83" y="79"/>
                </a:cubicBezTo>
                <a:close/>
                <a:moveTo>
                  <a:pt x="0" y="45"/>
                </a:moveTo>
                <a:cubicBezTo>
                  <a:pt x="0" y="20"/>
                  <a:pt x="21" y="0"/>
                  <a:pt x="46" y="0"/>
                </a:cubicBezTo>
                <a:cubicBezTo>
                  <a:pt x="71" y="0"/>
                  <a:pt x="91" y="20"/>
                  <a:pt x="91" y="45"/>
                </a:cubicBezTo>
                <a:cubicBezTo>
                  <a:pt x="91" y="56"/>
                  <a:pt x="87" y="66"/>
                  <a:pt x="80" y="74"/>
                </a:cubicBezTo>
                <a:cubicBezTo>
                  <a:pt x="78" y="73"/>
                  <a:pt x="75" y="72"/>
                  <a:pt x="72" y="72"/>
                </a:cubicBezTo>
                <a:cubicBezTo>
                  <a:pt x="66" y="72"/>
                  <a:pt x="62" y="74"/>
                  <a:pt x="60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5" y="77"/>
                  <a:pt x="50" y="79"/>
                  <a:pt x="47" y="81"/>
                </a:cubicBezTo>
                <a:cubicBezTo>
                  <a:pt x="47" y="81"/>
                  <a:pt x="47" y="81"/>
                  <a:pt x="46" y="81"/>
                </a:cubicBezTo>
                <a:cubicBezTo>
                  <a:pt x="46" y="81"/>
                  <a:pt x="45" y="80"/>
                  <a:pt x="46" y="79"/>
                </a:cubicBezTo>
                <a:cubicBezTo>
                  <a:pt x="47" y="79"/>
                  <a:pt x="46" y="79"/>
                  <a:pt x="47" y="78"/>
                </a:cubicBezTo>
                <a:cubicBezTo>
                  <a:pt x="47" y="78"/>
                  <a:pt x="46" y="77"/>
                  <a:pt x="47" y="77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75"/>
                  <a:pt x="48" y="75"/>
                  <a:pt x="48" y="74"/>
                </a:cubicBezTo>
                <a:cubicBezTo>
                  <a:pt x="49" y="74"/>
                  <a:pt x="48" y="73"/>
                  <a:pt x="49" y="73"/>
                </a:cubicBezTo>
                <a:cubicBezTo>
                  <a:pt x="50" y="73"/>
                  <a:pt x="51" y="73"/>
                  <a:pt x="51" y="72"/>
                </a:cubicBezTo>
                <a:cubicBezTo>
                  <a:pt x="51" y="71"/>
                  <a:pt x="52" y="72"/>
                  <a:pt x="53" y="71"/>
                </a:cubicBezTo>
                <a:cubicBezTo>
                  <a:pt x="53" y="69"/>
                  <a:pt x="54" y="69"/>
                  <a:pt x="54" y="68"/>
                </a:cubicBezTo>
                <a:cubicBezTo>
                  <a:pt x="54" y="68"/>
                  <a:pt x="53" y="68"/>
                  <a:pt x="54" y="67"/>
                </a:cubicBezTo>
                <a:cubicBezTo>
                  <a:pt x="55" y="67"/>
                  <a:pt x="56" y="67"/>
                  <a:pt x="57" y="65"/>
                </a:cubicBezTo>
                <a:cubicBezTo>
                  <a:pt x="58" y="64"/>
                  <a:pt x="57" y="62"/>
                  <a:pt x="58" y="62"/>
                </a:cubicBezTo>
                <a:cubicBezTo>
                  <a:pt x="58" y="61"/>
                  <a:pt x="60" y="60"/>
                  <a:pt x="60" y="59"/>
                </a:cubicBezTo>
                <a:cubicBezTo>
                  <a:pt x="59" y="58"/>
                  <a:pt x="58" y="58"/>
                  <a:pt x="57" y="58"/>
                </a:cubicBezTo>
                <a:cubicBezTo>
                  <a:pt x="57" y="58"/>
                  <a:pt x="56" y="57"/>
                  <a:pt x="55" y="57"/>
                </a:cubicBezTo>
                <a:cubicBezTo>
                  <a:pt x="55" y="57"/>
                  <a:pt x="53" y="56"/>
                  <a:pt x="53" y="56"/>
                </a:cubicBezTo>
                <a:cubicBezTo>
                  <a:pt x="53" y="55"/>
                  <a:pt x="53" y="54"/>
                  <a:pt x="51" y="54"/>
                </a:cubicBezTo>
                <a:cubicBezTo>
                  <a:pt x="50" y="54"/>
                  <a:pt x="50" y="54"/>
                  <a:pt x="50" y="53"/>
                </a:cubicBezTo>
                <a:cubicBezTo>
                  <a:pt x="49" y="53"/>
                  <a:pt x="48" y="52"/>
                  <a:pt x="48" y="52"/>
                </a:cubicBezTo>
                <a:cubicBezTo>
                  <a:pt x="47" y="52"/>
                  <a:pt x="47" y="52"/>
                  <a:pt x="45" y="52"/>
                </a:cubicBezTo>
                <a:cubicBezTo>
                  <a:pt x="44" y="52"/>
                  <a:pt x="44" y="52"/>
                  <a:pt x="43" y="52"/>
                </a:cubicBezTo>
                <a:cubicBezTo>
                  <a:pt x="42" y="52"/>
                  <a:pt x="42" y="53"/>
                  <a:pt x="42" y="53"/>
                </a:cubicBez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39" y="52"/>
                  <a:pt x="40" y="52"/>
                </a:cubicBezTo>
                <a:cubicBezTo>
                  <a:pt x="40" y="51"/>
                  <a:pt x="40" y="50"/>
                  <a:pt x="39" y="50"/>
                </a:cubicBezTo>
                <a:cubicBezTo>
                  <a:pt x="38" y="50"/>
                  <a:pt x="37" y="50"/>
                  <a:pt x="38" y="49"/>
                </a:cubicBezTo>
                <a:cubicBezTo>
                  <a:pt x="38" y="49"/>
                  <a:pt x="39" y="48"/>
                  <a:pt x="38" y="48"/>
                </a:cubicBezTo>
                <a:cubicBezTo>
                  <a:pt x="38" y="48"/>
                  <a:pt x="37" y="48"/>
                  <a:pt x="36" y="49"/>
                </a:cubicBezTo>
                <a:cubicBezTo>
                  <a:pt x="36" y="49"/>
                  <a:pt x="35" y="49"/>
                  <a:pt x="34" y="48"/>
                </a:cubicBezTo>
                <a:cubicBezTo>
                  <a:pt x="33" y="47"/>
                  <a:pt x="33" y="45"/>
                  <a:pt x="35" y="44"/>
                </a:cubicBezTo>
                <a:cubicBezTo>
                  <a:pt x="37" y="44"/>
                  <a:pt x="38" y="43"/>
                  <a:pt x="39" y="44"/>
                </a:cubicBezTo>
                <a:cubicBezTo>
                  <a:pt x="40" y="44"/>
                  <a:pt x="40" y="45"/>
                  <a:pt x="40" y="45"/>
                </a:cubicBezTo>
                <a:cubicBezTo>
                  <a:pt x="41" y="46"/>
                  <a:pt x="41" y="46"/>
                  <a:pt x="41" y="45"/>
                </a:cubicBezTo>
                <a:cubicBezTo>
                  <a:pt x="41" y="45"/>
                  <a:pt x="40" y="43"/>
                  <a:pt x="41" y="42"/>
                </a:cubicBezTo>
                <a:cubicBezTo>
                  <a:pt x="42" y="42"/>
                  <a:pt x="43" y="41"/>
                  <a:pt x="43" y="41"/>
                </a:cubicBezTo>
                <a:cubicBezTo>
                  <a:pt x="43" y="40"/>
                  <a:pt x="43" y="39"/>
                  <a:pt x="44" y="39"/>
                </a:cubicBezTo>
                <a:cubicBezTo>
                  <a:pt x="45" y="39"/>
                  <a:pt x="44" y="38"/>
                  <a:pt x="45" y="37"/>
                </a:cubicBezTo>
                <a:cubicBezTo>
                  <a:pt x="47" y="37"/>
                  <a:pt x="47" y="37"/>
                  <a:pt x="48" y="37"/>
                </a:cubicBezTo>
                <a:cubicBezTo>
                  <a:pt x="49" y="36"/>
                  <a:pt x="46" y="36"/>
                  <a:pt x="47" y="35"/>
                </a:cubicBezTo>
                <a:cubicBezTo>
                  <a:pt x="49" y="34"/>
                  <a:pt x="49" y="33"/>
                  <a:pt x="50" y="34"/>
                </a:cubicBezTo>
                <a:cubicBezTo>
                  <a:pt x="50" y="34"/>
                  <a:pt x="49" y="36"/>
                  <a:pt x="50" y="35"/>
                </a:cubicBezTo>
                <a:cubicBezTo>
                  <a:pt x="51" y="35"/>
                  <a:pt x="52" y="36"/>
                  <a:pt x="52" y="35"/>
                </a:cubicBezTo>
                <a:cubicBezTo>
                  <a:pt x="51" y="34"/>
                  <a:pt x="51" y="33"/>
                  <a:pt x="51" y="33"/>
                </a:cubicBezTo>
                <a:cubicBezTo>
                  <a:pt x="50" y="32"/>
                  <a:pt x="50" y="31"/>
                  <a:pt x="49" y="31"/>
                </a:cubicBezTo>
                <a:cubicBezTo>
                  <a:pt x="49" y="30"/>
                  <a:pt x="48" y="30"/>
                  <a:pt x="48" y="29"/>
                </a:cubicBezTo>
                <a:cubicBezTo>
                  <a:pt x="48" y="28"/>
                  <a:pt x="47" y="29"/>
                  <a:pt x="46" y="29"/>
                </a:cubicBezTo>
                <a:cubicBezTo>
                  <a:pt x="45" y="30"/>
                  <a:pt x="46" y="28"/>
                  <a:pt x="45" y="28"/>
                </a:cubicBezTo>
                <a:cubicBezTo>
                  <a:pt x="44" y="27"/>
                  <a:pt x="43" y="26"/>
                  <a:pt x="43" y="27"/>
                </a:cubicBezTo>
                <a:cubicBezTo>
                  <a:pt x="42" y="28"/>
                  <a:pt x="42" y="29"/>
                  <a:pt x="42" y="30"/>
                </a:cubicBezTo>
                <a:cubicBezTo>
                  <a:pt x="43" y="31"/>
                  <a:pt x="42" y="31"/>
                  <a:pt x="42" y="32"/>
                </a:cubicBezTo>
                <a:cubicBezTo>
                  <a:pt x="41" y="32"/>
                  <a:pt x="41" y="35"/>
                  <a:pt x="41" y="33"/>
                </a:cubicBezTo>
                <a:cubicBezTo>
                  <a:pt x="40" y="32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30"/>
                  <a:pt x="34" y="29"/>
                  <a:pt x="35" y="28"/>
                </a:cubicBezTo>
                <a:cubicBezTo>
                  <a:pt x="36" y="27"/>
                  <a:pt x="36" y="26"/>
                  <a:pt x="37" y="26"/>
                </a:cubicBezTo>
                <a:cubicBezTo>
                  <a:pt x="38" y="26"/>
                  <a:pt x="38" y="27"/>
                  <a:pt x="39" y="27"/>
                </a:cubicBezTo>
                <a:cubicBezTo>
                  <a:pt x="40" y="27"/>
                  <a:pt x="40" y="26"/>
                  <a:pt x="40" y="25"/>
                </a:cubicBezTo>
                <a:cubicBezTo>
                  <a:pt x="40" y="24"/>
                  <a:pt x="40" y="23"/>
                  <a:pt x="41" y="23"/>
                </a:cubicBezTo>
                <a:cubicBezTo>
                  <a:pt x="42" y="23"/>
                  <a:pt x="45" y="23"/>
                  <a:pt x="44" y="24"/>
                </a:cubicBezTo>
                <a:cubicBezTo>
                  <a:pt x="43" y="25"/>
                  <a:pt x="43" y="26"/>
                  <a:pt x="44" y="26"/>
                </a:cubicBezTo>
                <a:cubicBezTo>
                  <a:pt x="45" y="26"/>
                  <a:pt x="45" y="27"/>
                  <a:pt x="47" y="27"/>
                </a:cubicBezTo>
                <a:cubicBezTo>
                  <a:pt x="48" y="27"/>
                  <a:pt x="47" y="26"/>
                  <a:pt x="47" y="26"/>
                </a:cubicBezTo>
                <a:cubicBezTo>
                  <a:pt x="46" y="25"/>
                  <a:pt x="46" y="24"/>
                  <a:pt x="47" y="24"/>
                </a:cubicBezTo>
                <a:cubicBezTo>
                  <a:pt x="48" y="25"/>
                  <a:pt x="48" y="24"/>
                  <a:pt x="47" y="23"/>
                </a:cubicBezTo>
                <a:cubicBezTo>
                  <a:pt x="46" y="22"/>
                  <a:pt x="46" y="22"/>
                  <a:pt x="46" y="21"/>
                </a:cubicBezTo>
                <a:cubicBezTo>
                  <a:pt x="45" y="21"/>
                  <a:pt x="42" y="20"/>
                  <a:pt x="42" y="18"/>
                </a:cubicBezTo>
                <a:cubicBezTo>
                  <a:pt x="41" y="17"/>
                  <a:pt x="41" y="17"/>
                  <a:pt x="42" y="16"/>
                </a:cubicBezTo>
                <a:cubicBezTo>
                  <a:pt x="43" y="15"/>
                  <a:pt x="43" y="14"/>
                  <a:pt x="44" y="13"/>
                </a:cubicBezTo>
                <a:cubicBezTo>
                  <a:pt x="45" y="13"/>
                  <a:pt x="51" y="11"/>
                  <a:pt x="46" y="11"/>
                </a:cubicBezTo>
                <a:cubicBezTo>
                  <a:pt x="42" y="10"/>
                  <a:pt x="37" y="11"/>
                  <a:pt x="35" y="13"/>
                </a:cubicBezTo>
                <a:cubicBezTo>
                  <a:pt x="33" y="14"/>
                  <a:pt x="35" y="15"/>
                  <a:pt x="32" y="15"/>
                </a:cubicBezTo>
                <a:cubicBezTo>
                  <a:pt x="29" y="16"/>
                  <a:pt x="27" y="16"/>
                  <a:pt x="26" y="17"/>
                </a:cubicBezTo>
                <a:cubicBezTo>
                  <a:pt x="25" y="17"/>
                  <a:pt x="24" y="19"/>
                  <a:pt x="23" y="20"/>
                </a:cubicBezTo>
                <a:cubicBezTo>
                  <a:pt x="22" y="21"/>
                  <a:pt x="21" y="22"/>
                  <a:pt x="19" y="22"/>
                </a:cubicBezTo>
                <a:cubicBezTo>
                  <a:pt x="16" y="22"/>
                  <a:pt x="14" y="21"/>
                  <a:pt x="12" y="21"/>
                </a:cubicBezTo>
                <a:cubicBezTo>
                  <a:pt x="12" y="21"/>
                  <a:pt x="9" y="26"/>
                  <a:pt x="7" y="29"/>
                </a:cubicBezTo>
                <a:cubicBezTo>
                  <a:pt x="10" y="29"/>
                  <a:pt x="14" y="27"/>
                  <a:pt x="17" y="29"/>
                </a:cubicBezTo>
                <a:cubicBezTo>
                  <a:pt x="20" y="32"/>
                  <a:pt x="21" y="33"/>
                  <a:pt x="22" y="34"/>
                </a:cubicBezTo>
                <a:cubicBezTo>
                  <a:pt x="22" y="36"/>
                  <a:pt x="23" y="36"/>
                  <a:pt x="23" y="37"/>
                </a:cubicBezTo>
                <a:cubicBezTo>
                  <a:pt x="22" y="38"/>
                  <a:pt x="24" y="42"/>
                  <a:pt x="26" y="43"/>
                </a:cubicBezTo>
                <a:cubicBezTo>
                  <a:pt x="28" y="44"/>
                  <a:pt x="29" y="46"/>
                  <a:pt x="30" y="47"/>
                </a:cubicBezTo>
                <a:cubicBezTo>
                  <a:pt x="30" y="47"/>
                  <a:pt x="30" y="47"/>
                  <a:pt x="31" y="48"/>
                </a:cubicBezTo>
                <a:cubicBezTo>
                  <a:pt x="31" y="49"/>
                  <a:pt x="33" y="50"/>
                  <a:pt x="34" y="50"/>
                </a:cubicBezTo>
                <a:cubicBezTo>
                  <a:pt x="35" y="50"/>
                  <a:pt x="35" y="50"/>
                  <a:pt x="36" y="51"/>
                </a:cubicBezTo>
                <a:cubicBezTo>
                  <a:pt x="37" y="52"/>
                  <a:pt x="38" y="51"/>
                  <a:pt x="38" y="52"/>
                </a:cubicBezTo>
                <a:cubicBezTo>
                  <a:pt x="39" y="53"/>
                  <a:pt x="39" y="53"/>
                  <a:pt x="40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4"/>
                  <a:pt x="42" y="53"/>
                  <a:pt x="42" y="54"/>
                </a:cubicBezTo>
                <a:cubicBezTo>
                  <a:pt x="42" y="55"/>
                  <a:pt x="42" y="55"/>
                  <a:pt x="42" y="56"/>
                </a:cubicBezTo>
                <a:cubicBezTo>
                  <a:pt x="41" y="56"/>
                  <a:pt x="40" y="57"/>
                  <a:pt x="41" y="60"/>
                </a:cubicBezTo>
                <a:cubicBezTo>
                  <a:pt x="43" y="63"/>
                  <a:pt x="42" y="62"/>
                  <a:pt x="44" y="63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69"/>
                  <a:pt x="43" y="73"/>
                  <a:pt x="44" y="75"/>
                </a:cubicBezTo>
                <a:cubicBezTo>
                  <a:pt x="44" y="76"/>
                  <a:pt x="41" y="81"/>
                  <a:pt x="46" y="82"/>
                </a:cubicBezTo>
                <a:cubicBezTo>
                  <a:pt x="43" y="84"/>
                  <a:pt x="40" y="86"/>
                  <a:pt x="40" y="88"/>
                </a:cubicBezTo>
                <a:cubicBezTo>
                  <a:pt x="39" y="88"/>
                  <a:pt x="39" y="89"/>
                  <a:pt x="39" y="90"/>
                </a:cubicBezTo>
                <a:cubicBezTo>
                  <a:pt x="17" y="87"/>
                  <a:pt x="0" y="68"/>
                  <a:pt x="0" y="45"/>
                </a:cubicBezTo>
                <a:close/>
                <a:moveTo>
                  <a:pt x="47" y="49"/>
                </a:move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5" y="49"/>
                  <a:pt x="45" y="48"/>
                </a:cubicBezTo>
                <a:cubicBezTo>
                  <a:pt x="45" y="48"/>
                  <a:pt x="44" y="48"/>
                  <a:pt x="44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2" y="48"/>
                  <a:pt x="42" y="47"/>
                  <a:pt x="41" y="47"/>
                </a:cubicBezTo>
                <a:cubicBezTo>
                  <a:pt x="41" y="47"/>
                  <a:pt x="40" y="47"/>
                  <a:pt x="39" y="47"/>
                </a:cubicBezTo>
                <a:cubicBezTo>
                  <a:pt x="39" y="48"/>
                  <a:pt x="39" y="47"/>
                  <a:pt x="40" y="47"/>
                </a:cubicBezTo>
                <a:cubicBezTo>
                  <a:pt x="40" y="47"/>
                  <a:pt x="41" y="47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9"/>
                  <a:pt x="43" y="49"/>
                </a:cubicBezTo>
                <a:cubicBezTo>
                  <a:pt x="44" y="49"/>
                  <a:pt x="44" y="48"/>
                  <a:pt x="44" y="49"/>
                </a:cubicBezTo>
                <a:cubicBezTo>
                  <a:pt x="45" y="50"/>
                  <a:pt x="45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7" y="49"/>
                  <a:pt x="47" y="49"/>
                  <a:pt x="47" y="49"/>
                </a:cubicBezTo>
                <a:close/>
                <a:moveTo>
                  <a:pt x="67" y="26"/>
                </a:moveTo>
                <a:cubicBezTo>
                  <a:pt x="68" y="25"/>
                  <a:pt x="69" y="24"/>
                  <a:pt x="67" y="24"/>
                </a:cubicBezTo>
                <a:cubicBezTo>
                  <a:pt x="66" y="24"/>
                  <a:pt x="64" y="24"/>
                  <a:pt x="65" y="25"/>
                </a:cubicBezTo>
                <a:cubicBezTo>
                  <a:pt x="65" y="25"/>
                  <a:pt x="66" y="26"/>
                  <a:pt x="67" y="26"/>
                </a:cubicBezTo>
                <a:close/>
                <a:moveTo>
                  <a:pt x="70" y="44"/>
                </a:moveTo>
                <a:cubicBezTo>
                  <a:pt x="69" y="45"/>
                  <a:pt x="66" y="46"/>
                  <a:pt x="67" y="50"/>
                </a:cubicBezTo>
                <a:cubicBezTo>
                  <a:pt x="68" y="53"/>
                  <a:pt x="68" y="53"/>
                  <a:pt x="70" y="54"/>
                </a:cubicBezTo>
                <a:cubicBezTo>
                  <a:pt x="71" y="55"/>
                  <a:pt x="73" y="55"/>
                  <a:pt x="75" y="54"/>
                </a:cubicBezTo>
                <a:cubicBezTo>
                  <a:pt x="76" y="54"/>
                  <a:pt x="77" y="54"/>
                  <a:pt x="77" y="55"/>
                </a:cubicBezTo>
                <a:cubicBezTo>
                  <a:pt x="77" y="56"/>
                  <a:pt x="77" y="57"/>
                  <a:pt x="78" y="58"/>
                </a:cubicBezTo>
                <a:cubicBezTo>
                  <a:pt x="79" y="59"/>
                  <a:pt x="80" y="60"/>
                  <a:pt x="80" y="61"/>
                </a:cubicBezTo>
                <a:cubicBezTo>
                  <a:pt x="79" y="62"/>
                  <a:pt x="79" y="64"/>
                  <a:pt x="80" y="65"/>
                </a:cubicBezTo>
                <a:cubicBezTo>
                  <a:pt x="81" y="67"/>
                  <a:pt x="80" y="67"/>
                  <a:pt x="82" y="65"/>
                </a:cubicBezTo>
                <a:cubicBezTo>
                  <a:pt x="83" y="62"/>
                  <a:pt x="87" y="54"/>
                  <a:pt x="86" y="43"/>
                </a:cubicBezTo>
                <a:cubicBezTo>
                  <a:pt x="85" y="44"/>
                  <a:pt x="84" y="43"/>
                  <a:pt x="83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1" y="43"/>
                  <a:pt x="80" y="43"/>
                  <a:pt x="79" y="42"/>
                </a:cubicBezTo>
                <a:cubicBezTo>
                  <a:pt x="79" y="42"/>
                  <a:pt x="79" y="41"/>
                  <a:pt x="78" y="41"/>
                </a:cubicBezTo>
                <a:cubicBezTo>
                  <a:pt x="77" y="41"/>
                  <a:pt x="76" y="41"/>
                  <a:pt x="75" y="41"/>
                </a:cubicBezTo>
                <a:cubicBezTo>
                  <a:pt x="74" y="41"/>
                  <a:pt x="72" y="41"/>
                  <a:pt x="73" y="41"/>
                </a:cubicBezTo>
                <a:cubicBezTo>
                  <a:pt x="74" y="40"/>
                  <a:pt x="74" y="40"/>
                  <a:pt x="74" y="39"/>
                </a:cubicBezTo>
                <a:cubicBezTo>
                  <a:pt x="74" y="39"/>
                  <a:pt x="75" y="39"/>
                  <a:pt x="75" y="38"/>
                </a:cubicBezTo>
                <a:cubicBezTo>
                  <a:pt x="76" y="38"/>
                  <a:pt x="75" y="38"/>
                  <a:pt x="76" y="38"/>
                </a:cubicBezTo>
                <a:cubicBezTo>
                  <a:pt x="78" y="38"/>
                  <a:pt x="78" y="37"/>
                  <a:pt x="79" y="38"/>
                </a:cubicBezTo>
                <a:cubicBezTo>
                  <a:pt x="79" y="38"/>
                  <a:pt x="79" y="38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40"/>
                  <a:pt x="81" y="40"/>
                  <a:pt x="81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40"/>
                  <a:pt x="79" y="40"/>
                  <a:pt x="80" y="40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39"/>
                  <a:pt x="82" y="39"/>
                  <a:pt x="81" y="39"/>
                </a:cubicBezTo>
                <a:cubicBezTo>
                  <a:pt x="81" y="39"/>
                  <a:pt x="80" y="39"/>
                  <a:pt x="80" y="38"/>
                </a:cubicBezTo>
                <a:cubicBezTo>
                  <a:pt x="80" y="37"/>
                  <a:pt x="79" y="37"/>
                  <a:pt x="79" y="37"/>
                </a:cubicBezTo>
                <a:cubicBezTo>
                  <a:pt x="79" y="37"/>
                  <a:pt x="79" y="36"/>
                  <a:pt x="80" y="37"/>
                </a:cubicBezTo>
                <a:cubicBezTo>
                  <a:pt x="80" y="37"/>
                  <a:pt x="80" y="37"/>
                  <a:pt x="81" y="37"/>
                </a:cubicBezTo>
                <a:cubicBezTo>
                  <a:pt x="81" y="38"/>
                  <a:pt x="82" y="38"/>
                  <a:pt x="82" y="38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41"/>
                  <a:pt x="83" y="41"/>
                  <a:pt x="84" y="41"/>
                </a:cubicBezTo>
                <a:cubicBezTo>
                  <a:pt x="84" y="41"/>
                  <a:pt x="84" y="41"/>
                  <a:pt x="84" y="40"/>
                </a:cubicBezTo>
                <a:cubicBezTo>
                  <a:pt x="84" y="40"/>
                  <a:pt x="83" y="39"/>
                  <a:pt x="84" y="39"/>
                </a:cubicBezTo>
                <a:cubicBezTo>
                  <a:pt x="84" y="39"/>
                  <a:pt x="85" y="38"/>
                  <a:pt x="85" y="39"/>
                </a:cubicBezTo>
                <a:cubicBezTo>
                  <a:pt x="85" y="40"/>
                  <a:pt x="85" y="40"/>
                  <a:pt x="85" y="40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5" y="34"/>
                  <a:pt x="83" y="30"/>
                </a:cubicBezTo>
                <a:cubicBezTo>
                  <a:pt x="83" y="30"/>
                  <a:pt x="83" y="31"/>
                  <a:pt x="83" y="31"/>
                </a:cubicBezTo>
                <a:cubicBezTo>
                  <a:pt x="82" y="31"/>
                  <a:pt x="82" y="32"/>
                  <a:pt x="81" y="32"/>
                </a:cubicBezTo>
                <a:cubicBezTo>
                  <a:pt x="80" y="32"/>
                  <a:pt x="81" y="32"/>
                  <a:pt x="80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1"/>
                  <a:pt x="79" y="31"/>
                  <a:pt x="80" y="31"/>
                </a:cubicBezTo>
                <a:cubicBezTo>
                  <a:pt x="80" y="31"/>
                  <a:pt x="81" y="31"/>
                  <a:pt x="81" y="31"/>
                </a:cubicBezTo>
                <a:cubicBezTo>
                  <a:pt x="81" y="30"/>
                  <a:pt x="81" y="30"/>
                  <a:pt x="81" y="29"/>
                </a:cubicBezTo>
                <a:cubicBezTo>
                  <a:pt x="81" y="29"/>
                  <a:pt x="81" y="29"/>
                  <a:pt x="82" y="29"/>
                </a:cubicBezTo>
                <a:cubicBezTo>
                  <a:pt x="82" y="29"/>
                  <a:pt x="82" y="29"/>
                  <a:pt x="82" y="28"/>
                </a:cubicBezTo>
                <a:cubicBezTo>
                  <a:pt x="82" y="28"/>
                  <a:pt x="81" y="28"/>
                  <a:pt x="81" y="28"/>
                </a:cubicBezTo>
                <a:cubicBezTo>
                  <a:pt x="81" y="27"/>
                  <a:pt x="81" y="27"/>
                  <a:pt x="81" y="27"/>
                </a:cubicBezTo>
                <a:cubicBezTo>
                  <a:pt x="82" y="27"/>
                  <a:pt x="80" y="24"/>
                  <a:pt x="80" y="24"/>
                </a:cubicBezTo>
                <a:cubicBezTo>
                  <a:pt x="80" y="23"/>
                  <a:pt x="80" y="24"/>
                  <a:pt x="79" y="25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8"/>
                  <a:pt x="76" y="28"/>
                  <a:pt x="76" y="29"/>
                </a:cubicBezTo>
                <a:cubicBezTo>
                  <a:pt x="77" y="30"/>
                  <a:pt x="79" y="28"/>
                  <a:pt x="78" y="30"/>
                </a:cubicBezTo>
                <a:cubicBezTo>
                  <a:pt x="78" y="31"/>
                  <a:pt x="78" y="32"/>
                  <a:pt x="77" y="32"/>
                </a:cubicBezTo>
                <a:cubicBezTo>
                  <a:pt x="77" y="33"/>
                  <a:pt x="76" y="33"/>
                  <a:pt x="75" y="34"/>
                </a:cubicBezTo>
                <a:cubicBezTo>
                  <a:pt x="75" y="34"/>
                  <a:pt x="75" y="34"/>
                  <a:pt x="75" y="33"/>
                </a:cubicBezTo>
                <a:cubicBezTo>
                  <a:pt x="74" y="32"/>
                  <a:pt x="73" y="31"/>
                  <a:pt x="73" y="31"/>
                </a:cubicBezTo>
                <a:cubicBezTo>
                  <a:pt x="73" y="30"/>
                  <a:pt x="73" y="29"/>
                  <a:pt x="72" y="29"/>
                </a:cubicBezTo>
                <a:cubicBezTo>
                  <a:pt x="71" y="30"/>
                  <a:pt x="71" y="30"/>
                  <a:pt x="71" y="31"/>
                </a:cubicBezTo>
                <a:cubicBezTo>
                  <a:pt x="71" y="31"/>
                  <a:pt x="71" y="31"/>
                  <a:pt x="70" y="32"/>
                </a:cubicBezTo>
                <a:cubicBezTo>
                  <a:pt x="70" y="33"/>
                  <a:pt x="70" y="33"/>
                  <a:pt x="71" y="33"/>
                </a:cubicBezTo>
                <a:cubicBezTo>
                  <a:pt x="72" y="33"/>
                  <a:pt x="72" y="31"/>
                  <a:pt x="72" y="31"/>
                </a:cubicBezTo>
                <a:cubicBezTo>
                  <a:pt x="73" y="32"/>
                  <a:pt x="73" y="32"/>
                  <a:pt x="73" y="33"/>
                </a:cubicBezTo>
                <a:cubicBezTo>
                  <a:pt x="72" y="33"/>
                  <a:pt x="72" y="33"/>
                  <a:pt x="72" y="34"/>
                </a:cubicBezTo>
                <a:cubicBezTo>
                  <a:pt x="73" y="34"/>
                  <a:pt x="74" y="34"/>
                  <a:pt x="73" y="34"/>
                </a:cubicBezTo>
                <a:cubicBezTo>
                  <a:pt x="73" y="35"/>
                  <a:pt x="72" y="35"/>
                  <a:pt x="73" y="36"/>
                </a:cubicBezTo>
                <a:cubicBezTo>
                  <a:pt x="74" y="36"/>
                  <a:pt x="74" y="37"/>
                  <a:pt x="72" y="38"/>
                </a:cubicBezTo>
                <a:cubicBezTo>
                  <a:pt x="71" y="38"/>
                  <a:pt x="70" y="38"/>
                  <a:pt x="70" y="39"/>
                </a:cubicBezTo>
                <a:cubicBezTo>
                  <a:pt x="70" y="41"/>
                  <a:pt x="71" y="41"/>
                  <a:pt x="71" y="41"/>
                </a:cubicBezTo>
                <a:cubicBezTo>
                  <a:pt x="71" y="42"/>
                  <a:pt x="71" y="42"/>
                  <a:pt x="70" y="44"/>
                </a:cubicBezTo>
                <a:close/>
                <a:moveTo>
                  <a:pt x="47" y="14"/>
                </a:moveTo>
                <a:cubicBezTo>
                  <a:pt x="45" y="14"/>
                  <a:pt x="43" y="15"/>
                  <a:pt x="44" y="15"/>
                </a:cubicBezTo>
                <a:cubicBezTo>
                  <a:pt x="46" y="16"/>
                  <a:pt x="46" y="17"/>
                  <a:pt x="48" y="17"/>
                </a:cubicBezTo>
                <a:cubicBezTo>
                  <a:pt x="50" y="17"/>
                  <a:pt x="51" y="17"/>
                  <a:pt x="51" y="19"/>
                </a:cubicBezTo>
                <a:cubicBezTo>
                  <a:pt x="51" y="21"/>
                  <a:pt x="52" y="21"/>
                  <a:pt x="52" y="22"/>
                </a:cubicBezTo>
                <a:cubicBezTo>
                  <a:pt x="53" y="24"/>
                  <a:pt x="52" y="25"/>
                  <a:pt x="53" y="26"/>
                </a:cubicBezTo>
                <a:cubicBezTo>
                  <a:pt x="54" y="27"/>
                  <a:pt x="55" y="30"/>
                  <a:pt x="56" y="28"/>
                </a:cubicBezTo>
                <a:cubicBezTo>
                  <a:pt x="57" y="26"/>
                  <a:pt x="57" y="25"/>
                  <a:pt x="58" y="25"/>
                </a:cubicBezTo>
                <a:cubicBezTo>
                  <a:pt x="59" y="25"/>
                  <a:pt x="60" y="24"/>
                  <a:pt x="61" y="24"/>
                </a:cubicBezTo>
                <a:cubicBezTo>
                  <a:pt x="62" y="23"/>
                  <a:pt x="64" y="23"/>
                  <a:pt x="64" y="22"/>
                </a:cubicBezTo>
                <a:cubicBezTo>
                  <a:pt x="65" y="22"/>
                  <a:pt x="65" y="21"/>
                  <a:pt x="65" y="20"/>
                </a:cubicBezTo>
                <a:cubicBezTo>
                  <a:pt x="65" y="19"/>
                  <a:pt x="65" y="19"/>
                  <a:pt x="66" y="18"/>
                </a:cubicBezTo>
                <a:cubicBezTo>
                  <a:pt x="66" y="17"/>
                  <a:pt x="66" y="17"/>
                  <a:pt x="66" y="16"/>
                </a:cubicBezTo>
                <a:cubicBezTo>
                  <a:pt x="66" y="15"/>
                  <a:pt x="66" y="15"/>
                  <a:pt x="66" y="14"/>
                </a:cubicBezTo>
                <a:cubicBezTo>
                  <a:pt x="67" y="13"/>
                  <a:pt x="70" y="12"/>
                  <a:pt x="68" y="12"/>
                </a:cubicBezTo>
                <a:cubicBezTo>
                  <a:pt x="65" y="11"/>
                  <a:pt x="66" y="12"/>
                  <a:pt x="64" y="11"/>
                </a:cubicBezTo>
                <a:cubicBezTo>
                  <a:pt x="62" y="10"/>
                  <a:pt x="62" y="10"/>
                  <a:pt x="60" y="10"/>
                </a:cubicBezTo>
                <a:cubicBezTo>
                  <a:pt x="58" y="10"/>
                  <a:pt x="58" y="10"/>
                  <a:pt x="56" y="10"/>
                </a:cubicBezTo>
                <a:cubicBezTo>
                  <a:pt x="54" y="11"/>
                  <a:pt x="53" y="11"/>
                  <a:pt x="52" y="11"/>
                </a:cubicBezTo>
                <a:cubicBezTo>
                  <a:pt x="51" y="11"/>
                  <a:pt x="49" y="12"/>
                  <a:pt x="49" y="12"/>
                </a:cubicBezTo>
                <a:cubicBezTo>
                  <a:pt x="47" y="13"/>
                  <a:pt x="49" y="14"/>
                  <a:pt x="47" y="14"/>
                </a:cubicBezTo>
                <a:close/>
                <a:moveTo>
                  <a:pt x="104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04" y="108"/>
                  <a:pt x="104" y="108"/>
                  <a:pt x="104" y="108"/>
                </a:cubicBezTo>
                <a:lnTo>
                  <a:pt x="104" y="7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Freeform 208"/>
          <p:cNvSpPr/>
          <p:nvPr/>
        </p:nvSpPr>
        <p:spPr bwMode="auto">
          <a:xfrm>
            <a:off x="7309120" y="3242389"/>
            <a:ext cx="369570" cy="436881"/>
          </a:xfrm>
          <a:custGeom>
            <a:avLst/>
            <a:gdLst/>
            <a:ahLst/>
            <a:cxnLst>
              <a:cxn ang="0">
                <a:pos x="105" y="109"/>
              </a:cxn>
              <a:cxn ang="0">
                <a:pos x="94" y="115"/>
              </a:cxn>
              <a:cxn ang="0">
                <a:pos x="75" y="104"/>
              </a:cxn>
              <a:cxn ang="0">
                <a:pos x="76" y="84"/>
              </a:cxn>
              <a:cxn ang="0">
                <a:pos x="66" y="66"/>
              </a:cxn>
              <a:cxn ang="0">
                <a:pos x="84" y="43"/>
              </a:cxn>
              <a:cxn ang="0">
                <a:pos x="93" y="43"/>
              </a:cxn>
              <a:cxn ang="0">
                <a:pos x="105" y="23"/>
              </a:cxn>
              <a:cxn ang="0">
                <a:pos x="86" y="11"/>
              </a:cxn>
              <a:cxn ang="0">
                <a:pos x="74" y="19"/>
              </a:cxn>
              <a:cxn ang="0">
                <a:pos x="54" y="13"/>
              </a:cxn>
              <a:cxn ang="0">
                <a:pos x="52" y="7"/>
              </a:cxn>
              <a:cxn ang="0">
                <a:pos x="34" y="4"/>
              </a:cxn>
              <a:cxn ang="0">
                <a:pos x="31" y="22"/>
              </a:cxn>
              <a:cxn ang="0">
                <a:pos x="49" y="25"/>
              </a:cxn>
              <a:cxn ang="0">
                <a:pos x="53" y="20"/>
              </a:cxn>
              <a:cxn ang="0">
                <a:pos x="73" y="25"/>
              </a:cxn>
              <a:cxn ang="0">
                <a:pos x="73" y="30"/>
              </a:cxn>
              <a:cxn ang="0">
                <a:pos x="77" y="38"/>
              </a:cxn>
              <a:cxn ang="0">
                <a:pos x="59" y="61"/>
              </a:cxn>
              <a:cxn ang="0">
                <a:pos x="33" y="56"/>
              </a:cxn>
              <a:cxn ang="0">
                <a:pos x="5" y="100"/>
              </a:cxn>
              <a:cxn ang="0">
                <a:pos x="48" y="128"/>
              </a:cxn>
              <a:cxn ang="0">
                <a:pos x="71" y="112"/>
              </a:cxn>
              <a:cxn ang="0">
                <a:pos x="89" y="123"/>
              </a:cxn>
              <a:cxn ang="0">
                <a:pos x="87" y="136"/>
              </a:cxn>
              <a:cxn ang="0">
                <a:pos x="115" y="154"/>
              </a:cxn>
              <a:cxn ang="0">
                <a:pos x="133" y="127"/>
              </a:cxn>
              <a:cxn ang="0">
                <a:pos x="105" y="109"/>
              </a:cxn>
            </a:cxnLst>
            <a:rect l="0" t="0" r="r" b="b"/>
            <a:pathLst>
              <a:path w="135" h="157">
                <a:moveTo>
                  <a:pt x="105" y="109"/>
                </a:moveTo>
                <a:cubicBezTo>
                  <a:pt x="101" y="110"/>
                  <a:pt x="97" y="112"/>
                  <a:pt x="94" y="115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7" y="98"/>
                  <a:pt x="78" y="91"/>
                  <a:pt x="76" y="84"/>
                </a:cubicBezTo>
                <a:cubicBezTo>
                  <a:pt x="75" y="77"/>
                  <a:pt x="71" y="71"/>
                  <a:pt x="66" y="66"/>
                </a:cubicBezTo>
                <a:cubicBezTo>
                  <a:pt x="84" y="43"/>
                  <a:pt x="84" y="43"/>
                  <a:pt x="84" y="43"/>
                </a:cubicBezTo>
                <a:cubicBezTo>
                  <a:pt x="87" y="44"/>
                  <a:pt x="90" y="44"/>
                  <a:pt x="93" y="43"/>
                </a:cubicBezTo>
                <a:cubicBezTo>
                  <a:pt x="102" y="41"/>
                  <a:pt x="107" y="32"/>
                  <a:pt x="105" y="23"/>
                </a:cubicBezTo>
                <a:cubicBezTo>
                  <a:pt x="104" y="14"/>
                  <a:pt x="95" y="9"/>
                  <a:pt x="86" y="11"/>
                </a:cubicBezTo>
                <a:cubicBezTo>
                  <a:pt x="81" y="12"/>
                  <a:pt x="77" y="15"/>
                  <a:pt x="74" y="19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1"/>
                  <a:pt x="53" y="9"/>
                  <a:pt x="52" y="7"/>
                </a:cubicBezTo>
                <a:cubicBezTo>
                  <a:pt x="48" y="1"/>
                  <a:pt x="40" y="0"/>
                  <a:pt x="34" y="4"/>
                </a:cubicBezTo>
                <a:cubicBezTo>
                  <a:pt x="28" y="8"/>
                  <a:pt x="27" y="16"/>
                  <a:pt x="31" y="22"/>
                </a:cubicBezTo>
                <a:cubicBezTo>
                  <a:pt x="35" y="28"/>
                  <a:pt x="43" y="29"/>
                  <a:pt x="49" y="25"/>
                </a:cubicBezTo>
                <a:cubicBezTo>
                  <a:pt x="51" y="24"/>
                  <a:pt x="52" y="22"/>
                  <a:pt x="53" y="20"/>
                </a:cubicBezTo>
                <a:cubicBezTo>
                  <a:pt x="73" y="25"/>
                  <a:pt x="73" y="25"/>
                  <a:pt x="73" y="25"/>
                </a:cubicBezTo>
                <a:cubicBezTo>
                  <a:pt x="72" y="27"/>
                  <a:pt x="72" y="29"/>
                  <a:pt x="73" y="30"/>
                </a:cubicBezTo>
                <a:cubicBezTo>
                  <a:pt x="73" y="34"/>
                  <a:pt x="75" y="36"/>
                  <a:pt x="77" y="38"/>
                </a:cubicBezTo>
                <a:cubicBezTo>
                  <a:pt x="59" y="61"/>
                  <a:pt x="59" y="61"/>
                  <a:pt x="59" y="61"/>
                </a:cubicBezTo>
                <a:cubicBezTo>
                  <a:pt x="52" y="56"/>
                  <a:pt x="42" y="54"/>
                  <a:pt x="33" y="56"/>
                </a:cubicBezTo>
                <a:cubicBezTo>
                  <a:pt x="13" y="61"/>
                  <a:pt x="0" y="80"/>
                  <a:pt x="5" y="100"/>
                </a:cubicBezTo>
                <a:cubicBezTo>
                  <a:pt x="9" y="120"/>
                  <a:pt x="28" y="132"/>
                  <a:pt x="48" y="128"/>
                </a:cubicBezTo>
                <a:cubicBezTo>
                  <a:pt x="58" y="126"/>
                  <a:pt x="66" y="120"/>
                  <a:pt x="71" y="11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7" y="127"/>
                  <a:pt x="86" y="132"/>
                  <a:pt x="87" y="136"/>
                </a:cubicBezTo>
                <a:cubicBezTo>
                  <a:pt x="90" y="149"/>
                  <a:pt x="102" y="157"/>
                  <a:pt x="115" y="154"/>
                </a:cubicBezTo>
                <a:cubicBezTo>
                  <a:pt x="127" y="151"/>
                  <a:pt x="135" y="139"/>
                  <a:pt x="133" y="127"/>
                </a:cubicBezTo>
                <a:cubicBezTo>
                  <a:pt x="130" y="114"/>
                  <a:pt x="118" y="106"/>
                  <a:pt x="105" y="10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TextBox 51"/>
          <p:cNvSpPr txBox="1"/>
          <p:nvPr/>
        </p:nvSpPr>
        <p:spPr>
          <a:xfrm>
            <a:off x="1413531" y="1775023"/>
            <a:ext cx="9364938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 Placeholder 1"/>
          <p:cNvSpPr txBox="1"/>
          <p:nvPr/>
        </p:nvSpPr>
        <p:spPr>
          <a:xfrm>
            <a:off x="2354515" y="3324153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2258231" y="3126219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Placeholder 1"/>
          <p:cNvSpPr txBox="1"/>
          <p:nvPr/>
        </p:nvSpPr>
        <p:spPr>
          <a:xfrm>
            <a:off x="2363038" y="4928418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2266754" y="4730484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Placeholder 1"/>
          <p:cNvSpPr txBox="1"/>
          <p:nvPr/>
        </p:nvSpPr>
        <p:spPr>
          <a:xfrm>
            <a:off x="8182377" y="3346104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8086093" y="3148170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 Placeholder 1"/>
          <p:cNvSpPr txBox="1"/>
          <p:nvPr/>
        </p:nvSpPr>
        <p:spPr>
          <a:xfrm>
            <a:off x="8190900" y="4950369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8094616" y="475243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6895237" y="4807600"/>
            <a:ext cx="714001" cy="1408365"/>
          </a:xfrm>
          <a:custGeom>
            <a:avLst/>
            <a:gdLst>
              <a:gd name="T0" fmla="*/ 116 w 215"/>
              <a:gd name="T1" fmla="*/ 317 h 424"/>
              <a:gd name="T2" fmla="*/ 200 w 215"/>
              <a:gd name="T3" fmla="*/ 359 h 424"/>
              <a:gd name="T4" fmla="*/ 193 w 215"/>
              <a:gd name="T5" fmla="*/ 212 h 424"/>
              <a:gd name="T6" fmla="*/ 205 w 215"/>
              <a:gd name="T7" fmla="*/ 252 h 424"/>
              <a:gd name="T8" fmla="*/ 205 w 215"/>
              <a:gd name="T9" fmla="*/ 0 h 424"/>
              <a:gd name="T10" fmla="*/ 207 w 215"/>
              <a:gd name="T11" fmla="*/ 0 h 424"/>
              <a:gd name="T12" fmla="*/ 0 w 215"/>
              <a:gd name="T13" fmla="*/ 232 h 424"/>
              <a:gd name="T14" fmla="*/ 193 w 215"/>
              <a:gd name="T15" fmla="*/ 424 h 424"/>
              <a:gd name="T16" fmla="*/ 193 w 215"/>
              <a:gd name="T17" fmla="*/ 402 h 424"/>
              <a:gd name="T18" fmla="*/ 116 w 215"/>
              <a:gd name="T19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424">
                <a:moveTo>
                  <a:pt x="116" y="317"/>
                </a:moveTo>
                <a:cubicBezTo>
                  <a:pt x="186" y="317"/>
                  <a:pt x="200" y="363"/>
                  <a:pt x="200" y="359"/>
                </a:cubicBezTo>
                <a:cubicBezTo>
                  <a:pt x="215" y="337"/>
                  <a:pt x="193" y="212"/>
                  <a:pt x="193" y="212"/>
                </a:cubicBezTo>
                <a:cubicBezTo>
                  <a:pt x="200" y="226"/>
                  <a:pt x="205" y="239"/>
                  <a:pt x="205" y="252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8" y="0"/>
                  <a:pt x="207" y="0"/>
                </a:cubicBezTo>
                <a:cubicBezTo>
                  <a:pt x="172" y="103"/>
                  <a:pt x="98" y="187"/>
                  <a:pt x="0" y="232"/>
                </a:cubicBezTo>
                <a:cubicBezTo>
                  <a:pt x="10" y="333"/>
                  <a:pt x="91" y="414"/>
                  <a:pt x="193" y="424"/>
                </a:cubicBezTo>
                <a:cubicBezTo>
                  <a:pt x="193" y="411"/>
                  <a:pt x="193" y="402"/>
                  <a:pt x="193" y="402"/>
                </a:cubicBezTo>
                <a:cubicBezTo>
                  <a:pt x="181" y="358"/>
                  <a:pt x="116" y="317"/>
                  <a:pt x="116" y="317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575572" y="4807600"/>
            <a:ext cx="721016" cy="1408365"/>
          </a:xfrm>
          <a:custGeom>
            <a:avLst/>
            <a:gdLst>
              <a:gd name="T0" fmla="*/ 217 w 217"/>
              <a:gd name="T1" fmla="*/ 212 h 424"/>
              <a:gd name="T2" fmla="*/ 0 w 217"/>
              <a:gd name="T3" fmla="*/ 0 h 424"/>
              <a:gd name="T4" fmla="*/ 0 w 217"/>
              <a:gd name="T5" fmla="*/ 252 h 424"/>
              <a:gd name="T6" fmla="*/ 24 w 217"/>
              <a:gd name="T7" fmla="*/ 354 h 424"/>
              <a:gd name="T8" fmla="*/ 143 w 217"/>
              <a:gd name="T9" fmla="*/ 312 h 424"/>
              <a:gd name="T10" fmla="*/ 33 w 217"/>
              <a:gd name="T11" fmla="*/ 409 h 424"/>
              <a:gd name="T12" fmla="*/ 31 w 217"/>
              <a:gd name="T13" fmla="*/ 424 h 424"/>
              <a:gd name="T14" fmla="*/ 217 w 217"/>
              <a:gd name="T15" fmla="*/ 2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424">
                <a:moveTo>
                  <a:pt x="217" y="212"/>
                </a:moveTo>
                <a:cubicBezTo>
                  <a:pt x="217" y="95"/>
                  <a:pt x="124" y="0"/>
                  <a:pt x="0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28" y="318"/>
                  <a:pt x="24" y="354"/>
                  <a:pt x="24" y="354"/>
                </a:cubicBezTo>
                <a:cubicBezTo>
                  <a:pt x="60" y="308"/>
                  <a:pt x="143" y="312"/>
                  <a:pt x="143" y="312"/>
                </a:cubicBezTo>
                <a:cubicBezTo>
                  <a:pt x="143" y="312"/>
                  <a:pt x="51" y="344"/>
                  <a:pt x="33" y="409"/>
                </a:cubicBezTo>
                <a:cubicBezTo>
                  <a:pt x="33" y="409"/>
                  <a:pt x="31" y="415"/>
                  <a:pt x="31" y="424"/>
                </a:cubicBezTo>
                <a:cubicBezTo>
                  <a:pt x="137" y="411"/>
                  <a:pt x="217" y="321"/>
                  <a:pt x="217" y="212"/>
                </a:cubicBezTo>
                <a:close/>
              </a:path>
            </a:pathLst>
          </a:custGeom>
          <a:solidFill>
            <a:srgbClr val="196E4E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79592" y="5511783"/>
            <a:ext cx="781333" cy="1346216"/>
          </a:xfrm>
          <a:custGeom>
            <a:avLst/>
            <a:gdLst>
              <a:gd name="connsiteX0" fmla="*/ 308543 w 884237"/>
              <a:gd name="connsiteY0" fmla="*/ 0 h 1523516"/>
              <a:gd name="connsiteX1" fmla="*/ 368746 w 884237"/>
              <a:gd name="connsiteY1" fmla="*/ 150451 h 1523516"/>
              <a:gd name="connsiteX2" fmla="*/ 440237 w 884237"/>
              <a:gd name="connsiteY2" fmla="*/ 534101 h 1523516"/>
              <a:gd name="connsiteX3" fmla="*/ 884237 w 884237"/>
              <a:gd name="connsiteY3" fmla="*/ 376127 h 1523516"/>
              <a:gd name="connsiteX4" fmla="*/ 462814 w 884237"/>
              <a:gd name="connsiteY4" fmla="*/ 740971 h 1523516"/>
              <a:gd name="connsiteX5" fmla="*/ 462814 w 884237"/>
              <a:gd name="connsiteY5" fmla="*/ 797390 h 1523516"/>
              <a:gd name="connsiteX6" fmla="*/ 534782 w 884237"/>
              <a:gd name="connsiteY6" fmla="*/ 1512949 h 1523516"/>
              <a:gd name="connsiteX7" fmla="*/ 538286 w 884237"/>
              <a:gd name="connsiteY7" fmla="*/ 1523516 h 1523516"/>
              <a:gd name="connsiteX8" fmla="*/ 240131 w 884237"/>
              <a:gd name="connsiteY8" fmla="*/ 1523516 h 1523516"/>
              <a:gd name="connsiteX9" fmla="*/ 248684 w 884237"/>
              <a:gd name="connsiteY9" fmla="*/ 1476747 h 1523516"/>
              <a:gd name="connsiteX10" fmla="*/ 293492 w 884237"/>
              <a:gd name="connsiteY10" fmla="*/ 797390 h 1523516"/>
              <a:gd name="connsiteX11" fmla="*/ 293492 w 884237"/>
              <a:gd name="connsiteY11" fmla="*/ 714642 h 1523516"/>
              <a:gd name="connsiteX12" fmla="*/ 0 w 884237"/>
              <a:gd name="connsiteY12" fmla="*/ 394934 h 1523516"/>
              <a:gd name="connsiteX13" fmla="*/ 316068 w 884237"/>
              <a:gd name="connsiteY13" fmla="*/ 552907 h 1523516"/>
              <a:gd name="connsiteX14" fmla="*/ 308543 w 884237"/>
              <a:gd name="connsiteY14" fmla="*/ 0 h 1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4237" h="1523516">
                <a:moveTo>
                  <a:pt x="308543" y="0"/>
                </a:moveTo>
                <a:cubicBezTo>
                  <a:pt x="334881" y="52658"/>
                  <a:pt x="353695" y="101555"/>
                  <a:pt x="368746" y="150451"/>
                </a:cubicBezTo>
                <a:cubicBezTo>
                  <a:pt x="459051" y="398695"/>
                  <a:pt x="440237" y="534101"/>
                  <a:pt x="440237" y="534101"/>
                </a:cubicBezTo>
                <a:cubicBezTo>
                  <a:pt x="579458" y="361082"/>
                  <a:pt x="884237" y="376127"/>
                  <a:pt x="884237" y="376127"/>
                </a:cubicBezTo>
                <a:cubicBezTo>
                  <a:pt x="884237" y="376127"/>
                  <a:pt x="530542" y="496488"/>
                  <a:pt x="462814" y="740971"/>
                </a:cubicBezTo>
                <a:cubicBezTo>
                  <a:pt x="462814" y="740971"/>
                  <a:pt x="462814" y="763538"/>
                  <a:pt x="462814" y="797390"/>
                </a:cubicBezTo>
                <a:cubicBezTo>
                  <a:pt x="469399" y="942199"/>
                  <a:pt x="487506" y="1346183"/>
                  <a:pt x="534782" y="1512949"/>
                </a:cubicBezTo>
                <a:lnTo>
                  <a:pt x="538286" y="1523516"/>
                </a:lnTo>
                <a:lnTo>
                  <a:pt x="240131" y="1523516"/>
                </a:lnTo>
                <a:lnTo>
                  <a:pt x="248684" y="1476747"/>
                </a:lnTo>
                <a:cubicBezTo>
                  <a:pt x="281146" y="1263493"/>
                  <a:pt x="290200" y="945490"/>
                  <a:pt x="293492" y="797390"/>
                </a:cubicBezTo>
                <a:cubicBezTo>
                  <a:pt x="293492" y="748493"/>
                  <a:pt x="293492" y="714642"/>
                  <a:pt x="293492" y="714642"/>
                </a:cubicBezTo>
                <a:cubicBezTo>
                  <a:pt x="244576" y="549146"/>
                  <a:pt x="0" y="394934"/>
                  <a:pt x="0" y="394934"/>
                </a:cubicBezTo>
                <a:cubicBezTo>
                  <a:pt x="263390" y="394934"/>
                  <a:pt x="316068" y="567952"/>
                  <a:pt x="316068" y="552907"/>
                </a:cubicBezTo>
                <a:cubicBezTo>
                  <a:pt x="372509" y="470159"/>
                  <a:pt x="308543" y="0"/>
                  <a:pt x="308543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25202" y="4254915"/>
            <a:ext cx="907581" cy="1808150"/>
          </a:xfrm>
          <a:custGeom>
            <a:avLst/>
            <a:gdLst>
              <a:gd name="T0" fmla="*/ 147 w 273"/>
              <a:gd name="T1" fmla="*/ 408 h 544"/>
              <a:gd name="T2" fmla="*/ 253 w 273"/>
              <a:gd name="T3" fmla="*/ 453 h 544"/>
              <a:gd name="T4" fmla="*/ 254 w 273"/>
              <a:gd name="T5" fmla="*/ 436 h 544"/>
              <a:gd name="T6" fmla="*/ 185 w 273"/>
              <a:gd name="T7" fmla="*/ 323 h 544"/>
              <a:gd name="T8" fmla="*/ 265 w 273"/>
              <a:gd name="T9" fmla="*/ 383 h 544"/>
              <a:gd name="T10" fmla="*/ 273 w 273"/>
              <a:gd name="T11" fmla="*/ 359 h 544"/>
              <a:gd name="T12" fmla="*/ 273 w 273"/>
              <a:gd name="T13" fmla="*/ 0 h 544"/>
              <a:gd name="T14" fmla="*/ 0 w 273"/>
              <a:gd name="T15" fmla="*/ 273 h 544"/>
              <a:gd name="T16" fmla="*/ 247 w 273"/>
              <a:gd name="T17" fmla="*/ 544 h 544"/>
              <a:gd name="T18" fmla="*/ 247 w 273"/>
              <a:gd name="T19" fmla="*/ 517 h 544"/>
              <a:gd name="T20" fmla="*/ 147 w 273"/>
              <a:gd name="T21" fmla="*/ 40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544">
                <a:moveTo>
                  <a:pt x="147" y="408"/>
                </a:moveTo>
                <a:cubicBezTo>
                  <a:pt x="237" y="407"/>
                  <a:pt x="253" y="453"/>
                  <a:pt x="253" y="453"/>
                </a:cubicBezTo>
                <a:cubicBezTo>
                  <a:pt x="253" y="447"/>
                  <a:pt x="254" y="441"/>
                  <a:pt x="254" y="436"/>
                </a:cubicBezTo>
                <a:cubicBezTo>
                  <a:pt x="241" y="349"/>
                  <a:pt x="185" y="323"/>
                  <a:pt x="185" y="323"/>
                </a:cubicBezTo>
                <a:cubicBezTo>
                  <a:pt x="238" y="327"/>
                  <a:pt x="258" y="364"/>
                  <a:pt x="265" y="383"/>
                </a:cubicBezTo>
                <a:cubicBezTo>
                  <a:pt x="267" y="375"/>
                  <a:pt x="261" y="367"/>
                  <a:pt x="273" y="359"/>
                </a:cubicBezTo>
                <a:cubicBezTo>
                  <a:pt x="273" y="0"/>
                  <a:pt x="273" y="0"/>
                  <a:pt x="273" y="0"/>
                </a:cubicBezTo>
                <a:cubicBezTo>
                  <a:pt x="113" y="0"/>
                  <a:pt x="0" y="122"/>
                  <a:pt x="0" y="273"/>
                </a:cubicBezTo>
                <a:cubicBezTo>
                  <a:pt x="0" y="415"/>
                  <a:pt x="108" y="531"/>
                  <a:pt x="247" y="544"/>
                </a:cubicBezTo>
                <a:cubicBezTo>
                  <a:pt x="247" y="527"/>
                  <a:pt x="247" y="517"/>
                  <a:pt x="247" y="517"/>
                </a:cubicBezTo>
                <a:cubicBezTo>
                  <a:pt x="231" y="459"/>
                  <a:pt x="147" y="408"/>
                  <a:pt x="147" y="408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932783" y="4254915"/>
            <a:ext cx="816403" cy="1808150"/>
          </a:xfrm>
          <a:custGeom>
            <a:avLst/>
            <a:gdLst>
              <a:gd name="T0" fmla="*/ 32 w 246"/>
              <a:gd name="T1" fmla="*/ 38 h 544"/>
              <a:gd name="T2" fmla="*/ 34 w 246"/>
              <a:gd name="T3" fmla="*/ 3 h 544"/>
              <a:gd name="T4" fmla="*/ 0 w 246"/>
              <a:gd name="T5" fmla="*/ 0 h 544"/>
              <a:gd name="T6" fmla="*/ 0 w 246"/>
              <a:gd name="T7" fmla="*/ 359 h 544"/>
              <a:gd name="T8" fmla="*/ 88 w 246"/>
              <a:gd name="T9" fmla="*/ 245 h 544"/>
              <a:gd name="T10" fmla="*/ 24 w 246"/>
              <a:gd name="T11" fmla="*/ 455 h 544"/>
              <a:gd name="T12" fmla="*/ 175 w 246"/>
              <a:gd name="T13" fmla="*/ 401 h 544"/>
              <a:gd name="T14" fmla="*/ 31 w 246"/>
              <a:gd name="T15" fmla="*/ 526 h 544"/>
              <a:gd name="T16" fmla="*/ 32 w 246"/>
              <a:gd name="T17" fmla="*/ 544 h 544"/>
              <a:gd name="T18" fmla="*/ 246 w 246"/>
              <a:gd name="T19" fmla="*/ 390 h 544"/>
              <a:gd name="T20" fmla="*/ 32 w 246"/>
              <a:gd name="T21" fmla="*/ 3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" h="544">
                <a:moveTo>
                  <a:pt x="32" y="38"/>
                </a:moveTo>
                <a:cubicBezTo>
                  <a:pt x="32" y="26"/>
                  <a:pt x="33" y="14"/>
                  <a:pt x="34" y="3"/>
                </a:cubicBezTo>
                <a:cubicBezTo>
                  <a:pt x="23" y="1"/>
                  <a:pt x="8" y="0"/>
                  <a:pt x="0" y="0"/>
                </a:cubicBezTo>
                <a:cubicBezTo>
                  <a:pt x="0" y="359"/>
                  <a:pt x="0" y="359"/>
                  <a:pt x="0" y="359"/>
                </a:cubicBezTo>
                <a:cubicBezTo>
                  <a:pt x="28" y="278"/>
                  <a:pt x="88" y="245"/>
                  <a:pt x="88" y="245"/>
                </a:cubicBezTo>
                <a:cubicBezTo>
                  <a:pt x="14" y="390"/>
                  <a:pt x="24" y="455"/>
                  <a:pt x="24" y="455"/>
                </a:cubicBezTo>
                <a:cubicBezTo>
                  <a:pt x="71" y="396"/>
                  <a:pt x="175" y="401"/>
                  <a:pt x="175" y="401"/>
                </a:cubicBezTo>
                <a:cubicBezTo>
                  <a:pt x="175" y="401"/>
                  <a:pt x="55" y="442"/>
                  <a:pt x="31" y="526"/>
                </a:cubicBezTo>
                <a:cubicBezTo>
                  <a:pt x="31" y="526"/>
                  <a:pt x="32" y="533"/>
                  <a:pt x="32" y="544"/>
                </a:cubicBezTo>
                <a:cubicBezTo>
                  <a:pt x="127" y="533"/>
                  <a:pt x="207" y="473"/>
                  <a:pt x="246" y="390"/>
                </a:cubicBezTo>
                <a:cubicBezTo>
                  <a:pt x="119" y="324"/>
                  <a:pt x="32" y="191"/>
                  <a:pt x="32" y="38"/>
                </a:cubicBezTo>
                <a:close/>
              </a:path>
            </a:pathLst>
          </a:custGeom>
          <a:solidFill>
            <a:srgbClr val="196E4E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13360" y="5069916"/>
            <a:ext cx="997358" cy="1788083"/>
          </a:xfrm>
          <a:custGeom>
            <a:avLst/>
            <a:gdLst>
              <a:gd name="connsiteX0" fmla="*/ 805148 w 1128712"/>
              <a:gd name="connsiteY0" fmla="*/ 0 h 2023578"/>
              <a:gd name="connsiteX1" fmla="*/ 564356 w 1128712"/>
              <a:gd name="connsiteY1" fmla="*/ 789542 h 2023578"/>
              <a:gd name="connsiteX2" fmla="*/ 1128712 w 1128712"/>
              <a:gd name="connsiteY2" fmla="*/ 586517 h 2023578"/>
              <a:gd name="connsiteX3" fmla="*/ 590693 w 1128712"/>
              <a:gd name="connsiteY3" fmla="*/ 1056482 h 2023578"/>
              <a:gd name="connsiteX4" fmla="*/ 594455 w 1128712"/>
              <a:gd name="connsiteY4" fmla="*/ 1124157 h 2023578"/>
              <a:gd name="connsiteX5" fmla="*/ 671631 w 1128712"/>
              <a:gd name="connsiteY5" fmla="*/ 1992285 h 2023578"/>
              <a:gd name="connsiteX6" fmla="*/ 679167 w 1128712"/>
              <a:gd name="connsiteY6" fmla="*/ 2023578 h 2023578"/>
              <a:gd name="connsiteX7" fmla="*/ 315501 w 1128712"/>
              <a:gd name="connsiteY7" fmla="*/ 2023578 h 2023578"/>
              <a:gd name="connsiteX8" fmla="*/ 320272 w 1128712"/>
              <a:gd name="connsiteY8" fmla="*/ 1996662 h 2023578"/>
              <a:gd name="connsiteX9" fmla="*/ 376238 w 1128712"/>
              <a:gd name="connsiteY9" fmla="*/ 1124157 h 2023578"/>
              <a:gd name="connsiteX10" fmla="*/ 376238 w 1128712"/>
              <a:gd name="connsiteY10" fmla="*/ 1022644 h 2023578"/>
              <a:gd name="connsiteX11" fmla="*/ 0 w 1128712"/>
              <a:gd name="connsiteY11" fmla="*/ 612835 h 2023578"/>
              <a:gd name="connsiteX12" fmla="*/ 398812 w 1128712"/>
              <a:gd name="connsiteY12" fmla="*/ 782022 h 2023578"/>
              <a:gd name="connsiteX13" fmla="*/ 402574 w 1128712"/>
              <a:gd name="connsiteY13" fmla="*/ 718107 h 2023578"/>
              <a:gd name="connsiteX14" fmla="*/ 142970 w 1128712"/>
              <a:gd name="connsiteY14" fmla="*/ 293258 h 2023578"/>
              <a:gd name="connsiteX15" fmla="*/ 443960 w 1128712"/>
              <a:gd name="connsiteY15" fmla="*/ 518842 h 2023578"/>
              <a:gd name="connsiteX16" fmla="*/ 474059 w 1128712"/>
              <a:gd name="connsiteY16" fmla="*/ 428608 h 2023578"/>
              <a:gd name="connsiteX17" fmla="*/ 805148 w 1128712"/>
              <a:gd name="connsiteY17" fmla="*/ 0 h 20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712" h="2023578">
                <a:moveTo>
                  <a:pt x="805148" y="0"/>
                </a:moveTo>
                <a:cubicBezTo>
                  <a:pt x="526732" y="545160"/>
                  <a:pt x="564356" y="789542"/>
                  <a:pt x="564356" y="789542"/>
                </a:cubicBezTo>
                <a:cubicBezTo>
                  <a:pt x="741188" y="567718"/>
                  <a:pt x="1128712" y="586517"/>
                  <a:pt x="1128712" y="586517"/>
                </a:cubicBezTo>
                <a:cubicBezTo>
                  <a:pt x="1128712" y="586517"/>
                  <a:pt x="680990" y="740665"/>
                  <a:pt x="590693" y="1056482"/>
                </a:cubicBezTo>
                <a:cubicBezTo>
                  <a:pt x="590693" y="1056482"/>
                  <a:pt x="594455" y="1082800"/>
                  <a:pt x="594455" y="1124157"/>
                </a:cubicBezTo>
                <a:cubicBezTo>
                  <a:pt x="600569" y="1295224"/>
                  <a:pt x="621586" y="1756686"/>
                  <a:pt x="671631" y="1992285"/>
                </a:cubicBezTo>
                <a:lnTo>
                  <a:pt x="679167" y="2023578"/>
                </a:lnTo>
                <a:lnTo>
                  <a:pt x="315501" y="2023578"/>
                </a:lnTo>
                <a:lnTo>
                  <a:pt x="320272" y="1996662"/>
                </a:lnTo>
                <a:cubicBezTo>
                  <a:pt x="361012" y="1721658"/>
                  <a:pt x="372946" y="1314962"/>
                  <a:pt x="376238" y="1124157"/>
                </a:cubicBezTo>
                <a:cubicBezTo>
                  <a:pt x="376238" y="1060241"/>
                  <a:pt x="376238" y="1022644"/>
                  <a:pt x="376238" y="1022644"/>
                </a:cubicBezTo>
                <a:cubicBezTo>
                  <a:pt x="316040" y="804580"/>
                  <a:pt x="0" y="612835"/>
                  <a:pt x="0" y="612835"/>
                </a:cubicBezTo>
                <a:cubicBezTo>
                  <a:pt x="338614" y="609075"/>
                  <a:pt x="398812" y="782022"/>
                  <a:pt x="398812" y="782022"/>
                </a:cubicBezTo>
                <a:cubicBezTo>
                  <a:pt x="398812" y="759464"/>
                  <a:pt x="402574" y="736905"/>
                  <a:pt x="402574" y="718107"/>
                </a:cubicBezTo>
                <a:cubicBezTo>
                  <a:pt x="353663" y="391011"/>
                  <a:pt x="142970" y="293258"/>
                  <a:pt x="142970" y="293258"/>
                </a:cubicBezTo>
                <a:cubicBezTo>
                  <a:pt x="342376" y="308297"/>
                  <a:pt x="417624" y="447407"/>
                  <a:pt x="443960" y="518842"/>
                </a:cubicBezTo>
                <a:cubicBezTo>
                  <a:pt x="451485" y="488764"/>
                  <a:pt x="462772" y="458686"/>
                  <a:pt x="474059" y="428608"/>
                </a:cubicBezTo>
                <a:cubicBezTo>
                  <a:pt x="594455" y="124071"/>
                  <a:pt x="805148" y="0"/>
                  <a:pt x="805148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870034" y="4807600"/>
            <a:ext cx="714001" cy="1408365"/>
          </a:xfrm>
          <a:custGeom>
            <a:avLst/>
            <a:gdLst>
              <a:gd name="T0" fmla="*/ 116 w 215"/>
              <a:gd name="T1" fmla="*/ 317 h 424"/>
              <a:gd name="T2" fmla="*/ 200 w 215"/>
              <a:gd name="T3" fmla="*/ 359 h 424"/>
              <a:gd name="T4" fmla="*/ 193 w 215"/>
              <a:gd name="T5" fmla="*/ 212 h 424"/>
              <a:gd name="T6" fmla="*/ 205 w 215"/>
              <a:gd name="T7" fmla="*/ 252 h 424"/>
              <a:gd name="T8" fmla="*/ 205 w 215"/>
              <a:gd name="T9" fmla="*/ 0 h 424"/>
              <a:gd name="T10" fmla="*/ 207 w 215"/>
              <a:gd name="T11" fmla="*/ 0 h 424"/>
              <a:gd name="T12" fmla="*/ 0 w 215"/>
              <a:gd name="T13" fmla="*/ 232 h 424"/>
              <a:gd name="T14" fmla="*/ 193 w 215"/>
              <a:gd name="T15" fmla="*/ 424 h 424"/>
              <a:gd name="T16" fmla="*/ 193 w 215"/>
              <a:gd name="T17" fmla="*/ 402 h 424"/>
              <a:gd name="T18" fmla="*/ 116 w 215"/>
              <a:gd name="T19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424">
                <a:moveTo>
                  <a:pt x="116" y="317"/>
                </a:moveTo>
                <a:cubicBezTo>
                  <a:pt x="186" y="317"/>
                  <a:pt x="200" y="363"/>
                  <a:pt x="200" y="359"/>
                </a:cubicBezTo>
                <a:cubicBezTo>
                  <a:pt x="215" y="337"/>
                  <a:pt x="193" y="212"/>
                  <a:pt x="193" y="212"/>
                </a:cubicBezTo>
                <a:cubicBezTo>
                  <a:pt x="200" y="226"/>
                  <a:pt x="205" y="239"/>
                  <a:pt x="205" y="252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8" y="0"/>
                  <a:pt x="207" y="0"/>
                </a:cubicBezTo>
                <a:cubicBezTo>
                  <a:pt x="172" y="103"/>
                  <a:pt x="98" y="187"/>
                  <a:pt x="0" y="232"/>
                </a:cubicBezTo>
                <a:cubicBezTo>
                  <a:pt x="10" y="333"/>
                  <a:pt x="91" y="414"/>
                  <a:pt x="193" y="424"/>
                </a:cubicBezTo>
                <a:cubicBezTo>
                  <a:pt x="193" y="411"/>
                  <a:pt x="193" y="402"/>
                  <a:pt x="193" y="402"/>
                </a:cubicBezTo>
                <a:cubicBezTo>
                  <a:pt x="181" y="358"/>
                  <a:pt x="116" y="317"/>
                  <a:pt x="116" y="317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550370" y="4807600"/>
            <a:ext cx="721016" cy="1408365"/>
          </a:xfrm>
          <a:custGeom>
            <a:avLst/>
            <a:gdLst>
              <a:gd name="T0" fmla="*/ 217 w 217"/>
              <a:gd name="T1" fmla="*/ 212 h 424"/>
              <a:gd name="T2" fmla="*/ 0 w 217"/>
              <a:gd name="T3" fmla="*/ 0 h 424"/>
              <a:gd name="T4" fmla="*/ 0 w 217"/>
              <a:gd name="T5" fmla="*/ 252 h 424"/>
              <a:gd name="T6" fmla="*/ 24 w 217"/>
              <a:gd name="T7" fmla="*/ 354 h 424"/>
              <a:gd name="T8" fmla="*/ 143 w 217"/>
              <a:gd name="T9" fmla="*/ 312 h 424"/>
              <a:gd name="T10" fmla="*/ 33 w 217"/>
              <a:gd name="T11" fmla="*/ 409 h 424"/>
              <a:gd name="T12" fmla="*/ 31 w 217"/>
              <a:gd name="T13" fmla="*/ 424 h 424"/>
              <a:gd name="T14" fmla="*/ 217 w 217"/>
              <a:gd name="T15" fmla="*/ 2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424">
                <a:moveTo>
                  <a:pt x="217" y="212"/>
                </a:moveTo>
                <a:cubicBezTo>
                  <a:pt x="217" y="95"/>
                  <a:pt x="124" y="0"/>
                  <a:pt x="0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28" y="318"/>
                  <a:pt x="24" y="354"/>
                  <a:pt x="24" y="354"/>
                </a:cubicBezTo>
                <a:cubicBezTo>
                  <a:pt x="60" y="308"/>
                  <a:pt x="143" y="312"/>
                  <a:pt x="143" y="312"/>
                </a:cubicBezTo>
                <a:cubicBezTo>
                  <a:pt x="143" y="312"/>
                  <a:pt x="51" y="344"/>
                  <a:pt x="33" y="409"/>
                </a:cubicBezTo>
                <a:cubicBezTo>
                  <a:pt x="33" y="409"/>
                  <a:pt x="31" y="415"/>
                  <a:pt x="31" y="424"/>
                </a:cubicBezTo>
                <a:cubicBezTo>
                  <a:pt x="137" y="411"/>
                  <a:pt x="217" y="321"/>
                  <a:pt x="217" y="212"/>
                </a:cubicBezTo>
                <a:close/>
              </a:path>
            </a:pathLst>
          </a:custGeom>
          <a:solidFill>
            <a:srgbClr val="196E4E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254390" y="5511783"/>
            <a:ext cx="781333" cy="1346216"/>
          </a:xfrm>
          <a:custGeom>
            <a:avLst/>
            <a:gdLst>
              <a:gd name="connsiteX0" fmla="*/ 308543 w 884237"/>
              <a:gd name="connsiteY0" fmla="*/ 0 h 1523516"/>
              <a:gd name="connsiteX1" fmla="*/ 368746 w 884237"/>
              <a:gd name="connsiteY1" fmla="*/ 150451 h 1523516"/>
              <a:gd name="connsiteX2" fmla="*/ 440237 w 884237"/>
              <a:gd name="connsiteY2" fmla="*/ 534101 h 1523516"/>
              <a:gd name="connsiteX3" fmla="*/ 884237 w 884237"/>
              <a:gd name="connsiteY3" fmla="*/ 376127 h 1523516"/>
              <a:gd name="connsiteX4" fmla="*/ 462814 w 884237"/>
              <a:gd name="connsiteY4" fmla="*/ 740971 h 1523516"/>
              <a:gd name="connsiteX5" fmla="*/ 462814 w 884237"/>
              <a:gd name="connsiteY5" fmla="*/ 797390 h 1523516"/>
              <a:gd name="connsiteX6" fmla="*/ 534782 w 884237"/>
              <a:gd name="connsiteY6" fmla="*/ 1512949 h 1523516"/>
              <a:gd name="connsiteX7" fmla="*/ 538286 w 884237"/>
              <a:gd name="connsiteY7" fmla="*/ 1523516 h 1523516"/>
              <a:gd name="connsiteX8" fmla="*/ 240131 w 884237"/>
              <a:gd name="connsiteY8" fmla="*/ 1523516 h 1523516"/>
              <a:gd name="connsiteX9" fmla="*/ 248684 w 884237"/>
              <a:gd name="connsiteY9" fmla="*/ 1476747 h 1523516"/>
              <a:gd name="connsiteX10" fmla="*/ 293492 w 884237"/>
              <a:gd name="connsiteY10" fmla="*/ 797390 h 1523516"/>
              <a:gd name="connsiteX11" fmla="*/ 293492 w 884237"/>
              <a:gd name="connsiteY11" fmla="*/ 714642 h 1523516"/>
              <a:gd name="connsiteX12" fmla="*/ 0 w 884237"/>
              <a:gd name="connsiteY12" fmla="*/ 394934 h 1523516"/>
              <a:gd name="connsiteX13" fmla="*/ 316068 w 884237"/>
              <a:gd name="connsiteY13" fmla="*/ 552907 h 1523516"/>
              <a:gd name="connsiteX14" fmla="*/ 308543 w 884237"/>
              <a:gd name="connsiteY14" fmla="*/ 0 h 1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4237" h="1523516">
                <a:moveTo>
                  <a:pt x="308543" y="0"/>
                </a:moveTo>
                <a:cubicBezTo>
                  <a:pt x="334881" y="52658"/>
                  <a:pt x="353695" y="101555"/>
                  <a:pt x="368746" y="150451"/>
                </a:cubicBezTo>
                <a:cubicBezTo>
                  <a:pt x="459051" y="398695"/>
                  <a:pt x="440237" y="534101"/>
                  <a:pt x="440237" y="534101"/>
                </a:cubicBezTo>
                <a:cubicBezTo>
                  <a:pt x="579458" y="361082"/>
                  <a:pt x="884237" y="376127"/>
                  <a:pt x="884237" y="376127"/>
                </a:cubicBezTo>
                <a:cubicBezTo>
                  <a:pt x="884237" y="376127"/>
                  <a:pt x="530542" y="496488"/>
                  <a:pt x="462814" y="740971"/>
                </a:cubicBezTo>
                <a:cubicBezTo>
                  <a:pt x="462814" y="740971"/>
                  <a:pt x="462814" y="763538"/>
                  <a:pt x="462814" y="797390"/>
                </a:cubicBezTo>
                <a:cubicBezTo>
                  <a:pt x="469399" y="942199"/>
                  <a:pt x="487506" y="1346183"/>
                  <a:pt x="534782" y="1512949"/>
                </a:cubicBezTo>
                <a:lnTo>
                  <a:pt x="538286" y="1523516"/>
                </a:lnTo>
                <a:lnTo>
                  <a:pt x="240131" y="1523516"/>
                </a:lnTo>
                <a:lnTo>
                  <a:pt x="248684" y="1476747"/>
                </a:lnTo>
                <a:cubicBezTo>
                  <a:pt x="281146" y="1263493"/>
                  <a:pt x="290200" y="945490"/>
                  <a:pt x="293492" y="797390"/>
                </a:cubicBezTo>
                <a:cubicBezTo>
                  <a:pt x="293492" y="748493"/>
                  <a:pt x="293492" y="714642"/>
                  <a:pt x="293492" y="714642"/>
                </a:cubicBezTo>
                <a:cubicBezTo>
                  <a:pt x="244576" y="549146"/>
                  <a:pt x="0" y="394934"/>
                  <a:pt x="0" y="394934"/>
                </a:cubicBezTo>
                <a:cubicBezTo>
                  <a:pt x="263390" y="394934"/>
                  <a:pt x="316068" y="567952"/>
                  <a:pt x="316068" y="552907"/>
                </a:cubicBezTo>
                <a:cubicBezTo>
                  <a:pt x="372509" y="470159"/>
                  <a:pt x="308543" y="0"/>
                  <a:pt x="308543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0" y="4254915"/>
            <a:ext cx="907581" cy="1808150"/>
          </a:xfrm>
          <a:custGeom>
            <a:avLst/>
            <a:gdLst>
              <a:gd name="T0" fmla="*/ 147 w 273"/>
              <a:gd name="T1" fmla="*/ 408 h 544"/>
              <a:gd name="T2" fmla="*/ 253 w 273"/>
              <a:gd name="T3" fmla="*/ 453 h 544"/>
              <a:gd name="T4" fmla="*/ 254 w 273"/>
              <a:gd name="T5" fmla="*/ 436 h 544"/>
              <a:gd name="T6" fmla="*/ 185 w 273"/>
              <a:gd name="T7" fmla="*/ 323 h 544"/>
              <a:gd name="T8" fmla="*/ 265 w 273"/>
              <a:gd name="T9" fmla="*/ 383 h 544"/>
              <a:gd name="T10" fmla="*/ 273 w 273"/>
              <a:gd name="T11" fmla="*/ 359 h 544"/>
              <a:gd name="T12" fmla="*/ 273 w 273"/>
              <a:gd name="T13" fmla="*/ 0 h 544"/>
              <a:gd name="T14" fmla="*/ 0 w 273"/>
              <a:gd name="T15" fmla="*/ 273 h 544"/>
              <a:gd name="T16" fmla="*/ 247 w 273"/>
              <a:gd name="T17" fmla="*/ 544 h 544"/>
              <a:gd name="T18" fmla="*/ 247 w 273"/>
              <a:gd name="T19" fmla="*/ 517 h 544"/>
              <a:gd name="T20" fmla="*/ 147 w 273"/>
              <a:gd name="T21" fmla="*/ 40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544">
                <a:moveTo>
                  <a:pt x="147" y="408"/>
                </a:moveTo>
                <a:cubicBezTo>
                  <a:pt x="237" y="407"/>
                  <a:pt x="253" y="453"/>
                  <a:pt x="253" y="453"/>
                </a:cubicBezTo>
                <a:cubicBezTo>
                  <a:pt x="253" y="447"/>
                  <a:pt x="254" y="441"/>
                  <a:pt x="254" y="436"/>
                </a:cubicBezTo>
                <a:cubicBezTo>
                  <a:pt x="241" y="349"/>
                  <a:pt x="185" y="323"/>
                  <a:pt x="185" y="323"/>
                </a:cubicBezTo>
                <a:cubicBezTo>
                  <a:pt x="238" y="327"/>
                  <a:pt x="258" y="364"/>
                  <a:pt x="265" y="383"/>
                </a:cubicBezTo>
                <a:cubicBezTo>
                  <a:pt x="267" y="375"/>
                  <a:pt x="261" y="367"/>
                  <a:pt x="273" y="359"/>
                </a:cubicBezTo>
                <a:cubicBezTo>
                  <a:pt x="273" y="0"/>
                  <a:pt x="273" y="0"/>
                  <a:pt x="273" y="0"/>
                </a:cubicBezTo>
                <a:cubicBezTo>
                  <a:pt x="113" y="0"/>
                  <a:pt x="0" y="122"/>
                  <a:pt x="0" y="273"/>
                </a:cubicBezTo>
                <a:cubicBezTo>
                  <a:pt x="0" y="415"/>
                  <a:pt x="108" y="531"/>
                  <a:pt x="247" y="544"/>
                </a:cubicBezTo>
                <a:cubicBezTo>
                  <a:pt x="247" y="527"/>
                  <a:pt x="247" y="517"/>
                  <a:pt x="247" y="517"/>
                </a:cubicBezTo>
                <a:cubicBezTo>
                  <a:pt x="231" y="459"/>
                  <a:pt x="147" y="408"/>
                  <a:pt x="147" y="408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07581" y="4254915"/>
            <a:ext cx="816403" cy="1808150"/>
          </a:xfrm>
          <a:custGeom>
            <a:avLst/>
            <a:gdLst>
              <a:gd name="T0" fmla="*/ 32 w 246"/>
              <a:gd name="T1" fmla="*/ 38 h 544"/>
              <a:gd name="T2" fmla="*/ 34 w 246"/>
              <a:gd name="T3" fmla="*/ 3 h 544"/>
              <a:gd name="T4" fmla="*/ 0 w 246"/>
              <a:gd name="T5" fmla="*/ 0 h 544"/>
              <a:gd name="T6" fmla="*/ 0 w 246"/>
              <a:gd name="T7" fmla="*/ 359 h 544"/>
              <a:gd name="T8" fmla="*/ 88 w 246"/>
              <a:gd name="T9" fmla="*/ 245 h 544"/>
              <a:gd name="T10" fmla="*/ 24 w 246"/>
              <a:gd name="T11" fmla="*/ 455 h 544"/>
              <a:gd name="T12" fmla="*/ 175 w 246"/>
              <a:gd name="T13" fmla="*/ 401 h 544"/>
              <a:gd name="T14" fmla="*/ 31 w 246"/>
              <a:gd name="T15" fmla="*/ 526 h 544"/>
              <a:gd name="T16" fmla="*/ 32 w 246"/>
              <a:gd name="T17" fmla="*/ 544 h 544"/>
              <a:gd name="T18" fmla="*/ 246 w 246"/>
              <a:gd name="T19" fmla="*/ 390 h 544"/>
              <a:gd name="T20" fmla="*/ 32 w 246"/>
              <a:gd name="T21" fmla="*/ 3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" h="544">
                <a:moveTo>
                  <a:pt x="32" y="38"/>
                </a:moveTo>
                <a:cubicBezTo>
                  <a:pt x="32" y="26"/>
                  <a:pt x="33" y="14"/>
                  <a:pt x="34" y="3"/>
                </a:cubicBezTo>
                <a:cubicBezTo>
                  <a:pt x="23" y="1"/>
                  <a:pt x="8" y="0"/>
                  <a:pt x="0" y="0"/>
                </a:cubicBezTo>
                <a:cubicBezTo>
                  <a:pt x="0" y="359"/>
                  <a:pt x="0" y="359"/>
                  <a:pt x="0" y="359"/>
                </a:cubicBezTo>
                <a:cubicBezTo>
                  <a:pt x="28" y="278"/>
                  <a:pt x="88" y="245"/>
                  <a:pt x="88" y="245"/>
                </a:cubicBezTo>
                <a:cubicBezTo>
                  <a:pt x="14" y="390"/>
                  <a:pt x="24" y="455"/>
                  <a:pt x="24" y="455"/>
                </a:cubicBezTo>
                <a:cubicBezTo>
                  <a:pt x="71" y="396"/>
                  <a:pt x="175" y="401"/>
                  <a:pt x="175" y="401"/>
                </a:cubicBezTo>
                <a:cubicBezTo>
                  <a:pt x="175" y="401"/>
                  <a:pt x="55" y="442"/>
                  <a:pt x="31" y="526"/>
                </a:cubicBezTo>
                <a:cubicBezTo>
                  <a:pt x="31" y="526"/>
                  <a:pt x="32" y="533"/>
                  <a:pt x="32" y="544"/>
                </a:cubicBezTo>
                <a:cubicBezTo>
                  <a:pt x="127" y="533"/>
                  <a:pt x="207" y="473"/>
                  <a:pt x="246" y="390"/>
                </a:cubicBezTo>
                <a:cubicBezTo>
                  <a:pt x="119" y="324"/>
                  <a:pt x="32" y="191"/>
                  <a:pt x="32" y="38"/>
                </a:cubicBezTo>
                <a:close/>
              </a:path>
            </a:pathLst>
          </a:custGeom>
          <a:solidFill>
            <a:srgbClr val="196E4E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88158" y="5069916"/>
            <a:ext cx="997358" cy="1788083"/>
          </a:xfrm>
          <a:custGeom>
            <a:avLst/>
            <a:gdLst>
              <a:gd name="connsiteX0" fmla="*/ 805148 w 1128712"/>
              <a:gd name="connsiteY0" fmla="*/ 0 h 2023578"/>
              <a:gd name="connsiteX1" fmla="*/ 564356 w 1128712"/>
              <a:gd name="connsiteY1" fmla="*/ 789542 h 2023578"/>
              <a:gd name="connsiteX2" fmla="*/ 1128712 w 1128712"/>
              <a:gd name="connsiteY2" fmla="*/ 586517 h 2023578"/>
              <a:gd name="connsiteX3" fmla="*/ 590693 w 1128712"/>
              <a:gd name="connsiteY3" fmla="*/ 1056482 h 2023578"/>
              <a:gd name="connsiteX4" fmla="*/ 594455 w 1128712"/>
              <a:gd name="connsiteY4" fmla="*/ 1124157 h 2023578"/>
              <a:gd name="connsiteX5" fmla="*/ 671631 w 1128712"/>
              <a:gd name="connsiteY5" fmla="*/ 1992285 h 2023578"/>
              <a:gd name="connsiteX6" fmla="*/ 679167 w 1128712"/>
              <a:gd name="connsiteY6" fmla="*/ 2023578 h 2023578"/>
              <a:gd name="connsiteX7" fmla="*/ 315501 w 1128712"/>
              <a:gd name="connsiteY7" fmla="*/ 2023578 h 2023578"/>
              <a:gd name="connsiteX8" fmla="*/ 320272 w 1128712"/>
              <a:gd name="connsiteY8" fmla="*/ 1996662 h 2023578"/>
              <a:gd name="connsiteX9" fmla="*/ 376238 w 1128712"/>
              <a:gd name="connsiteY9" fmla="*/ 1124157 h 2023578"/>
              <a:gd name="connsiteX10" fmla="*/ 376238 w 1128712"/>
              <a:gd name="connsiteY10" fmla="*/ 1022644 h 2023578"/>
              <a:gd name="connsiteX11" fmla="*/ 0 w 1128712"/>
              <a:gd name="connsiteY11" fmla="*/ 612835 h 2023578"/>
              <a:gd name="connsiteX12" fmla="*/ 398812 w 1128712"/>
              <a:gd name="connsiteY12" fmla="*/ 782022 h 2023578"/>
              <a:gd name="connsiteX13" fmla="*/ 402574 w 1128712"/>
              <a:gd name="connsiteY13" fmla="*/ 718107 h 2023578"/>
              <a:gd name="connsiteX14" fmla="*/ 142970 w 1128712"/>
              <a:gd name="connsiteY14" fmla="*/ 293258 h 2023578"/>
              <a:gd name="connsiteX15" fmla="*/ 443960 w 1128712"/>
              <a:gd name="connsiteY15" fmla="*/ 518842 h 2023578"/>
              <a:gd name="connsiteX16" fmla="*/ 474059 w 1128712"/>
              <a:gd name="connsiteY16" fmla="*/ 428608 h 2023578"/>
              <a:gd name="connsiteX17" fmla="*/ 805148 w 1128712"/>
              <a:gd name="connsiteY17" fmla="*/ 0 h 20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712" h="2023578">
                <a:moveTo>
                  <a:pt x="805148" y="0"/>
                </a:moveTo>
                <a:cubicBezTo>
                  <a:pt x="526732" y="545160"/>
                  <a:pt x="564356" y="789542"/>
                  <a:pt x="564356" y="789542"/>
                </a:cubicBezTo>
                <a:cubicBezTo>
                  <a:pt x="741188" y="567718"/>
                  <a:pt x="1128712" y="586517"/>
                  <a:pt x="1128712" y="586517"/>
                </a:cubicBezTo>
                <a:cubicBezTo>
                  <a:pt x="1128712" y="586517"/>
                  <a:pt x="680990" y="740665"/>
                  <a:pt x="590693" y="1056482"/>
                </a:cubicBezTo>
                <a:cubicBezTo>
                  <a:pt x="590693" y="1056482"/>
                  <a:pt x="594455" y="1082800"/>
                  <a:pt x="594455" y="1124157"/>
                </a:cubicBezTo>
                <a:cubicBezTo>
                  <a:pt x="600569" y="1295224"/>
                  <a:pt x="621586" y="1756686"/>
                  <a:pt x="671631" y="1992285"/>
                </a:cubicBezTo>
                <a:lnTo>
                  <a:pt x="679167" y="2023578"/>
                </a:lnTo>
                <a:lnTo>
                  <a:pt x="315501" y="2023578"/>
                </a:lnTo>
                <a:lnTo>
                  <a:pt x="320272" y="1996662"/>
                </a:lnTo>
                <a:cubicBezTo>
                  <a:pt x="361012" y="1721658"/>
                  <a:pt x="372946" y="1314962"/>
                  <a:pt x="376238" y="1124157"/>
                </a:cubicBezTo>
                <a:cubicBezTo>
                  <a:pt x="376238" y="1060241"/>
                  <a:pt x="376238" y="1022644"/>
                  <a:pt x="376238" y="1022644"/>
                </a:cubicBezTo>
                <a:cubicBezTo>
                  <a:pt x="316040" y="804580"/>
                  <a:pt x="0" y="612835"/>
                  <a:pt x="0" y="612835"/>
                </a:cubicBezTo>
                <a:cubicBezTo>
                  <a:pt x="338614" y="609075"/>
                  <a:pt x="398812" y="782022"/>
                  <a:pt x="398812" y="782022"/>
                </a:cubicBezTo>
                <a:cubicBezTo>
                  <a:pt x="398812" y="759464"/>
                  <a:pt x="402574" y="736905"/>
                  <a:pt x="402574" y="718107"/>
                </a:cubicBezTo>
                <a:cubicBezTo>
                  <a:pt x="353663" y="391011"/>
                  <a:pt x="142970" y="293258"/>
                  <a:pt x="142970" y="293258"/>
                </a:cubicBezTo>
                <a:cubicBezTo>
                  <a:pt x="342376" y="308297"/>
                  <a:pt x="417624" y="447407"/>
                  <a:pt x="443960" y="518842"/>
                </a:cubicBezTo>
                <a:cubicBezTo>
                  <a:pt x="451485" y="488764"/>
                  <a:pt x="462772" y="458686"/>
                  <a:pt x="474059" y="428608"/>
                </a:cubicBezTo>
                <a:cubicBezTo>
                  <a:pt x="594455" y="124071"/>
                  <a:pt x="805148" y="0"/>
                  <a:pt x="805148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0790649" y="4807600"/>
            <a:ext cx="714001" cy="1408365"/>
          </a:xfrm>
          <a:custGeom>
            <a:avLst/>
            <a:gdLst>
              <a:gd name="T0" fmla="*/ 116 w 215"/>
              <a:gd name="T1" fmla="*/ 317 h 424"/>
              <a:gd name="T2" fmla="*/ 200 w 215"/>
              <a:gd name="T3" fmla="*/ 359 h 424"/>
              <a:gd name="T4" fmla="*/ 193 w 215"/>
              <a:gd name="T5" fmla="*/ 212 h 424"/>
              <a:gd name="T6" fmla="*/ 205 w 215"/>
              <a:gd name="T7" fmla="*/ 252 h 424"/>
              <a:gd name="T8" fmla="*/ 205 w 215"/>
              <a:gd name="T9" fmla="*/ 0 h 424"/>
              <a:gd name="T10" fmla="*/ 207 w 215"/>
              <a:gd name="T11" fmla="*/ 0 h 424"/>
              <a:gd name="T12" fmla="*/ 0 w 215"/>
              <a:gd name="T13" fmla="*/ 232 h 424"/>
              <a:gd name="T14" fmla="*/ 193 w 215"/>
              <a:gd name="T15" fmla="*/ 424 h 424"/>
              <a:gd name="T16" fmla="*/ 193 w 215"/>
              <a:gd name="T17" fmla="*/ 402 h 424"/>
              <a:gd name="T18" fmla="*/ 116 w 215"/>
              <a:gd name="T19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424">
                <a:moveTo>
                  <a:pt x="116" y="317"/>
                </a:moveTo>
                <a:cubicBezTo>
                  <a:pt x="186" y="317"/>
                  <a:pt x="200" y="363"/>
                  <a:pt x="200" y="359"/>
                </a:cubicBezTo>
                <a:cubicBezTo>
                  <a:pt x="215" y="337"/>
                  <a:pt x="193" y="212"/>
                  <a:pt x="193" y="212"/>
                </a:cubicBezTo>
                <a:cubicBezTo>
                  <a:pt x="200" y="226"/>
                  <a:pt x="205" y="239"/>
                  <a:pt x="205" y="252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8" y="0"/>
                  <a:pt x="207" y="0"/>
                </a:cubicBezTo>
                <a:cubicBezTo>
                  <a:pt x="172" y="103"/>
                  <a:pt x="98" y="187"/>
                  <a:pt x="0" y="232"/>
                </a:cubicBezTo>
                <a:cubicBezTo>
                  <a:pt x="10" y="333"/>
                  <a:pt x="91" y="414"/>
                  <a:pt x="193" y="424"/>
                </a:cubicBezTo>
                <a:cubicBezTo>
                  <a:pt x="193" y="411"/>
                  <a:pt x="193" y="402"/>
                  <a:pt x="193" y="402"/>
                </a:cubicBezTo>
                <a:cubicBezTo>
                  <a:pt x="181" y="358"/>
                  <a:pt x="116" y="317"/>
                  <a:pt x="116" y="317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1470984" y="4807600"/>
            <a:ext cx="721016" cy="1408365"/>
          </a:xfrm>
          <a:custGeom>
            <a:avLst/>
            <a:gdLst>
              <a:gd name="T0" fmla="*/ 217 w 217"/>
              <a:gd name="T1" fmla="*/ 212 h 424"/>
              <a:gd name="T2" fmla="*/ 0 w 217"/>
              <a:gd name="T3" fmla="*/ 0 h 424"/>
              <a:gd name="T4" fmla="*/ 0 w 217"/>
              <a:gd name="T5" fmla="*/ 252 h 424"/>
              <a:gd name="T6" fmla="*/ 24 w 217"/>
              <a:gd name="T7" fmla="*/ 354 h 424"/>
              <a:gd name="T8" fmla="*/ 143 w 217"/>
              <a:gd name="T9" fmla="*/ 312 h 424"/>
              <a:gd name="T10" fmla="*/ 33 w 217"/>
              <a:gd name="T11" fmla="*/ 409 h 424"/>
              <a:gd name="T12" fmla="*/ 31 w 217"/>
              <a:gd name="T13" fmla="*/ 424 h 424"/>
              <a:gd name="T14" fmla="*/ 217 w 217"/>
              <a:gd name="T15" fmla="*/ 2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424">
                <a:moveTo>
                  <a:pt x="217" y="212"/>
                </a:moveTo>
                <a:cubicBezTo>
                  <a:pt x="217" y="95"/>
                  <a:pt x="124" y="0"/>
                  <a:pt x="0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28" y="318"/>
                  <a:pt x="24" y="354"/>
                  <a:pt x="24" y="354"/>
                </a:cubicBezTo>
                <a:cubicBezTo>
                  <a:pt x="60" y="308"/>
                  <a:pt x="143" y="312"/>
                  <a:pt x="143" y="312"/>
                </a:cubicBezTo>
                <a:cubicBezTo>
                  <a:pt x="143" y="312"/>
                  <a:pt x="51" y="344"/>
                  <a:pt x="33" y="409"/>
                </a:cubicBezTo>
                <a:cubicBezTo>
                  <a:pt x="33" y="409"/>
                  <a:pt x="31" y="415"/>
                  <a:pt x="31" y="424"/>
                </a:cubicBezTo>
                <a:cubicBezTo>
                  <a:pt x="137" y="411"/>
                  <a:pt x="217" y="321"/>
                  <a:pt x="217" y="212"/>
                </a:cubicBezTo>
                <a:close/>
              </a:path>
            </a:pathLst>
          </a:custGeom>
          <a:solidFill>
            <a:srgbClr val="196E4E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1175005" y="5511783"/>
            <a:ext cx="781333" cy="1346216"/>
          </a:xfrm>
          <a:custGeom>
            <a:avLst/>
            <a:gdLst>
              <a:gd name="connsiteX0" fmla="*/ 308543 w 884237"/>
              <a:gd name="connsiteY0" fmla="*/ 0 h 1523516"/>
              <a:gd name="connsiteX1" fmla="*/ 368746 w 884237"/>
              <a:gd name="connsiteY1" fmla="*/ 150451 h 1523516"/>
              <a:gd name="connsiteX2" fmla="*/ 440237 w 884237"/>
              <a:gd name="connsiteY2" fmla="*/ 534101 h 1523516"/>
              <a:gd name="connsiteX3" fmla="*/ 884237 w 884237"/>
              <a:gd name="connsiteY3" fmla="*/ 376127 h 1523516"/>
              <a:gd name="connsiteX4" fmla="*/ 462814 w 884237"/>
              <a:gd name="connsiteY4" fmla="*/ 740971 h 1523516"/>
              <a:gd name="connsiteX5" fmla="*/ 462814 w 884237"/>
              <a:gd name="connsiteY5" fmla="*/ 797390 h 1523516"/>
              <a:gd name="connsiteX6" fmla="*/ 534782 w 884237"/>
              <a:gd name="connsiteY6" fmla="*/ 1512949 h 1523516"/>
              <a:gd name="connsiteX7" fmla="*/ 538286 w 884237"/>
              <a:gd name="connsiteY7" fmla="*/ 1523516 h 1523516"/>
              <a:gd name="connsiteX8" fmla="*/ 240131 w 884237"/>
              <a:gd name="connsiteY8" fmla="*/ 1523516 h 1523516"/>
              <a:gd name="connsiteX9" fmla="*/ 248684 w 884237"/>
              <a:gd name="connsiteY9" fmla="*/ 1476747 h 1523516"/>
              <a:gd name="connsiteX10" fmla="*/ 293492 w 884237"/>
              <a:gd name="connsiteY10" fmla="*/ 797390 h 1523516"/>
              <a:gd name="connsiteX11" fmla="*/ 293492 w 884237"/>
              <a:gd name="connsiteY11" fmla="*/ 714642 h 1523516"/>
              <a:gd name="connsiteX12" fmla="*/ 0 w 884237"/>
              <a:gd name="connsiteY12" fmla="*/ 394934 h 1523516"/>
              <a:gd name="connsiteX13" fmla="*/ 316068 w 884237"/>
              <a:gd name="connsiteY13" fmla="*/ 552907 h 1523516"/>
              <a:gd name="connsiteX14" fmla="*/ 308543 w 884237"/>
              <a:gd name="connsiteY14" fmla="*/ 0 h 1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4237" h="1523516">
                <a:moveTo>
                  <a:pt x="308543" y="0"/>
                </a:moveTo>
                <a:cubicBezTo>
                  <a:pt x="334881" y="52658"/>
                  <a:pt x="353695" y="101555"/>
                  <a:pt x="368746" y="150451"/>
                </a:cubicBezTo>
                <a:cubicBezTo>
                  <a:pt x="459051" y="398695"/>
                  <a:pt x="440237" y="534101"/>
                  <a:pt x="440237" y="534101"/>
                </a:cubicBezTo>
                <a:cubicBezTo>
                  <a:pt x="579458" y="361082"/>
                  <a:pt x="884237" y="376127"/>
                  <a:pt x="884237" y="376127"/>
                </a:cubicBezTo>
                <a:cubicBezTo>
                  <a:pt x="884237" y="376127"/>
                  <a:pt x="530542" y="496488"/>
                  <a:pt x="462814" y="740971"/>
                </a:cubicBezTo>
                <a:cubicBezTo>
                  <a:pt x="462814" y="740971"/>
                  <a:pt x="462814" y="763538"/>
                  <a:pt x="462814" y="797390"/>
                </a:cubicBezTo>
                <a:cubicBezTo>
                  <a:pt x="469399" y="942199"/>
                  <a:pt x="487506" y="1346183"/>
                  <a:pt x="534782" y="1512949"/>
                </a:cubicBezTo>
                <a:lnTo>
                  <a:pt x="538286" y="1523516"/>
                </a:lnTo>
                <a:lnTo>
                  <a:pt x="240131" y="1523516"/>
                </a:lnTo>
                <a:lnTo>
                  <a:pt x="248684" y="1476747"/>
                </a:lnTo>
                <a:cubicBezTo>
                  <a:pt x="281146" y="1263493"/>
                  <a:pt x="290200" y="945490"/>
                  <a:pt x="293492" y="797390"/>
                </a:cubicBezTo>
                <a:cubicBezTo>
                  <a:pt x="293492" y="748493"/>
                  <a:pt x="293492" y="714642"/>
                  <a:pt x="293492" y="714642"/>
                </a:cubicBezTo>
                <a:cubicBezTo>
                  <a:pt x="244576" y="549146"/>
                  <a:pt x="0" y="394934"/>
                  <a:pt x="0" y="394934"/>
                </a:cubicBezTo>
                <a:cubicBezTo>
                  <a:pt x="263390" y="394934"/>
                  <a:pt x="316068" y="567952"/>
                  <a:pt x="316068" y="552907"/>
                </a:cubicBezTo>
                <a:cubicBezTo>
                  <a:pt x="372509" y="470159"/>
                  <a:pt x="308543" y="0"/>
                  <a:pt x="308543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0615" y="4254915"/>
            <a:ext cx="907581" cy="1808150"/>
          </a:xfrm>
          <a:custGeom>
            <a:avLst/>
            <a:gdLst>
              <a:gd name="T0" fmla="*/ 147 w 273"/>
              <a:gd name="T1" fmla="*/ 408 h 544"/>
              <a:gd name="T2" fmla="*/ 253 w 273"/>
              <a:gd name="T3" fmla="*/ 453 h 544"/>
              <a:gd name="T4" fmla="*/ 254 w 273"/>
              <a:gd name="T5" fmla="*/ 436 h 544"/>
              <a:gd name="T6" fmla="*/ 185 w 273"/>
              <a:gd name="T7" fmla="*/ 323 h 544"/>
              <a:gd name="T8" fmla="*/ 265 w 273"/>
              <a:gd name="T9" fmla="*/ 383 h 544"/>
              <a:gd name="T10" fmla="*/ 273 w 273"/>
              <a:gd name="T11" fmla="*/ 359 h 544"/>
              <a:gd name="T12" fmla="*/ 273 w 273"/>
              <a:gd name="T13" fmla="*/ 0 h 544"/>
              <a:gd name="T14" fmla="*/ 0 w 273"/>
              <a:gd name="T15" fmla="*/ 273 h 544"/>
              <a:gd name="T16" fmla="*/ 247 w 273"/>
              <a:gd name="T17" fmla="*/ 544 h 544"/>
              <a:gd name="T18" fmla="*/ 247 w 273"/>
              <a:gd name="T19" fmla="*/ 517 h 544"/>
              <a:gd name="T20" fmla="*/ 147 w 273"/>
              <a:gd name="T21" fmla="*/ 40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544">
                <a:moveTo>
                  <a:pt x="147" y="408"/>
                </a:moveTo>
                <a:cubicBezTo>
                  <a:pt x="237" y="407"/>
                  <a:pt x="253" y="453"/>
                  <a:pt x="253" y="453"/>
                </a:cubicBezTo>
                <a:cubicBezTo>
                  <a:pt x="253" y="447"/>
                  <a:pt x="254" y="441"/>
                  <a:pt x="254" y="436"/>
                </a:cubicBezTo>
                <a:cubicBezTo>
                  <a:pt x="241" y="349"/>
                  <a:pt x="185" y="323"/>
                  <a:pt x="185" y="323"/>
                </a:cubicBezTo>
                <a:cubicBezTo>
                  <a:pt x="238" y="327"/>
                  <a:pt x="258" y="364"/>
                  <a:pt x="265" y="383"/>
                </a:cubicBezTo>
                <a:cubicBezTo>
                  <a:pt x="267" y="375"/>
                  <a:pt x="261" y="367"/>
                  <a:pt x="273" y="359"/>
                </a:cubicBezTo>
                <a:cubicBezTo>
                  <a:pt x="273" y="0"/>
                  <a:pt x="273" y="0"/>
                  <a:pt x="273" y="0"/>
                </a:cubicBezTo>
                <a:cubicBezTo>
                  <a:pt x="113" y="0"/>
                  <a:pt x="0" y="122"/>
                  <a:pt x="0" y="273"/>
                </a:cubicBezTo>
                <a:cubicBezTo>
                  <a:pt x="0" y="415"/>
                  <a:pt x="108" y="531"/>
                  <a:pt x="247" y="544"/>
                </a:cubicBezTo>
                <a:cubicBezTo>
                  <a:pt x="247" y="527"/>
                  <a:pt x="247" y="517"/>
                  <a:pt x="247" y="517"/>
                </a:cubicBezTo>
                <a:cubicBezTo>
                  <a:pt x="231" y="459"/>
                  <a:pt x="147" y="408"/>
                  <a:pt x="147" y="408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828196" y="4254915"/>
            <a:ext cx="816403" cy="1808150"/>
          </a:xfrm>
          <a:custGeom>
            <a:avLst/>
            <a:gdLst>
              <a:gd name="T0" fmla="*/ 32 w 246"/>
              <a:gd name="T1" fmla="*/ 38 h 544"/>
              <a:gd name="T2" fmla="*/ 34 w 246"/>
              <a:gd name="T3" fmla="*/ 3 h 544"/>
              <a:gd name="T4" fmla="*/ 0 w 246"/>
              <a:gd name="T5" fmla="*/ 0 h 544"/>
              <a:gd name="T6" fmla="*/ 0 w 246"/>
              <a:gd name="T7" fmla="*/ 359 h 544"/>
              <a:gd name="T8" fmla="*/ 88 w 246"/>
              <a:gd name="T9" fmla="*/ 245 h 544"/>
              <a:gd name="T10" fmla="*/ 24 w 246"/>
              <a:gd name="T11" fmla="*/ 455 h 544"/>
              <a:gd name="T12" fmla="*/ 175 w 246"/>
              <a:gd name="T13" fmla="*/ 401 h 544"/>
              <a:gd name="T14" fmla="*/ 31 w 246"/>
              <a:gd name="T15" fmla="*/ 526 h 544"/>
              <a:gd name="T16" fmla="*/ 32 w 246"/>
              <a:gd name="T17" fmla="*/ 544 h 544"/>
              <a:gd name="T18" fmla="*/ 246 w 246"/>
              <a:gd name="T19" fmla="*/ 390 h 544"/>
              <a:gd name="T20" fmla="*/ 32 w 246"/>
              <a:gd name="T21" fmla="*/ 3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" h="544">
                <a:moveTo>
                  <a:pt x="32" y="38"/>
                </a:moveTo>
                <a:cubicBezTo>
                  <a:pt x="32" y="26"/>
                  <a:pt x="33" y="14"/>
                  <a:pt x="34" y="3"/>
                </a:cubicBezTo>
                <a:cubicBezTo>
                  <a:pt x="23" y="1"/>
                  <a:pt x="8" y="0"/>
                  <a:pt x="0" y="0"/>
                </a:cubicBezTo>
                <a:cubicBezTo>
                  <a:pt x="0" y="359"/>
                  <a:pt x="0" y="359"/>
                  <a:pt x="0" y="359"/>
                </a:cubicBezTo>
                <a:cubicBezTo>
                  <a:pt x="28" y="278"/>
                  <a:pt x="88" y="245"/>
                  <a:pt x="88" y="245"/>
                </a:cubicBezTo>
                <a:cubicBezTo>
                  <a:pt x="14" y="390"/>
                  <a:pt x="24" y="455"/>
                  <a:pt x="24" y="455"/>
                </a:cubicBezTo>
                <a:cubicBezTo>
                  <a:pt x="71" y="396"/>
                  <a:pt x="175" y="401"/>
                  <a:pt x="175" y="401"/>
                </a:cubicBezTo>
                <a:cubicBezTo>
                  <a:pt x="175" y="401"/>
                  <a:pt x="55" y="442"/>
                  <a:pt x="31" y="526"/>
                </a:cubicBezTo>
                <a:cubicBezTo>
                  <a:pt x="31" y="526"/>
                  <a:pt x="32" y="533"/>
                  <a:pt x="32" y="544"/>
                </a:cubicBezTo>
                <a:cubicBezTo>
                  <a:pt x="127" y="533"/>
                  <a:pt x="207" y="473"/>
                  <a:pt x="246" y="390"/>
                </a:cubicBezTo>
                <a:cubicBezTo>
                  <a:pt x="119" y="324"/>
                  <a:pt x="32" y="191"/>
                  <a:pt x="32" y="38"/>
                </a:cubicBezTo>
                <a:close/>
              </a:path>
            </a:pathLst>
          </a:custGeom>
          <a:solidFill>
            <a:srgbClr val="196E4E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408773" y="5069916"/>
            <a:ext cx="997358" cy="1788083"/>
          </a:xfrm>
          <a:custGeom>
            <a:avLst/>
            <a:gdLst>
              <a:gd name="connsiteX0" fmla="*/ 805148 w 1128712"/>
              <a:gd name="connsiteY0" fmla="*/ 0 h 2023578"/>
              <a:gd name="connsiteX1" fmla="*/ 564356 w 1128712"/>
              <a:gd name="connsiteY1" fmla="*/ 789542 h 2023578"/>
              <a:gd name="connsiteX2" fmla="*/ 1128712 w 1128712"/>
              <a:gd name="connsiteY2" fmla="*/ 586517 h 2023578"/>
              <a:gd name="connsiteX3" fmla="*/ 590693 w 1128712"/>
              <a:gd name="connsiteY3" fmla="*/ 1056482 h 2023578"/>
              <a:gd name="connsiteX4" fmla="*/ 594455 w 1128712"/>
              <a:gd name="connsiteY4" fmla="*/ 1124157 h 2023578"/>
              <a:gd name="connsiteX5" fmla="*/ 671631 w 1128712"/>
              <a:gd name="connsiteY5" fmla="*/ 1992285 h 2023578"/>
              <a:gd name="connsiteX6" fmla="*/ 679167 w 1128712"/>
              <a:gd name="connsiteY6" fmla="*/ 2023578 h 2023578"/>
              <a:gd name="connsiteX7" fmla="*/ 315501 w 1128712"/>
              <a:gd name="connsiteY7" fmla="*/ 2023578 h 2023578"/>
              <a:gd name="connsiteX8" fmla="*/ 320272 w 1128712"/>
              <a:gd name="connsiteY8" fmla="*/ 1996662 h 2023578"/>
              <a:gd name="connsiteX9" fmla="*/ 376238 w 1128712"/>
              <a:gd name="connsiteY9" fmla="*/ 1124157 h 2023578"/>
              <a:gd name="connsiteX10" fmla="*/ 376238 w 1128712"/>
              <a:gd name="connsiteY10" fmla="*/ 1022644 h 2023578"/>
              <a:gd name="connsiteX11" fmla="*/ 0 w 1128712"/>
              <a:gd name="connsiteY11" fmla="*/ 612835 h 2023578"/>
              <a:gd name="connsiteX12" fmla="*/ 398812 w 1128712"/>
              <a:gd name="connsiteY12" fmla="*/ 782022 h 2023578"/>
              <a:gd name="connsiteX13" fmla="*/ 402574 w 1128712"/>
              <a:gd name="connsiteY13" fmla="*/ 718107 h 2023578"/>
              <a:gd name="connsiteX14" fmla="*/ 142970 w 1128712"/>
              <a:gd name="connsiteY14" fmla="*/ 293258 h 2023578"/>
              <a:gd name="connsiteX15" fmla="*/ 443960 w 1128712"/>
              <a:gd name="connsiteY15" fmla="*/ 518842 h 2023578"/>
              <a:gd name="connsiteX16" fmla="*/ 474059 w 1128712"/>
              <a:gd name="connsiteY16" fmla="*/ 428608 h 2023578"/>
              <a:gd name="connsiteX17" fmla="*/ 805148 w 1128712"/>
              <a:gd name="connsiteY17" fmla="*/ 0 h 20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712" h="2023578">
                <a:moveTo>
                  <a:pt x="805148" y="0"/>
                </a:moveTo>
                <a:cubicBezTo>
                  <a:pt x="526732" y="545160"/>
                  <a:pt x="564356" y="789542"/>
                  <a:pt x="564356" y="789542"/>
                </a:cubicBezTo>
                <a:cubicBezTo>
                  <a:pt x="741188" y="567718"/>
                  <a:pt x="1128712" y="586517"/>
                  <a:pt x="1128712" y="586517"/>
                </a:cubicBezTo>
                <a:cubicBezTo>
                  <a:pt x="1128712" y="586517"/>
                  <a:pt x="680990" y="740665"/>
                  <a:pt x="590693" y="1056482"/>
                </a:cubicBezTo>
                <a:cubicBezTo>
                  <a:pt x="590693" y="1056482"/>
                  <a:pt x="594455" y="1082800"/>
                  <a:pt x="594455" y="1124157"/>
                </a:cubicBezTo>
                <a:cubicBezTo>
                  <a:pt x="600569" y="1295224"/>
                  <a:pt x="621586" y="1756686"/>
                  <a:pt x="671631" y="1992285"/>
                </a:cubicBezTo>
                <a:lnTo>
                  <a:pt x="679167" y="2023578"/>
                </a:lnTo>
                <a:lnTo>
                  <a:pt x="315501" y="2023578"/>
                </a:lnTo>
                <a:lnTo>
                  <a:pt x="320272" y="1996662"/>
                </a:lnTo>
                <a:cubicBezTo>
                  <a:pt x="361012" y="1721658"/>
                  <a:pt x="372946" y="1314962"/>
                  <a:pt x="376238" y="1124157"/>
                </a:cubicBezTo>
                <a:cubicBezTo>
                  <a:pt x="376238" y="1060241"/>
                  <a:pt x="376238" y="1022644"/>
                  <a:pt x="376238" y="1022644"/>
                </a:cubicBezTo>
                <a:cubicBezTo>
                  <a:pt x="316040" y="804580"/>
                  <a:pt x="0" y="612835"/>
                  <a:pt x="0" y="612835"/>
                </a:cubicBezTo>
                <a:cubicBezTo>
                  <a:pt x="338614" y="609075"/>
                  <a:pt x="398812" y="782022"/>
                  <a:pt x="398812" y="782022"/>
                </a:cubicBezTo>
                <a:cubicBezTo>
                  <a:pt x="398812" y="759464"/>
                  <a:pt x="402574" y="736905"/>
                  <a:pt x="402574" y="718107"/>
                </a:cubicBezTo>
                <a:cubicBezTo>
                  <a:pt x="353663" y="391011"/>
                  <a:pt x="142970" y="293258"/>
                  <a:pt x="142970" y="293258"/>
                </a:cubicBezTo>
                <a:cubicBezTo>
                  <a:pt x="342376" y="308297"/>
                  <a:pt x="417624" y="447407"/>
                  <a:pt x="443960" y="518842"/>
                </a:cubicBezTo>
                <a:cubicBezTo>
                  <a:pt x="451485" y="488764"/>
                  <a:pt x="462772" y="458686"/>
                  <a:pt x="474059" y="428608"/>
                </a:cubicBezTo>
                <a:cubicBezTo>
                  <a:pt x="594455" y="124071"/>
                  <a:pt x="805148" y="0"/>
                  <a:pt x="805148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012788" y="3065380"/>
            <a:ext cx="1315783" cy="2625955"/>
          </a:xfrm>
          <a:custGeom>
            <a:avLst/>
            <a:gdLst>
              <a:gd name="T0" fmla="*/ 225 w 396"/>
              <a:gd name="T1" fmla="*/ 576 h 790"/>
              <a:gd name="T2" fmla="*/ 390 w 396"/>
              <a:gd name="T3" fmla="*/ 676 h 790"/>
              <a:gd name="T4" fmla="*/ 396 w 396"/>
              <a:gd name="T5" fmla="*/ 640 h 790"/>
              <a:gd name="T6" fmla="*/ 396 w 396"/>
              <a:gd name="T7" fmla="*/ 618 h 790"/>
              <a:gd name="T8" fmla="*/ 326 w 396"/>
              <a:gd name="T9" fmla="*/ 394 h 790"/>
              <a:gd name="T10" fmla="*/ 396 w 396"/>
              <a:gd name="T11" fmla="*/ 485 h 790"/>
              <a:gd name="T12" fmla="*/ 396 w 396"/>
              <a:gd name="T13" fmla="*/ 0 h 790"/>
              <a:gd name="T14" fmla="*/ 2 w 396"/>
              <a:gd name="T15" fmla="*/ 361 h 790"/>
              <a:gd name="T16" fmla="*/ 0 w 396"/>
              <a:gd name="T17" fmla="*/ 396 h 790"/>
              <a:gd name="T18" fmla="*/ 214 w 396"/>
              <a:gd name="T19" fmla="*/ 748 h 790"/>
              <a:gd name="T20" fmla="*/ 354 w 396"/>
              <a:gd name="T21" fmla="*/ 790 h 790"/>
              <a:gd name="T22" fmla="*/ 225 w 396"/>
              <a:gd name="T23" fmla="*/ 576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790">
                <a:moveTo>
                  <a:pt x="225" y="576"/>
                </a:moveTo>
                <a:cubicBezTo>
                  <a:pt x="359" y="528"/>
                  <a:pt x="390" y="676"/>
                  <a:pt x="390" y="676"/>
                </a:cubicBezTo>
                <a:cubicBezTo>
                  <a:pt x="393" y="665"/>
                  <a:pt x="396" y="653"/>
                  <a:pt x="396" y="640"/>
                </a:cubicBezTo>
                <a:cubicBezTo>
                  <a:pt x="396" y="618"/>
                  <a:pt x="396" y="618"/>
                  <a:pt x="396" y="618"/>
                </a:cubicBezTo>
                <a:cubicBezTo>
                  <a:pt x="384" y="519"/>
                  <a:pt x="326" y="394"/>
                  <a:pt x="326" y="394"/>
                </a:cubicBezTo>
                <a:cubicBezTo>
                  <a:pt x="357" y="421"/>
                  <a:pt x="376" y="453"/>
                  <a:pt x="396" y="485"/>
                </a:cubicBezTo>
                <a:cubicBezTo>
                  <a:pt x="396" y="0"/>
                  <a:pt x="396" y="0"/>
                  <a:pt x="396" y="0"/>
                </a:cubicBezTo>
                <a:cubicBezTo>
                  <a:pt x="180" y="0"/>
                  <a:pt x="20" y="159"/>
                  <a:pt x="2" y="361"/>
                </a:cubicBezTo>
                <a:cubicBezTo>
                  <a:pt x="1" y="372"/>
                  <a:pt x="0" y="384"/>
                  <a:pt x="0" y="396"/>
                </a:cubicBezTo>
                <a:cubicBezTo>
                  <a:pt x="0" y="549"/>
                  <a:pt x="87" y="682"/>
                  <a:pt x="214" y="748"/>
                </a:cubicBezTo>
                <a:cubicBezTo>
                  <a:pt x="257" y="770"/>
                  <a:pt x="304" y="785"/>
                  <a:pt x="354" y="790"/>
                </a:cubicBezTo>
                <a:cubicBezTo>
                  <a:pt x="360" y="556"/>
                  <a:pt x="225" y="576"/>
                  <a:pt x="225" y="576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328571" y="3065380"/>
            <a:ext cx="1315783" cy="2602109"/>
          </a:xfrm>
          <a:custGeom>
            <a:avLst/>
            <a:gdLst>
              <a:gd name="T0" fmla="*/ 375 w 396"/>
              <a:gd name="T1" fmla="*/ 524 h 783"/>
              <a:gd name="T2" fmla="*/ 396 w 396"/>
              <a:gd name="T3" fmla="*/ 396 h 783"/>
              <a:gd name="T4" fmla="*/ 0 w 396"/>
              <a:gd name="T5" fmla="*/ 0 h 783"/>
              <a:gd name="T6" fmla="*/ 0 w 396"/>
              <a:gd name="T7" fmla="*/ 485 h 783"/>
              <a:gd name="T8" fmla="*/ 45 w 396"/>
              <a:gd name="T9" fmla="*/ 680 h 783"/>
              <a:gd name="T10" fmla="*/ 181 w 396"/>
              <a:gd name="T11" fmla="*/ 568 h 783"/>
              <a:gd name="T12" fmla="*/ 83 w 396"/>
              <a:gd name="T13" fmla="*/ 783 h 783"/>
              <a:gd name="T14" fmla="*/ 166 w 396"/>
              <a:gd name="T15" fmla="*/ 756 h 783"/>
              <a:gd name="T16" fmla="*/ 375 w 396"/>
              <a:gd name="T17" fmla="*/ 524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783">
                <a:moveTo>
                  <a:pt x="375" y="524"/>
                </a:moveTo>
                <a:cubicBezTo>
                  <a:pt x="388" y="484"/>
                  <a:pt x="396" y="441"/>
                  <a:pt x="396" y="396"/>
                </a:cubicBezTo>
                <a:cubicBezTo>
                  <a:pt x="396" y="178"/>
                  <a:pt x="212" y="0"/>
                  <a:pt x="0" y="0"/>
                </a:cubicBezTo>
                <a:cubicBezTo>
                  <a:pt x="0" y="485"/>
                  <a:pt x="0" y="485"/>
                  <a:pt x="0" y="485"/>
                </a:cubicBezTo>
                <a:cubicBezTo>
                  <a:pt x="44" y="580"/>
                  <a:pt x="45" y="680"/>
                  <a:pt x="45" y="680"/>
                </a:cubicBezTo>
                <a:cubicBezTo>
                  <a:pt x="99" y="552"/>
                  <a:pt x="181" y="568"/>
                  <a:pt x="181" y="568"/>
                </a:cubicBezTo>
                <a:cubicBezTo>
                  <a:pt x="113" y="603"/>
                  <a:pt x="87" y="688"/>
                  <a:pt x="83" y="783"/>
                </a:cubicBezTo>
                <a:cubicBezTo>
                  <a:pt x="112" y="777"/>
                  <a:pt x="139" y="768"/>
                  <a:pt x="166" y="756"/>
                </a:cubicBezTo>
                <a:cubicBezTo>
                  <a:pt x="264" y="711"/>
                  <a:pt x="340" y="627"/>
                  <a:pt x="375" y="524"/>
                </a:cubicBezTo>
                <a:close/>
              </a:path>
            </a:pathLst>
          </a:custGeom>
          <a:solidFill>
            <a:srgbClr val="1273B8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60457" y="4375552"/>
            <a:ext cx="1168494" cy="2482447"/>
          </a:xfrm>
          <a:custGeom>
            <a:avLst/>
            <a:gdLst>
              <a:gd name="connsiteX0" fmla="*/ 379435 w 1322387"/>
              <a:gd name="connsiteY0" fmla="*/ 0 h 2809391"/>
              <a:gd name="connsiteX1" fmla="*/ 642410 w 1322387"/>
              <a:gd name="connsiteY1" fmla="*/ 342206 h 2809391"/>
              <a:gd name="connsiteX2" fmla="*/ 811465 w 1322387"/>
              <a:gd name="connsiteY2" fmla="*/ 1075504 h 2809391"/>
              <a:gd name="connsiteX3" fmla="*/ 1322387 w 1322387"/>
              <a:gd name="connsiteY3" fmla="*/ 654328 h 2809391"/>
              <a:gd name="connsiteX4" fmla="*/ 954223 w 1322387"/>
              <a:gd name="connsiteY4" fmla="*/ 1462836 h 2809391"/>
              <a:gd name="connsiteX5" fmla="*/ 1114769 w 1322387"/>
              <a:gd name="connsiteY5" fmla="*/ 2755257 h 2809391"/>
              <a:gd name="connsiteX6" fmla="*/ 1128624 w 1322387"/>
              <a:gd name="connsiteY6" fmla="*/ 2809391 h 2809391"/>
              <a:gd name="connsiteX7" fmla="*/ 216621 w 1322387"/>
              <a:gd name="connsiteY7" fmla="*/ 2809391 h 2809391"/>
              <a:gd name="connsiteX8" fmla="*/ 250824 w 1322387"/>
              <a:gd name="connsiteY8" fmla="*/ 2700453 h 2809391"/>
              <a:gd name="connsiteX9" fmla="*/ 484625 w 1322387"/>
              <a:gd name="connsiteY9" fmla="*/ 1489160 h 2809391"/>
              <a:gd name="connsiteX10" fmla="*/ 0 w 1322387"/>
              <a:gd name="connsiteY10" fmla="*/ 684412 h 2809391"/>
              <a:gd name="connsiteX11" fmla="*/ 619869 w 1322387"/>
              <a:gd name="connsiteY11" fmla="*/ 1060462 h 2809391"/>
              <a:gd name="connsiteX12" fmla="*/ 642410 w 1322387"/>
              <a:gd name="connsiteY12" fmla="*/ 925084 h 2809391"/>
              <a:gd name="connsiteX13" fmla="*/ 642410 w 1322387"/>
              <a:gd name="connsiteY13" fmla="*/ 842353 h 2809391"/>
              <a:gd name="connsiteX14" fmla="*/ 379435 w 1322387"/>
              <a:gd name="connsiteY14" fmla="*/ 0 h 28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387" h="2809391">
                <a:moveTo>
                  <a:pt x="379435" y="0"/>
                </a:moveTo>
                <a:cubicBezTo>
                  <a:pt x="495895" y="101534"/>
                  <a:pt x="578545" y="221870"/>
                  <a:pt x="642410" y="342206"/>
                </a:cubicBezTo>
                <a:cubicBezTo>
                  <a:pt x="830249" y="699454"/>
                  <a:pt x="811465" y="1075504"/>
                  <a:pt x="811465" y="1075504"/>
                </a:cubicBezTo>
                <a:cubicBezTo>
                  <a:pt x="1014331" y="594160"/>
                  <a:pt x="1322387" y="654328"/>
                  <a:pt x="1322387" y="654328"/>
                </a:cubicBezTo>
                <a:cubicBezTo>
                  <a:pt x="1066926" y="785946"/>
                  <a:pt x="969250" y="1105588"/>
                  <a:pt x="954223" y="1462836"/>
                </a:cubicBezTo>
                <a:cubicBezTo>
                  <a:pt x="930978" y="1930784"/>
                  <a:pt x="1042684" y="2466274"/>
                  <a:pt x="1114769" y="2755257"/>
                </a:cubicBezTo>
                <a:lnTo>
                  <a:pt x="1128624" y="2809391"/>
                </a:lnTo>
                <a:lnTo>
                  <a:pt x="216621" y="2809391"/>
                </a:lnTo>
                <a:lnTo>
                  <a:pt x="250824" y="2700453"/>
                </a:lnTo>
                <a:cubicBezTo>
                  <a:pt x="410252" y="2169047"/>
                  <a:pt x="474764" y="1778718"/>
                  <a:pt x="484625" y="1489160"/>
                </a:cubicBezTo>
                <a:cubicBezTo>
                  <a:pt x="507166" y="609202"/>
                  <a:pt x="0" y="684412"/>
                  <a:pt x="0" y="684412"/>
                </a:cubicBezTo>
                <a:cubicBezTo>
                  <a:pt x="503409" y="503908"/>
                  <a:pt x="619869" y="1060462"/>
                  <a:pt x="619869" y="1060462"/>
                </a:cubicBezTo>
                <a:cubicBezTo>
                  <a:pt x="631139" y="1019097"/>
                  <a:pt x="638653" y="973971"/>
                  <a:pt x="642410" y="925084"/>
                </a:cubicBezTo>
                <a:cubicBezTo>
                  <a:pt x="642410" y="898761"/>
                  <a:pt x="642410" y="872437"/>
                  <a:pt x="642410" y="842353"/>
                </a:cubicBezTo>
                <a:cubicBezTo>
                  <a:pt x="623626" y="470063"/>
                  <a:pt x="379435" y="0"/>
                  <a:pt x="379435" y="0"/>
                </a:cubicBezTo>
                <a:close/>
              </a:path>
            </a:pathLst>
          </a:custGeom>
          <a:solidFill>
            <a:srgbClr val="3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037990" y="3065380"/>
            <a:ext cx="1315783" cy="2625955"/>
          </a:xfrm>
          <a:custGeom>
            <a:avLst/>
            <a:gdLst>
              <a:gd name="T0" fmla="*/ 225 w 396"/>
              <a:gd name="T1" fmla="*/ 576 h 790"/>
              <a:gd name="T2" fmla="*/ 390 w 396"/>
              <a:gd name="T3" fmla="*/ 676 h 790"/>
              <a:gd name="T4" fmla="*/ 396 w 396"/>
              <a:gd name="T5" fmla="*/ 640 h 790"/>
              <a:gd name="T6" fmla="*/ 396 w 396"/>
              <a:gd name="T7" fmla="*/ 618 h 790"/>
              <a:gd name="T8" fmla="*/ 326 w 396"/>
              <a:gd name="T9" fmla="*/ 394 h 790"/>
              <a:gd name="T10" fmla="*/ 396 w 396"/>
              <a:gd name="T11" fmla="*/ 485 h 790"/>
              <a:gd name="T12" fmla="*/ 396 w 396"/>
              <a:gd name="T13" fmla="*/ 0 h 790"/>
              <a:gd name="T14" fmla="*/ 2 w 396"/>
              <a:gd name="T15" fmla="*/ 361 h 790"/>
              <a:gd name="T16" fmla="*/ 0 w 396"/>
              <a:gd name="T17" fmla="*/ 396 h 790"/>
              <a:gd name="T18" fmla="*/ 214 w 396"/>
              <a:gd name="T19" fmla="*/ 748 h 790"/>
              <a:gd name="T20" fmla="*/ 354 w 396"/>
              <a:gd name="T21" fmla="*/ 790 h 790"/>
              <a:gd name="T22" fmla="*/ 225 w 396"/>
              <a:gd name="T23" fmla="*/ 576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790">
                <a:moveTo>
                  <a:pt x="225" y="576"/>
                </a:moveTo>
                <a:cubicBezTo>
                  <a:pt x="359" y="528"/>
                  <a:pt x="390" y="676"/>
                  <a:pt x="390" y="676"/>
                </a:cubicBezTo>
                <a:cubicBezTo>
                  <a:pt x="393" y="665"/>
                  <a:pt x="396" y="653"/>
                  <a:pt x="396" y="640"/>
                </a:cubicBezTo>
                <a:cubicBezTo>
                  <a:pt x="396" y="618"/>
                  <a:pt x="396" y="618"/>
                  <a:pt x="396" y="618"/>
                </a:cubicBezTo>
                <a:cubicBezTo>
                  <a:pt x="384" y="519"/>
                  <a:pt x="326" y="394"/>
                  <a:pt x="326" y="394"/>
                </a:cubicBezTo>
                <a:cubicBezTo>
                  <a:pt x="357" y="421"/>
                  <a:pt x="376" y="453"/>
                  <a:pt x="396" y="485"/>
                </a:cubicBezTo>
                <a:cubicBezTo>
                  <a:pt x="396" y="0"/>
                  <a:pt x="396" y="0"/>
                  <a:pt x="396" y="0"/>
                </a:cubicBezTo>
                <a:cubicBezTo>
                  <a:pt x="180" y="0"/>
                  <a:pt x="20" y="159"/>
                  <a:pt x="2" y="361"/>
                </a:cubicBezTo>
                <a:cubicBezTo>
                  <a:pt x="1" y="372"/>
                  <a:pt x="0" y="384"/>
                  <a:pt x="0" y="396"/>
                </a:cubicBezTo>
                <a:cubicBezTo>
                  <a:pt x="0" y="549"/>
                  <a:pt x="87" y="682"/>
                  <a:pt x="214" y="748"/>
                </a:cubicBezTo>
                <a:cubicBezTo>
                  <a:pt x="257" y="770"/>
                  <a:pt x="304" y="785"/>
                  <a:pt x="354" y="790"/>
                </a:cubicBezTo>
                <a:cubicBezTo>
                  <a:pt x="360" y="556"/>
                  <a:pt x="225" y="576"/>
                  <a:pt x="225" y="576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353774" y="3065380"/>
            <a:ext cx="1315783" cy="2602109"/>
          </a:xfrm>
          <a:custGeom>
            <a:avLst/>
            <a:gdLst>
              <a:gd name="T0" fmla="*/ 375 w 396"/>
              <a:gd name="T1" fmla="*/ 524 h 783"/>
              <a:gd name="T2" fmla="*/ 396 w 396"/>
              <a:gd name="T3" fmla="*/ 396 h 783"/>
              <a:gd name="T4" fmla="*/ 0 w 396"/>
              <a:gd name="T5" fmla="*/ 0 h 783"/>
              <a:gd name="T6" fmla="*/ 0 w 396"/>
              <a:gd name="T7" fmla="*/ 485 h 783"/>
              <a:gd name="T8" fmla="*/ 45 w 396"/>
              <a:gd name="T9" fmla="*/ 680 h 783"/>
              <a:gd name="T10" fmla="*/ 181 w 396"/>
              <a:gd name="T11" fmla="*/ 568 h 783"/>
              <a:gd name="T12" fmla="*/ 83 w 396"/>
              <a:gd name="T13" fmla="*/ 783 h 783"/>
              <a:gd name="T14" fmla="*/ 166 w 396"/>
              <a:gd name="T15" fmla="*/ 756 h 783"/>
              <a:gd name="T16" fmla="*/ 375 w 396"/>
              <a:gd name="T17" fmla="*/ 524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783">
                <a:moveTo>
                  <a:pt x="375" y="524"/>
                </a:moveTo>
                <a:cubicBezTo>
                  <a:pt x="388" y="484"/>
                  <a:pt x="396" y="441"/>
                  <a:pt x="396" y="396"/>
                </a:cubicBezTo>
                <a:cubicBezTo>
                  <a:pt x="396" y="178"/>
                  <a:pt x="212" y="0"/>
                  <a:pt x="0" y="0"/>
                </a:cubicBezTo>
                <a:cubicBezTo>
                  <a:pt x="0" y="485"/>
                  <a:pt x="0" y="485"/>
                  <a:pt x="0" y="485"/>
                </a:cubicBezTo>
                <a:cubicBezTo>
                  <a:pt x="44" y="580"/>
                  <a:pt x="45" y="680"/>
                  <a:pt x="45" y="680"/>
                </a:cubicBezTo>
                <a:cubicBezTo>
                  <a:pt x="99" y="552"/>
                  <a:pt x="181" y="568"/>
                  <a:pt x="181" y="568"/>
                </a:cubicBezTo>
                <a:cubicBezTo>
                  <a:pt x="113" y="603"/>
                  <a:pt x="87" y="688"/>
                  <a:pt x="83" y="783"/>
                </a:cubicBezTo>
                <a:cubicBezTo>
                  <a:pt x="112" y="777"/>
                  <a:pt x="139" y="768"/>
                  <a:pt x="166" y="756"/>
                </a:cubicBezTo>
                <a:cubicBezTo>
                  <a:pt x="264" y="711"/>
                  <a:pt x="340" y="627"/>
                  <a:pt x="375" y="524"/>
                </a:cubicBezTo>
                <a:close/>
              </a:path>
            </a:pathLst>
          </a:custGeom>
          <a:solidFill>
            <a:srgbClr val="1273B8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785659" y="4375552"/>
            <a:ext cx="1168494" cy="2482447"/>
          </a:xfrm>
          <a:custGeom>
            <a:avLst/>
            <a:gdLst>
              <a:gd name="connsiteX0" fmla="*/ 379435 w 1322387"/>
              <a:gd name="connsiteY0" fmla="*/ 0 h 2809391"/>
              <a:gd name="connsiteX1" fmla="*/ 642410 w 1322387"/>
              <a:gd name="connsiteY1" fmla="*/ 342206 h 2809391"/>
              <a:gd name="connsiteX2" fmla="*/ 811465 w 1322387"/>
              <a:gd name="connsiteY2" fmla="*/ 1075504 h 2809391"/>
              <a:gd name="connsiteX3" fmla="*/ 1322387 w 1322387"/>
              <a:gd name="connsiteY3" fmla="*/ 654328 h 2809391"/>
              <a:gd name="connsiteX4" fmla="*/ 954223 w 1322387"/>
              <a:gd name="connsiteY4" fmla="*/ 1462836 h 2809391"/>
              <a:gd name="connsiteX5" fmla="*/ 1114769 w 1322387"/>
              <a:gd name="connsiteY5" fmla="*/ 2755257 h 2809391"/>
              <a:gd name="connsiteX6" fmla="*/ 1128624 w 1322387"/>
              <a:gd name="connsiteY6" fmla="*/ 2809391 h 2809391"/>
              <a:gd name="connsiteX7" fmla="*/ 216621 w 1322387"/>
              <a:gd name="connsiteY7" fmla="*/ 2809391 h 2809391"/>
              <a:gd name="connsiteX8" fmla="*/ 250824 w 1322387"/>
              <a:gd name="connsiteY8" fmla="*/ 2700453 h 2809391"/>
              <a:gd name="connsiteX9" fmla="*/ 484625 w 1322387"/>
              <a:gd name="connsiteY9" fmla="*/ 1489160 h 2809391"/>
              <a:gd name="connsiteX10" fmla="*/ 0 w 1322387"/>
              <a:gd name="connsiteY10" fmla="*/ 684412 h 2809391"/>
              <a:gd name="connsiteX11" fmla="*/ 619869 w 1322387"/>
              <a:gd name="connsiteY11" fmla="*/ 1060462 h 2809391"/>
              <a:gd name="connsiteX12" fmla="*/ 642410 w 1322387"/>
              <a:gd name="connsiteY12" fmla="*/ 925084 h 2809391"/>
              <a:gd name="connsiteX13" fmla="*/ 642410 w 1322387"/>
              <a:gd name="connsiteY13" fmla="*/ 842353 h 2809391"/>
              <a:gd name="connsiteX14" fmla="*/ 379435 w 1322387"/>
              <a:gd name="connsiteY14" fmla="*/ 0 h 28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387" h="2809391">
                <a:moveTo>
                  <a:pt x="379435" y="0"/>
                </a:moveTo>
                <a:cubicBezTo>
                  <a:pt x="495895" y="101534"/>
                  <a:pt x="578545" y="221870"/>
                  <a:pt x="642410" y="342206"/>
                </a:cubicBezTo>
                <a:cubicBezTo>
                  <a:pt x="830249" y="699454"/>
                  <a:pt x="811465" y="1075504"/>
                  <a:pt x="811465" y="1075504"/>
                </a:cubicBezTo>
                <a:cubicBezTo>
                  <a:pt x="1014331" y="594160"/>
                  <a:pt x="1322387" y="654328"/>
                  <a:pt x="1322387" y="654328"/>
                </a:cubicBezTo>
                <a:cubicBezTo>
                  <a:pt x="1066926" y="785946"/>
                  <a:pt x="969250" y="1105588"/>
                  <a:pt x="954223" y="1462836"/>
                </a:cubicBezTo>
                <a:cubicBezTo>
                  <a:pt x="930978" y="1930784"/>
                  <a:pt x="1042684" y="2466274"/>
                  <a:pt x="1114769" y="2755257"/>
                </a:cubicBezTo>
                <a:lnTo>
                  <a:pt x="1128624" y="2809391"/>
                </a:lnTo>
                <a:lnTo>
                  <a:pt x="216621" y="2809391"/>
                </a:lnTo>
                <a:lnTo>
                  <a:pt x="250824" y="2700453"/>
                </a:lnTo>
                <a:cubicBezTo>
                  <a:pt x="410252" y="2169047"/>
                  <a:pt x="474764" y="1778718"/>
                  <a:pt x="484625" y="1489160"/>
                </a:cubicBezTo>
                <a:cubicBezTo>
                  <a:pt x="507166" y="609202"/>
                  <a:pt x="0" y="684412"/>
                  <a:pt x="0" y="684412"/>
                </a:cubicBezTo>
                <a:cubicBezTo>
                  <a:pt x="503409" y="503908"/>
                  <a:pt x="619869" y="1060462"/>
                  <a:pt x="619869" y="1060462"/>
                </a:cubicBezTo>
                <a:cubicBezTo>
                  <a:pt x="631139" y="1019097"/>
                  <a:pt x="638653" y="973971"/>
                  <a:pt x="642410" y="925084"/>
                </a:cubicBezTo>
                <a:cubicBezTo>
                  <a:pt x="642410" y="898761"/>
                  <a:pt x="642410" y="872437"/>
                  <a:pt x="642410" y="842353"/>
                </a:cubicBezTo>
                <a:cubicBezTo>
                  <a:pt x="623626" y="470063"/>
                  <a:pt x="379435" y="0"/>
                  <a:pt x="379435" y="0"/>
                </a:cubicBezTo>
                <a:close/>
              </a:path>
            </a:pathLst>
          </a:custGeom>
          <a:solidFill>
            <a:srgbClr val="3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8933403" y="3065380"/>
            <a:ext cx="1315783" cy="2625955"/>
          </a:xfrm>
          <a:custGeom>
            <a:avLst/>
            <a:gdLst>
              <a:gd name="T0" fmla="*/ 225 w 396"/>
              <a:gd name="T1" fmla="*/ 576 h 790"/>
              <a:gd name="T2" fmla="*/ 390 w 396"/>
              <a:gd name="T3" fmla="*/ 676 h 790"/>
              <a:gd name="T4" fmla="*/ 396 w 396"/>
              <a:gd name="T5" fmla="*/ 640 h 790"/>
              <a:gd name="T6" fmla="*/ 396 w 396"/>
              <a:gd name="T7" fmla="*/ 618 h 790"/>
              <a:gd name="T8" fmla="*/ 326 w 396"/>
              <a:gd name="T9" fmla="*/ 394 h 790"/>
              <a:gd name="T10" fmla="*/ 396 w 396"/>
              <a:gd name="T11" fmla="*/ 485 h 790"/>
              <a:gd name="T12" fmla="*/ 396 w 396"/>
              <a:gd name="T13" fmla="*/ 0 h 790"/>
              <a:gd name="T14" fmla="*/ 2 w 396"/>
              <a:gd name="T15" fmla="*/ 361 h 790"/>
              <a:gd name="T16" fmla="*/ 0 w 396"/>
              <a:gd name="T17" fmla="*/ 396 h 790"/>
              <a:gd name="T18" fmla="*/ 214 w 396"/>
              <a:gd name="T19" fmla="*/ 748 h 790"/>
              <a:gd name="T20" fmla="*/ 354 w 396"/>
              <a:gd name="T21" fmla="*/ 790 h 790"/>
              <a:gd name="T22" fmla="*/ 225 w 396"/>
              <a:gd name="T23" fmla="*/ 576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790">
                <a:moveTo>
                  <a:pt x="225" y="576"/>
                </a:moveTo>
                <a:cubicBezTo>
                  <a:pt x="359" y="528"/>
                  <a:pt x="390" y="676"/>
                  <a:pt x="390" y="676"/>
                </a:cubicBezTo>
                <a:cubicBezTo>
                  <a:pt x="393" y="665"/>
                  <a:pt x="396" y="653"/>
                  <a:pt x="396" y="640"/>
                </a:cubicBezTo>
                <a:cubicBezTo>
                  <a:pt x="396" y="618"/>
                  <a:pt x="396" y="618"/>
                  <a:pt x="396" y="618"/>
                </a:cubicBezTo>
                <a:cubicBezTo>
                  <a:pt x="384" y="519"/>
                  <a:pt x="326" y="394"/>
                  <a:pt x="326" y="394"/>
                </a:cubicBezTo>
                <a:cubicBezTo>
                  <a:pt x="357" y="421"/>
                  <a:pt x="376" y="453"/>
                  <a:pt x="396" y="485"/>
                </a:cubicBezTo>
                <a:cubicBezTo>
                  <a:pt x="396" y="0"/>
                  <a:pt x="396" y="0"/>
                  <a:pt x="396" y="0"/>
                </a:cubicBezTo>
                <a:cubicBezTo>
                  <a:pt x="180" y="0"/>
                  <a:pt x="20" y="159"/>
                  <a:pt x="2" y="361"/>
                </a:cubicBezTo>
                <a:cubicBezTo>
                  <a:pt x="1" y="372"/>
                  <a:pt x="0" y="384"/>
                  <a:pt x="0" y="396"/>
                </a:cubicBezTo>
                <a:cubicBezTo>
                  <a:pt x="0" y="549"/>
                  <a:pt x="87" y="682"/>
                  <a:pt x="214" y="748"/>
                </a:cubicBezTo>
                <a:cubicBezTo>
                  <a:pt x="257" y="770"/>
                  <a:pt x="304" y="785"/>
                  <a:pt x="354" y="790"/>
                </a:cubicBezTo>
                <a:cubicBezTo>
                  <a:pt x="360" y="556"/>
                  <a:pt x="225" y="576"/>
                  <a:pt x="225" y="576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10249186" y="3065380"/>
            <a:ext cx="1315783" cy="2602109"/>
          </a:xfrm>
          <a:custGeom>
            <a:avLst/>
            <a:gdLst>
              <a:gd name="T0" fmla="*/ 375 w 396"/>
              <a:gd name="T1" fmla="*/ 524 h 783"/>
              <a:gd name="T2" fmla="*/ 396 w 396"/>
              <a:gd name="T3" fmla="*/ 396 h 783"/>
              <a:gd name="T4" fmla="*/ 0 w 396"/>
              <a:gd name="T5" fmla="*/ 0 h 783"/>
              <a:gd name="T6" fmla="*/ 0 w 396"/>
              <a:gd name="T7" fmla="*/ 485 h 783"/>
              <a:gd name="T8" fmla="*/ 45 w 396"/>
              <a:gd name="T9" fmla="*/ 680 h 783"/>
              <a:gd name="T10" fmla="*/ 181 w 396"/>
              <a:gd name="T11" fmla="*/ 568 h 783"/>
              <a:gd name="T12" fmla="*/ 83 w 396"/>
              <a:gd name="T13" fmla="*/ 783 h 783"/>
              <a:gd name="T14" fmla="*/ 166 w 396"/>
              <a:gd name="T15" fmla="*/ 756 h 783"/>
              <a:gd name="T16" fmla="*/ 375 w 396"/>
              <a:gd name="T17" fmla="*/ 524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783">
                <a:moveTo>
                  <a:pt x="375" y="524"/>
                </a:moveTo>
                <a:cubicBezTo>
                  <a:pt x="388" y="484"/>
                  <a:pt x="396" y="441"/>
                  <a:pt x="396" y="396"/>
                </a:cubicBezTo>
                <a:cubicBezTo>
                  <a:pt x="396" y="178"/>
                  <a:pt x="212" y="0"/>
                  <a:pt x="0" y="0"/>
                </a:cubicBezTo>
                <a:cubicBezTo>
                  <a:pt x="0" y="485"/>
                  <a:pt x="0" y="485"/>
                  <a:pt x="0" y="485"/>
                </a:cubicBezTo>
                <a:cubicBezTo>
                  <a:pt x="44" y="580"/>
                  <a:pt x="45" y="680"/>
                  <a:pt x="45" y="680"/>
                </a:cubicBezTo>
                <a:cubicBezTo>
                  <a:pt x="99" y="552"/>
                  <a:pt x="181" y="568"/>
                  <a:pt x="181" y="568"/>
                </a:cubicBezTo>
                <a:cubicBezTo>
                  <a:pt x="113" y="603"/>
                  <a:pt x="87" y="688"/>
                  <a:pt x="83" y="783"/>
                </a:cubicBezTo>
                <a:cubicBezTo>
                  <a:pt x="112" y="777"/>
                  <a:pt x="139" y="768"/>
                  <a:pt x="166" y="756"/>
                </a:cubicBezTo>
                <a:cubicBezTo>
                  <a:pt x="264" y="711"/>
                  <a:pt x="340" y="627"/>
                  <a:pt x="375" y="524"/>
                </a:cubicBezTo>
                <a:close/>
              </a:path>
            </a:pathLst>
          </a:custGeom>
          <a:solidFill>
            <a:srgbClr val="1273B8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9681071" y="4375552"/>
            <a:ext cx="1168494" cy="2482447"/>
          </a:xfrm>
          <a:custGeom>
            <a:avLst/>
            <a:gdLst>
              <a:gd name="connsiteX0" fmla="*/ 379435 w 1322387"/>
              <a:gd name="connsiteY0" fmla="*/ 0 h 2809391"/>
              <a:gd name="connsiteX1" fmla="*/ 642410 w 1322387"/>
              <a:gd name="connsiteY1" fmla="*/ 342206 h 2809391"/>
              <a:gd name="connsiteX2" fmla="*/ 811465 w 1322387"/>
              <a:gd name="connsiteY2" fmla="*/ 1075504 h 2809391"/>
              <a:gd name="connsiteX3" fmla="*/ 1322387 w 1322387"/>
              <a:gd name="connsiteY3" fmla="*/ 654328 h 2809391"/>
              <a:gd name="connsiteX4" fmla="*/ 954223 w 1322387"/>
              <a:gd name="connsiteY4" fmla="*/ 1462836 h 2809391"/>
              <a:gd name="connsiteX5" fmla="*/ 1114769 w 1322387"/>
              <a:gd name="connsiteY5" fmla="*/ 2755257 h 2809391"/>
              <a:gd name="connsiteX6" fmla="*/ 1128624 w 1322387"/>
              <a:gd name="connsiteY6" fmla="*/ 2809391 h 2809391"/>
              <a:gd name="connsiteX7" fmla="*/ 216621 w 1322387"/>
              <a:gd name="connsiteY7" fmla="*/ 2809391 h 2809391"/>
              <a:gd name="connsiteX8" fmla="*/ 250824 w 1322387"/>
              <a:gd name="connsiteY8" fmla="*/ 2700453 h 2809391"/>
              <a:gd name="connsiteX9" fmla="*/ 484625 w 1322387"/>
              <a:gd name="connsiteY9" fmla="*/ 1489160 h 2809391"/>
              <a:gd name="connsiteX10" fmla="*/ 0 w 1322387"/>
              <a:gd name="connsiteY10" fmla="*/ 684412 h 2809391"/>
              <a:gd name="connsiteX11" fmla="*/ 619869 w 1322387"/>
              <a:gd name="connsiteY11" fmla="*/ 1060462 h 2809391"/>
              <a:gd name="connsiteX12" fmla="*/ 642410 w 1322387"/>
              <a:gd name="connsiteY12" fmla="*/ 925084 h 2809391"/>
              <a:gd name="connsiteX13" fmla="*/ 642410 w 1322387"/>
              <a:gd name="connsiteY13" fmla="*/ 842353 h 2809391"/>
              <a:gd name="connsiteX14" fmla="*/ 379435 w 1322387"/>
              <a:gd name="connsiteY14" fmla="*/ 0 h 28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387" h="2809391">
                <a:moveTo>
                  <a:pt x="379435" y="0"/>
                </a:moveTo>
                <a:cubicBezTo>
                  <a:pt x="495895" y="101534"/>
                  <a:pt x="578545" y="221870"/>
                  <a:pt x="642410" y="342206"/>
                </a:cubicBezTo>
                <a:cubicBezTo>
                  <a:pt x="830249" y="699454"/>
                  <a:pt x="811465" y="1075504"/>
                  <a:pt x="811465" y="1075504"/>
                </a:cubicBezTo>
                <a:cubicBezTo>
                  <a:pt x="1014331" y="594160"/>
                  <a:pt x="1322387" y="654328"/>
                  <a:pt x="1322387" y="654328"/>
                </a:cubicBezTo>
                <a:cubicBezTo>
                  <a:pt x="1066926" y="785946"/>
                  <a:pt x="969250" y="1105588"/>
                  <a:pt x="954223" y="1462836"/>
                </a:cubicBezTo>
                <a:cubicBezTo>
                  <a:pt x="930978" y="1930784"/>
                  <a:pt x="1042684" y="2466274"/>
                  <a:pt x="1114769" y="2755257"/>
                </a:cubicBezTo>
                <a:lnTo>
                  <a:pt x="1128624" y="2809391"/>
                </a:lnTo>
                <a:lnTo>
                  <a:pt x="216621" y="2809391"/>
                </a:lnTo>
                <a:lnTo>
                  <a:pt x="250824" y="2700453"/>
                </a:lnTo>
                <a:cubicBezTo>
                  <a:pt x="410252" y="2169047"/>
                  <a:pt x="474764" y="1778718"/>
                  <a:pt x="484625" y="1489160"/>
                </a:cubicBezTo>
                <a:cubicBezTo>
                  <a:pt x="507166" y="609202"/>
                  <a:pt x="0" y="684412"/>
                  <a:pt x="0" y="684412"/>
                </a:cubicBezTo>
                <a:cubicBezTo>
                  <a:pt x="503409" y="503908"/>
                  <a:pt x="619869" y="1060462"/>
                  <a:pt x="619869" y="1060462"/>
                </a:cubicBezTo>
                <a:cubicBezTo>
                  <a:pt x="631139" y="1019097"/>
                  <a:pt x="638653" y="973971"/>
                  <a:pt x="642410" y="925084"/>
                </a:cubicBezTo>
                <a:cubicBezTo>
                  <a:pt x="642410" y="898761"/>
                  <a:pt x="642410" y="872437"/>
                  <a:pt x="642410" y="842353"/>
                </a:cubicBezTo>
                <a:cubicBezTo>
                  <a:pt x="623626" y="470063"/>
                  <a:pt x="379435" y="0"/>
                  <a:pt x="379435" y="0"/>
                </a:cubicBezTo>
                <a:close/>
              </a:path>
            </a:pathLst>
          </a:custGeom>
          <a:solidFill>
            <a:srgbClr val="3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353774" y="5119012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328571" y="5119012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10249186" y="5119012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1302452" y="35597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37"/>
          <p:cNvSpPr txBox="1"/>
          <p:nvPr/>
        </p:nvSpPr>
        <p:spPr>
          <a:xfrm>
            <a:off x="1302452" y="3876592"/>
            <a:ext cx="2050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328514" y="35597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TextBox 37"/>
          <p:cNvSpPr txBox="1"/>
          <p:nvPr/>
        </p:nvSpPr>
        <p:spPr>
          <a:xfrm>
            <a:off x="5328514" y="3876592"/>
            <a:ext cx="2050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9223927" y="35597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37"/>
          <p:cNvSpPr txBox="1"/>
          <p:nvPr/>
        </p:nvSpPr>
        <p:spPr>
          <a:xfrm>
            <a:off x="9223927" y="3876592"/>
            <a:ext cx="2050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33863" y="928914"/>
            <a:ext cx="4657244" cy="830997"/>
            <a:chOff x="7038127" y="597740"/>
            <a:chExt cx="4657244" cy="830997"/>
          </a:xfrm>
        </p:grpSpPr>
        <p:sp>
          <p:nvSpPr>
            <p:cNvPr id="6" name="文本框 5"/>
            <p:cNvSpPr txBox="1"/>
            <p:nvPr/>
          </p:nvSpPr>
          <p:spPr>
            <a:xfrm>
              <a:off x="8189473" y="597740"/>
              <a:ext cx="35058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1273B8"/>
                  </a:solidFill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038127" y="670560"/>
              <a:ext cx="912709" cy="670807"/>
            </a:xfrm>
            <a:custGeom>
              <a:avLst/>
              <a:gdLst>
                <a:gd name="T0" fmla="*/ 2826 w 2874"/>
                <a:gd name="T1" fmla="*/ 592 h 2117"/>
                <a:gd name="T2" fmla="*/ 1463 w 2874"/>
                <a:gd name="T3" fmla="*/ 5 h 2117"/>
                <a:gd name="T4" fmla="*/ 1437 w 2874"/>
                <a:gd name="T5" fmla="*/ 0 h 2117"/>
                <a:gd name="T6" fmla="*/ 1411 w 2874"/>
                <a:gd name="T7" fmla="*/ 5 h 2117"/>
                <a:gd name="T8" fmla="*/ 48 w 2874"/>
                <a:gd name="T9" fmla="*/ 592 h 2117"/>
                <a:gd name="T10" fmla="*/ 0 w 2874"/>
                <a:gd name="T11" fmla="*/ 670 h 2117"/>
                <a:gd name="T12" fmla="*/ 48 w 2874"/>
                <a:gd name="T13" fmla="*/ 749 h 2117"/>
                <a:gd name="T14" fmla="*/ 1411 w 2874"/>
                <a:gd name="T15" fmla="*/ 1335 h 2117"/>
                <a:gd name="T16" fmla="*/ 1463 w 2874"/>
                <a:gd name="T17" fmla="*/ 1335 h 2117"/>
                <a:gd name="T18" fmla="*/ 2523 w 2874"/>
                <a:gd name="T19" fmla="*/ 880 h 2117"/>
                <a:gd name="T20" fmla="*/ 2523 w 2874"/>
                <a:gd name="T21" fmla="*/ 1346 h 2117"/>
                <a:gd name="T22" fmla="*/ 2426 w 2874"/>
                <a:gd name="T23" fmla="*/ 1517 h 2117"/>
                <a:gd name="T24" fmla="*/ 2523 w 2874"/>
                <a:gd name="T25" fmla="*/ 1689 h 2117"/>
                <a:gd name="T26" fmla="*/ 2523 w 2874"/>
                <a:gd name="T27" fmla="*/ 1852 h 2117"/>
                <a:gd name="T28" fmla="*/ 2662 w 2874"/>
                <a:gd name="T29" fmla="*/ 1852 h 2117"/>
                <a:gd name="T30" fmla="*/ 2662 w 2874"/>
                <a:gd name="T31" fmla="*/ 1689 h 2117"/>
                <a:gd name="T32" fmla="*/ 2759 w 2874"/>
                <a:gd name="T33" fmla="*/ 1517 h 2117"/>
                <a:gd name="T34" fmla="*/ 2662 w 2874"/>
                <a:gd name="T35" fmla="*/ 1346 h 2117"/>
                <a:gd name="T36" fmla="*/ 2662 w 2874"/>
                <a:gd name="T37" fmla="*/ 819 h 2117"/>
                <a:gd name="T38" fmla="*/ 2826 w 2874"/>
                <a:gd name="T39" fmla="*/ 749 h 2117"/>
                <a:gd name="T40" fmla="*/ 2874 w 2874"/>
                <a:gd name="T41" fmla="*/ 670 h 2117"/>
                <a:gd name="T42" fmla="*/ 2826 w 2874"/>
                <a:gd name="T43" fmla="*/ 592 h 2117"/>
                <a:gd name="T44" fmla="*/ 2826 w 2874"/>
                <a:gd name="T45" fmla="*/ 592 h 2117"/>
                <a:gd name="T46" fmla="*/ 1437 w 2874"/>
                <a:gd name="T47" fmla="*/ 1453 h 2117"/>
                <a:gd name="T48" fmla="*/ 1376 w 2874"/>
                <a:gd name="T49" fmla="*/ 1440 h 2117"/>
                <a:gd name="T50" fmla="*/ 526 w 2874"/>
                <a:gd name="T51" fmla="*/ 1075 h 2117"/>
                <a:gd name="T52" fmla="*/ 526 w 2874"/>
                <a:gd name="T53" fmla="*/ 1579 h 2117"/>
                <a:gd name="T54" fmla="*/ 1340 w 2874"/>
                <a:gd name="T55" fmla="*/ 2117 h 2117"/>
                <a:gd name="T56" fmla="*/ 1534 w 2874"/>
                <a:gd name="T57" fmla="*/ 2117 h 2117"/>
                <a:gd name="T58" fmla="*/ 2347 w 2874"/>
                <a:gd name="T59" fmla="*/ 1579 h 2117"/>
                <a:gd name="T60" fmla="*/ 2347 w 2874"/>
                <a:gd name="T61" fmla="*/ 1075 h 2117"/>
                <a:gd name="T62" fmla="*/ 1498 w 2874"/>
                <a:gd name="T63" fmla="*/ 1440 h 2117"/>
                <a:gd name="T64" fmla="*/ 1437 w 2874"/>
                <a:gd name="T65" fmla="*/ 1453 h 2117"/>
                <a:gd name="T66" fmla="*/ 1437 w 2874"/>
                <a:gd name="T67" fmla="*/ 1453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4" h="2117">
                  <a:moveTo>
                    <a:pt x="2826" y="592"/>
                  </a:moveTo>
                  <a:cubicBezTo>
                    <a:pt x="1463" y="5"/>
                    <a:pt x="1463" y="5"/>
                    <a:pt x="1463" y="5"/>
                  </a:cubicBezTo>
                  <a:cubicBezTo>
                    <a:pt x="1455" y="2"/>
                    <a:pt x="1446" y="0"/>
                    <a:pt x="1437" y="0"/>
                  </a:cubicBezTo>
                  <a:cubicBezTo>
                    <a:pt x="1428" y="0"/>
                    <a:pt x="1419" y="2"/>
                    <a:pt x="1411" y="5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19" y="604"/>
                    <a:pt x="0" y="635"/>
                    <a:pt x="0" y="670"/>
                  </a:cubicBezTo>
                  <a:cubicBezTo>
                    <a:pt x="0" y="705"/>
                    <a:pt x="19" y="737"/>
                    <a:pt x="48" y="749"/>
                  </a:cubicBezTo>
                  <a:cubicBezTo>
                    <a:pt x="1411" y="1335"/>
                    <a:pt x="1411" y="1335"/>
                    <a:pt x="1411" y="1335"/>
                  </a:cubicBezTo>
                  <a:cubicBezTo>
                    <a:pt x="1427" y="1343"/>
                    <a:pt x="1446" y="1343"/>
                    <a:pt x="1463" y="1335"/>
                  </a:cubicBezTo>
                  <a:cubicBezTo>
                    <a:pt x="2523" y="880"/>
                    <a:pt x="2523" y="880"/>
                    <a:pt x="2523" y="880"/>
                  </a:cubicBezTo>
                  <a:cubicBezTo>
                    <a:pt x="2523" y="1346"/>
                    <a:pt x="2523" y="1346"/>
                    <a:pt x="2523" y="1346"/>
                  </a:cubicBezTo>
                  <a:cubicBezTo>
                    <a:pt x="2466" y="1376"/>
                    <a:pt x="2426" y="1441"/>
                    <a:pt x="2426" y="1517"/>
                  </a:cubicBezTo>
                  <a:cubicBezTo>
                    <a:pt x="2426" y="1594"/>
                    <a:pt x="2466" y="1659"/>
                    <a:pt x="2523" y="1689"/>
                  </a:cubicBezTo>
                  <a:cubicBezTo>
                    <a:pt x="2523" y="1852"/>
                    <a:pt x="2523" y="1852"/>
                    <a:pt x="2523" y="1852"/>
                  </a:cubicBezTo>
                  <a:cubicBezTo>
                    <a:pt x="2662" y="1852"/>
                    <a:pt x="2662" y="1852"/>
                    <a:pt x="2662" y="1852"/>
                  </a:cubicBezTo>
                  <a:cubicBezTo>
                    <a:pt x="2662" y="1689"/>
                    <a:pt x="2662" y="1689"/>
                    <a:pt x="2662" y="1689"/>
                  </a:cubicBezTo>
                  <a:cubicBezTo>
                    <a:pt x="2719" y="1659"/>
                    <a:pt x="2759" y="1594"/>
                    <a:pt x="2759" y="1517"/>
                  </a:cubicBezTo>
                  <a:cubicBezTo>
                    <a:pt x="2759" y="1441"/>
                    <a:pt x="2719" y="1376"/>
                    <a:pt x="2662" y="1346"/>
                  </a:cubicBezTo>
                  <a:cubicBezTo>
                    <a:pt x="2662" y="819"/>
                    <a:pt x="2662" y="819"/>
                    <a:pt x="2662" y="819"/>
                  </a:cubicBezTo>
                  <a:cubicBezTo>
                    <a:pt x="2826" y="749"/>
                    <a:pt x="2826" y="749"/>
                    <a:pt x="2826" y="749"/>
                  </a:cubicBezTo>
                  <a:cubicBezTo>
                    <a:pt x="2855" y="737"/>
                    <a:pt x="2874" y="705"/>
                    <a:pt x="2874" y="670"/>
                  </a:cubicBezTo>
                  <a:cubicBezTo>
                    <a:pt x="2874" y="635"/>
                    <a:pt x="2855" y="604"/>
                    <a:pt x="2826" y="592"/>
                  </a:cubicBezTo>
                  <a:cubicBezTo>
                    <a:pt x="2826" y="592"/>
                    <a:pt x="2826" y="592"/>
                    <a:pt x="2826" y="592"/>
                  </a:cubicBezTo>
                  <a:close/>
                  <a:moveTo>
                    <a:pt x="1437" y="1453"/>
                  </a:moveTo>
                  <a:cubicBezTo>
                    <a:pt x="1416" y="1453"/>
                    <a:pt x="1395" y="1449"/>
                    <a:pt x="1376" y="1440"/>
                  </a:cubicBezTo>
                  <a:cubicBezTo>
                    <a:pt x="526" y="1075"/>
                    <a:pt x="526" y="1075"/>
                    <a:pt x="526" y="1075"/>
                  </a:cubicBezTo>
                  <a:cubicBezTo>
                    <a:pt x="526" y="1579"/>
                    <a:pt x="526" y="1579"/>
                    <a:pt x="526" y="1579"/>
                  </a:cubicBezTo>
                  <a:cubicBezTo>
                    <a:pt x="526" y="1993"/>
                    <a:pt x="1146" y="2117"/>
                    <a:pt x="1340" y="2117"/>
                  </a:cubicBezTo>
                  <a:cubicBezTo>
                    <a:pt x="1534" y="2117"/>
                    <a:pt x="1534" y="2117"/>
                    <a:pt x="1534" y="2117"/>
                  </a:cubicBezTo>
                  <a:cubicBezTo>
                    <a:pt x="1679" y="2117"/>
                    <a:pt x="2347" y="1993"/>
                    <a:pt x="2347" y="1579"/>
                  </a:cubicBezTo>
                  <a:cubicBezTo>
                    <a:pt x="2347" y="1075"/>
                    <a:pt x="2347" y="1075"/>
                    <a:pt x="2347" y="1075"/>
                  </a:cubicBezTo>
                  <a:cubicBezTo>
                    <a:pt x="1498" y="1440"/>
                    <a:pt x="1498" y="1440"/>
                    <a:pt x="1498" y="1440"/>
                  </a:cubicBezTo>
                  <a:cubicBezTo>
                    <a:pt x="1479" y="1449"/>
                    <a:pt x="1458" y="1453"/>
                    <a:pt x="1437" y="1453"/>
                  </a:cubicBezTo>
                  <a:cubicBezTo>
                    <a:pt x="1437" y="1453"/>
                    <a:pt x="1437" y="1453"/>
                    <a:pt x="1437" y="1453"/>
                  </a:cubicBezTo>
                  <a:close/>
                </a:path>
              </a:pathLst>
            </a:custGeom>
            <a:solidFill>
              <a:srgbClr val="1273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09631" y="2265621"/>
            <a:ext cx="4955647" cy="731426"/>
            <a:chOff x="5986672" y="2319382"/>
            <a:chExt cx="4955647" cy="731426"/>
          </a:xfrm>
        </p:grpSpPr>
        <p:grpSp>
          <p:nvGrpSpPr>
            <p:cNvPr id="16" name="组合 15"/>
            <p:cNvGrpSpPr/>
            <p:nvPr/>
          </p:nvGrpSpPr>
          <p:grpSpPr>
            <a:xfrm>
              <a:off x="5986672" y="2332444"/>
              <a:ext cx="915412" cy="666948"/>
              <a:chOff x="5986672" y="2271048"/>
              <a:chExt cx="915412" cy="66694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6110904" y="2271048"/>
                <a:ext cx="666948" cy="666948"/>
              </a:xfrm>
              <a:prstGeom prst="roundRect">
                <a:avLst/>
              </a:prstGeom>
              <a:solidFill>
                <a:srgbClr val="1273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986672" y="2281357"/>
                <a:ext cx="915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088080" y="2319382"/>
              <a:ext cx="3854239" cy="731426"/>
              <a:chOff x="6986480" y="2319382"/>
              <a:chExt cx="3854239" cy="73142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986480" y="2319382"/>
                <a:ext cx="3854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1273B8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1273B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986480" y="2743031"/>
                <a:ext cx="38542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YOUR TITTLE HERE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809631" y="3310884"/>
            <a:ext cx="4955647" cy="731426"/>
            <a:chOff x="5986672" y="2319382"/>
            <a:chExt cx="4955647" cy="731426"/>
          </a:xfrm>
        </p:grpSpPr>
        <p:grpSp>
          <p:nvGrpSpPr>
            <p:cNvPr id="57" name="组合 56"/>
            <p:cNvGrpSpPr/>
            <p:nvPr/>
          </p:nvGrpSpPr>
          <p:grpSpPr>
            <a:xfrm>
              <a:off x="5986672" y="2332444"/>
              <a:ext cx="915412" cy="666948"/>
              <a:chOff x="5986672" y="2271048"/>
              <a:chExt cx="915412" cy="666948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6110904" y="2271048"/>
                <a:ext cx="666948" cy="666948"/>
              </a:xfrm>
              <a:prstGeom prst="roundRect">
                <a:avLst/>
              </a:prstGeom>
              <a:solidFill>
                <a:srgbClr val="1273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5986672" y="2281357"/>
                <a:ext cx="915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7088080" y="2319382"/>
              <a:ext cx="3854239" cy="731426"/>
              <a:chOff x="6986480" y="2319382"/>
              <a:chExt cx="3854239" cy="73142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6986480" y="2319382"/>
                <a:ext cx="3854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1273B8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1273B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6986480" y="2743031"/>
                <a:ext cx="38542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YOUR TITTLE HERE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809631" y="4356147"/>
            <a:ext cx="4955647" cy="731426"/>
            <a:chOff x="5986672" y="2319382"/>
            <a:chExt cx="4955647" cy="731426"/>
          </a:xfrm>
        </p:grpSpPr>
        <p:grpSp>
          <p:nvGrpSpPr>
            <p:cNvPr id="64" name="组合 63"/>
            <p:cNvGrpSpPr/>
            <p:nvPr/>
          </p:nvGrpSpPr>
          <p:grpSpPr>
            <a:xfrm>
              <a:off x="5986672" y="2332444"/>
              <a:ext cx="915412" cy="666948"/>
              <a:chOff x="5986672" y="2271048"/>
              <a:chExt cx="915412" cy="666948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6110904" y="2271048"/>
                <a:ext cx="666948" cy="666948"/>
              </a:xfrm>
              <a:prstGeom prst="roundRect">
                <a:avLst/>
              </a:prstGeom>
              <a:solidFill>
                <a:srgbClr val="1273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5986672" y="2281357"/>
                <a:ext cx="915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088080" y="2319382"/>
              <a:ext cx="3854239" cy="731426"/>
              <a:chOff x="6986480" y="2319382"/>
              <a:chExt cx="3854239" cy="731426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6986480" y="2319382"/>
                <a:ext cx="3854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1273B8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1273B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6986480" y="2743031"/>
                <a:ext cx="38542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YOUR TITTLE HERE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809631" y="5405866"/>
            <a:ext cx="4955647" cy="731426"/>
            <a:chOff x="5986672" y="2319382"/>
            <a:chExt cx="4955647" cy="731426"/>
          </a:xfrm>
        </p:grpSpPr>
        <p:grpSp>
          <p:nvGrpSpPr>
            <p:cNvPr id="71" name="组合 70"/>
            <p:cNvGrpSpPr/>
            <p:nvPr/>
          </p:nvGrpSpPr>
          <p:grpSpPr>
            <a:xfrm>
              <a:off x="5986672" y="2332444"/>
              <a:ext cx="915412" cy="666948"/>
              <a:chOff x="5986672" y="2271048"/>
              <a:chExt cx="915412" cy="666948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6110904" y="2271048"/>
                <a:ext cx="666948" cy="666948"/>
              </a:xfrm>
              <a:prstGeom prst="roundRect">
                <a:avLst/>
              </a:prstGeom>
              <a:solidFill>
                <a:srgbClr val="1273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5986672" y="2281357"/>
                <a:ext cx="915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88080" y="2319382"/>
              <a:ext cx="3854239" cy="731426"/>
              <a:chOff x="6986480" y="2319382"/>
              <a:chExt cx="3854239" cy="731426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6986480" y="2319382"/>
                <a:ext cx="3854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1273B8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rgbClr val="1273B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6986480" y="2743031"/>
                <a:ext cx="38542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YOUR TITTLE HERE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6143" y="3898982"/>
            <a:ext cx="1524000" cy="0"/>
          </a:xfrm>
          <a:prstGeom prst="line">
            <a:avLst/>
          </a:prstGeom>
          <a:ln w="19050">
            <a:solidFill>
              <a:srgbClr val="12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/>
        </p:nvSpPr>
        <p:spPr>
          <a:xfrm>
            <a:off x="1755607" y="2165008"/>
            <a:ext cx="1465072" cy="1465072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2" name="Freeform 101"/>
          <p:cNvSpPr>
            <a:spLocks noEditPoints="1"/>
          </p:cNvSpPr>
          <p:nvPr/>
        </p:nvSpPr>
        <p:spPr bwMode="auto">
          <a:xfrm>
            <a:off x="2056977" y="2611832"/>
            <a:ext cx="862331" cy="57142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865236" y="3898982"/>
            <a:ext cx="1524000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53159" y="3898982"/>
            <a:ext cx="1524000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59197" y="3898982"/>
            <a:ext cx="1524000" cy="0"/>
          </a:xfrm>
          <a:prstGeom prst="line">
            <a:avLst/>
          </a:prstGeom>
          <a:ln w="19050">
            <a:solidFill>
              <a:srgbClr val="12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4082623" y="2165008"/>
            <a:ext cx="1465072" cy="1465072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3" name="Freeform 157"/>
          <p:cNvSpPr>
            <a:spLocks noEditPoints="1"/>
          </p:cNvSpPr>
          <p:nvPr/>
        </p:nvSpPr>
        <p:spPr bwMode="auto">
          <a:xfrm>
            <a:off x="4546409" y="2568402"/>
            <a:ext cx="537499" cy="658285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488661" y="2165008"/>
            <a:ext cx="1465072" cy="1465072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4" name="Freeform 217"/>
          <p:cNvSpPr>
            <a:spLocks noChangeAspect="1" noEditPoints="1"/>
          </p:cNvSpPr>
          <p:nvPr/>
        </p:nvSpPr>
        <p:spPr bwMode="auto">
          <a:xfrm>
            <a:off x="6859299" y="2626118"/>
            <a:ext cx="723807" cy="542853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894700" y="2165008"/>
            <a:ext cx="1465072" cy="1465072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9333694" y="2581727"/>
            <a:ext cx="587097" cy="63163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1" name="TextBox 87"/>
          <p:cNvSpPr txBox="1"/>
          <p:nvPr/>
        </p:nvSpPr>
        <p:spPr>
          <a:xfrm>
            <a:off x="1891356" y="4187256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 algn="ct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2" name="TextBox 88"/>
          <p:cNvSpPr txBox="1"/>
          <p:nvPr/>
        </p:nvSpPr>
        <p:spPr>
          <a:xfrm>
            <a:off x="1667921" y="4484006"/>
            <a:ext cx="15527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6" name="TextBox 87"/>
          <p:cNvSpPr txBox="1"/>
          <p:nvPr/>
        </p:nvSpPr>
        <p:spPr>
          <a:xfrm>
            <a:off x="4231920" y="4187256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 algn="ct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7" name="TextBox 88"/>
          <p:cNvSpPr txBox="1"/>
          <p:nvPr/>
        </p:nvSpPr>
        <p:spPr>
          <a:xfrm>
            <a:off x="4008485" y="4484006"/>
            <a:ext cx="15527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8" name="TextBox 87"/>
          <p:cNvSpPr txBox="1"/>
          <p:nvPr/>
        </p:nvSpPr>
        <p:spPr>
          <a:xfrm>
            <a:off x="6682632" y="4187256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 algn="ct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9" name="TextBox 88"/>
          <p:cNvSpPr txBox="1"/>
          <p:nvPr/>
        </p:nvSpPr>
        <p:spPr>
          <a:xfrm>
            <a:off x="6459197" y="4484006"/>
            <a:ext cx="15527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0" name="TextBox 87"/>
          <p:cNvSpPr txBox="1"/>
          <p:nvPr/>
        </p:nvSpPr>
        <p:spPr>
          <a:xfrm>
            <a:off x="9118135" y="4187256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 algn="ct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1" name="TextBox 88"/>
          <p:cNvSpPr txBox="1"/>
          <p:nvPr/>
        </p:nvSpPr>
        <p:spPr>
          <a:xfrm>
            <a:off x="8894700" y="4484006"/>
            <a:ext cx="15527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33327" y="3429000"/>
            <a:ext cx="645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1273B8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rgbClr val="1273B8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8672" y="4352330"/>
            <a:ext cx="58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GRADUATION POWERPOINT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05240" y="1993081"/>
            <a:ext cx="3714846" cy="769441"/>
            <a:chOff x="7119058" y="2290227"/>
            <a:chExt cx="3714846" cy="769441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119058" y="2339544"/>
              <a:ext cx="912709" cy="670807"/>
            </a:xfrm>
            <a:custGeom>
              <a:avLst/>
              <a:gdLst>
                <a:gd name="T0" fmla="*/ 2826 w 2874"/>
                <a:gd name="T1" fmla="*/ 592 h 2117"/>
                <a:gd name="T2" fmla="*/ 1463 w 2874"/>
                <a:gd name="T3" fmla="*/ 5 h 2117"/>
                <a:gd name="T4" fmla="*/ 1437 w 2874"/>
                <a:gd name="T5" fmla="*/ 0 h 2117"/>
                <a:gd name="T6" fmla="*/ 1411 w 2874"/>
                <a:gd name="T7" fmla="*/ 5 h 2117"/>
                <a:gd name="T8" fmla="*/ 48 w 2874"/>
                <a:gd name="T9" fmla="*/ 592 h 2117"/>
                <a:gd name="T10" fmla="*/ 0 w 2874"/>
                <a:gd name="T11" fmla="*/ 670 h 2117"/>
                <a:gd name="T12" fmla="*/ 48 w 2874"/>
                <a:gd name="T13" fmla="*/ 749 h 2117"/>
                <a:gd name="T14" fmla="*/ 1411 w 2874"/>
                <a:gd name="T15" fmla="*/ 1335 h 2117"/>
                <a:gd name="T16" fmla="*/ 1463 w 2874"/>
                <a:gd name="T17" fmla="*/ 1335 h 2117"/>
                <a:gd name="T18" fmla="*/ 2523 w 2874"/>
                <a:gd name="T19" fmla="*/ 880 h 2117"/>
                <a:gd name="T20" fmla="*/ 2523 w 2874"/>
                <a:gd name="T21" fmla="*/ 1346 h 2117"/>
                <a:gd name="T22" fmla="*/ 2426 w 2874"/>
                <a:gd name="T23" fmla="*/ 1517 h 2117"/>
                <a:gd name="T24" fmla="*/ 2523 w 2874"/>
                <a:gd name="T25" fmla="*/ 1689 h 2117"/>
                <a:gd name="T26" fmla="*/ 2523 w 2874"/>
                <a:gd name="T27" fmla="*/ 1852 h 2117"/>
                <a:gd name="T28" fmla="*/ 2662 w 2874"/>
                <a:gd name="T29" fmla="*/ 1852 h 2117"/>
                <a:gd name="T30" fmla="*/ 2662 w 2874"/>
                <a:gd name="T31" fmla="*/ 1689 h 2117"/>
                <a:gd name="T32" fmla="*/ 2759 w 2874"/>
                <a:gd name="T33" fmla="*/ 1517 h 2117"/>
                <a:gd name="T34" fmla="*/ 2662 w 2874"/>
                <a:gd name="T35" fmla="*/ 1346 h 2117"/>
                <a:gd name="T36" fmla="*/ 2662 w 2874"/>
                <a:gd name="T37" fmla="*/ 819 h 2117"/>
                <a:gd name="T38" fmla="*/ 2826 w 2874"/>
                <a:gd name="T39" fmla="*/ 749 h 2117"/>
                <a:gd name="T40" fmla="*/ 2874 w 2874"/>
                <a:gd name="T41" fmla="*/ 670 h 2117"/>
                <a:gd name="T42" fmla="*/ 2826 w 2874"/>
                <a:gd name="T43" fmla="*/ 592 h 2117"/>
                <a:gd name="T44" fmla="*/ 2826 w 2874"/>
                <a:gd name="T45" fmla="*/ 592 h 2117"/>
                <a:gd name="T46" fmla="*/ 1437 w 2874"/>
                <a:gd name="T47" fmla="*/ 1453 h 2117"/>
                <a:gd name="T48" fmla="*/ 1376 w 2874"/>
                <a:gd name="T49" fmla="*/ 1440 h 2117"/>
                <a:gd name="T50" fmla="*/ 526 w 2874"/>
                <a:gd name="T51" fmla="*/ 1075 h 2117"/>
                <a:gd name="T52" fmla="*/ 526 w 2874"/>
                <a:gd name="T53" fmla="*/ 1579 h 2117"/>
                <a:gd name="T54" fmla="*/ 1340 w 2874"/>
                <a:gd name="T55" fmla="*/ 2117 h 2117"/>
                <a:gd name="T56" fmla="*/ 1534 w 2874"/>
                <a:gd name="T57" fmla="*/ 2117 h 2117"/>
                <a:gd name="T58" fmla="*/ 2347 w 2874"/>
                <a:gd name="T59" fmla="*/ 1579 h 2117"/>
                <a:gd name="T60" fmla="*/ 2347 w 2874"/>
                <a:gd name="T61" fmla="*/ 1075 h 2117"/>
                <a:gd name="T62" fmla="*/ 1498 w 2874"/>
                <a:gd name="T63" fmla="*/ 1440 h 2117"/>
                <a:gd name="T64" fmla="*/ 1437 w 2874"/>
                <a:gd name="T65" fmla="*/ 1453 h 2117"/>
                <a:gd name="T66" fmla="*/ 1437 w 2874"/>
                <a:gd name="T67" fmla="*/ 1453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4" h="2117">
                  <a:moveTo>
                    <a:pt x="2826" y="592"/>
                  </a:moveTo>
                  <a:cubicBezTo>
                    <a:pt x="1463" y="5"/>
                    <a:pt x="1463" y="5"/>
                    <a:pt x="1463" y="5"/>
                  </a:cubicBezTo>
                  <a:cubicBezTo>
                    <a:pt x="1455" y="2"/>
                    <a:pt x="1446" y="0"/>
                    <a:pt x="1437" y="0"/>
                  </a:cubicBezTo>
                  <a:cubicBezTo>
                    <a:pt x="1428" y="0"/>
                    <a:pt x="1419" y="2"/>
                    <a:pt x="1411" y="5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19" y="604"/>
                    <a:pt x="0" y="635"/>
                    <a:pt x="0" y="670"/>
                  </a:cubicBezTo>
                  <a:cubicBezTo>
                    <a:pt x="0" y="705"/>
                    <a:pt x="19" y="737"/>
                    <a:pt x="48" y="749"/>
                  </a:cubicBezTo>
                  <a:cubicBezTo>
                    <a:pt x="1411" y="1335"/>
                    <a:pt x="1411" y="1335"/>
                    <a:pt x="1411" y="1335"/>
                  </a:cubicBezTo>
                  <a:cubicBezTo>
                    <a:pt x="1427" y="1343"/>
                    <a:pt x="1446" y="1343"/>
                    <a:pt x="1463" y="1335"/>
                  </a:cubicBezTo>
                  <a:cubicBezTo>
                    <a:pt x="2523" y="880"/>
                    <a:pt x="2523" y="880"/>
                    <a:pt x="2523" y="880"/>
                  </a:cubicBezTo>
                  <a:cubicBezTo>
                    <a:pt x="2523" y="1346"/>
                    <a:pt x="2523" y="1346"/>
                    <a:pt x="2523" y="1346"/>
                  </a:cubicBezTo>
                  <a:cubicBezTo>
                    <a:pt x="2466" y="1376"/>
                    <a:pt x="2426" y="1441"/>
                    <a:pt x="2426" y="1517"/>
                  </a:cubicBezTo>
                  <a:cubicBezTo>
                    <a:pt x="2426" y="1594"/>
                    <a:pt x="2466" y="1659"/>
                    <a:pt x="2523" y="1689"/>
                  </a:cubicBezTo>
                  <a:cubicBezTo>
                    <a:pt x="2523" y="1852"/>
                    <a:pt x="2523" y="1852"/>
                    <a:pt x="2523" y="1852"/>
                  </a:cubicBezTo>
                  <a:cubicBezTo>
                    <a:pt x="2662" y="1852"/>
                    <a:pt x="2662" y="1852"/>
                    <a:pt x="2662" y="1852"/>
                  </a:cubicBezTo>
                  <a:cubicBezTo>
                    <a:pt x="2662" y="1689"/>
                    <a:pt x="2662" y="1689"/>
                    <a:pt x="2662" y="1689"/>
                  </a:cubicBezTo>
                  <a:cubicBezTo>
                    <a:pt x="2719" y="1659"/>
                    <a:pt x="2759" y="1594"/>
                    <a:pt x="2759" y="1517"/>
                  </a:cubicBezTo>
                  <a:cubicBezTo>
                    <a:pt x="2759" y="1441"/>
                    <a:pt x="2719" y="1376"/>
                    <a:pt x="2662" y="1346"/>
                  </a:cubicBezTo>
                  <a:cubicBezTo>
                    <a:pt x="2662" y="819"/>
                    <a:pt x="2662" y="819"/>
                    <a:pt x="2662" y="819"/>
                  </a:cubicBezTo>
                  <a:cubicBezTo>
                    <a:pt x="2826" y="749"/>
                    <a:pt x="2826" y="749"/>
                    <a:pt x="2826" y="749"/>
                  </a:cubicBezTo>
                  <a:cubicBezTo>
                    <a:pt x="2855" y="737"/>
                    <a:pt x="2874" y="705"/>
                    <a:pt x="2874" y="670"/>
                  </a:cubicBezTo>
                  <a:cubicBezTo>
                    <a:pt x="2874" y="635"/>
                    <a:pt x="2855" y="604"/>
                    <a:pt x="2826" y="592"/>
                  </a:cubicBezTo>
                  <a:cubicBezTo>
                    <a:pt x="2826" y="592"/>
                    <a:pt x="2826" y="592"/>
                    <a:pt x="2826" y="592"/>
                  </a:cubicBezTo>
                  <a:close/>
                  <a:moveTo>
                    <a:pt x="1437" y="1453"/>
                  </a:moveTo>
                  <a:cubicBezTo>
                    <a:pt x="1416" y="1453"/>
                    <a:pt x="1395" y="1449"/>
                    <a:pt x="1376" y="1440"/>
                  </a:cubicBezTo>
                  <a:cubicBezTo>
                    <a:pt x="526" y="1075"/>
                    <a:pt x="526" y="1075"/>
                    <a:pt x="526" y="1075"/>
                  </a:cubicBezTo>
                  <a:cubicBezTo>
                    <a:pt x="526" y="1579"/>
                    <a:pt x="526" y="1579"/>
                    <a:pt x="526" y="1579"/>
                  </a:cubicBezTo>
                  <a:cubicBezTo>
                    <a:pt x="526" y="1993"/>
                    <a:pt x="1146" y="2117"/>
                    <a:pt x="1340" y="2117"/>
                  </a:cubicBezTo>
                  <a:cubicBezTo>
                    <a:pt x="1534" y="2117"/>
                    <a:pt x="1534" y="2117"/>
                    <a:pt x="1534" y="2117"/>
                  </a:cubicBezTo>
                  <a:cubicBezTo>
                    <a:pt x="1679" y="2117"/>
                    <a:pt x="2347" y="1993"/>
                    <a:pt x="2347" y="1579"/>
                  </a:cubicBezTo>
                  <a:cubicBezTo>
                    <a:pt x="2347" y="1075"/>
                    <a:pt x="2347" y="1075"/>
                    <a:pt x="2347" y="1075"/>
                  </a:cubicBezTo>
                  <a:cubicBezTo>
                    <a:pt x="1498" y="1440"/>
                    <a:pt x="1498" y="1440"/>
                    <a:pt x="1498" y="1440"/>
                  </a:cubicBezTo>
                  <a:cubicBezTo>
                    <a:pt x="1479" y="1449"/>
                    <a:pt x="1458" y="1453"/>
                    <a:pt x="1437" y="1453"/>
                  </a:cubicBezTo>
                  <a:cubicBezTo>
                    <a:pt x="1437" y="1453"/>
                    <a:pt x="1437" y="1453"/>
                    <a:pt x="1437" y="1453"/>
                  </a:cubicBezTo>
                  <a:close/>
                </a:path>
              </a:pathLst>
            </a:custGeom>
            <a:solidFill>
              <a:srgbClr val="1273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13852" y="2290227"/>
              <a:ext cx="27200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04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48671" y="5018808"/>
            <a:ext cx="5827983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/>
          <p:cNvCxnSpPr/>
          <p:nvPr/>
        </p:nvCxnSpPr>
        <p:spPr>
          <a:xfrm flipV="1">
            <a:off x="7376164" y="2331077"/>
            <a:ext cx="674353" cy="501865"/>
          </a:xfrm>
          <a:prstGeom prst="bentConnector3">
            <a:avLst>
              <a:gd name="adj1" fmla="val 50000"/>
            </a:avLst>
          </a:prstGeom>
          <a:ln w="12700">
            <a:solidFill>
              <a:srgbClr val="196E4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flipH="1" flipV="1">
            <a:off x="4130225" y="2331077"/>
            <a:ext cx="674353" cy="501865"/>
          </a:xfrm>
          <a:prstGeom prst="bentConnector3">
            <a:avLst>
              <a:gd name="adj1" fmla="val 50000"/>
            </a:avLst>
          </a:prstGeom>
          <a:ln w="12700">
            <a:solidFill>
              <a:srgbClr val="1273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>
            <a:off x="4130225" y="4560272"/>
            <a:ext cx="674353" cy="501865"/>
          </a:xfrm>
          <a:prstGeom prst="bentConnector3">
            <a:avLst>
              <a:gd name="adj1" fmla="val 50000"/>
            </a:avLst>
          </a:prstGeom>
          <a:ln w="12700">
            <a:solidFill>
              <a:srgbClr val="196E4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/>
          <p:nvPr/>
        </p:nvCxnSpPr>
        <p:spPr>
          <a:xfrm>
            <a:off x="7392611" y="4560272"/>
            <a:ext cx="674353" cy="501865"/>
          </a:xfrm>
          <a:prstGeom prst="bentConnector3">
            <a:avLst>
              <a:gd name="adj1" fmla="val 50000"/>
            </a:avLst>
          </a:prstGeom>
          <a:ln w="12700">
            <a:solidFill>
              <a:srgbClr val="1273B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5"/>
          <p:cNvSpPr/>
          <p:nvPr/>
        </p:nvSpPr>
        <p:spPr bwMode="auto">
          <a:xfrm>
            <a:off x="6109068" y="2154360"/>
            <a:ext cx="1737346" cy="1774352"/>
          </a:xfrm>
          <a:custGeom>
            <a:avLst/>
            <a:gdLst>
              <a:gd name="T0" fmla="*/ 0 w 376"/>
              <a:gd name="T1" fmla="*/ 109 h 384"/>
              <a:gd name="T2" fmla="*/ 0 w 376"/>
              <a:gd name="T3" fmla="*/ 0 h 384"/>
              <a:gd name="T4" fmla="*/ 337 w 376"/>
              <a:gd name="T5" fmla="*/ 336 h 384"/>
              <a:gd name="T6" fmla="*/ 376 w 376"/>
              <a:gd name="T7" fmla="*/ 336 h 384"/>
              <a:gd name="T8" fmla="*/ 285 w 376"/>
              <a:gd name="T9" fmla="*/ 384 h 384"/>
              <a:gd name="T10" fmla="*/ 194 w 376"/>
              <a:gd name="T11" fmla="*/ 336 h 384"/>
              <a:gd name="T12" fmla="*/ 232 w 376"/>
              <a:gd name="T13" fmla="*/ 336 h 384"/>
              <a:gd name="T14" fmla="*/ 2 w 376"/>
              <a:gd name="T15" fmla="*/ 109 h 384"/>
              <a:gd name="T16" fmla="*/ 0 w 376"/>
              <a:gd name="T17" fmla="*/ 10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84">
                <a:moveTo>
                  <a:pt x="0" y="109"/>
                </a:moveTo>
                <a:cubicBezTo>
                  <a:pt x="0" y="0"/>
                  <a:pt x="0" y="0"/>
                  <a:pt x="0" y="0"/>
                </a:cubicBezTo>
                <a:cubicBezTo>
                  <a:pt x="186" y="0"/>
                  <a:pt x="336" y="150"/>
                  <a:pt x="337" y="336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194" y="336"/>
                  <a:pt x="194" y="336"/>
                  <a:pt x="194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0" y="210"/>
                  <a:pt x="128" y="109"/>
                  <a:pt x="2" y="109"/>
                </a:cubicBezTo>
                <a:cubicBezTo>
                  <a:pt x="1" y="109"/>
                  <a:pt x="1" y="109"/>
                  <a:pt x="0" y="109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552859" y="1965433"/>
            <a:ext cx="1778248" cy="1747084"/>
          </a:xfrm>
          <a:custGeom>
            <a:avLst/>
            <a:gdLst>
              <a:gd name="T0" fmla="*/ 337 w 385"/>
              <a:gd name="T1" fmla="*/ 41 h 378"/>
              <a:gd name="T2" fmla="*/ 0 w 385"/>
              <a:gd name="T3" fmla="*/ 378 h 378"/>
              <a:gd name="T4" fmla="*/ 105 w 385"/>
              <a:gd name="T5" fmla="*/ 378 h 378"/>
              <a:gd name="T6" fmla="*/ 335 w 385"/>
              <a:gd name="T7" fmla="*/ 150 h 378"/>
              <a:gd name="T8" fmla="*/ 337 w 385"/>
              <a:gd name="T9" fmla="*/ 150 h 378"/>
              <a:gd name="T10" fmla="*/ 337 w 385"/>
              <a:gd name="T11" fmla="*/ 182 h 378"/>
              <a:gd name="T12" fmla="*/ 385 w 385"/>
              <a:gd name="T13" fmla="*/ 91 h 378"/>
              <a:gd name="T14" fmla="*/ 337 w 385"/>
              <a:gd name="T15" fmla="*/ 0 h 378"/>
              <a:gd name="T16" fmla="*/ 337 w 385"/>
              <a:gd name="T17" fmla="*/ 4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78">
                <a:moveTo>
                  <a:pt x="337" y="41"/>
                </a:moveTo>
                <a:cubicBezTo>
                  <a:pt x="151" y="41"/>
                  <a:pt x="0" y="192"/>
                  <a:pt x="0" y="378"/>
                </a:cubicBezTo>
                <a:cubicBezTo>
                  <a:pt x="105" y="378"/>
                  <a:pt x="105" y="378"/>
                  <a:pt x="105" y="378"/>
                </a:cubicBezTo>
                <a:cubicBezTo>
                  <a:pt x="106" y="252"/>
                  <a:pt x="209" y="150"/>
                  <a:pt x="335" y="150"/>
                </a:cubicBezTo>
                <a:cubicBezTo>
                  <a:pt x="335" y="150"/>
                  <a:pt x="336" y="150"/>
                  <a:pt x="337" y="150"/>
                </a:cubicBezTo>
                <a:cubicBezTo>
                  <a:pt x="337" y="182"/>
                  <a:pt x="337" y="182"/>
                  <a:pt x="337" y="18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37" y="0"/>
                  <a:pt x="337" y="0"/>
                  <a:pt x="337" y="0"/>
                </a:cubicBezTo>
                <a:lnTo>
                  <a:pt x="337" y="4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367828" y="3494375"/>
            <a:ext cx="1741240" cy="1770457"/>
          </a:xfrm>
          <a:custGeom>
            <a:avLst/>
            <a:gdLst>
              <a:gd name="T0" fmla="*/ 0 w 377"/>
              <a:gd name="T1" fmla="*/ 49 h 383"/>
              <a:gd name="T2" fmla="*/ 40 w 377"/>
              <a:gd name="T3" fmla="*/ 49 h 383"/>
              <a:gd name="T4" fmla="*/ 377 w 377"/>
              <a:gd name="T5" fmla="*/ 383 h 383"/>
              <a:gd name="T6" fmla="*/ 377 w 377"/>
              <a:gd name="T7" fmla="*/ 275 h 383"/>
              <a:gd name="T8" fmla="*/ 375 w 377"/>
              <a:gd name="T9" fmla="*/ 275 h 383"/>
              <a:gd name="T10" fmla="*/ 145 w 377"/>
              <a:gd name="T11" fmla="*/ 49 h 383"/>
              <a:gd name="T12" fmla="*/ 182 w 377"/>
              <a:gd name="T13" fmla="*/ 49 h 383"/>
              <a:gd name="T14" fmla="*/ 91 w 377"/>
              <a:gd name="T15" fmla="*/ 0 h 383"/>
              <a:gd name="T16" fmla="*/ 0 w 377"/>
              <a:gd name="T17" fmla="*/ 4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83">
                <a:moveTo>
                  <a:pt x="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41" y="234"/>
                  <a:pt x="192" y="383"/>
                  <a:pt x="377" y="383"/>
                </a:cubicBezTo>
                <a:cubicBezTo>
                  <a:pt x="377" y="275"/>
                  <a:pt x="377" y="275"/>
                  <a:pt x="377" y="275"/>
                </a:cubicBezTo>
                <a:cubicBezTo>
                  <a:pt x="376" y="275"/>
                  <a:pt x="376" y="275"/>
                  <a:pt x="375" y="275"/>
                </a:cubicBezTo>
                <a:cubicBezTo>
                  <a:pt x="249" y="275"/>
                  <a:pt x="147" y="174"/>
                  <a:pt x="145" y="49"/>
                </a:cubicBezTo>
                <a:cubicBezTo>
                  <a:pt x="182" y="49"/>
                  <a:pt x="182" y="49"/>
                  <a:pt x="182" y="49"/>
                </a:cubicBezTo>
                <a:cubicBezTo>
                  <a:pt x="91" y="0"/>
                  <a:pt x="91" y="0"/>
                  <a:pt x="91" y="0"/>
                </a:cubicBezTo>
                <a:lnTo>
                  <a:pt x="0" y="49"/>
                </a:ln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5887031" y="3794321"/>
            <a:ext cx="1774352" cy="1636065"/>
          </a:xfrm>
          <a:custGeom>
            <a:avLst/>
            <a:gdLst>
              <a:gd name="T0" fmla="*/ 48 w 384"/>
              <a:gd name="T1" fmla="*/ 318 h 354"/>
              <a:gd name="T2" fmla="*/ 384 w 384"/>
              <a:gd name="T3" fmla="*/ 2 h 354"/>
              <a:gd name="T4" fmla="*/ 333 w 384"/>
              <a:gd name="T5" fmla="*/ 29 h 354"/>
              <a:gd name="T6" fmla="*/ 279 w 384"/>
              <a:gd name="T7" fmla="*/ 0 h 354"/>
              <a:gd name="T8" fmla="*/ 50 w 384"/>
              <a:gd name="T9" fmla="*/ 210 h 354"/>
              <a:gd name="T10" fmla="*/ 48 w 384"/>
              <a:gd name="T11" fmla="*/ 210 h 354"/>
              <a:gd name="T12" fmla="*/ 48 w 384"/>
              <a:gd name="T13" fmla="*/ 172 h 354"/>
              <a:gd name="T14" fmla="*/ 0 w 384"/>
              <a:gd name="T15" fmla="*/ 263 h 354"/>
              <a:gd name="T16" fmla="*/ 48 w 384"/>
              <a:gd name="T17" fmla="*/ 354 h 354"/>
              <a:gd name="T18" fmla="*/ 48 w 384"/>
              <a:gd name="T19" fmla="*/ 3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54">
                <a:moveTo>
                  <a:pt x="48" y="318"/>
                </a:moveTo>
                <a:cubicBezTo>
                  <a:pt x="227" y="318"/>
                  <a:pt x="374" y="178"/>
                  <a:pt x="384" y="2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279" y="0"/>
                  <a:pt x="279" y="0"/>
                  <a:pt x="279" y="0"/>
                </a:cubicBezTo>
                <a:cubicBezTo>
                  <a:pt x="268" y="118"/>
                  <a:pt x="170" y="210"/>
                  <a:pt x="50" y="210"/>
                </a:cubicBezTo>
                <a:cubicBezTo>
                  <a:pt x="49" y="210"/>
                  <a:pt x="49" y="210"/>
                  <a:pt x="48" y="210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0" y="263"/>
                  <a:pt x="0" y="263"/>
                  <a:pt x="0" y="263"/>
                </a:cubicBezTo>
                <a:cubicBezTo>
                  <a:pt x="48" y="354"/>
                  <a:pt x="48" y="354"/>
                  <a:pt x="48" y="354"/>
                </a:cubicBezTo>
                <a:lnTo>
                  <a:pt x="48" y="318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80" name="Text Box 6"/>
          <p:cNvSpPr txBox="1">
            <a:spLocks noChangeArrowheads="1"/>
          </p:cNvSpPr>
          <p:nvPr/>
        </p:nvSpPr>
        <p:spPr bwMode="auto">
          <a:xfrm>
            <a:off x="4870595" y="2440704"/>
            <a:ext cx="50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</a:t>
            </a:r>
          </a:p>
        </p:txBody>
      </p:sp>
      <p:sp>
        <p:nvSpPr>
          <p:cNvPr id="281" name="Text Box 6"/>
          <p:cNvSpPr txBox="1">
            <a:spLocks noChangeArrowheads="1"/>
          </p:cNvSpPr>
          <p:nvPr/>
        </p:nvSpPr>
        <p:spPr bwMode="auto">
          <a:xfrm>
            <a:off x="6694467" y="2440704"/>
            <a:ext cx="688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W</a:t>
            </a:r>
          </a:p>
        </p:txBody>
      </p:sp>
      <p:sp>
        <p:nvSpPr>
          <p:cNvPr id="282" name="Text Box 6"/>
          <p:cNvSpPr txBox="1">
            <a:spLocks noChangeArrowheads="1"/>
          </p:cNvSpPr>
          <p:nvPr/>
        </p:nvSpPr>
        <p:spPr bwMode="auto">
          <a:xfrm>
            <a:off x="6765970" y="4215056"/>
            <a:ext cx="585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O</a:t>
            </a:r>
          </a:p>
        </p:txBody>
      </p:sp>
      <p:sp>
        <p:nvSpPr>
          <p:cNvPr id="283" name="Text Box 6"/>
          <p:cNvSpPr txBox="1">
            <a:spLocks noChangeArrowheads="1"/>
          </p:cNvSpPr>
          <p:nvPr/>
        </p:nvSpPr>
        <p:spPr bwMode="auto">
          <a:xfrm>
            <a:off x="4890025" y="4215056"/>
            <a:ext cx="474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</a:t>
            </a:r>
          </a:p>
        </p:txBody>
      </p:sp>
      <p:sp>
        <p:nvSpPr>
          <p:cNvPr id="95" name="Oval 94"/>
          <p:cNvSpPr/>
          <p:nvPr/>
        </p:nvSpPr>
        <p:spPr>
          <a:xfrm flipH="1">
            <a:off x="3609569" y="2093639"/>
            <a:ext cx="474876" cy="474876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4" name="Freeform 2"/>
          <p:cNvSpPr>
            <a:spLocks noChangeArrowheads="1"/>
          </p:cNvSpPr>
          <p:nvPr/>
        </p:nvSpPr>
        <p:spPr bwMode="auto">
          <a:xfrm>
            <a:off x="3709128" y="2187344"/>
            <a:ext cx="284246" cy="284246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091108" y="2093639"/>
            <a:ext cx="474876" cy="474876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5" name="Freeform 3"/>
          <p:cNvSpPr>
            <a:spLocks noChangeArrowheads="1"/>
          </p:cNvSpPr>
          <p:nvPr/>
        </p:nvSpPr>
        <p:spPr bwMode="auto">
          <a:xfrm>
            <a:off x="8182607" y="2223182"/>
            <a:ext cx="283384" cy="217522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10" name="Oval 209"/>
          <p:cNvSpPr/>
          <p:nvPr/>
        </p:nvSpPr>
        <p:spPr>
          <a:xfrm flipV="1">
            <a:off x="8107555" y="4824698"/>
            <a:ext cx="474876" cy="474876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6" name="Freeform 71"/>
          <p:cNvSpPr>
            <a:spLocks noEditPoints="1"/>
          </p:cNvSpPr>
          <p:nvPr/>
        </p:nvSpPr>
        <p:spPr bwMode="auto">
          <a:xfrm>
            <a:off x="8263300" y="4935035"/>
            <a:ext cx="159594" cy="242192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3" name="Oval 152"/>
          <p:cNvSpPr/>
          <p:nvPr/>
        </p:nvSpPr>
        <p:spPr>
          <a:xfrm flipH="1" flipV="1">
            <a:off x="3609569" y="4824698"/>
            <a:ext cx="474876" cy="474876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7" name="Shape 227"/>
          <p:cNvSpPr/>
          <p:nvPr/>
        </p:nvSpPr>
        <p:spPr>
          <a:xfrm>
            <a:off x="3714348" y="4922096"/>
            <a:ext cx="258484" cy="275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8582431" y="203123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2" name="TextBox 37"/>
          <p:cNvSpPr txBox="1"/>
          <p:nvPr/>
        </p:nvSpPr>
        <p:spPr>
          <a:xfrm>
            <a:off x="8657899" y="2370506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570798" y="203123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5680" y="2370506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8582431" y="47578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6" name="TextBox 37"/>
          <p:cNvSpPr txBox="1"/>
          <p:nvPr/>
        </p:nvSpPr>
        <p:spPr>
          <a:xfrm>
            <a:off x="8657899" y="5097097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570798" y="47578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8" name="TextBox 43"/>
          <p:cNvSpPr txBox="1"/>
          <p:nvPr/>
        </p:nvSpPr>
        <p:spPr>
          <a:xfrm>
            <a:off x="995680" y="5097097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5"/>
          <p:cNvSpPr/>
          <p:nvPr/>
        </p:nvSpPr>
        <p:spPr bwMode="auto">
          <a:xfrm>
            <a:off x="5229435" y="3078981"/>
            <a:ext cx="1584595" cy="1944276"/>
          </a:xfrm>
          <a:custGeom>
            <a:avLst/>
            <a:gdLst/>
            <a:ahLst/>
            <a:cxnLst>
              <a:cxn ang="0">
                <a:pos x="169" y="528"/>
              </a:cxn>
              <a:cxn ang="0">
                <a:pos x="121" y="430"/>
              </a:cxn>
              <a:cxn ang="0">
                <a:pos x="54" y="428"/>
              </a:cxn>
              <a:cxn ang="0">
                <a:pos x="46" y="390"/>
              </a:cxn>
              <a:cxn ang="0">
                <a:pos x="28" y="376"/>
              </a:cxn>
              <a:cxn ang="0">
                <a:pos x="42" y="366"/>
              </a:cxn>
              <a:cxn ang="0">
                <a:pos x="24" y="356"/>
              </a:cxn>
              <a:cxn ang="0">
                <a:pos x="19" y="332"/>
              </a:cxn>
              <a:cxn ang="0">
                <a:pos x="9" y="305"/>
              </a:cxn>
              <a:cxn ang="0">
                <a:pos x="49" y="233"/>
              </a:cxn>
              <a:cxn ang="0">
                <a:pos x="133" y="58"/>
              </a:cxn>
              <a:cxn ang="0">
                <a:pos x="404" y="174"/>
              </a:cxn>
              <a:cxn ang="0">
                <a:pos x="336" y="387"/>
              </a:cxn>
              <a:cxn ang="0">
                <a:pos x="347" y="534"/>
              </a:cxn>
              <a:cxn ang="0">
                <a:pos x="168" y="534"/>
              </a:cxn>
              <a:cxn ang="0">
                <a:pos x="169" y="528"/>
              </a:cxn>
            </a:cxnLst>
            <a:rect l="0" t="0" r="r" b="b"/>
            <a:pathLst>
              <a:path w="436" h="534">
                <a:moveTo>
                  <a:pt x="169" y="528"/>
                </a:moveTo>
                <a:cubicBezTo>
                  <a:pt x="169" y="528"/>
                  <a:pt x="171" y="428"/>
                  <a:pt x="121" y="430"/>
                </a:cubicBezTo>
                <a:cubicBezTo>
                  <a:pt x="71" y="432"/>
                  <a:pt x="66" y="446"/>
                  <a:pt x="54" y="428"/>
                </a:cubicBezTo>
                <a:cubicBezTo>
                  <a:pt x="42" y="409"/>
                  <a:pt x="54" y="398"/>
                  <a:pt x="46" y="390"/>
                </a:cubicBezTo>
                <a:cubicBezTo>
                  <a:pt x="46" y="390"/>
                  <a:pt x="28" y="384"/>
                  <a:pt x="28" y="376"/>
                </a:cubicBezTo>
                <a:cubicBezTo>
                  <a:pt x="28" y="368"/>
                  <a:pt x="42" y="366"/>
                  <a:pt x="42" y="366"/>
                </a:cubicBezTo>
                <a:cubicBezTo>
                  <a:pt x="42" y="366"/>
                  <a:pt x="24" y="365"/>
                  <a:pt x="24" y="356"/>
                </a:cubicBezTo>
                <a:cubicBezTo>
                  <a:pt x="23" y="348"/>
                  <a:pt x="33" y="338"/>
                  <a:pt x="19" y="332"/>
                </a:cubicBezTo>
                <a:cubicBezTo>
                  <a:pt x="5" y="326"/>
                  <a:pt x="0" y="320"/>
                  <a:pt x="9" y="305"/>
                </a:cubicBezTo>
                <a:cubicBezTo>
                  <a:pt x="18" y="290"/>
                  <a:pt x="52" y="251"/>
                  <a:pt x="49" y="233"/>
                </a:cubicBezTo>
                <a:cubicBezTo>
                  <a:pt x="46" y="216"/>
                  <a:pt x="29" y="117"/>
                  <a:pt x="133" y="58"/>
                </a:cubicBezTo>
                <a:cubicBezTo>
                  <a:pt x="238" y="0"/>
                  <a:pt x="372" y="49"/>
                  <a:pt x="404" y="174"/>
                </a:cubicBezTo>
                <a:cubicBezTo>
                  <a:pt x="436" y="300"/>
                  <a:pt x="336" y="387"/>
                  <a:pt x="336" y="387"/>
                </a:cubicBezTo>
                <a:cubicBezTo>
                  <a:pt x="336" y="387"/>
                  <a:pt x="302" y="480"/>
                  <a:pt x="347" y="534"/>
                </a:cubicBezTo>
                <a:cubicBezTo>
                  <a:pt x="168" y="534"/>
                  <a:pt x="168" y="534"/>
                  <a:pt x="168" y="534"/>
                </a:cubicBezTo>
                <a:lnTo>
                  <a:pt x="169" y="528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55" name="Freeform 94"/>
          <p:cNvSpPr/>
          <p:nvPr/>
        </p:nvSpPr>
        <p:spPr bwMode="auto">
          <a:xfrm>
            <a:off x="5838349" y="3453921"/>
            <a:ext cx="424680" cy="307836"/>
          </a:xfrm>
          <a:custGeom>
            <a:avLst/>
            <a:gdLst/>
            <a:ahLst/>
            <a:cxnLst>
              <a:cxn ang="0">
                <a:pos x="241" y="389"/>
              </a:cxn>
              <a:cxn ang="0">
                <a:pos x="410" y="422"/>
              </a:cxn>
              <a:cxn ang="0">
                <a:pos x="517" y="385"/>
              </a:cxn>
              <a:cxn ang="0">
                <a:pos x="626" y="183"/>
              </a:cxn>
              <a:cxn ang="0">
                <a:pos x="473" y="18"/>
              </a:cxn>
              <a:cxn ang="0">
                <a:pos x="305" y="99"/>
              </a:cxn>
              <a:cxn ang="0">
                <a:pos x="286" y="112"/>
              </a:cxn>
              <a:cxn ang="0">
                <a:pos x="265" y="102"/>
              </a:cxn>
              <a:cxn ang="0">
                <a:pos x="115" y="81"/>
              </a:cxn>
              <a:cxn ang="0">
                <a:pos x="0" y="197"/>
              </a:cxn>
              <a:cxn ang="0">
                <a:pos x="15" y="207"/>
              </a:cxn>
              <a:cxn ang="0">
                <a:pos x="144" y="456"/>
              </a:cxn>
              <a:cxn ang="0">
                <a:pos x="241" y="389"/>
              </a:cxn>
            </a:cxnLst>
            <a:rect l="0" t="0" r="r" b="b"/>
            <a:pathLst>
              <a:path w="630" h="456">
                <a:moveTo>
                  <a:pt x="241" y="389"/>
                </a:moveTo>
                <a:cubicBezTo>
                  <a:pt x="322" y="372"/>
                  <a:pt x="383" y="404"/>
                  <a:pt x="410" y="422"/>
                </a:cubicBezTo>
                <a:cubicBezTo>
                  <a:pt x="430" y="411"/>
                  <a:pt x="469" y="392"/>
                  <a:pt x="517" y="385"/>
                </a:cubicBezTo>
                <a:cubicBezTo>
                  <a:pt x="518" y="326"/>
                  <a:pt x="543" y="229"/>
                  <a:pt x="626" y="183"/>
                </a:cubicBezTo>
                <a:cubicBezTo>
                  <a:pt x="630" y="140"/>
                  <a:pt x="596" y="38"/>
                  <a:pt x="473" y="18"/>
                </a:cubicBezTo>
                <a:cubicBezTo>
                  <a:pt x="360" y="0"/>
                  <a:pt x="308" y="95"/>
                  <a:pt x="305" y="99"/>
                </a:cubicBezTo>
                <a:cubicBezTo>
                  <a:pt x="302" y="106"/>
                  <a:pt x="294" y="111"/>
                  <a:pt x="286" y="112"/>
                </a:cubicBezTo>
                <a:cubicBezTo>
                  <a:pt x="278" y="112"/>
                  <a:pt x="270" y="109"/>
                  <a:pt x="265" y="102"/>
                </a:cubicBezTo>
                <a:cubicBezTo>
                  <a:pt x="263" y="100"/>
                  <a:pt x="226" y="54"/>
                  <a:pt x="115" y="81"/>
                </a:cubicBezTo>
                <a:cubicBezTo>
                  <a:pt x="23" y="102"/>
                  <a:pt x="4" y="172"/>
                  <a:pt x="0" y="197"/>
                </a:cubicBezTo>
                <a:cubicBezTo>
                  <a:pt x="5" y="200"/>
                  <a:pt x="10" y="203"/>
                  <a:pt x="15" y="207"/>
                </a:cubicBezTo>
                <a:cubicBezTo>
                  <a:pt x="108" y="274"/>
                  <a:pt x="136" y="382"/>
                  <a:pt x="144" y="456"/>
                </a:cubicBezTo>
                <a:cubicBezTo>
                  <a:pt x="163" y="426"/>
                  <a:pt x="194" y="398"/>
                  <a:pt x="241" y="3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8" name="Freeform 95"/>
          <p:cNvSpPr/>
          <p:nvPr/>
        </p:nvSpPr>
        <p:spPr bwMode="auto">
          <a:xfrm>
            <a:off x="5493443" y="3277532"/>
            <a:ext cx="1153826" cy="1031365"/>
          </a:xfrm>
          <a:custGeom>
            <a:avLst/>
            <a:gdLst/>
            <a:ahLst/>
            <a:cxnLst>
              <a:cxn ang="0">
                <a:pos x="1586" y="533"/>
              </a:cxn>
              <a:cxn ang="0">
                <a:pos x="1180" y="215"/>
              </a:cxn>
              <a:cxn ang="0">
                <a:pos x="327" y="309"/>
              </a:cxn>
              <a:cxn ang="0">
                <a:pos x="446" y="934"/>
              </a:cxn>
              <a:cxn ang="0">
                <a:pos x="498" y="508"/>
              </a:cxn>
              <a:cxn ang="0">
                <a:pos x="264" y="643"/>
              </a:cxn>
              <a:cxn ang="0">
                <a:pos x="415" y="697"/>
              </a:cxn>
              <a:cxn ang="0">
                <a:pos x="434" y="741"/>
              </a:cxn>
              <a:cxn ang="0">
                <a:pos x="219" y="660"/>
              </a:cxn>
              <a:cxn ang="0">
                <a:pos x="466" y="438"/>
              </a:cxn>
              <a:cxn ang="0">
                <a:pos x="790" y="314"/>
              </a:cxn>
              <a:cxn ang="0">
                <a:pos x="1145" y="323"/>
              </a:cxn>
              <a:cxn ang="0">
                <a:pos x="1449" y="496"/>
              </a:cxn>
              <a:cxn ang="0">
                <a:pos x="1556" y="882"/>
              </a:cxn>
              <a:cxn ang="0">
                <a:pos x="1272" y="974"/>
              </a:cxn>
              <a:cxn ang="0">
                <a:pos x="807" y="1047"/>
              </a:cxn>
              <a:cxn ang="0">
                <a:pos x="717" y="974"/>
              </a:cxn>
              <a:cxn ang="0">
                <a:pos x="760" y="954"/>
              </a:cxn>
              <a:cxn ang="0">
                <a:pos x="942" y="931"/>
              </a:cxn>
              <a:cxn ang="0">
                <a:pos x="1454" y="953"/>
              </a:cxn>
              <a:cxn ang="0">
                <a:pos x="1460" y="727"/>
              </a:cxn>
              <a:cxn ang="0">
                <a:pos x="1415" y="530"/>
              </a:cxn>
              <a:cxn ang="0">
                <a:pos x="1076" y="644"/>
              </a:cxn>
              <a:cxn ang="0">
                <a:pos x="1264" y="785"/>
              </a:cxn>
              <a:cxn ang="0">
                <a:pos x="934" y="733"/>
              </a:cxn>
              <a:cxn ang="0">
                <a:pos x="762" y="698"/>
              </a:cxn>
              <a:cxn ang="0">
                <a:pos x="649" y="831"/>
              </a:cxn>
              <a:cxn ang="0">
                <a:pos x="467" y="1053"/>
              </a:cxn>
              <a:cxn ang="0">
                <a:pos x="817" y="1278"/>
              </a:cxn>
              <a:cxn ang="0">
                <a:pos x="1161" y="1148"/>
              </a:cxn>
              <a:cxn ang="0">
                <a:pos x="1107" y="1079"/>
              </a:cxn>
              <a:cxn ang="0">
                <a:pos x="1206" y="1132"/>
              </a:cxn>
              <a:cxn ang="0">
                <a:pos x="1176" y="1277"/>
              </a:cxn>
              <a:cxn ang="0">
                <a:pos x="837" y="1335"/>
              </a:cxn>
              <a:cxn ang="0">
                <a:pos x="1340" y="1413"/>
              </a:cxn>
              <a:cxn ang="0">
                <a:pos x="1704" y="806"/>
              </a:cxn>
            </a:cxnLst>
            <a:rect l="0" t="0" r="r" b="b"/>
            <a:pathLst>
              <a:path w="1711" h="1531">
                <a:moveTo>
                  <a:pt x="1704" y="806"/>
                </a:moveTo>
                <a:cubicBezTo>
                  <a:pt x="1698" y="609"/>
                  <a:pt x="1586" y="533"/>
                  <a:pt x="1586" y="533"/>
                </a:cubicBezTo>
                <a:cubicBezTo>
                  <a:pt x="1586" y="533"/>
                  <a:pt x="1573" y="438"/>
                  <a:pt x="1486" y="336"/>
                </a:cubicBezTo>
                <a:cubicBezTo>
                  <a:pt x="1352" y="188"/>
                  <a:pt x="1180" y="215"/>
                  <a:pt x="1180" y="215"/>
                </a:cubicBezTo>
                <a:cubicBezTo>
                  <a:pt x="959" y="0"/>
                  <a:pt x="732" y="165"/>
                  <a:pt x="732" y="165"/>
                </a:cubicBezTo>
                <a:cubicBezTo>
                  <a:pt x="417" y="62"/>
                  <a:pt x="327" y="309"/>
                  <a:pt x="327" y="309"/>
                </a:cubicBezTo>
                <a:cubicBezTo>
                  <a:pt x="147" y="328"/>
                  <a:pt x="0" y="540"/>
                  <a:pt x="132" y="766"/>
                </a:cubicBezTo>
                <a:cubicBezTo>
                  <a:pt x="233" y="940"/>
                  <a:pt x="382" y="942"/>
                  <a:pt x="446" y="934"/>
                </a:cubicBezTo>
                <a:cubicBezTo>
                  <a:pt x="466" y="879"/>
                  <a:pt x="511" y="818"/>
                  <a:pt x="608" y="791"/>
                </a:cubicBezTo>
                <a:cubicBezTo>
                  <a:pt x="609" y="782"/>
                  <a:pt x="621" y="597"/>
                  <a:pt x="498" y="508"/>
                </a:cubicBezTo>
                <a:cubicBezTo>
                  <a:pt x="424" y="455"/>
                  <a:pt x="342" y="468"/>
                  <a:pt x="297" y="503"/>
                </a:cubicBezTo>
                <a:cubicBezTo>
                  <a:pt x="254" y="536"/>
                  <a:pt x="242" y="587"/>
                  <a:pt x="264" y="643"/>
                </a:cubicBezTo>
                <a:cubicBezTo>
                  <a:pt x="275" y="671"/>
                  <a:pt x="292" y="690"/>
                  <a:pt x="316" y="700"/>
                </a:cubicBezTo>
                <a:cubicBezTo>
                  <a:pt x="361" y="719"/>
                  <a:pt x="415" y="697"/>
                  <a:pt x="415" y="697"/>
                </a:cubicBezTo>
                <a:cubicBezTo>
                  <a:pt x="427" y="692"/>
                  <a:pt x="441" y="697"/>
                  <a:pt x="447" y="710"/>
                </a:cubicBezTo>
                <a:cubicBezTo>
                  <a:pt x="452" y="722"/>
                  <a:pt x="446" y="736"/>
                  <a:pt x="434" y="741"/>
                </a:cubicBezTo>
                <a:cubicBezTo>
                  <a:pt x="431" y="742"/>
                  <a:pt x="361" y="771"/>
                  <a:pt x="297" y="744"/>
                </a:cubicBezTo>
                <a:cubicBezTo>
                  <a:pt x="262" y="730"/>
                  <a:pt x="235" y="701"/>
                  <a:pt x="219" y="660"/>
                </a:cubicBezTo>
                <a:cubicBezTo>
                  <a:pt x="189" y="584"/>
                  <a:pt x="208" y="511"/>
                  <a:pt x="268" y="465"/>
                </a:cubicBezTo>
                <a:cubicBezTo>
                  <a:pt x="323" y="422"/>
                  <a:pt x="398" y="413"/>
                  <a:pt x="466" y="438"/>
                </a:cubicBezTo>
                <a:cubicBezTo>
                  <a:pt x="478" y="387"/>
                  <a:pt x="518" y="319"/>
                  <a:pt x="614" y="296"/>
                </a:cubicBezTo>
                <a:cubicBezTo>
                  <a:pt x="707" y="274"/>
                  <a:pt x="762" y="295"/>
                  <a:pt x="790" y="314"/>
                </a:cubicBezTo>
                <a:cubicBezTo>
                  <a:pt x="824" y="270"/>
                  <a:pt x="893" y="217"/>
                  <a:pt x="992" y="233"/>
                </a:cubicBezTo>
                <a:cubicBezTo>
                  <a:pt x="1074" y="246"/>
                  <a:pt x="1121" y="289"/>
                  <a:pt x="1145" y="323"/>
                </a:cubicBezTo>
                <a:cubicBezTo>
                  <a:pt x="1168" y="355"/>
                  <a:pt x="1182" y="392"/>
                  <a:pt x="1185" y="426"/>
                </a:cubicBezTo>
                <a:cubicBezTo>
                  <a:pt x="1278" y="403"/>
                  <a:pt x="1386" y="432"/>
                  <a:pt x="1449" y="496"/>
                </a:cubicBezTo>
                <a:cubicBezTo>
                  <a:pt x="1501" y="549"/>
                  <a:pt x="1519" y="621"/>
                  <a:pt x="1500" y="699"/>
                </a:cubicBezTo>
                <a:cubicBezTo>
                  <a:pt x="1524" y="723"/>
                  <a:pt x="1570" y="782"/>
                  <a:pt x="1556" y="882"/>
                </a:cubicBezTo>
                <a:cubicBezTo>
                  <a:pt x="1549" y="935"/>
                  <a:pt x="1520" y="976"/>
                  <a:pt x="1474" y="997"/>
                </a:cubicBezTo>
                <a:cubicBezTo>
                  <a:pt x="1416" y="1024"/>
                  <a:pt x="1336" y="1015"/>
                  <a:pt x="1272" y="974"/>
                </a:cubicBezTo>
                <a:cubicBezTo>
                  <a:pt x="1180" y="916"/>
                  <a:pt x="1038" y="913"/>
                  <a:pt x="972" y="968"/>
                </a:cubicBezTo>
                <a:cubicBezTo>
                  <a:pt x="922" y="1010"/>
                  <a:pt x="863" y="1052"/>
                  <a:pt x="807" y="1047"/>
                </a:cubicBezTo>
                <a:cubicBezTo>
                  <a:pt x="803" y="1047"/>
                  <a:pt x="799" y="1046"/>
                  <a:pt x="794" y="1045"/>
                </a:cubicBezTo>
                <a:cubicBezTo>
                  <a:pt x="762" y="1038"/>
                  <a:pt x="735" y="1014"/>
                  <a:pt x="717" y="974"/>
                </a:cubicBezTo>
                <a:cubicBezTo>
                  <a:pt x="711" y="962"/>
                  <a:pt x="716" y="948"/>
                  <a:pt x="728" y="942"/>
                </a:cubicBezTo>
                <a:cubicBezTo>
                  <a:pt x="740" y="937"/>
                  <a:pt x="754" y="942"/>
                  <a:pt x="760" y="954"/>
                </a:cubicBezTo>
                <a:cubicBezTo>
                  <a:pt x="772" y="980"/>
                  <a:pt x="787" y="994"/>
                  <a:pt x="805" y="998"/>
                </a:cubicBezTo>
                <a:cubicBezTo>
                  <a:pt x="844" y="1007"/>
                  <a:pt x="902" y="964"/>
                  <a:pt x="942" y="931"/>
                </a:cubicBezTo>
                <a:cubicBezTo>
                  <a:pt x="1024" y="862"/>
                  <a:pt x="1187" y="864"/>
                  <a:pt x="1297" y="934"/>
                </a:cubicBezTo>
                <a:cubicBezTo>
                  <a:pt x="1348" y="966"/>
                  <a:pt x="1410" y="974"/>
                  <a:pt x="1454" y="953"/>
                </a:cubicBezTo>
                <a:cubicBezTo>
                  <a:pt x="1485" y="939"/>
                  <a:pt x="1504" y="912"/>
                  <a:pt x="1509" y="876"/>
                </a:cubicBezTo>
                <a:cubicBezTo>
                  <a:pt x="1523" y="774"/>
                  <a:pt x="1460" y="728"/>
                  <a:pt x="1460" y="727"/>
                </a:cubicBezTo>
                <a:cubicBezTo>
                  <a:pt x="1451" y="721"/>
                  <a:pt x="1448" y="711"/>
                  <a:pt x="1450" y="701"/>
                </a:cubicBezTo>
                <a:cubicBezTo>
                  <a:pt x="1470" y="633"/>
                  <a:pt x="1458" y="574"/>
                  <a:pt x="1415" y="530"/>
                </a:cubicBezTo>
                <a:cubicBezTo>
                  <a:pt x="1363" y="476"/>
                  <a:pt x="1272" y="453"/>
                  <a:pt x="1195" y="473"/>
                </a:cubicBezTo>
                <a:cubicBezTo>
                  <a:pt x="1093" y="499"/>
                  <a:pt x="1078" y="609"/>
                  <a:pt x="1076" y="644"/>
                </a:cubicBezTo>
                <a:cubicBezTo>
                  <a:pt x="1136" y="647"/>
                  <a:pt x="1204" y="674"/>
                  <a:pt x="1267" y="751"/>
                </a:cubicBezTo>
                <a:cubicBezTo>
                  <a:pt x="1275" y="762"/>
                  <a:pt x="1274" y="777"/>
                  <a:pt x="1264" y="785"/>
                </a:cubicBezTo>
                <a:cubicBezTo>
                  <a:pt x="1253" y="794"/>
                  <a:pt x="1238" y="792"/>
                  <a:pt x="1230" y="782"/>
                </a:cubicBezTo>
                <a:cubicBezTo>
                  <a:pt x="1095" y="617"/>
                  <a:pt x="941" y="728"/>
                  <a:pt x="934" y="733"/>
                </a:cubicBezTo>
                <a:cubicBezTo>
                  <a:pt x="925" y="740"/>
                  <a:pt x="912" y="739"/>
                  <a:pt x="904" y="732"/>
                </a:cubicBezTo>
                <a:cubicBezTo>
                  <a:pt x="902" y="730"/>
                  <a:pt x="845" y="681"/>
                  <a:pt x="762" y="698"/>
                </a:cubicBezTo>
                <a:cubicBezTo>
                  <a:pt x="683" y="714"/>
                  <a:pt x="669" y="810"/>
                  <a:pt x="669" y="811"/>
                </a:cubicBezTo>
                <a:cubicBezTo>
                  <a:pt x="667" y="821"/>
                  <a:pt x="659" y="829"/>
                  <a:pt x="649" y="831"/>
                </a:cubicBezTo>
                <a:cubicBezTo>
                  <a:pt x="466" y="864"/>
                  <a:pt x="476" y="1025"/>
                  <a:pt x="476" y="1032"/>
                </a:cubicBezTo>
                <a:cubicBezTo>
                  <a:pt x="477" y="1040"/>
                  <a:pt x="473" y="1048"/>
                  <a:pt x="467" y="1053"/>
                </a:cubicBezTo>
                <a:cubicBezTo>
                  <a:pt x="495" y="1292"/>
                  <a:pt x="815" y="1270"/>
                  <a:pt x="815" y="1270"/>
                </a:cubicBezTo>
                <a:cubicBezTo>
                  <a:pt x="816" y="1273"/>
                  <a:pt x="816" y="1276"/>
                  <a:pt x="817" y="1278"/>
                </a:cubicBezTo>
                <a:cubicBezTo>
                  <a:pt x="826" y="1282"/>
                  <a:pt x="1041" y="1363"/>
                  <a:pt x="1138" y="1248"/>
                </a:cubicBezTo>
                <a:cubicBezTo>
                  <a:pt x="1162" y="1208"/>
                  <a:pt x="1170" y="1174"/>
                  <a:pt x="1161" y="1148"/>
                </a:cubicBezTo>
                <a:cubicBezTo>
                  <a:pt x="1151" y="1120"/>
                  <a:pt x="1122" y="1110"/>
                  <a:pt x="1122" y="1110"/>
                </a:cubicBezTo>
                <a:cubicBezTo>
                  <a:pt x="1109" y="1106"/>
                  <a:pt x="1103" y="1092"/>
                  <a:pt x="1107" y="1079"/>
                </a:cubicBezTo>
                <a:cubicBezTo>
                  <a:pt x="1111" y="1067"/>
                  <a:pt x="1125" y="1060"/>
                  <a:pt x="1138" y="1064"/>
                </a:cubicBezTo>
                <a:cubicBezTo>
                  <a:pt x="1140" y="1065"/>
                  <a:pt x="1188" y="1082"/>
                  <a:pt x="1206" y="1132"/>
                </a:cubicBezTo>
                <a:cubicBezTo>
                  <a:pt x="1221" y="1172"/>
                  <a:pt x="1211" y="1220"/>
                  <a:pt x="1178" y="1274"/>
                </a:cubicBezTo>
                <a:cubicBezTo>
                  <a:pt x="1177" y="1275"/>
                  <a:pt x="1177" y="1276"/>
                  <a:pt x="1176" y="1277"/>
                </a:cubicBezTo>
                <a:cubicBezTo>
                  <a:pt x="1116" y="1350"/>
                  <a:pt x="1024" y="1363"/>
                  <a:pt x="946" y="1356"/>
                </a:cubicBezTo>
                <a:cubicBezTo>
                  <a:pt x="903" y="1353"/>
                  <a:pt x="864" y="1343"/>
                  <a:pt x="837" y="1335"/>
                </a:cubicBezTo>
                <a:cubicBezTo>
                  <a:pt x="893" y="1460"/>
                  <a:pt x="1019" y="1517"/>
                  <a:pt x="1153" y="1523"/>
                </a:cubicBezTo>
                <a:cubicBezTo>
                  <a:pt x="1310" y="1531"/>
                  <a:pt x="1340" y="1413"/>
                  <a:pt x="1340" y="1413"/>
                </a:cubicBezTo>
                <a:cubicBezTo>
                  <a:pt x="1551" y="1329"/>
                  <a:pt x="1506" y="1116"/>
                  <a:pt x="1506" y="1116"/>
                </a:cubicBezTo>
                <a:cubicBezTo>
                  <a:pt x="1594" y="1103"/>
                  <a:pt x="1711" y="1004"/>
                  <a:pt x="1704" y="8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3" name="Oval 10"/>
          <p:cNvSpPr>
            <a:spLocks noChangeArrowheads="1"/>
          </p:cNvSpPr>
          <p:nvPr/>
        </p:nvSpPr>
        <p:spPr bwMode="auto">
          <a:xfrm rot="2441522">
            <a:off x="7392165" y="2356535"/>
            <a:ext cx="437990" cy="439481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5" name="Freeform 11"/>
          <p:cNvSpPr/>
          <p:nvPr/>
        </p:nvSpPr>
        <p:spPr bwMode="auto">
          <a:xfrm rot="2441522">
            <a:off x="7356509" y="2673999"/>
            <a:ext cx="114712" cy="1057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71"/>
              </a:cxn>
              <a:cxn ang="0">
                <a:pos x="77" y="13"/>
              </a:cxn>
              <a:cxn ang="0">
                <a:pos x="0" y="0"/>
              </a:cxn>
            </a:cxnLst>
            <a:rect l="0" t="0" r="r" b="b"/>
            <a:pathLst>
              <a:path w="77" h="71">
                <a:moveTo>
                  <a:pt x="0" y="0"/>
                </a:moveTo>
                <a:lnTo>
                  <a:pt x="8" y="71"/>
                </a:lnTo>
                <a:lnTo>
                  <a:pt x="77" y="13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91" name="Freeform 65"/>
          <p:cNvSpPr>
            <a:spLocks noEditPoints="1"/>
          </p:cNvSpPr>
          <p:nvPr/>
        </p:nvSpPr>
        <p:spPr bwMode="auto">
          <a:xfrm>
            <a:off x="7477187" y="2428361"/>
            <a:ext cx="245512" cy="272982"/>
          </a:xfrm>
          <a:custGeom>
            <a:avLst/>
            <a:gdLst/>
            <a:ahLst/>
            <a:cxnLst>
              <a:cxn ang="0">
                <a:pos x="151" y="125"/>
              </a:cxn>
              <a:cxn ang="0">
                <a:pos x="144" y="120"/>
              </a:cxn>
              <a:cxn ang="0">
                <a:pos x="107" y="104"/>
              </a:cxn>
              <a:cxn ang="0">
                <a:pos x="105" y="102"/>
              </a:cxn>
              <a:cxn ang="0">
                <a:pos x="102" y="95"/>
              </a:cxn>
              <a:cxn ang="0">
                <a:pos x="100" y="91"/>
              </a:cxn>
              <a:cxn ang="0">
                <a:pos x="99" y="89"/>
              </a:cxn>
              <a:cxn ang="0">
                <a:pos x="102" y="73"/>
              </a:cxn>
              <a:cxn ang="0">
                <a:pos x="102" y="72"/>
              </a:cxn>
              <a:cxn ang="0">
                <a:pos x="108" y="57"/>
              </a:cxn>
              <a:cxn ang="0">
                <a:pos x="108" y="57"/>
              </a:cxn>
              <a:cxn ang="0">
                <a:pos x="109" y="47"/>
              </a:cxn>
              <a:cxn ang="0">
                <a:pos x="108" y="45"/>
              </a:cxn>
              <a:cxn ang="0">
                <a:pos x="106" y="42"/>
              </a:cxn>
              <a:cxn ang="0">
                <a:pos x="106" y="27"/>
              </a:cxn>
              <a:cxn ang="0">
                <a:pos x="102" y="17"/>
              </a:cxn>
              <a:cxn ang="0">
                <a:pos x="97" y="13"/>
              </a:cxn>
              <a:cxn ang="0">
                <a:pos x="97" y="13"/>
              </a:cxn>
              <a:cxn ang="0">
                <a:pos x="95" y="6"/>
              </a:cxn>
              <a:cxn ang="0">
                <a:pos x="99" y="4"/>
              </a:cxn>
              <a:cxn ang="0">
                <a:pos x="83" y="3"/>
              </a:cxn>
              <a:cxn ang="0">
                <a:pos x="82" y="3"/>
              </a:cxn>
              <a:cxn ang="0">
                <a:pos x="79" y="4"/>
              </a:cxn>
              <a:cxn ang="0">
                <a:pos x="59" y="13"/>
              </a:cxn>
              <a:cxn ang="0">
                <a:pos x="51" y="25"/>
              </a:cxn>
              <a:cxn ang="0">
                <a:pos x="51" y="34"/>
              </a:cxn>
              <a:cxn ang="0">
                <a:pos x="51" y="42"/>
              </a:cxn>
              <a:cxn ang="0">
                <a:pos x="50" y="44"/>
              </a:cxn>
              <a:cxn ang="0">
                <a:pos x="48" y="48"/>
              </a:cxn>
              <a:cxn ang="0">
                <a:pos x="49" y="51"/>
              </a:cxn>
              <a:cxn ang="0">
                <a:pos x="51" y="59"/>
              </a:cxn>
              <a:cxn ang="0">
                <a:pos x="53" y="66"/>
              </a:cxn>
              <a:cxn ang="0">
                <a:pos x="58" y="77"/>
              </a:cxn>
              <a:cxn ang="0">
                <a:pos x="59" y="79"/>
              </a:cxn>
              <a:cxn ang="0">
                <a:pos x="58" y="89"/>
              </a:cxn>
              <a:cxn ang="0">
                <a:pos x="57" y="91"/>
              </a:cxn>
              <a:cxn ang="0">
                <a:pos x="54" y="95"/>
              </a:cxn>
              <a:cxn ang="0">
                <a:pos x="51" y="102"/>
              </a:cxn>
              <a:cxn ang="0">
                <a:pos x="50" y="103"/>
              </a:cxn>
              <a:cxn ang="0">
                <a:pos x="38" y="108"/>
              </a:cxn>
              <a:cxn ang="0">
                <a:pos x="25" y="114"/>
              </a:cxn>
              <a:cxn ang="0">
                <a:pos x="13" y="120"/>
              </a:cxn>
              <a:cxn ang="0">
                <a:pos x="6" y="125"/>
              </a:cxn>
              <a:cxn ang="0">
                <a:pos x="0" y="149"/>
              </a:cxn>
              <a:cxn ang="0">
                <a:pos x="61" y="170"/>
              </a:cxn>
              <a:cxn ang="0">
                <a:pos x="61" y="170"/>
              </a:cxn>
              <a:cxn ang="0">
                <a:pos x="90" y="171"/>
              </a:cxn>
              <a:cxn ang="0">
                <a:pos x="97" y="169"/>
              </a:cxn>
              <a:cxn ang="0">
                <a:pos x="157" y="149"/>
              </a:cxn>
              <a:cxn ang="0">
                <a:pos x="151" y="125"/>
              </a:cxn>
              <a:cxn ang="0">
                <a:pos x="62" y="158"/>
              </a:cxn>
              <a:cxn ang="0">
                <a:pos x="62" y="157"/>
              </a:cxn>
              <a:cxn ang="0">
                <a:pos x="62" y="157"/>
              </a:cxn>
              <a:cxn ang="0">
                <a:pos x="62" y="158"/>
              </a:cxn>
            </a:cxnLst>
            <a:rect l="0" t="0" r="r" b="b"/>
            <a:pathLst>
              <a:path w="157" h="175">
                <a:moveTo>
                  <a:pt x="151" y="125"/>
                </a:moveTo>
                <a:cubicBezTo>
                  <a:pt x="149" y="123"/>
                  <a:pt x="147" y="121"/>
                  <a:pt x="144" y="120"/>
                </a:cubicBezTo>
                <a:cubicBezTo>
                  <a:pt x="132" y="114"/>
                  <a:pt x="120" y="109"/>
                  <a:pt x="107" y="104"/>
                </a:cubicBezTo>
                <a:cubicBezTo>
                  <a:pt x="106" y="103"/>
                  <a:pt x="105" y="103"/>
                  <a:pt x="105" y="102"/>
                </a:cubicBezTo>
                <a:cubicBezTo>
                  <a:pt x="104" y="99"/>
                  <a:pt x="103" y="97"/>
                  <a:pt x="102" y="95"/>
                </a:cubicBezTo>
                <a:cubicBezTo>
                  <a:pt x="102" y="93"/>
                  <a:pt x="101" y="92"/>
                  <a:pt x="100" y="91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4"/>
                  <a:pt x="97" y="78"/>
                  <a:pt x="102" y="73"/>
                </a:cubicBezTo>
                <a:cubicBezTo>
                  <a:pt x="102" y="73"/>
                  <a:pt x="102" y="73"/>
                  <a:pt x="102" y="72"/>
                </a:cubicBezTo>
                <a:cubicBezTo>
                  <a:pt x="104" y="68"/>
                  <a:pt x="105" y="62"/>
                  <a:pt x="108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08" y="54"/>
                  <a:pt x="108" y="50"/>
                  <a:pt x="109" y="47"/>
                </a:cubicBezTo>
                <a:cubicBezTo>
                  <a:pt x="109" y="46"/>
                  <a:pt x="108" y="46"/>
                  <a:pt x="108" y="45"/>
                </a:cubicBezTo>
                <a:cubicBezTo>
                  <a:pt x="106" y="45"/>
                  <a:pt x="106" y="43"/>
                  <a:pt x="106" y="42"/>
                </a:cubicBezTo>
                <a:cubicBezTo>
                  <a:pt x="106" y="35"/>
                  <a:pt x="106" y="34"/>
                  <a:pt x="106" y="27"/>
                </a:cubicBezTo>
                <a:cubicBezTo>
                  <a:pt x="106" y="24"/>
                  <a:pt x="105" y="20"/>
                  <a:pt x="102" y="17"/>
                </a:cubicBezTo>
                <a:cubicBezTo>
                  <a:pt x="100" y="16"/>
                  <a:pt x="99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7" y="13"/>
                  <a:pt x="92" y="9"/>
                  <a:pt x="95" y="6"/>
                </a:cubicBezTo>
                <a:cubicBezTo>
                  <a:pt x="96" y="4"/>
                  <a:pt x="99" y="4"/>
                  <a:pt x="99" y="4"/>
                </a:cubicBezTo>
                <a:cubicBezTo>
                  <a:pt x="99" y="4"/>
                  <a:pt x="95" y="0"/>
                  <a:pt x="83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1" y="3"/>
                  <a:pt x="80" y="4"/>
                  <a:pt x="79" y="4"/>
                </a:cubicBezTo>
                <a:cubicBezTo>
                  <a:pt x="72" y="6"/>
                  <a:pt x="65" y="8"/>
                  <a:pt x="59" y="13"/>
                </a:cubicBezTo>
                <a:cubicBezTo>
                  <a:pt x="55" y="16"/>
                  <a:pt x="52" y="20"/>
                  <a:pt x="51" y="25"/>
                </a:cubicBezTo>
                <a:cubicBezTo>
                  <a:pt x="51" y="28"/>
                  <a:pt x="51" y="31"/>
                  <a:pt x="51" y="34"/>
                </a:cubicBezTo>
                <a:cubicBezTo>
                  <a:pt x="51" y="38"/>
                  <a:pt x="51" y="37"/>
                  <a:pt x="51" y="42"/>
                </a:cubicBezTo>
                <a:cubicBezTo>
                  <a:pt x="51" y="43"/>
                  <a:pt x="51" y="44"/>
                  <a:pt x="50" y="44"/>
                </a:cubicBezTo>
                <a:cubicBezTo>
                  <a:pt x="48" y="45"/>
                  <a:pt x="48" y="46"/>
                  <a:pt x="48" y="48"/>
                </a:cubicBezTo>
                <a:cubicBezTo>
                  <a:pt x="49" y="49"/>
                  <a:pt x="48" y="50"/>
                  <a:pt x="49" y="51"/>
                </a:cubicBezTo>
                <a:cubicBezTo>
                  <a:pt x="49" y="54"/>
                  <a:pt x="50" y="57"/>
                  <a:pt x="51" y="59"/>
                </a:cubicBezTo>
                <a:cubicBezTo>
                  <a:pt x="51" y="62"/>
                  <a:pt x="53" y="64"/>
                  <a:pt x="53" y="66"/>
                </a:cubicBezTo>
                <a:cubicBezTo>
                  <a:pt x="54" y="70"/>
                  <a:pt x="55" y="74"/>
                  <a:pt x="58" y="77"/>
                </a:cubicBezTo>
                <a:cubicBezTo>
                  <a:pt x="59" y="78"/>
                  <a:pt x="59" y="79"/>
                  <a:pt x="59" y="79"/>
                </a:cubicBezTo>
                <a:cubicBezTo>
                  <a:pt x="59" y="83"/>
                  <a:pt x="58" y="86"/>
                  <a:pt x="58" y="89"/>
                </a:cubicBezTo>
                <a:cubicBezTo>
                  <a:pt x="58" y="90"/>
                  <a:pt x="57" y="91"/>
                  <a:pt x="57" y="91"/>
                </a:cubicBezTo>
                <a:cubicBezTo>
                  <a:pt x="54" y="91"/>
                  <a:pt x="54" y="93"/>
                  <a:pt x="54" y="95"/>
                </a:cubicBezTo>
                <a:cubicBezTo>
                  <a:pt x="53" y="97"/>
                  <a:pt x="52" y="99"/>
                  <a:pt x="51" y="102"/>
                </a:cubicBezTo>
                <a:cubicBezTo>
                  <a:pt x="51" y="102"/>
                  <a:pt x="50" y="103"/>
                  <a:pt x="50" y="103"/>
                </a:cubicBezTo>
                <a:cubicBezTo>
                  <a:pt x="46" y="105"/>
                  <a:pt x="42" y="107"/>
                  <a:pt x="38" y="108"/>
                </a:cubicBezTo>
                <a:cubicBezTo>
                  <a:pt x="33" y="110"/>
                  <a:pt x="29" y="112"/>
                  <a:pt x="25" y="114"/>
                </a:cubicBezTo>
                <a:cubicBezTo>
                  <a:pt x="21" y="116"/>
                  <a:pt x="17" y="118"/>
                  <a:pt x="13" y="120"/>
                </a:cubicBezTo>
                <a:cubicBezTo>
                  <a:pt x="10" y="122"/>
                  <a:pt x="8" y="123"/>
                  <a:pt x="6" y="125"/>
                </a:cubicBezTo>
                <a:cubicBezTo>
                  <a:pt x="0" y="149"/>
                  <a:pt x="0" y="149"/>
                  <a:pt x="0" y="149"/>
                </a:cubicBezTo>
                <a:cubicBezTo>
                  <a:pt x="24" y="149"/>
                  <a:pt x="39" y="165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61" y="170"/>
                  <a:pt x="77" y="175"/>
                  <a:pt x="90" y="171"/>
                </a:cubicBezTo>
                <a:cubicBezTo>
                  <a:pt x="93" y="171"/>
                  <a:pt x="95" y="170"/>
                  <a:pt x="97" y="169"/>
                </a:cubicBezTo>
                <a:cubicBezTo>
                  <a:pt x="117" y="162"/>
                  <a:pt x="143" y="149"/>
                  <a:pt x="157" y="149"/>
                </a:cubicBezTo>
                <a:lnTo>
                  <a:pt x="151" y="125"/>
                </a:lnTo>
                <a:close/>
                <a:moveTo>
                  <a:pt x="62" y="158"/>
                </a:moveTo>
                <a:cubicBezTo>
                  <a:pt x="62" y="157"/>
                  <a:pt x="62" y="157"/>
                  <a:pt x="62" y="157"/>
                </a:cubicBezTo>
                <a:cubicBezTo>
                  <a:pt x="62" y="157"/>
                  <a:pt x="62" y="157"/>
                  <a:pt x="62" y="157"/>
                </a:cubicBezTo>
                <a:lnTo>
                  <a:pt x="62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22" name="Oval 26"/>
          <p:cNvSpPr>
            <a:spLocks noChangeArrowheads="1"/>
          </p:cNvSpPr>
          <p:nvPr/>
        </p:nvSpPr>
        <p:spPr bwMode="auto">
          <a:xfrm rot="17999093">
            <a:off x="3750685" y="3080396"/>
            <a:ext cx="377487" cy="378831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23" name="Freeform 27"/>
          <p:cNvSpPr/>
          <p:nvPr/>
        </p:nvSpPr>
        <p:spPr bwMode="auto">
          <a:xfrm rot="17999093">
            <a:off x="4093912" y="3289221"/>
            <a:ext cx="96722" cy="9135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7" y="68"/>
              </a:cxn>
              <a:cxn ang="0">
                <a:pos x="0" y="11"/>
              </a:cxn>
              <a:cxn ang="0">
                <a:pos x="72" y="0"/>
              </a:cxn>
            </a:cxnLst>
            <a:rect l="0" t="0" r="r" b="b"/>
            <a:pathLst>
              <a:path w="72" h="68">
                <a:moveTo>
                  <a:pt x="72" y="0"/>
                </a:moveTo>
                <a:lnTo>
                  <a:pt x="67" y="68"/>
                </a:lnTo>
                <a:lnTo>
                  <a:pt x="0" y="11"/>
                </a:lnTo>
                <a:lnTo>
                  <a:pt x="72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19" name="Freeform 145"/>
          <p:cNvSpPr/>
          <p:nvPr/>
        </p:nvSpPr>
        <p:spPr bwMode="auto">
          <a:xfrm>
            <a:off x="3832627" y="3167431"/>
            <a:ext cx="205587" cy="17728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9" name="Oval 20"/>
          <p:cNvSpPr>
            <a:spLocks noChangeArrowheads="1"/>
          </p:cNvSpPr>
          <p:nvPr/>
        </p:nvSpPr>
        <p:spPr bwMode="auto">
          <a:xfrm rot="19549848">
            <a:off x="4525263" y="2245790"/>
            <a:ext cx="420113" cy="420113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90" name="Freeform 21"/>
          <p:cNvSpPr/>
          <p:nvPr/>
        </p:nvSpPr>
        <p:spPr bwMode="auto">
          <a:xfrm rot="19549848">
            <a:off x="4853287" y="2567800"/>
            <a:ext cx="107263" cy="101304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5" y="68"/>
              </a:cxn>
              <a:cxn ang="0">
                <a:pos x="0" y="11"/>
              </a:cxn>
              <a:cxn ang="0">
                <a:pos x="72" y="0"/>
              </a:cxn>
            </a:cxnLst>
            <a:rect l="0" t="0" r="r" b="b"/>
            <a:pathLst>
              <a:path w="72" h="68">
                <a:moveTo>
                  <a:pt x="72" y="0"/>
                </a:moveTo>
                <a:lnTo>
                  <a:pt x="65" y="68"/>
                </a:lnTo>
                <a:lnTo>
                  <a:pt x="0" y="11"/>
                </a:lnTo>
                <a:lnTo>
                  <a:pt x="72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21" name="Freeform 64"/>
          <p:cNvSpPr>
            <a:spLocks noEditPoints="1"/>
          </p:cNvSpPr>
          <p:nvPr/>
        </p:nvSpPr>
        <p:spPr bwMode="auto">
          <a:xfrm>
            <a:off x="4602223" y="2346040"/>
            <a:ext cx="248791" cy="207077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95" name="Oval 24"/>
          <p:cNvSpPr>
            <a:spLocks noChangeArrowheads="1"/>
          </p:cNvSpPr>
          <p:nvPr/>
        </p:nvSpPr>
        <p:spPr bwMode="auto">
          <a:xfrm rot="1782731">
            <a:off x="6006408" y="1865488"/>
            <a:ext cx="420113" cy="420113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96" name="Freeform 25"/>
          <p:cNvSpPr/>
          <p:nvPr/>
        </p:nvSpPr>
        <p:spPr bwMode="auto">
          <a:xfrm rot="1782731">
            <a:off x="6091351" y="2250281"/>
            <a:ext cx="108753" cy="9981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68" y="67"/>
              </a:cxn>
              <a:cxn ang="0">
                <a:pos x="0" y="13"/>
              </a:cxn>
              <a:cxn ang="0">
                <a:pos x="73" y="0"/>
              </a:cxn>
            </a:cxnLst>
            <a:rect l="0" t="0" r="r" b="b"/>
            <a:pathLst>
              <a:path w="73" h="67">
                <a:moveTo>
                  <a:pt x="73" y="0"/>
                </a:moveTo>
                <a:lnTo>
                  <a:pt x="68" y="67"/>
                </a:lnTo>
                <a:lnTo>
                  <a:pt x="0" y="13"/>
                </a:lnTo>
                <a:lnTo>
                  <a:pt x="73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23" name="Freeform 24"/>
          <p:cNvSpPr>
            <a:spLocks noEditPoints="1"/>
          </p:cNvSpPr>
          <p:nvPr/>
        </p:nvSpPr>
        <p:spPr bwMode="auto">
          <a:xfrm>
            <a:off x="6116923" y="1967969"/>
            <a:ext cx="190689" cy="207077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3" name="Oval 16"/>
          <p:cNvSpPr>
            <a:spLocks noChangeArrowheads="1"/>
          </p:cNvSpPr>
          <p:nvPr/>
        </p:nvSpPr>
        <p:spPr bwMode="auto">
          <a:xfrm rot="18646149">
            <a:off x="4947915" y="1609812"/>
            <a:ext cx="420113" cy="421603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4" name="Freeform 17"/>
          <p:cNvSpPr/>
          <p:nvPr/>
        </p:nvSpPr>
        <p:spPr bwMode="auto">
          <a:xfrm rot="18646149">
            <a:off x="5247014" y="1958776"/>
            <a:ext cx="108753" cy="1027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9"/>
              </a:cxn>
              <a:cxn ang="0">
                <a:pos x="73" y="12"/>
              </a:cxn>
              <a:cxn ang="0">
                <a:pos x="0" y="0"/>
              </a:cxn>
            </a:cxnLst>
            <a:rect l="0" t="0" r="r" b="b"/>
            <a:pathLst>
              <a:path w="73" h="69">
                <a:moveTo>
                  <a:pt x="0" y="0"/>
                </a:moveTo>
                <a:lnTo>
                  <a:pt x="7" y="69"/>
                </a:lnTo>
                <a:lnTo>
                  <a:pt x="73" y="12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25" name="Freeform 100"/>
          <p:cNvSpPr>
            <a:spLocks noEditPoints="1"/>
          </p:cNvSpPr>
          <p:nvPr/>
        </p:nvSpPr>
        <p:spPr bwMode="auto">
          <a:xfrm>
            <a:off x="5045130" y="1719411"/>
            <a:ext cx="216016" cy="207077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25" name="Oval 26"/>
          <p:cNvSpPr>
            <a:spLocks noChangeArrowheads="1"/>
          </p:cNvSpPr>
          <p:nvPr/>
        </p:nvSpPr>
        <p:spPr bwMode="auto">
          <a:xfrm rot="20582167">
            <a:off x="4021040" y="2085296"/>
            <a:ext cx="377487" cy="378831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26" name="Freeform 27"/>
          <p:cNvSpPr/>
          <p:nvPr/>
        </p:nvSpPr>
        <p:spPr bwMode="auto">
          <a:xfrm rot="20582167">
            <a:off x="4265220" y="2415069"/>
            <a:ext cx="96722" cy="9135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7" y="68"/>
              </a:cxn>
              <a:cxn ang="0">
                <a:pos x="0" y="11"/>
              </a:cxn>
              <a:cxn ang="0">
                <a:pos x="72" y="0"/>
              </a:cxn>
            </a:cxnLst>
            <a:rect l="0" t="0" r="r" b="b"/>
            <a:pathLst>
              <a:path w="72" h="68">
                <a:moveTo>
                  <a:pt x="72" y="0"/>
                </a:moveTo>
                <a:lnTo>
                  <a:pt x="67" y="68"/>
                </a:lnTo>
                <a:lnTo>
                  <a:pt x="0" y="11"/>
                </a:lnTo>
                <a:lnTo>
                  <a:pt x="72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27" name="Freeform 131"/>
          <p:cNvSpPr/>
          <p:nvPr/>
        </p:nvSpPr>
        <p:spPr bwMode="auto">
          <a:xfrm>
            <a:off x="4096423" y="2171409"/>
            <a:ext cx="196649" cy="199628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1" name="Oval 8"/>
          <p:cNvSpPr>
            <a:spLocks noChangeArrowheads="1"/>
          </p:cNvSpPr>
          <p:nvPr/>
        </p:nvSpPr>
        <p:spPr bwMode="auto">
          <a:xfrm>
            <a:off x="6142148" y="2398611"/>
            <a:ext cx="671883" cy="673373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6313470" y="3025801"/>
            <a:ext cx="172812" cy="1594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07"/>
              </a:cxn>
              <a:cxn ang="0">
                <a:pos x="116" y="18"/>
              </a:cxn>
              <a:cxn ang="0">
                <a:pos x="0" y="0"/>
              </a:cxn>
            </a:cxnLst>
            <a:rect l="0" t="0" r="r" b="b"/>
            <a:pathLst>
              <a:path w="116" h="107">
                <a:moveTo>
                  <a:pt x="0" y="0"/>
                </a:moveTo>
                <a:lnTo>
                  <a:pt x="11" y="107"/>
                </a:lnTo>
                <a:lnTo>
                  <a:pt x="116" y="18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29" name="Freeform 66"/>
          <p:cNvSpPr>
            <a:spLocks noEditPoints="1"/>
          </p:cNvSpPr>
          <p:nvPr/>
        </p:nvSpPr>
        <p:spPr bwMode="auto">
          <a:xfrm>
            <a:off x="6286358" y="2575532"/>
            <a:ext cx="399847" cy="310139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19" name="Oval 26"/>
          <p:cNvSpPr>
            <a:spLocks noChangeArrowheads="1"/>
          </p:cNvSpPr>
          <p:nvPr/>
        </p:nvSpPr>
        <p:spPr bwMode="auto">
          <a:xfrm rot="17590240">
            <a:off x="4021831" y="2565265"/>
            <a:ext cx="625135" cy="627359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20" name="Freeform 27"/>
          <p:cNvSpPr/>
          <p:nvPr/>
        </p:nvSpPr>
        <p:spPr bwMode="auto">
          <a:xfrm rot="17590240">
            <a:off x="4600644" y="2870470"/>
            <a:ext cx="160176" cy="15127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7" y="68"/>
              </a:cxn>
              <a:cxn ang="0">
                <a:pos x="0" y="11"/>
              </a:cxn>
              <a:cxn ang="0">
                <a:pos x="72" y="0"/>
              </a:cxn>
            </a:cxnLst>
            <a:rect l="0" t="0" r="r" b="b"/>
            <a:pathLst>
              <a:path w="72" h="68">
                <a:moveTo>
                  <a:pt x="72" y="0"/>
                </a:moveTo>
                <a:lnTo>
                  <a:pt x="67" y="68"/>
                </a:lnTo>
                <a:lnTo>
                  <a:pt x="0" y="11"/>
                </a:lnTo>
                <a:lnTo>
                  <a:pt x="72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31" name="Freeform 171"/>
          <p:cNvSpPr/>
          <p:nvPr/>
        </p:nvSpPr>
        <p:spPr bwMode="auto">
          <a:xfrm>
            <a:off x="4179943" y="2765013"/>
            <a:ext cx="333016" cy="24131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98" name="Oval 26"/>
          <p:cNvSpPr>
            <a:spLocks noChangeArrowheads="1"/>
          </p:cNvSpPr>
          <p:nvPr/>
        </p:nvSpPr>
        <p:spPr bwMode="auto">
          <a:xfrm rot="18992570">
            <a:off x="4995531" y="2760068"/>
            <a:ext cx="418624" cy="420113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99" name="Freeform 27"/>
          <p:cNvSpPr/>
          <p:nvPr/>
        </p:nvSpPr>
        <p:spPr bwMode="auto">
          <a:xfrm rot="18992570">
            <a:off x="5346263" y="3052763"/>
            <a:ext cx="107263" cy="101304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7" y="68"/>
              </a:cxn>
              <a:cxn ang="0">
                <a:pos x="0" y="11"/>
              </a:cxn>
              <a:cxn ang="0">
                <a:pos x="72" y="0"/>
              </a:cxn>
            </a:cxnLst>
            <a:rect l="0" t="0" r="r" b="b"/>
            <a:pathLst>
              <a:path w="72" h="68">
                <a:moveTo>
                  <a:pt x="72" y="0"/>
                </a:moveTo>
                <a:lnTo>
                  <a:pt x="67" y="68"/>
                </a:lnTo>
                <a:lnTo>
                  <a:pt x="0" y="11"/>
                </a:lnTo>
                <a:lnTo>
                  <a:pt x="72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33" name="Freeform 115"/>
          <p:cNvSpPr>
            <a:spLocks noEditPoints="1"/>
          </p:cNvSpPr>
          <p:nvPr/>
        </p:nvSpPr>
        <p:spPr bwMode="auto">
          <a:xfrm>
            <a:off x="5102238" y="2862965"/>
            <a:ext cx="205588" cy="207077"/>
          </a:xfrm>
          <a:custGeom>
            <a:avLst/>
            <a:gdLst/>
            <a:ahLst/>
            <a:cxnLst>
              <a:cxn ang="0">
                <a:pos x="64" y="32"/>
              </a:cxn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14" y="38"/>
              </a:cxn>
              <a:cxn ang="0">
                <a:pos x="13" y="32"/>
              </a:cxn>
              <a:cxn ang="0">
                <a:pos x="14" y="26"/>
              </a:cxn>
              <a:cxn ang="0">
                <a:pos x="8" y="19"/>
              </a:cxn>
              <a:cxn ang="0">
                <a:pos x="4" y="32"/>
              </a:cxn>
              <a:cxn ang="0">
                <a:pos x="8" y="45"/>
              </a:cxn>
              <a:cxn ang="0">
                <a:pos x="14" y="38"/>
              </a:cxn>
              <a:cxn ang="0">
                <a:pos x="45" y="32"/>
              </a:cxn>
              <a:cxn ang="0">
                <a:pos x="32" y="18"/>
              </a:cxn>
              <a:cxn ang="0">
                <a:pos x="18" y="32"/>
              </a:cxn>
              <a:cxn ang="0">
                <a:pos x="32" y="46"/>
              </a:cxn>
              <a:cxn ang="0">
                <a:pos x="45" y="32"/>
              </a:cxn>
              <a:cxn ang="0">
                <a:pos x="19" y="8"/>
              </a:cxn>
              <a:cxn ang="0">
                <a:pos x="26" y="15"/>
              </a:cxn>
              <a:cxn ang="0">
                <a:pos x="32" y="14"/>
              </a:cxn>
              <a:cxn ang="0">
                <a:pos x="38" y="15"/>
              </a:cxn>
              <a:cxn ang="0">
                <a:pos x="45" y="8"/>
              </a:cxn>
              <a:cxn ang="0">
                <a:pos x="32" y="5"/>
              </a:cxn>
              <a:cxn ang="0">
                <a:pos x="19" y="8"/>
              </a:cxn>
              <a:cxn ang="0">
                <a:pos x="45" y="56"/>
              </a:cxn>
              <a:cxn ang="0">
                <a:pos x="38" y="49"/>
              </a:cxn>
              <a:cxn ang="0">
                <a:pos x="32" y="50"/>
              </a:cxn>
              <a:cxn ang="0">
                <a:pos x="26" y="49"/>
              </a:cxn>
              <a:cxn ang="0">
                <a:pos x="19" y="56"/>
              </a:cxn>
              <a:cxn ang="0">
                <a:pos x="32" y="60"/>
              </a:cxn>
              <a:cxn ang="0">
                <a:pos x="45" y="56"/>
              </a:cxn>
              <a:cxn ang="0">
                <a:pos x="56" y="45"/>
              </a:cxn>
              <a:cxn ang="0">
                <a:pos x="59" y="32"/>
              </a:cxn>
              <a:cxn ang="0">
                <a:pos x="56" y="19"/>
              </a:cxn>
              <a:cxn ang="0">
                <a:pos x="49" y="26"/>
              </a:cxn>
              <a:cxn ang="0">
                <a:pos x="50" y="32"/>
              </a:cxn>
              <a:cxn ang="0">
                <a:pos x="49" y="38"/>
              </a:cxn>
              <a:cxn ang="0">
                <a:pos x="56" y="45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50"/>
                  <a:pt x="49" y="64"/>
                  <a:pt x="32" y="64"/>
                </a:cubicBez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lose/>
                <a:moveTo>
                  <a:pt x="14" y="38"/>
                </a:moveTo>
                <a:cubicBezTo>
                  <a:pt x="14" y="36"/>
                  <a:pt x="13" y="34"/>
                  <a:pt x="13" y="32"/>
                </a:cubicBezTo>
                <a:cubicBezTo>
                  <a:pt x="13" y="30"/>
                  <a:pt x="14" y="28"/>
                  <a:pt x="14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23"/>
                  <a:pt x="4" y="28"/>
                  <a:pt x="4" y="32"/>
                </a:cubicBezTo>
                <a:cubicBezTo>
                  <a:pt x="4" y="37"/>
                  <a:pt x="6" y="41"/>
                  <a:pt x="8" y="45"/>
                </a:cubicBezTo>
                <a:lnTo>
                  <a:pt x="14" y="38"/>
                </a:lnTo>
                <a:close/>
                <a:moveTo>
                  <a:pt x="45" y="32"/>
                </a:moveTo>
                <a:cubicBezTo>
                  <a:pt x="45" y="25"/>
                  <a:pt x="39" y="18"/>
                  <a:pt x="32" y="18"/>
                </a:cubicBezTo>
                <a:cubicBezTo>
                  <a:pt x="24" y="18"/>
                  <a:pt x="18" y="25"/>
                  <a:pt x="18" y="32"/>
                </a:cubicBezTo>
                <a:cubicBezTo>
                  <a:pt x="18" y="40"/>
                  <a:pt x="24" y="46"/>
                  <a:pt x="32" y="46"/>
                </a:cubicBezTo>
                <a:cubicBezTo>
                  <a:pt x="39" y="46"/>
                  <a:pt x="45" y="40"/>
                  <a:pt x="45" y="32"/>
                </a:cubicBezTo>
                <a:close/>
                <a:moveTo>
                  <a:pt x="19" y="8"/>
                </a:moveTo>
                <a:cubicBezTo>
                  <a:pt x="26" y="15"/>
                  <a:pt x="26" y="15"/>
                  <a:pt x="26" y="15"/>
                </a:cubicBezTo>
                <a:cubicBezTo>
                  <a:pt x="28" y="14"/>
                  <a:pt x="30" y="14"/>
                  <a:pt x="32" y="14"/>
                </a:cubicBezTo>
                <a:cubicBezTo>
                  <a:pt x="34" y="14"/>
                  <a:pt x="36" y="14"/>
                  <a:pt x="38" y="15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36" y="5"/>
                  <a:pt x="32" y="5"/>
                </a:cubicBezTo>
                <a:cubicBezTo>
                  <a:pt x="27" y="5"/>
                  <a:pt x="23" y="6"/>
                  <a:pt x="19" y="8"/>
                </a:cubicBezTo>
                <a:close/>
                <a:moveTo>
                  <a:pt x="45" y="56"/>
                </a:moveTo>
                <a:cubicBezTo>
                  <a:pt x="38" y="49"/>
                  <a:pt x="38" y="49"/>
                  <a:pt x="38" y="49"/>
                </a:cubicBezTo>
                <a:cubicBezTo>
                  <a:pt x="36" y="50"/>
                  <a:pt x="34" y="50"/>
                  <a:pt x="32" y="50"/>
                </a:cubicBezTo>
                <a:cubicBezTo>
                  <a:pt x="30" y="50"/>
                  <a:pt x="28" y="50"/>
                  <a:pt x="26" y="49"/>
                </a:cubicBezTo>
                <a:cubicBezTo>
                  <a:pt x="19" y="56"/>
                  <a:pt x="19" y="56"/>
                  <a:pt x="19" y="56"/>
                </a:cubicBezTo>
                <a:cubicBezTo>
                  <a:pt x="23" y="58"/>
                  <a:pt x="27" y="60"/>
                  <a:pt x="32" y="60"/>
                </a:cubicBezTo>
                <a:cubicBezTo>
                  <a:pt x="36" y="60"/>
                  <a:pt x="41" y="58"/>
                  <a:pt x="45" y="56"/>
                </a:cubicBezTo>
                <a:close/>
                <a:moveTo>
                  <a:pt x="56" y="45"/>
                </a:moveTo>
                <a:cubicBezTo>
                  <a:pt x="58" y="41"/>
                  <a:pt x="59" y="37"/>
                  <a:pt x="59" y="32"/>
                </a:cubicBezTo>
                <a:cubicBezTo>
                  <a:pt x="59" y="28"/>
                  <a:pt x="58" y="23"/>
                  <a:pt x="56" y="19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8"/>
                  <a:pt x="50" y="30"/>
                  <a:pt x="50" y="32"/>
                </a:cubicBezTo>
                <a:cubicBezTo>
                  <a:pt x="50" y="34"/>
                  <a:pt x="50" y="36"/>
                  <a:pt x="49" y="38"/>
                </a:cubicBezTo>
                <a:lnTo>
                  <a:pt x="5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 rot="1108877">
            <a:off x="6817438" y="2156590"/>
            <a:ext cx="396277" cy="396277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7" name="Freeform 7"/>
          <p:cNvSpPr/>
          <p:nvPr/>
        </p:nvSpPr>
        <p:spPr bwMode="auto">
          <a:xfrm rot="1108877">
            <a:off x="6850252" y="2499881"/>
            <a:ext cx="102794" cy="953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64"/>
              </a:cxn>
              <a:cxn ang="0">
                <a:pos x="69" y="11"/>
              </a:cxn>
              <a:cxn ang="0">
                <a:pos x="0" y="0"/>
              </a:cxn>
            </a:cxnLst>
            <a:rect l="0" t="0" r="r" b="b"/>
            <a:pathLst>
              <a:path w="69" h="64">
                <a:moveTo>
                  <a:pt x="0" y="0"/>
                </a:moveTo>
                <a:lnTo>
                  <a:pt x="6" y="64"/>
                </a:lnTo>
                <a:lnTo>
                  <a:pt x="69" y="11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35" name="Freeform 13"/>
          <p:cNvSpPr>
            <a:spLocks noEditPoints="1"/>
          </p:cNvSpPr>
          <p:nvPr/>
        </p:nvSpPr>
        <p:spPr bwMode="auto">
          <a:xfrm>
            <a:off x="6929754" y="2269168"/>
            <a:ext cx="196649" cy="196649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28" name="Oval 14"/>
          <p:cNvSpPr>
            <a:spLocks noChangeArrowheads="1"/>
          </p:cNvSpPr>
          <p:nvPr/>
        </p:nvSpPr>
        <p:spPr bwMode="auto">
          <a:xfrm rot="1441643" flipH="1">
            <a:off x="6258130" y="1477037"/>
            <a:ext cx="345334" cy="345334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29" name="Freeform 15"/>
          <p:cNvSpPr/>
          <p:nvPr/>
        </p:nvSpPr>
        <p:spPr bwMode="auto">
          <a:xfrm rot="1441643" flipH="1">
            <a:off x="6346692" y="1798301"/>
            <a:ext cx="88026" cy="8222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5"/>
              </a:cxn>
              <a:cxn ang="0">
                <a:pos x="91" y="14"/>
              </a:cxn>
              <a:cxn ang="0">
                <a:pos x="0" y="0"/>
              </a:cxn>
            </a:cxnLst>
            <a:rect l="0" t="0" r="r" b="b"/>
            <a:pathLst>
              <a:path w="91" h="85">
                <a:moveTo>
                  <a:pt x="0" y="0"/>
                </a:moveTo>
                <a:lnTo>
                  <a:pt x="8" y="85"/>
                </a:lnTo>
                <a:lnTo>
                  <a:pt x="91" y="14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36" name="Freeform 18"/>
          <p:cNvSpPr>
            <a:spLocks noEditPoints="1"/>
          </p:cNvSpPr>
          <p:nvPr/>
        </p:nvSpPr>
        <p:spPr bwMode="auto">
          <a:xfrm>
            <a:off x="6357863" y="1543777"/>
            <a:ext cx="135569" cy="190689"/>
          </a:xfrm>
          <a:custGeom>
            <a:avLst/>
            <a:gdLst/>
            <a:ahLst/>
            <a:cxnLst>
              <a:cxn ang="0">
                <a:pos x="21" y="59"/>
              </a:cxn>
              <a:cxn ang="0">
                <a:pos x="0" y="38"/>
              </a:cxn>
              <a:cxn ang="0">
                <a:pos x="4" y="27"/>
              </a:cxn>
              <a:cxn ang="0">
                <a:pos x="18" y="2"/>
              </a:cxn>
              <a:cxn ang="0">
                <a:pos x="21" y="0"/>
              </a:cxn>
              <a:cxn ang="0">
                <a:pos x="24" y="2"/>
              </a:cxn>
              <a:cxn ang="0">
                <a:pos x="38" y="27"/>
              </a:cxn>
              <a:cxn ang="0">
                <a:pos x="42" y="38"/>
              </a:cxn>
              <a:cxn ang="0">
                <a:pos x="21" y="59"/>
              </a:cxn>
              <a:cxn ang="0">
                <a:pos x="20" y="41"/>
              </a:cxn>
              <a:cxn ang="0">
                <a:pos x="17" y="35"/>
              </a:cxn>
              <a:cxn ang="0">
                <a:pos x="16" y="34"/>
              </a:cxn>
              <a:cxn ang="0">
                <a:pos x="15" y="35"/>
              </a:cxn>
              <a:cxn ang="0">
                <a:pos x="12" y="41"/>
              </a:cxn>
              <a:cxn ang="0">
                <a:pos x="11" y="44"/>
              </a:cxn>
              <a:cxn ang="0">
                <a:pos x="16" y="49"/>
              </a:cxn>
              <a:cxn ang="0">
                <a:pos x="21" y="44"/>
              </a:cxn>
              <a:cxn ang="0">
                <a:pos x="20" y="41"/>
              </a:cxn>
            </a:cxnLst>
            <a:rect l="0" t="0" r="r" b="b"/>
            <a:pathLst>
              <a:path w="42" h="59">
                <a:moveTo>
                  <a:pt x="21" y="59"/>
                </a:moveTo>
                <a:cubicBezTo>
                  <a:pt x="10" y="59"/>
                  <a:pt x="0" y="50"/>
                  <a:pt x="0" y="38"/>
                </a:cubicBezTo>
                <a:cubicBezTo>
                  <a:pt x="0" y="34"/>
                  <a:pt x="2" y="31"/>
                  <a:pt x="4" y="27"/>
                </a:cubicBezTo>
                <a:cubicBezTo>
                  <a:pt x="6" y="24"/>
                  <a:pt x="14" y="13"/>
                  <a:pt x="18" y="2"/>
                </a:cubicBezTo>
                <a:cubicBezTo>
                  <a:pt x="18" y="1"/>
                  <a:pt x="20" y="0"/>
                  <a:pt x="21" y="0"/>
                </a:cubicBezTo>
                <a:cubicBezTo>
                  <a:pt x="22" y="0"/>
                  <a:pt x="24" y="1"/>
                  <a:pt x="24" y="2"/>
                </a:cubicBezTo>
                <a:cubicBezTo>
                  <a:pt x="28" y="13"/>
                  <a:pt x="36" y="24"/>
                  <a:pt x="38" y="27"/>
                </a:cubicBezTo>
                <a:cubicBezTo>
                  <a:pt x="40" y="31"/>
                  <a:pt x="42" y="34"/>
                  <a:pt x="42" y="38"/>
                </a:cubicBezTo>
                <a:cubicBezTo>
                  <a:pt x="42" y="50"/>
                  <a:pt x="32" y="59"/>
                  <a:pt x="21" y="59"/>
                </a:cubicBezTo>
                <a:close/>
                <a:moveTo>
                  <a:pt x="20" y="41"/>
                </a:moveTo>
                <a:cubicBezTo>
                  <a:pt x="20" y="40"/>
                  <a:pt x="18" y="37"/>
                  <a:pt x="17" y="35"/>
                </a:cubicBezTo>
                <a:cubicBezTo>
                  <a:pt x="17" y="34"/>
                  <a:pt x="16" y="34"/>
                  <a:pt x="16" y="34"/>
                </a:cubicBezTo>
                <a:cubicBezTo>
                  <a:pt x="16" y="34"/>
                  <a:pt x="15" y="34"/>
                  <a:pt x="15" y="35"/>
                </a:cubicBezTo>
                <a:cubicBezTo>
                  <a:pt x="14" y="37"/>
                  <a:pt x="12" y="40"/>
                  <a:pt x="12" y="41"/>
                </a:cubicBezTo>
                <a:cubicBezTo>
                  <a:pt x="11" y="42"/>
                  <a:pt x="11" y="43"/>
                  <a:pt x="11" y="44"/>
                </a:cubicBezTo>
                <a:cubicBezTo>
                  <a:pt x="11" y="46"/>
                  <a:pt x="13" y="49"/>
                  <a:pt x="16" y="49"/>
                </a:cubicBezTo>
                <a:cubicBezTo>
                  <a:pt x="19" y="49"/>
                  <a:pt x="21" y="46"/>
                  <a:pt x="21" y="44"/>
                </a:cubicBezTo>
                <a:cubicBezTo>
                  <a:pt x="21" y="43"/>
                  <a:pt x="21" y="42"/>
                  <a:pt x="20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92" name="Oval 22"/>
          <p:cNvSpPr>
            <a:spLocks noChangeArrowheads="1"/>
          </p:cNvSpPr>
          <p:nvPr/>
        </p:nvSpPr>
        <p:spPr bwMode="auto">
          <a:xfrm>
            <a:off x="5102237" y="2103413"/>
            <a:ext cx="418624" cy="420113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93" name="Freeform 23"/>
          <p:cNvSpPr/>
          <p:nvPr/>
        </p:nvSpPr>
        <p:spPr bwMode="auto">
          <a:xfrm>
            <a:off x="5307825" y="2493731"/>
            <a:ext cx="107263" cy="101304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7" y="68"/>
              </a:cxn>
              <a:cxn ang="0">
                <a:pos x="0" y="13"/>
              </a:cxn>
              <a:cxn ang="0">
                <a:pos x="72" y="0"/>
              </a:cxn>
            </a:cxnLst>
            <a:rect l="0" t="0" r="r" b="b"/>
            <a:pathLst>
              <a:path w="72" h="68">
                <a:moveTo>
                  <a:pt x="72" y="0"/>
                </a:moveTo>
                <a:lnTo>
                  <a:pt x="67" y="68"/>
                </a:lnTo>
                <a:lnTo>
                  <a:pt x="0" y="13"/>
                </a:lnTo>
                <a:lnTo>
                  <a:pt x="72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37" name="Freeform 48"/>
          <p:cNvSpPr/>
          <p:nvPr/>
        </p:nvSpPr>
        <p:spPr bwMode="auto">
          <a:xfrm>
            <a:off x="5249494" y="2218219"/>
            <a:ext cx="119181" cy="216016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15" y="66"/>
              </a:cxn>
              <a:cxn ang="0">
                <a:pos x="13" y="67"/>
              </a:cxn>
              <a:cxn ang="0">
                <a:pos x="12" y="67"/>
              </a:cxn>
              <a:cxn ang="0">
                <a:pos x="11" y="65"/>
              </a:cxn>
              <a:cxn ang="0">
                <a:pos x="19" y="33"/>
              </a:cxn>
              <a:cxn ang="0">
                <a:pos x="3" y="37"/>
              </a:cxn>
              <a:cxn ang="0">
                <a:pos x="2" y="37"/>
              </a:cxn>
              <a:cxn ang="0">
                <a:pos x="1" y="36"/>
              </a:cxn>
              <a:cxn ang="0">
                <a:pos x="1" y="35"/>
              </a:cxn>
              <a:cxn ang="0">
                <a:pos x="9" y="2"/>
              </a:cxn>
              <a:cxn ang="0">
                <a:pos x="10" y="0"/>
              </a:cxn>
              <a:cxn ang="0">
                <a:pos x="24" y="0"/>
              </a:cxn>
              <a:cxn ang="0">
                <a:pos x="25" y="2"/>
              </a:cxn>
              <a:cxn ang="0">
                <a:pos x="25" y="3"/>
              </a:cxn>
              <a:cxn ang="0">
                <a:pos x="18" y="21"/>
              </a:cxn>
              <a:cxn ang="0">
                <a:pos x="34" y="18"/>
              </a:cxn>
              <a:cxn ang="0">
                <a:pos x="35" y="17"/>
              </a:cxn>
              <a:cxn ang="0">
                <a:pos x="36" y="18"/>
              </a:cxn>
              <a:cxn ang="0">
                <a:pos x="36" y="20"/>
              </a:cxn>
            </a:cxnLst>
            <a:rect l="0" t="0" r="r" b="b"/>
            <a:pathLst>
              <a:path w="37" h="67">
                <a:moveTo>
                  <a:pt x="36" y="20"/>
                </a:moveTo>
                <a:cubicBezTo>
                  <a:pt x="15" y="66"/>
                  <a:pt x="15" y="66"/>
                  <a:pt x="15" y="66"/>
                </a:cubicBezTo>
                <a:cubicBezTo>
                  <a:pt x="14" y="67"/>
                  <a:pt x="14" y="67"/>
                  <a:pt x="13" y="67"/>
                </a:cubicBezTo>
                <a:cubicBezTo>
                  <a:pt x="13" y="67"/>
                  <a:pt x="13" y="67"/>
                  <a:pt x="12" y="67"/>
                </a:cubicBezTo>
                <a:cubicBezTo>
                  <a:pt x="11" y="67"/>
                  <a:pt x="11" y="66"/>
                  <a:pt x="11" y="65"/>
                </a:cubicBezTo>
                <a:cubicBezTo>
                  <a:pt x="19" y="33"/>
                  <a:pt x="19" y="33"/>
                  <a:pt x="19" y="33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2" y="37"/>
                  <a:pt x="1" y="37"/>
                  <a:pt x="1" y="36"/>
                </a:cubicBezTo>
                <a:cubicBezTo>
                  <a:pt x="1" y="36"/>
                  <a:pt x="0" y="35"/>
                  <a:pt x="1" y="35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25" y="2"/>
                  <a:pt x="25" y="3"/>
                  <a:pt x="25" y="3"/>
                </a:cubicBezTo>
                <a:cubicBezTo>
                  <a:pt x="18" y="21"/>
                  <a:pt x="18" y="21"/>
                  <a:pt x="18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5" y="17"/>
                </a:cubicBezTo>
                <a:cubicBezTo>
                  <a:pt x="35" y="17"/>
                  <a:pt x="36" y="18"/>
                  <a:pt x="36" y="18"/>
                </a:cubicBezTo>
                <a:cubicBezTo>
                  <a:pt x="36" y="19"/>
                  <a:pt x="37" y="19"/>
                  <a:pt x="36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15" name="Oval 8"/>
          <p:cNvSpPr>
            <a:spLocks noChangeArrowheads="1"/>
          </p:cNvSpPr>
          <p:nvPr/>
        </p:nvSpPr>
        <p:spPr bwMode="auto">
          <a:xfrm rot="15727265">
            <a:off x="4498471" y="3129742"/>
            <a:ext cx="671883" cy="673373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16" name="Freeform 9"/>
          <p:cNvSpPr/>
          <p:nvPr/>
        </p:nvSpPr>
        <p:spPr bwMode="auto">
          <a:xfrm rot="15727265">
            <a:off x="5125440" y="3413453"/>
            <a:ext cx="172812" cy="1594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07"/>
              </a:cxn>
              <a:cxn ang="0">
                <a:pos x="116" y="18"/>
              </a:cxn>
              <a:cxn ang="0">
                <a:pos x="0" y="0"/>
              </a:cxn>
            </a:cxnLst>
            <a:rect l="0" t="0" r="r" b="b"/>
            <a:pathLst>
              <a:path w="116" h="107">
                <a:moveTo>
                  <a:pt x="0" y="0"/>
                </a:moveTo>
                <a:lnTo>
                  <a:pt x="11" y="107"/>
                </a:lnTo>
                <a:lnTo>
                  <a:pt x="116" y="18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38" name="Freeform 101"/>
          <p:cNvSpPr>
            <a:spLocks noEditPoints="1"/>
          </p:cNvSpPr>
          <p:nvPr/>
        </p:nvSpPr>
        <p:spPr bwMode="auto">
          <a:xfrm>
            <a:off x="4676474" y="3336063"/>
            <a:ext cx="336721" cy="223128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52" name="Oval 8"/>
          <p:cNvSpPr>
            <a:spLocks noChangeArrowheads="1"/>
          </p:cNvSpPr>
          <p:nvPr/>
        </p:nvSpPr>
        <p:spPr bwMode="auto">
          <a:xfrm rot="5872735" flipH="1">
            <a:off x="6932116" y="3188905"/>
            <a:ext cx="671883" cy="673373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53" name="Freeform 9"/>
          <p:cNvSpPr/>
          <p:nvPr/>
        </p:nvSpPr>
        <p:spPr bwMode="auto">
          <a:xfrm rot="5872735" flipH="1">
            <a:off x="6804219" y="3472616"/>
            <a:ext cx="172812" cy="1594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07"/>
              </a:cxn>
              <a:cxn ang="0">
                <a:pos x="116" y="18"/>
              </a:cxn>
              <a:cxn ang="0">
                <a:pos x="0" y="0"/>
              </a:cxn>
            </a:cxnLst>
            <a:rect l="0" t="0" r="r" b="b"/>
            <a:pathLst>
              <a:path w="116" h="107">
                <a:moveTo>
                  <a:pt x="0" y="0"/>
                </a:moveTo>
                <a:lnTo>
                  <a:pt x="11" y="107"/>
                </a:lnTo>
                <a:lnTo>
                  <a:pt x="116" y="18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39" name="Freeform 148"/>
          <p:cNvSpPr>
            <a:spLocks noEditPoints="1"/>
          </p:cNvSpPr>
          <p:nvPr/>
        </p:nvSpPr>
        <p:spPr bwMode="auto">
          <a:xfrm>
            <a:off x="7137230" y="3357516"/>
            <a:ext cx="286319" cy="276020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12" name="Oval 12"/>
          <p:cNvSpPr>
            <a:spLocks noChangeArrowheads="1"/>
          </p:cNvSpPr>
          <p:nvPr/>
        </p:nvSpPr>
        <p:spPr bwMode="auto">
          <a:xfrm rot="4381353">
            <a:off x="7599753" y="2763115"/>
            <a:ext cx="527376" cy="530356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13" name="Freeform 13"/>
          <p:cNvSpPr/>
          <p:nvPr/>
        </p:nvSpPr>
        <p:spPr bwMode="auto">
          <a:xfrm rot="4381353">
            <a:off x="7496846" y="2990362"/>
            <a:ext cx="138549" cy="1281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86"/>
              </a:cxn>
              <a:cxn ang="0">
                <a:pos x="93" y="15"/>
              </a:cxn>
              <a:cxn ang="0">
                <a:pos x="0" y="0"/>
              </a:cxn>
            </a:cxnLst>
            <a:rect l="0" t="0" r="r" b="b"/>
            <a:pathLst>
              <a:path w="93" h="86">
                <a:moveTo>
                  <a:pt x="0" y="0"/>
                </a:moveTo>
                <a:lnTo>
                  <a:pt x="9" y="86"/>
                </a:lnTo>
                <a:lnTo>
                  <a:pt x="93" y="15"/>
                </a:lnTo>
                <a:lnTo>
                  <a:pt x="0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40" name="Freeform 154"/>
          <p:cNvSpPr/>
          <p:nvPr/>
        </p:nvSpPr>
        <p:spPr bwMode="auto">
          <a:xfrm>
            <a:off x="7770384" y="2957622"/>
            <a:ext cx="205587" cy="163874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07" name="Oval 32"/>
          <p:cNvSpPr>
            <a:spLocks noChangeArrowheads="1"/>
          </p:cNvSpPr>
          <p:nvPr/>
        </p:nvSpPr>
        <p:spPr bwMode="auto">
          <a:xfrm rot="19836944">
            <a:off x="7132459" y="1699214"/>
            <a:ext cx="503540" cy="503540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08" name="Freeform 33"/>
          <p:cNvSpPr/>
          <p:nvPr/>
        </p:nvSpPr>
        <p:spPr bwMode="auto">
          <a:xfrm rot="19836944">
            <a:off x="7406236" y="2161157"/>
            <a:ext cx="128119" cy="1221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82"/>
              </a:cxn>
              <a:cxn ang="0">
                <a:pos x="86" y="14"/>
              </a:cxn>
              <a:cxn ang="0">
                <a:pos x="0" y="0"/>
              </a:cxn>
            </a:cxnLst>
            <a:rect l="0" t="0" r="r" b="b"/>
            <a:pathLst>
              <a:path w="86" h="82">
                <a:moveTo>
                  <a:pt x="0" y="0"/>
                </a:moveTo>
                <a:lnTo>
                  <a:pt x="7" y="82"/>
                </a:lnTo>
                <a:lnTo>
                  <a:pt x="86" y="14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41" name="Freeform 104"/>
          <p:cNvSpPr>
            <a:spLocks noEditPoints="1"/>
          </p:cNvSpPr>
          <p:nvPr/>
        </p:nvSpPr>
        <p:spPr bwMode="auto">
          <a:xfrm>
            <a:off x="7287541" y="1855086"/>
            <a:ext cx="199628" cy="199628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15" y="11"/>
              </a:cxn>
              <a:cxn ang="0">
                <a:pos x="9" y="16"/>
              </a:cxn>
              <a:cxn ang="0">
                <a:pos x="15" y="20"/>
              </a:cxn>
              <a:cxn ang="0">
                <a:pos x="15" y="20"/>
              </a:cxn>
              <a:cxn ang="0">
                <a:pos x="20" y="16"/>
              </a:cxn>
              <a:cxn ang="0">
                <a:pos x="15" y="11"/>
              </a:cxn>
              <a:cxn ang="0">
                <a:pos x="19" y="52"/>
              </a:cxn>
              <a:cxn ang="0">
                <a:pos x="19" y="24"/>
              </a:cxn>
              <a:cxn ang="0">
                <a:pos x="10" y="24"/>
              </a:cxn>
              <a:cxn ang="0">
                <a:pos x="10" y="52"/>
              </a:cxn>
              <a:cxn ang="0">
                <a:pos x="19" y="52"/>
              </a:cxn>
              <a:cxn ang="0">
                <a:pos x="53" y="52"/>
              </a:cxn>
              <a:cxn ang="0">
                <a:pos x="53" y="36"/>
              </a:cxn>
              <a:cxn ang="0">
                <a:pos x="42" y="24"/>
              </a:cxn>
              <a:cxn ang="0">
                <a:pos x="34" y="28"/>
              </a:cxn>
              <a:cxn ang="0">
                <a:pos x="34" y="28"/>
              </a:cxn>
              <a:cxn ang="0">
                <a:pos x="34" y="24"/>
              </a:cxn>
              <a:cxn ang="0">
                <a:pos x="24" y="24"/>
              </a:cxn>
              <a:cxn ang="0">
                <a:pos x="24" y="52"/>
              </a:cxn>
              <a:cxn ang="0">
                <a:pos x="34" y="52"/>
              </a:cxn>
              <a:cxn ang="0">
                <a:pos x="34" y="37"/>
              </a:cxn>
              <a:cxn ang="0">
                <a:pos x="34" y="34"/>
              </a:cxn>
              <a:cxn ang="0">
                <a:pos x="39" y="31"/>
              </a:cxn>
              <a:cxn ang="0">
                <a:pos x="43" y="37"/>
              </a:cxn>
              <a:cxn ang="0">
                <a:pos x="43" y="52"/>
              </a:cxn>
              <a:cxn ang="0">
                <a:pos x="53" y="52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15" y="11"/>
                </a:moveTo>
                <a:cubicBezTo>
                  <a:pt x="12" y="11"/>
                  <a:pt x="9" y="13"/>
                  <a:pt x="9" y="16"/>
                </a:cubicBezTo>
                <a:cubicBezTo>
                  <a:pt x="9" y="18"/>
                  <a:pt x="11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3"/>
                  <a:pt x="18" y="11"/>
                  <a:pt x="15" y="11"/>
                </a:cubicBezTo>
                <a:close/>
                <a:moveTo>
                  <a:pt x="19" y="52"/>
                </a:moveTo>
                <a:cubicBezTo>
                  <a:pt x="19" y="24"/>
                  <a:pt x="19" y="24"/>
                  <a:pt x="1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52"/>
                  <a:pt x="10" y="52"/>
                  <a:pt x="10" y="52"/>
                </a:cubicBezTo>
                <a:lnTo>
                  <a:pt x="19" y="52"/>
                </a:lnTo>
                <a:close/>
                <a:moveTo>
                  <a:pt x="53" y="52"/>
                </a:moveTo>
                <a:cubicBezTo>
                  <a:pt x="53" y="36"/>
                  <a:pt x="53" y="36"/>
                  <a:pt x="53" y="36"/>
                </a:cubicBezTo>
                <a:cubicBezTo>
                  <a:pt x="53" y="28"/>
                  <a:pt x="48" y="24"/>
                  <a:pt x="42" y="24"/>
                </a:cubicBezTo>
                <a:cubicBezTo>
                  <a:pt x="37" y="24"/>
                  <a:pt x="35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4"/>
                  <a:pt x="34" y="24"/>
                  <a:pt x="3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7"/>
                  <a:pt x="2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5"/>
                  <a:pt x="34" y="34"/>
                </a:cubicBezTo>
                <a:cubicBezTo>
                  <a:pt x="35" y="33"/>
                  <a:pt x="36" y="31"/>
                  <a:pt x="39" y="31"/>
                </a:cubicBezTo>
                <a:cubicBezTo>
                  <a:pt x="42" y="31"/>
                  <a:pt x="43" y="33"/>
                  <a:pt x="43" y="37"/>
                </a:cubicBezTo>
                <a:cubicBezTo>
                  <a:pt x="43" y="52"/>
                  <a:pt x="43" y="52"/>
                  <a:pt x="43" y="52"/>
                </a:cubicBezTo>
                <a:lnTo>
                  <a:pt x="53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37" name="Oval 6"/>
          <p:cNvSpPr>
            <a:spLocks noChangeArrowheads="1"/>
          </p:cNvSpPr>
          <p:nvPr/>
        </p:nvSpPr>
        <p:spPr bwMode="auto">
          <a:xfrm rot="267234">
            <a:off x="7929165" y="2211093"/>
            <a:ext cx="396277" cy="396277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38" name="Freeform 7"/>
          <p:cNvSpPr/>
          <p:nvPr/>
        </p:nvSpPr>
        <p:spPr bwMode="auto">
          <a:xfrm rot="267234">
            <a:off x="8012114" y="2576248"/>
            <a:ext cx="102794" cy="953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64"/>
              </a:cxn>
              <a:cxn ang="0">
                <a:pos x="69" y="11"/>
              </a:cxn>
              <a:cxn ang="0">
                <a:pos x="0" y="0"/>
              </a:cxn>
            </a:cxnLst>
            <a:rect l="0" t="0" r="r" b="b"/>
            <a:pathLst>
              <a:path w="69" h="64">
                <a:moveTo>
                  <a:pt x="0" y="0"/>
                </a:moveTo>
                <a:lnTo>
                  <a:pt x="6" y="64"/>
                </a:lnTo>
                <a:lnTo>
                  <a:pt x="69" y="11"/>
                </a:lnTo>
                <a:lnTo>
                  <a:pt x="0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42" name="Freeform 83"/>
          <p:cNvSpPr/>
          <p:nvPr/>
        </p:nvSpPr>
        <p:spPr bwMode="auto">
          <a:xfrm>
            <a:off x="8040573" y="2324140"/>
            <a:ext cx="177282" cy="177282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7" name="Oval 12"/>
          <p:cNvSpPr>
            <a:spLocks noChangeArrowheads="1"/>
          </p:cNvSpPr>
          <p:nvPr/>
        </p:nvSpPr>
        <p:spPr bwMode="auto">
          <a:xfrm>
            <a:off x="6573070" y="1554459"/>
            <a:ext cx="527376" cy="530356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8" name="Freeform 13"/>
          <p:cNvSpPr/>
          <p:nvPr/>
        </p:nvSpPr>
        <p:spPr bwMode="auto">
          <a:xfrm>
            <a:off x="6705658" y="2047570"/>
            <a:ext cx="138549" cy="1281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86"/>
              </a:cxn>
              <a:cxn ang="0">
                <a:pos x="93" y="15"/>
              </a:cxn>
              <a:cxn ang="0">
                <a:pos x="0" y="0"/>
              </a:cxn>
            </a:cxnLst>
            <a:rect l="0" t="0" r="r" b="b"/>
            <a:pathLst>
              <a:path w="93" h="86">
                <a:moveTo>
                  <a:pt x="0" y="0"/>
                </a:moveTo>
                <a:lnTo>
                  <a:pt x="9" y="86"/>
                </a:lnTo>
                <a:lnTo>
                  <a:pt x="93" y="15"/>
                </a:lnTo>
                <a:lnTo>
                  <a:pt x="0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43" name="Freeform 141"/>
          <p:cNvSpPr>
            <a:spLocks noEditPoints="1"/>
          </p:cNvSpPr>
          <p:nvPr/>
        </p:nvSpPr>
        <p:spPr bwMode="auto">
          <a:xfrm>
            <a:off x="6728293" y="1720702"/>
            <a:ext cx="218996" cy="157915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04" name="Oval 30"/>
          <p:cNvSpPr>
            <a:spLocks noChangeArrowheads="1"/>
          </p:cNvSpPr>
          <p:nvPr/>
        </p:nvSpPr>
        <p:spPr bwMode="auto">
          <a:xfrm>
            <a:off x="5391616" y="1509337"/>
            <a:ext cx="484173" cy="485663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05" name="Freeform 31"/>
          <p:cNvSpPr/>
          <p:nvPr/>
        </p:nvSpPr>
        <p:spPr bwMode="auto">
          <a:xfrm>
            <a:off x="5629978" y="1952817"/>
            <a:ext cx="123650" cy="116202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76" y="78"/>
              </a:cxn>
              <a:cxn ang="0">
                <a:pos x="0" y="13"/>
              </a:cxn>
              <a:cxn ang="0">
                <a:pos x="83" y="0"/>
              </a:cxn>
            </a:cxnLst>
            <a:rect l="0" t="0" r="r" b="b"/>
            <a:pathLst>
              <a:path w="83" h="78">
                <a:moveTo>
                  <a:pt x="83" y="0"/>
                </a:moveTo>
                <a:lnTo>
                  <a:pt x="76" y="78"/>
                </a:lnTo>
                <a:lnTo>
                  <a:pt x="0" y="13"/>
                </a:lnTo>
                <a:lnTo>
                  <a:pt x="83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44" name="Freeform 22"/>
          <p:cNvSpPr>
            <a:spLocks noEditPoints="1"/>
          </p:cNvSpPr>
          <p:nvPr/>
        </p:nvSpPr>
        <p:spPr bwMode="auto">
          <a:xfrm>
            <a:off x="5524503" y="1653424"/>
            <a:ext cx="196649" cy="199628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43" y="47"/>
              </a:cxn>
              <a:cxn ang="0">
                <a:pos x="39" y="48"/>
              </a:cxn>
              <a:cxn ang="0">
                <a:pos x="34" y="42"/>
              </a:cxn>
              <a:cxn ang="0">
                <a:pos x="34" y="26"/>
              </a:cxn>
              <a:cxn ang="0">
                <a:pos x="44" y="26"/>
              </a:cxn>
              <a:cxn ang="0">
                <a:pos x="44" y="19"/>
              </a:cxn>
              <a:cxn ang="0">
                <a:pos x="34" y="19"/>
              </a:cxn>
              <a:cxn ang="0">
                <a:pos x="34" y="6"/>
              </a:cxn>
              <a:cxn ang="0">
                <a:pos x="26" y="6"/>
              </a:cxn>
              <a:cxn ang="0">
                <a:pos x="26" y="6"/>
              </a:cxn>
              <a:cxn ang="0">
                <a:pos x="16" y="20"/>
              </a:cxn>
              <a:cxn ang="0">
                <a:pos x="16" y="26"/>
              </a:cxn>
              <a:cxn ang="0">
                <a:pos x="21" y="26"/>
              </a:cxn>
              <a:cxn ang="0">
                <a:pos x="21" y="43"/>
              </a:cxn>
              <a:cxn ang="0">
                <a:pos x="36" y="57"/>
              </a:cxn>
              <a:cxn ang="0">
                <a:pos x="45" y="54"/>
              </a:cxn>
              <a:cxn ang="0">
                <a:pos x="43" y="47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43" y="47"/>
                </a:moveTo>
                <a:cubicBezTo>
                  <a:pt x="42" y="47"/>
                  <a:pt x="40" y="48"/>
                  <a:pt x="39" y="48"/>
                </a:cubicBezTo>
                <a:cubicBezTo>
                  <a:pt x="35" y="48"/>
                  <a:pt x="34" y="45"/>
                  <a:pt x="34" y="42"/>
                </a:cubicBezTo>
                <a:cubicBezTo>
                  <a:pt x="34" y="26"/>
                  <a:pt x="34" y="26"/>
                  <a:pt x="3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19"/>
                  <a:pt x="44" y="19"/>
                  <a:pt x="4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6"/>
                  <a:pt x="34" y="6"/>
                  <a:pt x="34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10"/>
                  <a:pt x="24" y="17"/>
                  <a:pt x="16" y="20"/>
                </a:cubicBezTo>
                <a:cubicBezTo>
                  <a:pt x="16" y="26"/>
                  <a:pt x="16" y="26"/>
                  <a:pt x="16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9"/>
                  <a:pt x="25" y="57"/>
                  <a:pt x="36" y="57"/>
                </a:cubicBezTo>
                <a:cubicBezTo>
                  <a:pt x="40" y="57"/>
                  <a:pt x="44" y="55"/>
                  <a:pt x="45" y="54"/>
                </a:cubicBezTo>
                <a:lnTo>
                  <a:pt x="43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0" name="Oval 14"/>
          <p:cNvSpPr>
            <a:spLocks noChangeArrowheads="1"/>
          </p:cNvSpPr>
          <p:nvPr/>
        </p:nvSpPr>
        <p:spPr bwMode="auto">
          <a:xfrm rot="1546817">
            <a:off x="6840916" y="2645864"/>
            <a:ext cx="531846" cy="531845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1" name="Freeform 15"/>
          <p:cNvSpPr/>
          <p:nvPr/>
        </p:nvSpPr>
        <p:spPr bwMode="auto">
          <a:xfrm rot="1546817">
            <a:off x="6855718" y="3084189"/>
            <a:ext cx="135569" cy="1266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5"/>
              </a:cxn>
              <a:cxn ang="0">
                <a:pos x="91" y="14"/>
              </a:cxn>
              <a:cxn ang="0">
                <a:pos x="0" y="0"/>
              </a:cxn>
            </a:cxnLst>
            <a:rect l="0" t="0" r="r" b="b"/>
            <a:pathLst>
              <a:path w="91" h="85">
                <a:moveTo>
                  <a:pt x="0" y="0"/>
                </a:moveTo>
                <a:lnTo>
                  <a:pt x="8" y="85"/>
                </a:lnTo>
                <a:lnTo>
                  <a:pt x="91" y="14"/>
                </a:lnTo>
                <a:lnTo>
                  <a:pt x="0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45" name="Freeform 116"/>
          <p:cNvSpPr>
            <a:spLocks noEditPoints="1"/>
          </p:cNvSpPr>
          <p:nvPr/>
        </p:nvSpPr>
        <p:spPr bwMode="auto">
          <a:xfrm>
            <a:off x="6967118" y="2776249"/>
            <a:ext cx="284885" cy="22974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01" name="Oval 28"/>
          <p:cNvSpPr>
            <a:spLocks noChangeArrowheads="1"/>
          </p:cNvSpPr>
          <p:nvPr/>
        </p:nvSpPr>
        <p:spPr bwMode="auto">
          <a:xfrm>
            <a:off x="5493439" y="2441386"/>
            <a:ext cx="588457" cy="588457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02" name="Freeform 29"/>
          <p:cNvSpPr/>
          <p:nvPr/>
        </p:nvSpPr>
        <p:spPr bwMode="auto">
          <a:xfrm>
            <a:off x="5780964" y="2989619"/>
            <a:ext cx="151956" cy="14152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92" y="95"/>
              </a:cxn>
              <a:cxn ang="0">
                <a:pos x="0" y="16"/>
              </a:cxn>
              <a:cxn ang="0">
                <a:pos x="102" y="0"/>
              </a:cxn>
            </a:cxnLst>
            <a:rect l="0" t="0" r="r" b="b"/>
            <a:pathLst>
              <a:path w="102" h="95">
                <a:moveTo>
                  <a:pt x="102" y="0"/>
                </a:moveTo>
                <a:lnTo>
                  <a:pt x="92" y="95"/>
                </a:lnTo>
                <a:lnTo>
                  <a:pt x="0" y="16"/>
                </a:lnTo>
                <a:lnTo>
                  <a:pt x="102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46" name="Freeform 57"/>
          <p:cNvSpPr>
            <a:spLocks noEditPoints="1"/>
          </p:cNvSpPr>
          <p:nvPr/>
        </p:nvSpPr>
        <p:spPr bwMode="auto">
          <a:xfrm>
            <a:off x="5641323" y="2620787"/>
            <a:ext cx="290897" cy="25788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 rot="20478992">
            <a:off x="4490943" y="1761748"/>
            <a:ext cx="420113" cy="420113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7" name="Freeform 19"/>
          <p:cNvSpPr/>
          <p:nvPr/>
        </p:nvSpPr>
        <p:spPr bwMode="auto">
          <a:xfrm rot="20478992">
            <a:off x="4767632" y="2123950"/>
            <a:ext cx="108753" cy="9981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66" y="67"/>
              </a:cxn>
              <a:cxn ang="0">
                <a:pos x="0" y="13"/>
              </a:cxn>
              <a:cxn ang="0">
                <a:pos x="73" y="0"/>
              </a:cxn>
            </a:cxnLst>
            <a:rect l="0" t="0" r="r" b="b"/>
            <a:pathLst>
              <a:path w="73" h="67">
                <a:moveTo>
                  <a:pt x="73" y="0"/>
                </a:moveTo>
                <a:lnTo>
                  <a:pt x="66" y="67"/>
                </a:lnTo>
                <a:lnTo>
                  <a:pt x="0" y="13"/>
                </a:lnTo>
                <a:lnTo>
                  <a:pt x="73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59" name="Freeform 145"/>
          <p:cNvSpPr>
            <a:spLocks noEditPoints="1"/>
          </p:cNvSpPr>
          <p:nvPr/>
        </p:nvSpPr>
        <p:spPr bwMode="auto">
          <a:xfrm>
            <a:off x="4577991" y="1860131"/>
            <a:ext cx="237267" cy="209117"/>
          </a:xfrm>
          <a:custGeom>
            <a:avLst/>
            <a:gdLst/>
            <a:ahLst/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43" name="Oval 24"/>
          <p:cNvSpPr>
            <a:spLocks noChangeArrowheads="1"/>
          </p:cNvSpPr>
          <p:nvPr/>
        </p:nvSpPr>
        <p:spPr bwMode="auto">
          <a:xfrm rot="1782731">
            <a:off x="7664038" y="1951658"/>
            <a:ext cx="318534" cy="318533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44" name="Freeform 25"/>
          <p:cNvSpPr/>
          <p:nvPr/>
        </p:nvSpPr>
        <p:spPr bwMode="auto">
          <a:xfrm rot="1782731">
            <a:off x="7728444" y="2243411"/>
            <a:ext cx="82458" cy="75680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68" y="67"/>
              </a:cxn>
              <a:cxn ang="0">
                <a:pos x="0" y="13"/>
              </a:cxn>
              <a:cxn ang="0">
                <a:pos x="73" y="0"/>
              </a:cxn>
            </a:cxnLst>
            <a:rect l="0" t="0" r="r" b="b"/>
            <a:pathLst>
              <a:path w="73" h="67">
                <a:moveTo>
                  <a:pt x="73" y="0"/>
                </a:moveTo>
                <a:lnTo>
                  <a:pt x="68" y="67"/>
                </a:lnTo>
                <a:lnTo>
                  <a:pt x="0" y="13"/>
                </a:lnTo>
                <a:lnTo>
                  <a:pt x="73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61" name="Freeform 157"/>
          <p:cNvSpPr>
            <a:spLocks noEditPoints="1"/>
          </p:cNvSpPr>
          <p:nvPr/>
        </p:nvSpPr>
        <p:spPr bwMode="auto">
          <a:xfrm>
            <a:off x="7752134" y="2023602"/>
            <a:ext cx="132589" cy="162384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49" name="Oval 14"/>
          <p:cNvSpPr>
            <a:spLocks noChangeArrowheads="1"/>
          </p:cNvSpPr>
          <p:nvPr/>
        </p:nvSpPr>
        <p:spPr bwMode="auto">
          <a:xfrm rot="2101817">
            <a:off x="8232459" y="2602920"/>
            <a:ext cx="254385" cy="254386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50" name="Freeform 15"/>
          <p:cNvSpPr/>
          <p:nvPr/>
        </p:nvSpPr>
        <p:spPr bwMode="auto">
          <a:xfrm rot="2101817">
            <a:off x="8222555" y="2797014"/>
            <a:ext cx="64844" cy="60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5"/>
              </a:cxn>
              <a:cxn ang="0">
                <a:pos x="91" y="14"/>
              </a:cxn>
              <a:cxn ang="0">
                <a:pos x="0" y="0"/>
              </a:cxn>
            </a:cxnLst>
            <a:rect l="0" t="0" r="r" b="b"/>
            <a:pathLst>
              <a:path w="91" h="85">
                <a:moveTo>
                  <a:pt x="0" y="0"/>
                </a:moveTo>
                <a:lnTo>
                  <a:pt x="8" y="85"/>
                </a:lnTo>
                <a:lnTo>
                  <a:pt x="91" y="14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63" name="Freeform 157"/>
          <p:cNvSpPr>
            <a:spLocks noEditPoints="1"/>
          </p:cNvSpPr>
          <p:nvPr/>
        </p:nvSpPr>
        <p:spPr bwMode="auto">
          <a:xfrm>
            <a:off x="8298910" y="2643611"/>
            <a:ext cx="132589" cy="162385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34" name="Oval 14"/>
          <p:cNvSpPr>
            <a:spLocks noChangeArrowheads="1"/>
          </p:cNvSpPr>
          <p:nvPr/>
        </p:nvSpPr>
        <p:spPr bwMode="auto">
          <a:xfrm rot="17547923">
            <a:off x="3705156" y="2612257"/>
            <a:ext cx="254385" cy="254386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35" name="Freeform 15"/>
          <p:cNvSpPr/>
          <p:nvPr/>
        </p:nvSpPr>
        <p:spPr bwMode="auto">
          <a:xfrm rot="17547923">
            <a:off x="3917555" y="2790191"/>
            <a:ext cx="64844" cy="60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5"/>
              </a:cxn>
              <a:cxn ang="0">
                <a:pos x="91" y="14"/>
              </a:cxn>
              <a:cxn ang="0">
                <a:pos x="0" y="0"/>
              </a:cxn>
            </a:cxnLst>
            <a:rect l="0" t="0" r="r" b="b"/>
            <a:pathLst>
              <a:path w="91" h="85">
                <a:moveTo>
                  <a:pt x="0" y="0"/>
                </a:moveTo>
                <a:lnTo>
                  <a:pt x="8" y="85"/>
                </a:lnTo>
                <a:lnTo>
                  <a:pt x="91" y="14"/>
                </a:lnTo>
                <a:lnTo>
                  <a:pt x="0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65" name="Freeform 157"/>
          <p:cNvSpPr>
            <a:spLocks noEditPoints="1"/>
          </p:cNvSpPr>
          <p:nvPr/>
        </p:nvSpPr>
        <p:spPr bwMode="auto">
          <a:xfrm>
            <a:off x="3777012" y="2673679"/>
            <a:ext cx="106721" cy="130703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46" name="Oval 14"/>
          <p:cNvSpPr>
            <a:spLocks noChangeArrowheads="1"/>
          </p:cNvSpPr>
          <p:nvPr/>
        </p:nvSpPr>
        <p:spPr bwMode="auto">
          <a:xfrm rot="757797">
            <a:off x="5707160" y="2083228"/>
            <a:ext cx="254385" cy="254386"/>
          </a:xfrm>
          <a:prstGeom prst="ellipse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47" name="Freeform 15"/>
          <p:cNvSpPr/>
          <p:nvPr/>
        </p:nvSpPr>
        <p:spPr bwMode="auto">
          <a:xfrm rot="757797">
            <a:off x="5742190" y="2309877"/>
            <a:ext cx="64844" cy="60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5"/>
              </a:cxn>
              <a:cxn ang="0">
                <a:pos x="91" y="14"/>
              </a:cxn>
              <a:cxn ang="0">
                <a:pos x="0" y="0"/>
              </a:cxn>
            </a:cxnLst>
            <a:rect l="0" t="0" r="r" b="b"/>
            <a:pathLst>
              <a:path w="91" h="85">
                <a:moveTo>
                  <a:pt x="0" y="0"/>
                </a:moveTo>
                <a:lnTo>
                  <a:pt x="8" y="85"/>
                </a:lnTo>
                <a:lnTo>
                  <a:pt x="91" y="14"/>
                </a:lnTo>
                <a:lnTo>
                  <a:pt x="0" y="0"/>
                </a:lnTo>
                <a:close/>
              </a:path>
            </a:pathLst>
          </a:custGeom>
          <a:solidFill>
            <a:srgbClr val="1273B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67" name="Freeform 157"/>
          <p:cNvSpPr>
            <a:spLocks noEditPoints="1"/>
          </p:cNvSpPr>
          <p:nvPr/>
        </p:nvSpPr>
        <p:spPr bwMode="auto">
          <a:xfrm>
            <a:off x="5777984" y="2149886"/>
            <a:ext cx="106720" cy="130703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31" name="Oval 14"/>
          <p:cNvSpPr>
            <a:spLocks noChangeArrowheads="1"/>
          </p:cNvSpPr>
          <p:nvPr/>
        </p:nvSpPr>
        <p:spPr bwMode="auto">
          <a:xfrm rot="20419797">
            <a:off x="5913551" y="1491352"/>
            <a:ext cx="254385" cy="254386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32" name="Freeform 15"/>
          <p:cNvSpPr/>
          <p:nvPr/>
        </p:nvSpPr>
        <p:spPr bwMode="auto">
          <a:xfrm rot="20419797">
            <a:off x="6027152" y="1729849"/>
            <a:ext cx="64844" cy="60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5"/>
              </a:cxn>
              <a:cxn ang="0">
                <a:pos x="91" y="14"/>
              </a:cxn>
              <a:cxn ang="0">
                <a:pos x="0" y="0"/>
              </a:cxn>
            </a:cxnLst>
            <a:rect l="0" t="0" r="r" b="b"/>
            <a:pathLst>
              <a:path w="91" h="85">
                <a:moveTo>
                  <a:pt x="0" y="0"/>
                </a:moveTo>
                <a:lnTo>
                  <a:pt x="8" y="85"/>
                </a:lnTo>
                <a:lnTo>
                  <a:pt x="91" y="14"/>
                </a:lnTo>
                <a:lnTo>
                  <a:pt x="0" y="0"/>
                </a:lnTo>
                <a:close/>
              </a:path>
            </a:pathLst>
          </a:custGeom>
          <a:solidFill>
            <a:srgbClr val="196E4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69" name="Freeform 157"/>
          <p:cNvSpPr>
            <a:spLocks noEditPoints="1"/>
          </p:cNvSpPr>
          <p:nvPr/>
        </p:nvSpPr>
        <p:spPr bwMode="auto">
          <a:xfrm>
            <a:off x="5986941" y="1551323"/>
            <a:ext cx="106720" cy="130703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48" name="矩形 27"/>
          <p:cNvSpPr>
            <a:spLocks noChangeArrowheads="1"/>
          </p:cNvSpPr>
          <p:nvPr/>
        </p:nvSpPr>
        <p:spPr bwMode="auto">
          <a:xfrm>
            <a:off x="1300247" y="5262383"/>
            <a:ext cx="9586827" cy="5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We provide professional-quality free PowerPoint templates to help you with your business presentations - freeppt7.com  We provide professional-quality free PowerPoint templates to help you with your business presentations - freeppt7.com</a:t>
            </a:r>
            <a:endParaRPr lang="zh-CN" altLang="en-US" sz="140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1" name="TextBox 42"/>
          <p:cNvSpPr txBox="1"/>
          <p:nvPr/>
        </p:nvSpPr>
        <p:spPr>
          <a:xfrm>
            <a:off x="8056763" y="4131036"/>
            <a:ext cx="2825995" cy="410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335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54" name="TextBox 44"/>
          <p:cNvSpPr txBox="1"/>
          <p:nvPr/>
        </p:nvSpPr>
        <p:spPr>
          <a:xfrm>
            <a:off x="8040572" y="3890725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55" name="TextBox 46"/>
          <p:cNvSpPr txBox="1"/>
          <p:nvPr/>
        </p:nvSpPr>
        <p:spPr>
          <a:xfrm>
            <a:off x="3065151" y="3855996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 algn="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56" name="TextBox 47"/>
          <p:cNvSpPr txBox="1"/>
          <p:nvPr/>
        </p:nvSpPr>
        <p:spPr>
          <a:xfrm>
            <a:off x="1322619" y="4137959"/>
            <a:ext cx="283864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1218565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335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7" t="20520" r="9518" b="42628"/>
          <a:stretch>
            <a:fillRect/>
          </a:stretch>
        </p:blipFill>
        <p:spPr>
          <a:xfrm>
            <a:off x="7725713" y="2357162"/>
            <a:ext cx="2948335" cy="1962195"/>
          </a:xfrm>
          <a:custGeom>
            <a:avLst/>
            <a:gdLst>
              <a:gd name="connsiteX0" fmla="*/ 0 w 2948335"/>
              <a:gd name="connsiteY0" fmla="*/ 0 h 1962195"/>
              <a:gd name="connsiteX1" fmla="*/ 2948335 w 2948335"/>
              <a:gd name="connsiteY1" fmla="*/ 0 h 1962195"/>
              <a:gd name="connsiteX2" fmla="*/ 2948335 w 2948335"/>
              <a:gd name="connsiteY2" fmla="*/ 1962195 h 1962195"/>
              <a:gd name="connsiteX3" fmla="*/ 0 w 2948335"/>
              <a:gd name="connsiteY3" fmla="*/ 1962195 h 196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335" h="1962195">
                <a:moveTo>
                  <a:pt x="0" y="0"/>
                </a:moveTo>
                <a:lnTo>
                  <a:pt x="2948335" y="0"/>
                </a:lnTo>
                <a:lnTo>
                  <a:pt x="2948335" y="1962195"/>
                </a:lnTo>
                <a:lnTo>
                  <a:pt x="0" y="1962195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54098" r="43484" b="7060"/>
          <a:stretch>
            <a:fillRect/>
          </a:stretch>
        </p:blipFill>
        <p:spPr>
          <a:xfrm>
            <a:off x="4621833" y="2357162"/>
            <a:ext cx="2948335" cy="1960876"/>
          </a:xfrm>
          <a:custGeom>
            <a:avLst/>
            <a:gdLst>
              <a:gd name="connsiteX0" fmla="*/ 0 w 2948335"/>
              <a:gd name="connsiteY0" fmla="*/ 0 h 1960876"/>
              <a:gd name="connsiteX1" fmla="*/ 2948335 w 2948335"/>
              <a:gd name="connsiteY1" fmla="*/ 0 h 1960876"/>
              <a:gd name="connsiteX2" fmla="*/ 2948335 w 2948335"/>
              <a:gd name="connsiteY2" fmla="*/ 1960876 h 1960876"/>
              <a:gd name="connsiteX3" fmla="*/ 0 w 2948335"/>
              <a:gd name="connsiteY3" fmla="*/ 1960876 h 196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335" h="1960876">
                <a:moveTo>
                  <a:pt x="0" y="0"/>
                </a:moveTo>
                <a:lnTo>
                  <a:pt x="2948335" y="0"/>
                </a:lnTo>
                <a:lnTo>
                  <a:pt x="2948335" y="1960876"/>
                </a:lnTo>
                <a:lnTo>
                  <a:pt x="0" y="1960876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5568" r="2947" b="31850"/>
          <a:stretch>
            <a:fillRect/>
          </a:stretch>
        </p:blipFill>
        <p:spPr>
          <a:xfrm>
            <a:off x="1517953" y="2362842"/>
            <a:ext cx="2948334" cy="1955197"/>
          </a:xfrm>
          <a:custGeom>
            <a:avLst/>
            <a:gdLst>
              <a:gd name="connsiteX0" fmla="*/ 0 w 2948334"/>
              <a:gd name="connsiteY0" fmla="*/ 0 h 1955197"/>
              <a:gd name="connsiteX1" fmla="*/ 2948334 w 2948334"/>
              <a:gd name="connsiteY1" fmla="*/ 0 h 1955197"/>
              <a:gd name="connsiteX2" fmla="*/ 2948334 w 2948334"/>
              <a:gd name="connsiteY2" fmla="*/ 1955197 h 1955197"/>
              <a:gd name="connsiteX3" fmla="*/ 0 w 2948334"/>
              <a:gd name="connsiteY3" fmla="*/ 1955197 h 19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334" h="1955197">
                <a:moveTo>
                  <a:pt x="0" y="0"/>
                </a:moveTo>
                <a:lnTo>
                  <a:pt x="2948334" y="0"/>
                </a:lnTo>
                <a:lnTo>
                  <a:pt x="2948334" y="1955197"/>
                </a:lnTo>
                <a:lnTo>
                  <a:pt x="0" y="1955197"/>
                </a:lnTo>
                <a:close/>
              </a:path>
            </a:pathLst>
          </a:custGeom>
        </p:spPr>
      </p:pic>
      <p:sp>
        <p:nvSpPr>
          <p:cNvPr id="17" name="TextBox 51"/>
          <p:cNvSpPr txBox="1"/>
          <p:nvPr/>
        </p:nvSpPr>
        <p:spPr>
          <a:xfrm>
            <a:off x="1423685" y="1424732"/>
            <a:ext cx="9344628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  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1889410" y="467443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" name="TextBox 37"/>
          <p:cNvSpPr txBox="1"/>
          <p:nvPr/>
        </p:nvSpPr>
        <p:spPr>
          <a:xfrm>
            <a:off x="1986612" y="4979234"/>
            <a:ext cx="16810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5158281" y="467443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5255483" y="4979234"/>
            <a:ext cx="16810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8225572" y="467443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8322774" y="4979234"/>
            <a:ext cx="16810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2590329" y="2110845"/>
            <a:ext cx="6907462" cy="3351424"/>
          </a:xfrm>
          <a:custGeom>
            <a:avLst/>
            <a:gdLst>
              <a:gd name="T0" fmla="*/ 1251 w 2784"/>
              <a:gd name="T1" fmla="*/ 1349 h 1349"/>
              <a:gd name="T2" fmla="*/ 1067 w 2784"/>
              <a:gd name="T3" fmla="*/ 1319 h 1349"/>
              <a:gd name="T4" fmla="*/ 844 w 2784"/>
              <a:gd name="T5" fmla="*/ 1167 h 1349"/>
              <a:gd name="T6" fmla="*/ 720 w 2784"/>
              <a:gd name="T7" fmla="*/ 882 h 1349"/>
              <a:gd name="T8" fmla="*/ 516 w 2784"/>
              <a:gd name="T9" fmla="*/ 580 h 1349"/>
              <a:gd name="T10" fmla="*/ 261 w 2784"/>
              <a:gd name="T11" fmla="*/ 643 h 1349"/>
              <a:gd name="T12" fmla="*/ 168 w 2784"/>
              <a:gd name="T13" fmla="*/ 1182 h 1349"/>
              <a:gd name="T14" fmla="*/ 45 w 2784"/>
              <a:gd name="T15" fmla="*/ 1215 h 1349"/>
              <a:gd name="T16" fmla="*/ 26 w 2784"/>
              <a:gd name="T17" fmla="*/ 818 h 1349"/>
              <a:gd name="T18" fmla="*/ 174 w 2784"/>
              <a:gd name="T19" fmla="*/ 549 h 1349"/>
              <a:gd name="T20" fmla="*/ 557 w 2784"/>
              <a:gd name="T21" fmla="*/ 459 h 1349"/>
              <a:gd name="T22" fmla="*/ 846 w 2784"/>
              <a:gd name="T23" fmla="*/ 862 h 1349"/>
              <a:gd name="T24" fmla="*/ 1108 w 2784"/>
              <a:gd name="T25" fmla="*/ 1198 h 1349"/>
              <a:gd name="T26" fmla="*/ 1557 w 2784"/>
              <a:gd name="T27" fmla="*/ 1107 h 1349"/>
              <a:gd name="T28" fmla="*/ 1644 w 2784"/>
              <a:gd name="T29" fmla="*/ 778 h 1349"/>
              <a:gd name="T30" fmla="*/ 1668 w 2784"/>
              <a:gd name="T31" fmla="*/ 354 h 1349"/>
              <a:gd name="T32" fmla="*/ 1929 w 2784"/>
              <a:gd name="T33" fmla="*/ 87 h 1349"/>
              <a:gd name="T34" fmla="*/ 2368 w 2784"/>
              <a:gd name="T35" fmla="*/ 30 h 1349"/>
              <a:gd name="T36" fmla="*/ 2784 w 2784"/>
              <a:gd name="T37" fmla="*/ 289 h 1349"/>
              <a:gd name="T38" fmla="*/ 2684 w 2784"/>
              <a:gd name="T39" fmla="*/ 368 h 1349"/>
              <a:gd name="T40" fmla="*/ 1987 w 2784"/>
              <a:gd name="T41" fmla="*/ 201 h 1349"/>
              <a:gd name="T42" fmla="*/ 1767 w 2784"/>
              <a:gd name="T43" fmla="*/ 745 h 1349"/>
              <a:gd name="T44" fmla="*/ 1768 w 2784"/>
              <a:gd name="T45" fmla="*/ 1004 h 1349"/>
              <a:gd name="T46" fmla="*/ 1645 w 2784"/>
              <a:gd name="T47" fmla="*/ 1200 h 1349"/>
              <a:gd name="T48" fmla="*/ 1375 w 2784"/>
              <a:gd name="T49" fmla="*/ 1336 h 1349"/>
              <a:gd name="T50" fmla="*/ 1251 w 2784"/>
              <a:gd name="T51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84" h="1349">
                <a:moveTo>
                  <a:pt x="1251" y="1349"/>
                </a:moveTo>
                <a:cubicBezTo>
                  <a:pt x="1188" y="1349"/>
                  <a:pt x="1126" y="1339"/>
                  <a:pt x="1067" y="1319"/>
                </a:cubicBezTo>
                <a:cubicBezTo>
                  <a:pt x="978" y="1289"/>
                  <a:pt x="903" y="1238"/>
                  <a:pt x="844" y="1167"/>
                </a:cubicBezTo>
                <a:cubicBezTo>
                  <a:pt x="780" y="1091"/>
                  <a:pt x="738" y="995"/>
                  <a:pt x="720" y="882"/>
                </a:cubicBezTo>
                <a:cubicBezTo>
                  <a:pt x="695" y="726"/>
                  <a:pt x="620" y="616"/>
                  <a:pt x="516" y="580"/>
                </a:cubicBezTo>
                <a:cubicBezTo>
                  <a:pt x="430" y="550"/>
                  <a:pt x="335" y="574"/>
                  <a:pt x="261" y="643"/>
                </a:cubicBezTo>
                <a:cubicBezTo>
                  <a:pt x="140" y="755"/>
                  <a:pt x="107" y="952"/>
                  <a:pt x="168" y="1182"/>
                </a:cubicBezTo>
                <a:cubicBezTo>
                  <a:pt x="45" y="1215"/>
                  <a:pt x="45" y="1215"/>
                  <a:pt x="45" y="1215"/>
                </a:cubicBezTo>
                <a:cubicBezTo>
                  <a:pt x="6" y="1071"/>
                  <a:pt x="0" y="937"/>
                  <a:pt x="26" y="818"/>
                </a:cubicBezTo>
                <a:cubicBezTo>
                  <a:pt x="50" y="710"/>
                  <a:pt x="101" y="617"/>
                  <a:pt x="174" y="549"/>
                </a:cubicBezTo>
                <a:cubicBezTo>
                  <a:pt x="281" y="449"/>
                  <a:pt x="428" y="414"/>
                  <a:pt x="557" y="459"/>
                </a:cubicBezTo>
                <a:cubicBezTo>
                  <a:pt x="708" y="510"/>
                  <a:pt x="813" y="657"/>
                  <a:pt x="846" y="862"/>
                </a:cubicBezTo>
                <a:cubicBezTo>
                  <a:pt x="873" y="1030"/>
                  <a:pt x="967" y="1149"/>
                  <a:pt x="1108" y="1198"/>
                </a:cubicBezTo>
                <a:cubicBezTo>
                  <a:pt x="1260" y="1250"/>
                  <a:pt x="1445" y="1212"/>
                  <a:pt x="1557" y="1107"/>
                </a:cubicBezTo>
                <a:cubicBezTo>
                  <a:pt x="1621" y="1047"/>
                  <a:pt x="1688" y="942"/>
                  <a:pt x="1644" y="778"/>
                </a:cubicBezTo>
                <a:cubicBezTo>
                  <a:pt x="1603" y="625"/>
                  <a:pt x="1611" y="478"/>
                  <a:pt x="1668" y="354"/>
                </a:cubicBezTo>
                <a:cubicBezTo>
                  <a:pt x="1721" y="239"/>
                  <a:pt x="1811" y="147"/>
                  <a:pt x="1929" y="87"/>
                </a:cubicBezTo>
                <a:cubicBezTo>
                  <a:pt x="2061" y="20"/>
                  <a:pt x="2217" y="0"/>
                  <a:pt x="2368" y="30"/>
                </a:cubicBezTo>
                <a:cubicBezTo>
                  <a:pt x="2531" y="64"/>
                  <a:pt x="2675" y="153"/>
                  <a:pt x="2784" y="289"/>
                </a:cubicBezTo>
                <a:cubicBezTo>
                  <a:pt x="2684" y="368"/>
                  <a:pt x="2684" y="368"/>
                  <a:pt x="2684" y="368"/>
                </a:cubicBezTo>
                <a:cubicBezTo>
                  <a:pt x="2489" y="125"/>
                  <a:pt x="2186" y="100"/>
                  <a:pt x="1987" y="201"/>
                </a:cubicBezTo>
                <a:cubicBezTo>
                  <a:pt x="1785" y="303"/>
                  <a:pt x="1703" y="507"/>
                  <a:pt x="1767" y="745"/>
                </a:cubicBezTo>
                <a:cubicBezTo>
                  <a:pt x="1792" y="836"/>
                  <a:pt x="1792" y="923"/>
                  <a:pt x="1768" y="1004"/>
                </a:cubicBezTo>
                <a:cubicBezTo>
                  <a:pt x="1746" y="1078"/>
                  <a:pt x="1704" y="1144"/>
                  <a:pt x="1645" y="1200"/>
                </a:cubicBezTo>
                <a:cubicBezTo>
                  <a:pt x="1573" y="1268"/>
                  <a:pt x="1479" y="1315"/>
                  <a:pt x="1375" y="1336"/>
                </a:cubicBezTo>
                <a:cubicBezTo>
                  <a:pt x="1334" y="1345"/>
                  <a:pt x="1292" y="1349"/>
                  <a:pt x="1251" y="1349"/>
                </a:cubicBezTo>
                <a:close/>
              </a:path>
            </a:pathLst>
          </a:cu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279740" y="4577720"/>
            <a:ext cx="1077619" cy="1077619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7560" y="4770115"/>
            <a:ext cx="2340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2667329" y="5116529"/>
            <a:ext cx="302440" cy="315962"/>
          </a:xfrm>
          <a:custGeom>
            <a:avLst/>
            <a:gdLst>
              <a:gd name="T0" fmla="*/ 69 w 104"/>
              <a:gd name="T1" fmla="*/ 17 h 106"/>
              <a:gd name="T2" fmla="*/ 69 w 104"/>
              <a:gd name="T3" fmla="*/ 2 h 106"/>
              <a:gd name="T4" fmla="*/ 70 w 104"/>
              <a:gd name="T5" fmla="*/ 1 h 106"/>
              <a:gd name="T6" fmla="*/ 75 w 104"/>
              <a:gd name="T7" fmla="*/ 0 h 106"/>
              <a:gd name="T8" fmla="*/ 79 w 104"/>
              <a:gd name="T9" fmla="*/ 1 h 106"/>
              <a:gd name="T10" fmla="*/ 80 w 104"/>
              <a:gd name="T11" fmla="*/ 2 h 106"/>
              <a:gd name="T12" fmla="*/ 80 w 104"/>
              <a:gd name="T13" fmla="*/ 21 h 106"/>
              <a:gd name="T14" fmla="*/ 80 w 104"/>
              <a:gd name="T15" fmla="*/ 29 h 106"/>
              <a:gd name="T16" fmla="*/ 104 w 104"/>
              <a:gd name="T17" fmla="*/ 54 h 106"/>
              <a:gd name="T18" fmla="*/ 95 w 104"/>
              <a:gd name="T19" fmla="*/ 54 h 106"/>
              <a:gd name="T20" fmla="*/ 52 w 104"/>
              <a:gd name="T21" fmla="*/ 11 h 106"/>
              <a:gd name="T22" fmla="*/ 9 w 104"/>
              <a:gd name="T23" fmla="*/ 54 h 106"/>
              <a:gd name="T24" fmla="*/ 0 w 104"/>
              <a:gd name="T25" fmla="*/ 54 h 106"/>
              <a:gd name="T26" fmla="*/ 52 w 104"/>
              <a:gd name="T27" fmla="*/ 0 h 106"/>
              <a:gd name="T28" fmla="*/ 69 w 104"/>
              <a:gd name="T29" fmla="*/ 17 h 106"/>
              <a:gd name="T30" fmla="*/ 85 w 104"/>
              <a:gd name="T31" fmla="*/ 53 h 106"/>
              <a:gd name="T32" fmla="*/ 85 w 104"/>
              <a:gd name="T33" fmla="*/ 66 h 106"/>
              <a:gd name="T34" fmla="*/ 85 w 104"/>
              <a:gd name="T35" fmla="*/ 106 h 106"/>
              <a:gd name="T36" fmla="*/ 64 w 104"/>
              <a:gd name="T37" fmla="*/ 106 h 106"/>
              <a:gd name="T38" fmla="*/ 64 w 104"/>
              <a:gd name="T39" fmla="*/ 104 h 106"/>
              <a:gd name="T40" fmla="*/ 64 w 104"/>
              <a:gd name="T41" fmla="*/ 87 h 106"/>
              <a:gd name="T42" fmla="*/ 60 w 104"/>
              <a:gd name="T43" fmla="*/ 77 h 106"/>
              <a:gd name="T44" fmla="*/ 52 w 104"/>
              <a:gd name="T45" fmla="*/ 73 h 106"/>
              <a:gd name="T46" fmla="*/ 44 w 104"/>
              <a:gd name="T47" fmla="*/ 77 h 106"/>
              <a:gd name="T48" fmla="*/ 40 w 104"/>
              <a:gd name="T49" fmla="*/ 87 h 106"/>
              <a:gd name="T50" fmla="*/ 40 w 104"/>
              <a:gd name="T51" fmla="*/ 104 h 106"/>
              <a:gd name="T52" fmla="*/ 40 w 104"/>
              <a:gd name="T53" fmla="*/ 106 h 106"/>
              <a:gd name="T54" fmla="*/ 19 w 104"/>
              <a:gd name="T55" fmla="*/ 106 h 106"/>
              <a:gd name="T56" fmla="*/ 19 w 104"/>
              <a:gd name="T57" fmla="*/ 68 h 106"/>
              <a:gd name="T58" fmla="*/ 19 w 104"/>
              <a:gd name="T59" fmla="*/ 53 h 106"/>
              <a:gd name="T60" fmla="*/ 52 w 104"/>
              <a:gd name="T61" fmla="*/ 19 h 106"/>
              <a:gd name="T62" fmla="*/ 85 w 104"/>
              <a:gd name="T63" fmla="*/ 5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4" h="106">
                <a:moveTo>
                  <a:pt x="69" y="17"/>
                </a:moveTo>
                <a:cubicBezTo>
                  <a:pt x="69" y="2"/>
                  <a:pt x="69" y="2"/>
                  <a:pt x="69" y="2"/>
                </a:cubicBezTo>
                <a:cubicBezTo>
                  <a:pt x="69" y="2"/>
                  <a:pt x="69" y="1"/>
                  <a:pt x="70" y="1"/>
                </a:cubicBezTo>
                <a:cubicBezTo>
                  <a:pt x="72" y="0"/>
                  <a:pt x="73" y="0"/>
                  <a:pt x="75" y="0"/>
                </a:cubicBezTo>
                <a:cubicBezTo>
                  <a:pt x="76" y="0"/>
                  <a:pt x="78" y="0"/>
                  <a:pt x="79" y="1"/>
                </a:cubicBezTo>
                <a:cubicBezTo>
                  <a:pt x="80" y="1"/>
                  <a:pt x="80" y="2"/>
                  <a:pt x="80" y="2"/>
                </a:cubicBezTo>
                <a:cubicBezTo>
                  <a:pt x="80" y="21"/>
                  <a:pt x="80" y="21"/>
                  <a:pt x="80" y="21"/>
                </a:cubicBezTo>
                <a:cubicBezTo>
                  <a:pt x="80" y="29"/>
                  <a:pt x="80" y="29"/>
                  <a:pt x="80" y="29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95" y="54"/>
                  <a:pt x="95" y="54"/>
                  <a:pt x="95" y="54"/>
                </a:cubicBezTo>
                <a:cubicBezTo>
                  <a:pt x="52" y="11"/>
                  <a:pt x="52" y="11"/>
                  <a:pt x="52" y="11"/>
                </a:cubicBezTo>
                <a:cubicBezTo>
                  <a:pt x="9" y="54"/>
                  <a:pt x="9" y="54"/>
                  <a:pt x="9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52" y="0"/>
                  <a:pt x="52" y="0"/>
                  <a:pt x="52" y="0"/>
                </a:cubicBezTo>
                <a:lnTo>
                  <a:pt x="69" y="17"/>
                </a:lnTo>
                <a:close/>
                <a:moveTo>
                  <a:pt x="85" y="53"/>
                </a:moveTo>
                <a:cubicBezTo>
                  <a:pt x="85" y="66"/>
                  <a:pt x="85" y="66"/>
                  <a:pt x="85" y="6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4" y="105"/>
                  <a:pt x="64" y="105"/>
                  <a:pt x="64" y="104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3"/>
                  <a:pt x="63" y="80"/>
                  <a:pt x="60" y="77"/>
                </a:cubicBezTo>
                <a:cubicBezTo>
                  <a:pt x="58" y="74"/>
                  <a:pt x="55" y="73"/>
                  <a:pt x="52" y="73"/>
                </a:cubicBezTo>
                <a:cubicBezTo>
                  <a:pt x="49" y="73"/>
                  <a:pt x="46" y="74"/>
                  <a:pt x="44" y="77"/>
                </a:cubicBezTo>
                <a:cubicBezTo>
                  <a:pt x="41" y="80"/>
                  <a:pt x="40" y="83"/>
                  <a:pt x="40" y="8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53"/>
                  <a:pt x="19" y="53"/>
                  <a:pt x="19" y="53"/>
                </a:cubicBezTo>
                <a:cubicBezTo>
                  <a:pt x="52" y="19"/>
                  <a:pt x="52" y="19"/>
                  <a:pt x="52" y="19"/>
                </a:cubicBezTo>
                <a:lnTo>
                  <a:pt x="85" y="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961749" y="3648052"/>
            <a:ext cx="1077619" cy="1078668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4300474" y="4145650"/>
            <a:ext cx="400168" cy="382958"/>
          </a:xfrm>
          <a:custGeom>
            <a:avLst/>
            <a:gdLst>
              <a:gd name="T0" fmla="*/ 46 w 118"/>
              <a:gd name="T1" fmla="*/ 63 h 110"/>
              <a:gd name="T2" fmla="*/ 25 w 118"/>
              <a:gd name="T3" fmla="*/ 63 h 110"/>
              <a:gd name="T4" fmla="*/ 12 w 118"/>
              <a:gd name="T5" fmla="*/ 75 h 110"/>
              <a:gd name="T6" fmla="*/ 0 w 118"/>
              <a:gd name="T7" fmla="*/ 75 h 110"/>
              <a:gd name="T8" fmla="*/ 9 w 118"/>
              <a:gd name="T9" fmla="*/ 55 h 110"/>
              <a:gd name="T10" fmla="*/ 0 w 118"/>
              <a:gd name="T11" fmla="*/ 35 h 110"/>
              <a:gd name="T12" fmla="*/ 12 w 118"/>
              <a:gd name="T13" fmla="*/ 35 h 110"/>
              <a:gd name="T14" fmla="*/ 25 w 118"/>
              <a:gd name="T15" fmla="*/ 47 h 110"/>
              <a:gd name="T16" fmla="*/ 46 w 118"/>
              <a:gd name="T17" fmla="*/ 47 h 110"/>
              <a:gd name="T18" fmla="*/ 31 w 118"/>
              <a:gd name="T19" fmla="*/ 0 h 110"/>
              <a:gd name="T20" fmla="*/ 43 w 118"/>
              <a:gd name="T21" fmla="*/ 0 h 110"/>
              <a:gd name="T22" fmla="*/ 69 w 118"/>
              <a:gd name="T23" fmla="*/ 47 h 110"/>
              <a:gd name="T24" fmla="*/ 100 w 118"/>
              <a:gd name="T25" fmla="*/ 47 h 110"/>
              <a:gd name="T26" fmla="*/ 118 w 118"/>
              <a:gd name="T27" fmla="*/ 55 h 110"/>
              <a:gd name="T28" fmla="*/ 100 w 118"/>
              <a:gd name="T29" fmla="*/ 63 h 110"/>
              <a:gd name="T30" fmla="*/ 69 w 118"/>
              <a:gd name="T31" fmla="*/ 63 h 110"/>
              <a:gd name="T32" fmla="*/ 43 w 118"/>
              <a:gd name="T33" fmla="*/ 110 h 110"/>
              <a:gd name="T34" fmla="*/ 31 w 118"/>
              <a:gd name="T35" fmla="*/ 110 h 110"/>
              <a:gd name="T36" fmla="*/ 46 w 118"/>
              <a:gd name="T37" fmla="*/ 6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8" h="110">
                <a:moveTo>
                  <a:pt x="46" y="63"/>
                </a:moveTo>
                <a:cubicBezTo>
                  <a:pt x="25" y="63"/>
                  <a:pt x="25" y="63"/>
                  <a:pt x="25" y="63"/>
                </a:cubicBezTo>
                <a:cubicBezTo>
                  <a:pt x="12" y="75"/>
                  <a:pt x="12" y="75"/>
                  <a:pt x="12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9" y="55"/>
                  <a:pt x="9" y="55"/>
                  <a:pt x="9" y="55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25" y="47"/>
                  <a:pt x="25" y="47"/>
                  <a:pt x="25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31" y="0"/>
                  <a:pt x="31" y="0"/>
                  <a:pt x="3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47"/>
                  <a:pt x="69" y="47"/>
                  <a:pt x="69" y="47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118" y="47"/>
                  <a:pt x="118" y="55"/>
                </a:cubicBezTo>
                <a:cubicBezTo>
                  <a:pt x="118" y="63"/>
                  <a:pt x="100" y="63"/>
                  <a:pt x="100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1" y="110"/>
                  <a:pt x="31" y="110"/>
                  <a:pt x="31" y="110"/>
                </a:cubicBezTo>
                <a:lnTo>
                  <a:pt x="46" y="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9569" y="3808889"/>
            <a:ext cx="2853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984775" y="4448658"/>
            <a:ext cx="1076569" cy="1077619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331765" y="4933325"/>
            <a:ext cx="382588" cy="385763"/>
          </a:xfrm>
          <a:custGeom>
            <a:avLst/>
            <a:gdLst>
              <a:gd name="T0" fmla="*/ 50 w 99"/>
              <a:gd name="T1" fmla="*/ 100 h 100"/>
              <a:gd name="T2" fmla="*/ 50 w 99"/>
              <a:gd name="T3" fmla="*/ 0 h 100"/>
              <a:gd name="T4" fmla="*/ 25 w 99"/>
              <a:gd name="T5" fmla="*/ 63 h 100"/>
              <a:gd name="T6" fmla="*/ 25 w 99"/>
              <a:gd name="T7" fmla="*/ 42 h 100"/>
              <a:gd name="T8" fmla="*/ 9 w 99"/>
              <a:gd name="T9" fmla="*/ 50 h 100"/>
              <a:gd name="T10" fmla="*/ 25 w 99"/>
              <a:gd name="T11" fmla="*/ 63 h 100"/>
              <a:gd name="T12" fmla="*/ 27 w 99"/>
              <a:gd name="T13" fmla="*/ 69 h 100"/>
              <a:gd name="T14" fmla="*/ 21 w 99"/>
              <a:gd name="T15" fmla="*/ 79 h 100"/>
              <a:gd name="T16" fmla="*/ 13 w 99"/>
              <a:gd name="T17" fmla="*/ 33 h 100"/>
              <a:gd name="T18" fmla="*/ 35 w 99"/>
              <a:gd name="T19" fmla="*/ 13 h 100"/>
              <a:gd name="T20" fmla="*/ 13 w 99"/>
              <a:gd name="T21" fmla="*/ 33 h 100"/>
              <a:gd name="T22" fmla="*/ 46 w 99"/>
              <a:gd name="T23" fmla="*/ 65 h 100"/>
              <a:gd name="T24" fmla="*/ 30 w 99"/>
              <a:gd name="T25" fmla="*/ 43 h 100"/>
              <a:gd name="T26" fmla="*/ 31 w 99"/>
              <a:gd name="T27" fmla="*/ 64 h 100"/>
              <a:gd name="T28" fmla="*/ 46 w 99"/>
              <a:gd name="T29" fmla="*/ 38 h 100"/>
              <a:gd name="T30" fmla="*/ 46 w 99"/>
              <a:gd name="T31" fmla="*/ 10 h 100"/>
              <a:gd name="T32" fmla="*/ 46 w 99"/>
              <a:gd name="T33" fmla="*/ 90 h 100"/>
              <a:gd name="T34" fmla="*/ 32 w 99"/>
              <a:gd name="T35" fmla="*/ 70 h 100"/>
              <a:gd name="T36" fmla="*/ 46 w 99"/>
              <a:gd name="T37" fmla="*/ 90 h 100"/>
              <a:gd name="T38" fmla="*/ 52 w 99"/>
              <a:gd name="T39" fmla="*/ 38 h 100"/>
              <a:gd name="T40" fmla="*/ 56 w 99"/>
              <a:gd name="T41" fmla="*/ 12 h 100"/>
              <a:gd name="T42" fmla="*/ 68 w 99"/>
              <a:gd name="T43" fmla="*/ 64 h 100"/>
              <a:gd name="T44" fmla="*/ 69 w 99"/>
              <a:gd name="T45" fmla="*/ 43 h 100"/>
              <a:gd name="T46" fmla="*/ 52 w 99"/>
              <a:gd name="T47" fmla="*/ 65 h 100"/>
              <a:gd name="T48" fmla="*/ 67 w 99"/>
              <a:gd name="T49" fmla="*/ 70 h 100"/>
              <a:gd name="T50" fmla="*/ 52 w 99"/>
              <a:gd name="T51" fmla="*/ 90 h 100"/>
              <a:gd name="T52" fmla="*/ 64 w 99"/>
              <a:gd name="T53" fmla="*/ 12 h 100"/>
              <a:gd name="T54" fmla="*/ 86 w 99"/>
              <a:gd name="T55" fmla="*/ 33 h 100"/>
              <a:gd name="T56" fmla="*/ 87 w 99"/>
              <a:gd name="T57" fmla="*/ 64 h 100"/>
              <a:gd name="T58" fmla="*/ 65 w 99"/>
              <a:gd name="T59" fmla="*/ 87 h 100"/>
              <a:gd name="T60" fmla="*/ 87 w 99"/>
              <a:gd name="T61" fmla="*/ 64 h 100"/>
              <a:gd name="T62" fmla="*/ 73 w 99"/>
              <a:gd name="T63" fmla="*/ 63 h 100"/>
              <a:gd name="T64" fmla="*/ 88 w 99"/>
              <a:gd name="T65" fmla="*/ 38 h 100"/>
              <a:gd name="T66" fmla="*/ 74 w 99"/>
              <a:gd name="T67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00">
                <a:moveTo>
                  <a:pt x="99" y="50"/>
                </a:moveTo>
                <a:cubicBezTo>
                  <a:pt x="99" y="78"/>
                  <a:pt x="77" y="100"/>
                  <a:pt x="50" y="100"/>
                </a:cubicBezTo>
                <a:cubicBezTo>
                  <a:pt x="22" y="100"/>
                  <a:pt x="0" y="78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77" y="0"/>
                  <a:pt x="99" y="22"/>
                  <a:pt x="99" y="50"/>
                </a:cubicBezTo>
                <a:close/>
                <a:moveTo>
                  <a:pt x="25" y="63"/>
                </a:moveTo>
                <a:cubicBezTo>
                  <a:pt x="25" y="59"/>
                  <a:pt x="25" y="55"/>
                  <a:pt x="25" y="50"/>
                </a:cubicBezTo>
                <a:cubicBezTo>
                  <a:pt x="25" y="47"/>
                  <a:pt x="25" y="45"/>
                  <a:pt x="25" y="42"/>
                </a:cubicBezTo>
                <a:cubicBezTo>
                  <a:pt x="18" y="41"/>
                  <a:pt x="14" y="40"/>
                  <a:pt x="11" y="38"/>
                </a:cubicBezTo>
                <a:cubicBezTo>
                  <a:pt x="9" y="42"/>
                  <a:pt x="9" y="46"/>
                  <a:pt x="9" y="50"/>
                </a:cubicBezTo>
                <a:cubicBezTo>
                  <a:pt x="9" y="52"/>
                  <a:pt x="9" y="54"/>
                  <a:pt x="9" y="56"/>
                </a:cubicBezTo>
                <a:cubicBezTo>
                  <a:pt x="11" y="58"/>
                  <a:pt x="16" y="61"/>
                  <a:pt x="25" y="63"/>
                </a:cubicBezTo>
                <a:close/>
                <a:moveTo>
                  <a:pt x="34" y="87"/>
                </a:moveTo>
                <a:cubicBezTo>
                  <a:pt x="30" y="82"/>
                  <a:pt x="28" y="76"/>
                  <a:pt x="27" y="69"/>
                </a:cubicBezTo>
                <a:cubicBezTo>
                  <a:pt x="20" y="67"/>
                  <a:pt x="15" y="66"/>
                  <a:pt x="11" y="64"/>
                </a:cubicBezTo>
                <a:cubicBezTo>
                  <a:pt x="13" y="69"/>
                  <a:pt x="16" y="74"/>
                  <a:pt x="21" y="79"/>
                </a:cubicBezTo>
                <a:cubicBezTo>
                  <a:pt x="25" y="83"/>
                  <a:pt x="29" y="85"/>
                  <a:pt x="34" y="87"/>
                </a:cubicBezTo>
                <a:close/>
                <a:moveTo>
                  <a:pt x="13" y="33"/>
                </a:moveTo>
                <a:cubicBezTo>
                  <a:pt x="14" y="34"/>
                  <a:pt x="17" y="34"/>
                  <a:pt x="26" y="37"/>
                </a:cubicBezTo>
                <a:cubicBezTo>
                  <a:pt x="27" y="27"/>
                  <a:pt x="30" y="19"/>
                  <a:pt x="35" y="13"/>
                </a:cubicBezTo>
                <a:cubicBezTo>
                  <a:pt x="30" y="15"/>
                  <a:pt x="25" y="17"/>
                  <a:pt x="21" y="22"/>
                </a:cubicBezTo>
                <a:cubicBezTo>
                  <a:pt x="17" y="25"/>
                  <a:pt x="15" y="29"/>
                  <a:pt x="13" y="33"/>
                </a:cubicBezTo>
                <a:close/>
                <a:moveTo>
                  <a:pt x="31" y="64"/>
                </a:moveTo>
                <a:cubicBezTo>
                  <a:pt x="36" y="65"/>
                  <a:pt x="41" y="65"/>
                  <a:pt x="46" y="65"/>
                </a:cubicBezTo>
                <a:cubicBezTo>
                  <a:pt x="46" y="44"/>
                  <a:pt x="46" y="44"/>
                  <a:pt x="46" y="44"/>
                </a:cubicBezTo>
                <a:cubicBezTo>
                  <a:pt x="41" y="43"/>
                  <a:pt x="35" y="43"/>
                  <a:pt x="30" y="43"/>
                </a:cubicBezTo>
                <a:cubicBezTo>
                  <a:pt x="30" y="45"/>
                  <a:pt x="30" y="48"/>
                  <a:pt x="30" y="50"/>
                </a:cubicBezTo>
                <a:cubicBezTo>
                  <a:pt x="30" y="55"/>
                  <a:pt x="30" y="60"/>
                  <a:pt x="31" y="64"/>
                </a:cubicBezTo>
                <a:close/>
                <a:moveTo>
                  <a:pt x="31" y="37"/>
                </a:moveTo>
                <a:cubicBezTo>
                  <a:pt x="36" y="38"/>
                  <a:pt x="41" y="38"/>
                  <a:pt x="46" y="38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39" y="13"/>
                  <a:pt x="33" y="23"/>
                  <a:pt x="31" y="37"/>
                </a:cubicBezTo>
                <a:close/>
                <a:moveTo>
                  <a:pt x="46" y="90"/>
                </a:moveTo>
                <a:cubicBezTo>
                  <a:pt x="46" y="71"/>
                  <a:pt x="46" y="71"/>
                  <a:pt x="46" y="71"/>
                </a:cubicBezTo>
                <a:cubicBezTo>
                  <a:pt x="42" y="71"/>
                  <a:pt x="37" y="70"/>
                  <a:pt x="32" y="70"/>
                </a:cubicBezTo>
                <a:cubicBezTo>
                  <a:pt x="33" y="74"/>
                  <a:pt x="35" y="77"/>
                  <a:pt x="36" y="80"/>
                </a:cubicBezTo>
                <a:cubicBezTo>
                  <a:pt x="39" y="86"/>
                  <a:pt x="42" y="90"/>
                  <a:pt x="46" y="90"/>
                </a:cubicBezTo>
                <a:close/>
                <a:moveTo>
                  <a:pt x="52" y="10"/>
                </a:moveTo>
                <a:cubicBezTo>
                  <a:pt x="52" y="38"/>
                  <a:pt x="52" y="38"/>
                  <a:pt x="52" y="38"/>
                </a:cubicBezTo>
                <a:cubicBezTo>
                  <a:pt x="58" y="38"/>
                  <a:pt x="63" y="38"/>
                  <a:pt x="68" y="37"/>
                </a:cubicBezTo>
                <a:cubicBezTo>
                  <a:pt x="66" y="26"/>
                  <a:pt x="62" y="17"/>
                  <a:pt x="56" y="12"/>
                </a:cubicBezTo>
                <a:cubicBezTo>
                  <a:pt x="55" y="11"/>
                  <a:pt x="53" y="10"/>
                  <a:pt x="52" y="10"/>
                </a:cubicBezTo>
                <a:close/>
                <a:moveTo>
                  <a:pt x="68" y="64"/>
                </a:moveTo>
                <a:cubicBezTo>
                  <a:pt x="69" y="60"/>
                  <a:pt x="69" y="55"/>
                  <a:pt x="69" y="50"/>
                </a:cubicBezTo>
                <a:cubicBezTo>
                  <a:pt x="69" y="48"/>
                  <a:pt x="69" y="45"/>
                  <a:pt x="69" y="43"/>
                </a:cubicBezTo>
                <a:cubicBezTo>
                  <a:pt x="63" y="43"/>
                  <a:pt x="58" y="43"/>
                  <a:pt x="52" y="44"/>
                </a:cubicBezTo>
                <a:cubicBezTo>
                  <a:pt x="52" y="65"/>
                  <a:pt x="52" y="65"/>
                  <a:pt x="52" y="65"/>
                </a:cubicBezTo>
                <a:cubicBezTo>
                  <a:pt x="58" y="65"/>
                  <a:pt x="63" y="65"/>
                  <a:pt x="68" y="64"/>
                </a:cubicBezTo>
                <a:close/>
                <a:moveTo>
                  <a:pt x="67" y="70"/>
                </a:moveTo>
                <a:cubicBezTo>
                  <a:pt x="62" y="70"/>
                  <a:pt x="57" y="71"/>
                  <a:pt x="52" y="71"/>
                </a:cubicBezTo>
                <a:cubicBezTo>
                  <a:pt x="52" y="90"/>
                  <a:pt x="52" y="90"/>
                  <a:pt x="52" y="90"/>
                </a:cubicBezTo>
                <a:cubicBezTo>
                  <a:pt x="60" y="90"/>
                  <a:pt x="65" y="77"/>
                  <a:pt x="67" y="70"/>
                </a:cubicBezTo>
                <a:close/>
                <a:moveTo>
                  <a:pt x="64" y="12"/>
                </a:moveTo>
                <a:cubicBezTo>
                  <a:pt x="69" y="18"/>
                  <a:pt x="72" y="27"/>
                  <a:pt x="73" y="37"/>
                </a:cubicBezTo>
                <a:cubicBezTo>
                  <a:pt x="81" y="35"/>
                  <a:pt x="85" y="34"/>
                  <a:pt x="86" y="33"/>
                </a:cubicBezTo>
                <a:cubicBezTo>
                  <a:pt x="82" y="23"/>
                  <a:pt x="74" y="16"/>
                  <a:pt x="64" y="12"/>
                </a:cubicBezTo>
                <a:close/>
                <a:moveTo>
                  <a:pt x="87" y="64"/>
                </a:moveTo>
                <a:cubicBezTo>
                  <a:pt x="83" y="66"/>
                  <a:pt x="78" y="68"/>
                  <a:pt x="72" y="69"/>
                </a:cubicBezTo>
                <a:cubicBezTo>
                  <a:pt x="71" y="76"/>
                  <a:pt x="69" y="82"/>
                  <a:pt x="65" y="87"/>
                </a:cubicBezTo>
                <a:cubicBezTo>
                  <a:pt x="70" y="85"/>
                  <a:pt x="74" y="83"/>
                  <a:pt x="78" y="79"/>
                </a:cubicBezTo>
                <a:cubicBezTo>
                  <a:pt x="82" y="75"/>
                  <a:pt x="85" y="70"/>
                  <a:pt x="87" y="64"/>
                </a:cubicBezTo>
                <a:close/>
                <a:moveTo>
                  <a:pt x="74" y="50"/>
                </a:moveTo>
                <a:cubicBezTo>
                  <a:pt x="74" y="55"/>
                  <a:pt x="74" y="59"/>
                  <a:pt x="73" y="63"/>
                </a:cubicBezTo>
                <a:cubicBezTo>
                  <a:pt x="89" y="60"/>
                  <a:pt x="90" y="57"/>
                  <a:pt x="90" y="50"/>
                </a:cubicBezTo>
                <a:cubicBezTo>
                  <a:pt x="90" y="46"/>
                  <a:pt x="89" y="42"/>
                  <a:pt x="88" y="38"/>
                </a:cubicBezTo>
                <a:cubicBezTo>
                  <a:pt x="85" y="40"/>
                  <a:pt x="80" y="41"/>
                  <a:pt x="74" y="42"/>
                </a:cubicBezTo>
                <a:cubicBezTo>
                  <a:pt x="74" y="45"/>
                  <a:pt x="74" y="47"/>
                  <a:pt x="74" y="50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070" y="4603521"/>
            <a:ext cx="2853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523060" y="2230464"/>
            <a:ext cx="1076569" cy="1077619"/>
          </a:xfrm>
          <a:prstGeom prst="ellipse">
            <a:avLst/>
          </a:prstGeom>
          <a:solidFill>
            <a:srgbClr val="196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6935491" y="2721482"/>
            <a:ext cx="251706" cy="412570"/>
          </a:xfrm>
          <a:custGeom>
            <a:avLst/>
            <a:gdLst>
              <a:gd name="T0" fmla="*/ 56 w 56"/>
              <a:gd name="T1" fmla="*/ 28 h 90"/>
              <a:gd name="T2" fmla="*/ 28 w 56"/>
              <a:gd name="T3" fmla="*/ 90 h 90"/>
              <a:gd name="T4" fmla="*/ 0 w 56"/>
              <a:gd name="T5" fmla="*/ 28 h 90"/>
              <a:gd name="T6" fmla="*/ 28 w 56"/>
              <a:gd name="T7" fmla="*/ 0 h 90"/>
              <a:gd name="T8" fmla="*/ 56 w 56"/>
              <a:gd name="T9" fmla="*/ 28 h 90"/>
              <a:gd name="T10" fmla="*/ 43 w 56"/>
              <a:gd name="T11" fmla="*/ 29 h 90"/>
              <a:gd name="T12" fmla="*/ 28 w 56"/>
              <a:gd name="T13" fmla="*/ 13 h 90"/>
              <a:gd name="T14" fmla="*/ 13 w 56"/>
              <a:gd name="T15" fmla="*/ 29 h 90"/>
              <a:gd name="T16" fmla="*/ 28 w 56"/>
              <a:gd name="T17" fmla="*/ 44 h 90"/>
              <a:gd name="T18" fmla="*/ 43 w 56"/>
              <a:gd name="T19" fmla="*/ 2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90">
                <a:moveTo>
                  <a:pt x="56" y="28"/>
                </a:moveTo>
                <a:cubicBezTo>
                  <a:pt x="56" y="55"/>
                  <a:pt x="28" y="90"/>
                  <a:pt x="28" y="90"/>
                </a:cubicBezTo>
                <a:cubicBezTo>
                  <a:pt x="28" y="90"/>
                  <a:pt x="0" y="55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4" y="0"/>
                  <a:pt x="56" y="13"/>
                  <a:pt x="56" y="28"/>
                </a:cubicBezTo>
                <a:close/>
                <a:moveTo>
                  <a:pt x="43" y="29"/>
                </a:moveTo>
                <a:cubicBezTo>
                  <a:pt x="43" y="20"/>
                  <a:pt x="36" y="13"/>
                  <a:pt x="28" y="13"/>
                </a:cubicBezTo>
                <a:cubicBezTo>
                  <a:pt x="20" y="13"/>
                  <a:pt x="13" y="20"/>
                  <a:pt x="13" y="29"/>
                </a:cubicBezTo>
                <a:cubicBezTo>
                  <a:pt x="13" y="37"/>
                  <a:pt x="20" y="44"/>
                  <a:pt x="28" y="44"/>
                </a:cubicBezTo>
                <a:cubicBezTo>
                  <a:pt x="36" y="44"/>
                  <a:pt x="43" y="37"/>
                  <a:pt x="43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0355" y="2378152"/>
            <a:ext cx="2853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8834641" y="2354280"/>
            <a:ext cx="1077619" cy="1078668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9194508" y="2900295"/>
            <a:ext cx="357884" cy="370368"/>
          </a:xfrm>
          <a:custGeom>
            <a:avLst/>
            <a:gdLst>
              <a:gd name="T0" fmla="*/ 109 w 109"/>
              <a:gd name="T1" fmla="*/ 54 h 110"/>
              <a:gd name="T2" fmla="*/ 56 w 109"/>
              <a:gd name="T3" fmla="*/ 109 h 110"/>
              <a:gd name="T4" fmla="*/ 1 w 109"/>
              <a:gd name="T5" fmla="*/ 56 h 110"/>
              <a:gd name="T6" fmla="*/ 54 w 109"/>
              <a:gd name="T7" fmla="*/ 1 h 110"/>
              <a:gd name="T8" fmla="*/ 109 w 109"/>
              <a:gd name="T9" fmla="*/ 54 h 110"/>
              <a:gd name="T10" fmla="*/ 22 w 109"/>
              <a:gd name="T11" fmla="*/ 55 h 110"/>
              <a:gd name="T12" fmla="*/ 25 w 109"/>
              <a:gd name="T13" fmla="*/ 41 h 110"/>
              <a:gd name="T14" fmla="*/ 13 w 109"/>
              <a:gd name="T15" fmla="*/ 33 h 110"/>
              <a:gd name="T16" fmla="*/ 8 w 109"/>
              <a:gd name="T17" fmla="*/ 56 h 110"/>
              <a:gd name="T18" fmla="*/ 13 w 109"/>
              <a:gd name="T19" fmla="*/ 77 h 110"/>
              <a:gd name="T20" fmla="*/ 25 w 109"/>
              <a:gd name="T21" fmla="*/ 69 h 110"/>
              <a:gd name="T22" fmla="*/ 22 w 109"/>
              <a:gd name="T23" fmla="*/ 55 h 110"/>
              <a:gd name="T24" fmla="*/ 81 w 109"/>
              <a:gd name="T25" fmla="*/ 55 h 110"/>
              <a:gd name="T26" fmla="*/ 55 w 109"/>
              <a:gd name="T27" fmla="*/ 29 h 110"/>
              <a:gd name="T28" fmla="*/ 29 w 109"/>
              <a:gd name="T29" fmla="*/ 55 h 110"/>
              <a:gd name="T30" fmla="*/ 55 w 109"/>
              <a:gd name="T31" fmla="*/ 81 h 110"/>
              <a:gd name="T32" fmla="*/ 81 w 109"/>
              <a:gd name="T33" fmla="*/ 55 h 110"/>
              <a:gd name="T34" fmla="*/ 33 w 109"/>
              <a:gd name="T35" fmla="*/ 13 h 110"/>
              <a:gd name="T36" fmla="*/ 40 w 109"/>
              <a:gd name="T37" fmla="*/ 25 h 110"/>
              <a:gd name="T38" fmla="*/ 55 w 109"/>
              <a:gd name="T39" fmla="*/ 22 h 110"/>
              <a:gd name="T40" fmla="*/ 69 w 109"/>
              <a:gd name="T41" fmla="*/ 25 h 110"/>
              <a:gd name="T42" fmla="*/ 77 w 109"/>
              <a:gd name="T43" fmla="*/ 13 h 110"/>
              <a:gd name="T44" fmla="*/ 54 w 109"/>
              <a:gd name="T45" fmla="*/ 8 h 110"/>
              <a:gd name="T46" fmla="*/ 33 w 109"/>
              <a:gd name="T47" fmla="*/ 13 h 110"/>
              <a:gd name="T48" fmla="*/ 77 w 109"/>
              <a:gd name="T49" fmla="*/ 97 h 110"/>
              <a:gd name="T50" fmla="*/ 69 w 109"/>
              <a:gd name="T51" fmla="*/ 85 h 110"/>
              <a:gd name="T52" fmla="*/ 55 w 109"/>
              <a:gd name="T53" fmla="*/ 88 h 110"/>
              <a:gd name="T54" fmla="*/ 40 w 109"/>
              <a:gd name="T55" fmla="*/ 85 h 110"/>
              <a:gd name="T56" fmla="*/ 33 w 109"/>
              <a:gd name="T57" fmla="*/ 97 h 110"/>
              <a:gd name="T58" fmla="*/ 55 w 109"/>
              <a:gd name="T59" fmla="*/ 102 h 110"/>
              <a:gd name="T60" fmla="*/ 77 w 109"/>
              <a:gd name="T61" fmla="*/ 97 h 110"/>
              <a:gd name="T62" fmla="*/ 97 w 109"/>
              <a:gd name="T63" fmla="*/ 77 h 110"/>
              <a:gd name="T64" fmla="*/ 102 w 109"/>
              <a:gd name="T65" fmla="*/ 54 h 110"/>
              <a:gd name="T66" fmla="*/ 97 w 109"/>
              <a:gd name="T67" fmla="*/ 33 h 110"/>
              <a:gd name="T68" fmla="*/ 84 w 109"/>
              <a:gd name="T69" fmla="*/ 41 h 110"/>
              <a:gd name="T70" fmla="*/ 88 w 109"/>
              <a:gd name="T71" fmla="*/ 55 h 110"/>
              <a:gd name="T72" fmla="*/ 84 w 109"/>
              <a:gd name="T73" fmla="*/ 69 h 110"/>
              <a:gd name="T74" fmla="*/ 97 w 109"/>
              <a:gd name="T75" fmla="*/ 7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" h="110">
                <a:moveTo>
                  <a:pt x="109" y="54"/>
                </a:moveTo>
                <a:cubicBezTo>
                  <a:pt x="109" y="84"/>
                  <a:pt x="85" y="109"/>
                  <a:pt x="56" y="109"/>
                </a:cubicBezTo>
                <a:cubicBezTo>
                  <a:pt x="26" y="110"/>
                  <a:pt x="1" y="86"/>
                  <a:pt x="1" y="56"/>
                </a:cubicBezTo>
                <a:cubicBezTo>
                  <a:pt x="0" y="26"/>
                  <a:pt x="24" y="1"/>
                  <a:pt x="54" y="1"/>
                </a:cubicBezTo>
                <a:cubicBezTo>
                  <a:pt x="84" y="0"/>
                  <a:pt x="109" y="24"/>
                  <a:pt x="109" y="54"/>
                </a:cubicBezTo>
                <a:close/>
                <a:moveTo>
                  <a:pt x="22" y="55"/>
                </a:moveTo>
                <a:cubicBezTo>
                  <a:pt x="22" y="50"/>
                  <a:pt x="23" y="45"/>
                  <a:pt x="25" y="41"/>
                </a:cubicBezTo>
                <a:cubicBezTo>
                  <a:pt x="13" y="33"/>
                  <a:pt x="13" y="33"/>
                  <a:pt x="13" y="33"/>
                </a:cubicBezTo>
                <a:cubicBezTo>
                  <a:pt x="10" y="40"/>
                  <a:pt x="8" y="47"/>
                  <a:pt x="8" y="56"/>
                </a:cubicBezTo>
                <a:cubicBezTo>
                  <a:pt x="8" y="63"/>
                  <a:pt x="10" y="71"/>
                  <a:pt x="13" y="77"/>
                </a:cubicBezTo>
                <a:cubicBezTo>
                  <a:pt x="25" y="69"/>
                  <a:pt x="25" y="69"/>
                  <a:pt x="25" y="69"/>
                </a:cubicBezTo>
                <a:cubicBezTo>
                  <a:pt x="23" y="65"/>
                  <a:pt x="22" y="60"/>
                  <a:pt x="22" y="55"/>
                </a:cubicBezTo>
                <a:close/>
                <a:moveTo>
                  <a:pt x="81" y="55"/>
                </a:moveTo>
                <a:cubicBezTo>
                  <a:pt x="81" y="41"/>
                  <a:pt x="69" y="29"/>
                  <a:pt x="55" y="29"/>
                </a:cubicBezTo>
                <a:cubicBezTo>
                  <a:pt x="41" y="29"/>
                  <a:pt x="29" y="41"/>
                  <a:pt x="29" y="55"/>
                </a:cubicBezTo>
                <a:cubicBezTo>
                  <a:pt x="29" y="69"/>
                  <a:pt x="41" y="81"/>
                  <a:pt x="55" y="81"/>
                </a:cubicBezTo>
                <a:cubicBezTo>
                  <a:pt x="69" y="81"/>
                  <a:pt x="81" y="69"/>
                  <a:pt x="81" y="55"/>
                </a:cubicBezTo>
                <a:close/>
                <a:moveTo>
                  <a:pt x="33" y="13"/>
                </a:moveTo>
                <a:cubicBezTo>
                  <a:pt x="40" y="25"/>
                  <a:pt x="40" y="25"/>
                  <a:pt x="40" y="25"/>
                </a:cubicBezTo>
                <a:cubicBezTo>
                  <a:pt x="45" y="23"/>
                  <a:pt x="50" y="22"/>
                  <a:pt x="55" y="22"/>
                </a:cubicBezTo>
                <a:cubicBezTo>
                  <a:pt x="60" y="22"/>
                  <a:pt x="65" y="23"/>
                  <a:pt x="69" y="25"/>
                </a:cubicBezTo>
                <a:cubicBezTo>
                  <a:pt x="77" y="13"/>
                  <a:pt x="77" y="13"/>
                  <a:pt x="77" y="13"/>
                </a:cubicBezTo>
                <a:cubicBezTo>
                  <a:pt x="70" y="10"/>
                  <a:pt x="62" y="8"/>
                  <a:pt x="54" y="8"/>
                </a:cubicBezTo>
                <a:cubicBezTo>
                  <a:pt x="47" y="8"/>
                  <a:pt x="39" y="10"/>
                  <a:pt x="33" y="13"/>
                </a:cubicBezTo>
                <a:close/>
                <a:moveTo>
                  <a:pt x="77" y="97"/>
                </a:moveTo>
                <a:cubicBezTo>
                  <a:pt x="69" y="85"/>
                  <a:pt x="69" y="85"/>
                  <a:pt x="69" y="85"/>
                </a:cubicBezTo>
                <a:cubicBezTo>
                  <a:pt x="65" y="87"/>
                  <a:pt x="60" y="88"/>
                  <a:pt x="55" y="88"/>
                </a:cubicBezTo>
                <a:cubicBezTo>
                  <a:pt x="50" y="88"/>
                  <a:pt x="45" y="87"/>
                  <a:pt x="40" y="85"/>
                </a:cubicBezTo>
                <a:cubicBezTo>
                  <a:pt x="33" y="97"/>
                  <a:pt x="33" y="97"/>
                  <a:pt x="33" y="97"/>
                </a:cubicBezTo>
                <a:cubicBezTo>
                  <a:pt x="40" y="100"/>
                  <a:pt x="47" y="102"/>
                  <a:pt x="55" y="102"/>
                </a:cubicBezTo>
                <a:cubicBezTo>
                  <a:pt x="63" y="102"/>
                  <a:pt x="70" y="100"/>
                  <a:pt x="77" y="97"/>
                </a:cubicBezTo>
                <a:close/>
                <a:moveTo>
                  <a:pt x="97" y="77"/>
                </a:moveTo>
                <a:cubicBezTo>
                  <a:pt x="100" y="70"/>
                  <a:pt x="102" y="63"/>
                  <a:pt x="102" y="54"/>
                </a:cubicBezTo>
                <a:cubicBezTo>
                  <a:pt x="102" y="47"/>
                  <a:pt x="100" y="40"/>
                  <a:pt x="97" y="33"/>
                </a:cubicBezTo>
                <a:cubicBezTo>
                  <a:pt x="84" y="41"/>
                  <a:pt x="84" y="41"/>
                  <a:pt x="84" y="41"/>
                </a:cubicBezTo>
                <a:cubicBezTo>
                  <a:pt x="86" y="45"/>
                  <a:pt x="88" y="50"/>
                  <a:pt x="88" y="55"/>
                </a:cubicBezTo>
                <a:cubicBezTo>
                  <a:pt x="88" y="60"/>
                  <a:pt x="86" y="65"/>
                  <a:pt x="84" y="69"/>
                </a:cubicBezTo>
                <a:lnTo>
                  <a:pt x="97" y="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72461" y="2532040"/>
            <a:ext cx="272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3" name="Text Placeholder 2"/>
          <p:cNvSpPr txBox="1"/>
          <p:nvPr/>
        </p:nvSpPr>
        <p:spPr>
          <a:xfrm>
            <a:off x="558778" y="420623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4" name="TextBox 37"/>
          <p:cNvSpPr txBox="1"/>
          <p:nvPr/>
        </p:nvSpPr>
        <p:spPr>
          <a:xfrm>
            <a:off x="868588" y="4586415"/>
            <a:ext cx="13931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4300474" y="265558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6" name="TextBox 37"/>
          <p:cNvSpPr txBox="1"/>
          <p:nvPr/>
        </p:nvSpPr>
        <p:spPr>
          <a:xfrm>
            <a:off x="4610284" y="3035762"/>
            <a:ext cx="13931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6840095" y="510432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8" name="TextBox 37"/>
          <p:cNvSpPr txBox="1"/>
          <p:nvPr/>
        </p:nvSpPr>
        <p:spPr>
          <a:xfrm>
            <a:off x="7149905" y="5484499"/>
            <a:ext cx="13931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9674118" y="245970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0" name="TextBox 37"/>
          <p:cNvSpPr txBox="1"/>
          <p:nvPr/>
        </p:nvSpPr>
        <p:spPr>
          <a:xfrm>
            <a:off x="9983928" y="2839878"/>
            <a:ext cx="13931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700000">
            <a:off x="5339627" y="2480556"/>
            <a:ext cx="1028700" cy="1028700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1471" y="2687129"/>
            <a:ext cx="26770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 rot="2700000">
            <a:off x="6129413" y="3270342"/>
            <a:ext cx="1028700" cy="1028700"/>
          </a:xfrm>
          <a:prstGeom prst="rect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1402" y="3476915"/>
            <a:ext cx="3847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15" name="Rectangle 14"/>
          <p:cNvSpPr/>
          <p:nvPr/>
        </p:nvSpPr>
        <p:spPr>
          <a:xfrm rot="2700000">
            <a:off x="4764891" y="3486344"/>
            <a:ext cx="1028700" cy="1028700"/>
          </a:xfrm>
          <a:prstGeom prst="rect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6574" y="3708990"/>
            <a:ext cx="28533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 rot="2700000">
            <a:off x="5554677" y="4276130"/>
            <a:ext cx="1028700" cy="1028700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7853" y="4482703"/>
            <a:ext cx="1635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</a:t>
            </a:r>
          </a:p>
        </p:txBody>
      </p:sp>
      <p:cxnSp>
        <p:nvCxnSpPr>
          <p:cNvPr id="23" name="Elbow Connector 22"/>
          <p:cNvCxnSpPr>
            <a:stCxn id="7" idx="1"/>
          </p:cNvCxnSpPr>
          <p:nvPr/>
        </p:nvCxnSpPr>
        <p:spPr>
          <a:xfrm rot="16200000" flipV="1">
            <a:off x="4775690" y="1916618"/>
            <a:ext cx="363701" cy="1065475"/>
          </a:xfrm>
          <a:prstGeom prst="bentConnector2">
            <a:avLst/>
          </a:prstGeom>
          <a:ln>
            <a:solidFill>
              <a:srgbClr val="1273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17030" y="1618821"/>
            <a:ext cx="2685377" cy="347730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165" y="1685405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en-US" altLang="zh-CN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7030" y="2008281"/>
            <a:ext cx="2685378" cy="945978"/>
          </a:xfrm>
          <a:prstGeom prst="rect">
            <a:avLst/>
          </a:prstGeom>
          <a:noFill/>
          <a:ln>
            <a:solidFill>
              <a:srgbClr val="12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6830810" y="2617205"/>
            <a:ext cx="963957" cy="696311"/>
          </a:xfrm>
          <a:prstGeom prst="bentConnector3">
            <a:avLst>
              <a:gd name="adj1" fmla="val 566"/>
            </a:avLst>
          </a:prstGeom>
          <a:ln>
            <a:solidFill>
              <a:srgbClr val="196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939384" y="1950833"/>
            <a:ext cx="2685377" cy="347730"/>
          </a:xfrm>
          <a:prstGeom prst="rect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66519" y="2001587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en-US" altLang="zh-CN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39384" y="2340293"/>
            <a:ext cx="2685378" cy="945978"/>
          </a:xfrm>
          <a:prstGeom prst="rect">
            <a:avLst/>
          </a:prstGeom>
          <a:noFill/>
          <a:ln>
            <a:solidFill>
              <a:srgbClr val="19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16200000" flipH="1">
            <a:off x="6810933" y="4756470"/>
            <a:ext cx="363703" cy="1153489"/>
          </a:xfrm>
          <a:prstGeom prst="bentConnector2">
            <a:avLst/>
          </a:prstGeom>
          <a:ln>
            <a:solidFill>
              <a:srgbClr val="1273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711691" y="4857597"/>
            <a:ext cx="2685377" cy="347730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38826" y="4908351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en-US" altLang="zh-CN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11691" y="5247057"/>
            <a:ext cx="2685378" cy="945978"/>
          </a:xfrm>
          <a:prstGeom prst="rect">
            <a:avLst/>
          </a:prstGeom>
          <a:noFill/>
          <a:ln>
            <a:solidFill>
              <a:srgbClr val="12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10800000" flipV="1">
            <a:off x="4068200" y="4434373"/>
            <a:ext cx="955122" cy="615553"/>
          </a:xfrm>
          <a:prstGeom prst="bentConnector3">
            <a:avLst>
              <a:gd name="adj1" fmla="val 109"/>
            </a:avLst>
          </a:prstGeom>
          <a:ln>
            <a:solidFill>
              <a:srgbClr val="196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231629" y="4371737"/>
            <a:ext cx="2685377" cy="347730"/>
          </a:xfrm>
          <a:prstGeom prst="rect">
            <a:avLst/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9720" y="4422491"/>
            <a:ext cx="11147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en-US" altLang="zh-CN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31629" y="4761197"/>
            <a:ext cx="2685378" cy="945978"/>
          </a:xfrm>
          <a:prstGeom prst="rect">
            <a:avLst/>
          </a:prstGeom>
          <a:noFill/>
          <a:ln>
            <a:solidFill>
              <a:srgbClr val="19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8" name="Text Placeholder 1"/>
          <p:cNvSpPr txBox="1"/>
          <p:nvPr/>
        </p:nvSpPr>
        <p:spPr>
          <a:xfrm>
            <a:off x="1979720" y="2232724"/>
            <a:ext cx="1824147" cy="52175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 Placeholder 1"/>
          <p:cNvSpPr txBox="1"/>
          <p:nvPr/>
        </p:nvSpPr>
        <p:spPr>
          <a:xfrm>
            <a:off x="8369998" y="2548272"/>
            <a:ext cx="1824147" cy="52175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1"/>
          <p:cNvSpPr txBox="1"/>
          <p:nvPr/>
        </p:nvSpPr>
        <p:spPr>
          <a:xfrm>
            <a:off x="8142305" y="5459168"/>
            <a:ext cx="1824147" cy="52175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 Placeholder 1"/>
          <p:cNvSpPr txBox="1"/>
          <p:nvPr/>
        </p:nvSpPr>
        <p:spPr>
          <a:xfrm>
            <a:off x="1683199" y="4973308"/>
            <a:ext cx="1824147" cy="52175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4412" y="3031083"/>
            <a:ext cx="6468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5400">
                <a:solidFill>
                  <a:srgbClr val="1273B8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6600" dirty="0">
                <a:sym typeface="+mn-lt"/>
              </a:rPr>
              <a:t>THANK YOU</a:t>
            </a:r>
            <a:endParaRPr lang="zh-CN" altLang="en-US" sz="6600" dirty="0"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4EF6235-7BB0-3F48-BE44-D1EE71554C0A}"/>
              </a:ext>
            </a:extLst>
          </p:cNvPr>
          <p:cNvGrpSpPr/>
          <p:nvPr/>
        </p:nvGrpSpPr>
        <p:grpSpPr>
          <a:xfrm>
            <a:off x="514412" y="4810323"/>
            <a:ext cx="4399776" cy="369332"/>
            <a:chOff x="7524205" y="4998750"/>
            <a:chExt cx="4399776" cy="36933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F09CF11-C143-58F7-8CA6-5ACFE822FD04}"/>
                </a:ext>
              </a:extLst>
            </p:cNvPr>
            <p:cNvSpPr txBox="1"/>
            <p:nvPr/>
          </p:nvSpPr>
          <p:spPr>
            <a:xfrm>
              <a:off x="7524205" y="4998750"/>
              <a:ext cx="2442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B3F3173-B12C-7F9C-E2DD-04BC014F914D}"/>
                </a:ext>
              </a:extLst>
            </p:cNvPr>
            <p:cNvSpPr txBox="1"/>
            <p:nvPr/>
          </p:nvSpPr>
          <p:spPr>
            <a:xfrm>
              <a:off x="9966958" y="4998750"/>
              <a:ext cx="1957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Time 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352F37C-C7EC-DFD4-75B6-C769E9EFDBB4}"/>
              </a:ext>
            </a:extLst>
          </p:cNvPr>
          <p:cNvSpPr/>
          <p:nvPr/>
        </p:nvSpPr>
        <p:spPr>
          <a:xfrm>
            <a:off x="575374" y="6116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E6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9562" y="731014"/>
            <a:ext cx="477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273B8"/>
                </a:solidFill>
                <a:cs typeface="+mn-ea"/>
                <a:sym typeface="+mn-lt"/>
              </a:rPr>
              <a:t>GIFT EDITABLE ICON</a:t>
            </a:r>
            <a:endParaRPr lang="zh-CN" altLang="en-US" sz="4000" b="1" dirty="0">
              <a:solidFill>
                <a:srgbClr val="1273B8"/>
              </a:solidFill>
              <a:cs typeface="+mn-ea"/>
              <a:sym typeface="+mn-lt"/>
            </a:endParaRPr>
          </a:p>
        </p:txBody>
      </p:sp>
      <p:sp>
        <p:nvSpPr>
          <p:cNvPr id="3" name="Freeform 92"/>
          <p:cNvSpPr>
            <a:spLocks noChangeArrowheads="1"/>
          </p:cNvSpPr>
          <p:nvPr/>
        </p:nvSpPr>
        <p:spPr bwMode="auto">
          <a:xfrm>
            <a:off x="6939767" y="2650711"/>
            <a:ext cx="248422" cy="325451"/>
          </a:xfrm>
          <a:custGeom>
            <a:avLst/>
            <a:gdLst>
              <a:gd name="T0" fmla="*/ 143373 w 472"/>
              <a:gd name="T1" fmla="*/ 26330 h 619"/>
              <a:gd name="T2" fmla="*/ 143373 w 472"/>
              <a:gd name="T3" fmla="*/ 26330 h 619"/>
              <a:gd name="T4" fmla="*/ 127482 w 472"/>
              <a:gd name="T5" fmla="*/ 26330 h 619"/>
              <a:gd name="T6" fmla="*/ 84868 w 472"/>
              <a:gd name="T7" fmla="*/ 0 h 619"/>
              <a:gd name="T8" fmla="*/ 42253 w 472"/>
              <a:gd name="T9" fmla="*/ 26330 h 619"/>
              <a:gd name="T10" fmla="*/ 26363 w 472"/>
              <a:gd name="T11" fmla="*/ 26330 h 619"/>
              <a:gd name="T12" fmla="*/ 0 w 472"/>
              <a:gd name="T13" fmla="*/ 53021 h 619"/>
              <a:gd name="T14" fmla="*/ 0 w 472"/>
              <a:gd name="T15" fmla="*/ 196214 h 619"/>
              <a:gd name="T16" fmla="*/ 26363 w 472"/>
              <a:gd name="T17" fmla="*/ 222904 h 619"/>
              <a:gd name="T18" fmla="*/ 143373 w 472"/>
              <a:gd name="T19" fmla="*/ 222904 h 619"/>
              <a:gd name="T20" fmla="*/ 170097 w 472"/>
              <a:gd name="T21" fmla="*/ 196214 h 619"/>
              <a:gd name="T22" fmla="*/ 170097 w 472"/>
              <a:gd name="T23" fmla="*/ 53021 h 619"/>
              <a:gd name="T24" fmla="*/ 143373 w 472"/>
              <a:gd name="T25" fmla="*/ 26330 h 619"/>
              <a:gd name="T26" fmla="*/ 84868 w 472"/>
              <a:gd name="T27" fmla="*/ 10460 h 619"/>
              <a:gd name="T28" fmla="*/ 84868 w 472"/>
              <a:gd name="T29" fmla="*/ 10460 h 619"/>
              <a:gd name="T30" fmla="*/ 111592 w 472"/>
              <a:gd name="T31" fmla="*/ 26330 h 619"/>
              <a:gd name="T32" fmla="*/ 58505 w 472"/>
              <a:gd name="T33" fmla="*/ 26330 h 619"/>
              <a:gd name="T34" fmla="*/ 84868 w 472"/>
              <a:gd name="T35" fmla="*/ 10460 h 619"/>
              <a:gd name="T36" fmla="*/ 153846 w 472"/>
              <a:gd name="T37" fmla="*/ 196214 h 619"/>
              <a:gd name="T38" fmla="*/ 153846 w 472"/>
              <a:gd name="T39" fmla="*/ 196214 h 619"/>
              <a:gd name="T40" fmla="*/ 143373 w 472"/>
              <a:gd name="T41" fmla="*/ 212444 h 619"/>
              <a:gd name="T42" fmla="*/ 26363 w 472"/>
              <a:gd name="T43" fmla="*/ 212444 h 619"/>
              <a:gd name="T44" fmla="*/ 15890 w 472"/>
              <a:gd name="T45" fmla="*/ 196214 h 619"/>
              <a:gd name="T46" fmla="*/ 15890 w 472"/>
              <a:gd name="T47" fmla="*/ 180343 h 619"/>
              <a:gd name="T48" fmla="*/ 153846 w 472"/>
              <a:gd name="T49" fmla="*/ 180343 h 619"/>
              <a:gd name="T50" fmla="*/ 153846 w 472"/>
              <a:gd name="T51" fmla="*/ 196214 h 619"/>
              <a:gd name="T52" fmla="*/ 153846 w 472"/>
              <a:gd name="T53" fmla="*/ 169883 h 619"/>
              <a:gd name="T54" fmla="*/ 153846 w 472"/>
              <a:gd name="T55" fmla="*/ 169883 h 619"/>
              <a:gd name="T56" fmla="*/ 15890 w 472"/>
              <a:gd name="T57" fmla="*/ 169883 h 619"/>
              <a:gd name="T58" fmla="*/ 15890 w 472"/>
              <a:gd name="T59" fmla="*/ 53021 h 619"/>
              <a:gd name="T60" fmla="*/ 26363 w 472"/>
              <a:gd name="T61" fmla="*/ 42561 h 619"/>
              <a:gd name="T62" fmla="*/ 42253 w 472"/>
              <a:gd name="T63" fmla="*/ 42561 h 619"/>
              <a:gd name="T64" fmla="*/ 42253 w 472"/>
              <a:gd name="T65" fmla="*/ 84761 h 619"/>
              <a:gd name="T66" fmla="*/ 58505 w 472"/>
              <a:gd name="T67" fmla="*/ 84761 h 619"/>
              <a:gd name="T68" fmla="*/ 58505 w 472"/>
              <a:gd name="T69" fmla="*/ 42561 h 619"/>
              <a:gd name="T70" fmla="*/ 111592 w 472"/>
              <a:gd name="T71" fmla="*/ 42561 h 619"/>
              <a:gd name="T72" fmla="*/ 111592 w 472"/>
              <a:gd name="T73" fmla="*/ 84761 h 619"/>
              <a:gd name="T74" fmla="*/ 127482 w 472"/>
              <a:gd name="T75" fmla="*/ 84761 h 619"/>
              <a:gd name="T76" fmla="*/ 127482 w 472"/>
              <a:gd name="T77" fmla="*/ 42561 h 619"/>
              <a:gd name="T78" fmla="*/ 143373 w 472"/>
              <a:gd name="T79" fmla="*/ 42561 h 619"/>
              <a:gd name="T80" fmla="*/ 153846 w 472"/>
              <a:gd name="T81" fmla="*/ 53021 h 619"/>
              <a:gd name="T82" fmla="*/ 153846 w 472"/>
              <a:gd name="T83" fmla="*/ 169883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93"/>
          <p:cNvSpPr>
            <a:spLocks noChangeArrowheads="1"/>
          </p:cNvSpPr>
          <p:nvPr/>
        </p:nvSpPr>
        <p:spPr bwMode="auto">
          <a:xfrm>
            <a:off x="6347609" y="2650711"/>
            <a:ext cx="333155" cy="325451"/>
          </a:xfrm>
          <a:custGeom>
            <a:avLst/>
            <a:gdLst>
              <a:gd name="T0" fmla="*/ 42547 w 634"/>
              <a:gd name="T1" fmla="*/ 196214 h 619"/>
              <a:gd name="T2" fmla="*/ 42547 w 634"/>
              <a:gd name="T3" fmla="*/ 196214 h 619"/>
              <a:gd name="T4" fmla="*/ 74637 w 634"/>
              <a:gd name="T5" fmla="*/ 222904 h 619"/>
              <a:gd name="T6" fmla="*/ 100958 w 634"/>
              <a:gd name="T7" fmla="*/ 196214 h 619"/>
              <a:gd name="T8" fmla="*/ 74637 w 634"/>
              <a:gd name="T9" fmla="*/ 169883 h 619"/>
              <a:gd name="T10" fmla="*/ 42547 w 634"/>
              <a:gd name="T11" fmla="*/ 196214 h 619"/>
              <a:gd name="T12" fmla="*/ 74637 w 634"/>
              <a:gd name="T13" fmla="*/ 180343 h 619"/>
              <a:gd name="T14" fmla="*/ 74637 w 634"/>
              <a:gd name="T15" fmla="*/ 180343 h 619"/>
              <a:gd name="T16" fmla="*/ 85093 w 634"/>
              <a:gd name="T17" fmla="*/ 196214 h 619"/>
              <a:gd name="T18" fmla="*/ 74637 w 634"/>
              <a:gd name="T19" fmla="*/ 212444 h 619"/>
              <a:gd name="T20" fmla="*/ 58411 w 634"/>
              <a:gd name="T21" fmla="*/ 196214 h 619"/>
              <a:gd name="T22" fmla="*/ 74637 w 634"/>
              <a:gd name="T23" fmla="*/ 180343 h 619"/>
              <a:gd name="T24" fmla="*/ 58411 w 634"/>
              <a:gd name="T25" fmla="*/ 154013 h 619"/>
              <a:gd name="T26" fmla="*/ 58411 w 634"/>
              <a:gd name="T27" fmla="*/ 154013 h 619"/>
              <a:gd name="T28" fmla="*/ 42547 w 634"/>
              <a:gd name="T29" fmla="*/ 137782 h 619"/>
              <a:gd name="T30" fmla="*/ 207325 w 634"/>
              <a:gd name="T31" fmla="*/ 127322 h 619"/>
              <a:gd name="T32" fmla="*/ 228237 w 634"/>
              <a:gd name="T33" fmla="*/ 31740 h 619"/>
              <a:gd name="T34" fmla="*/ 223190 w 634"/>
              <a:gd name="T35" fmla="*/ 26330 h 619"/>
              <a:gd name="T36" fmla="*/ 42547 w 634"/>
              <a:gd name="T37" fmla="*/ 26330 h 619"/>
              <a:gd name="T38" fmla="*/ 42547 w 634"/>
              <a:gd name="T39" fmla="*/ 10460 h 619"/>
              <a:gd name="T40" fmla="*/ 53364 w 634"/>
              <a:gd name="T41" fmla="*/ 10460 h 619"/>
              <a:gd name="T42" fmla="*/ 58411 w 634"/>
              <a:gd name="T43" fmla="*/ 5050 h 619"/>
              <a:gd name="T44" fmla="*/ 53364 w 634"/>
              <a:gd name="T45" fmla="*/ 0 h 619"/>
              <a:gd name="T46" fmla="*/ 10817 w 634"/>
              <a:gd name="T47" fmla="*/ 0 h 619"/>
              <a:gd name="T48" fmla="*/ 0 w 634"/>
              <a:gd name="T49" fmla="*/ 5050 h 619"/>
              <a:gd name="T50" fmla="*/ 10817 w 634"/>
              <a:gd name="T51" fmla="*/ 10460 h 619"/>
              <a:gd name="T52" fmla="*/ 32090 w 634"/>
              <a:gd name="T53" fmla="*/ 10460 h 619"/>
              <a:gd name="T54" fmla="*/ 32090 w 634"/>
              <a:gd name="T55" fmla="*/ 137782 h 619"/>
              <a:gd name="T56" fmla="*/ 58411 w 634"/>
              <a:gd name="T57" fmla="*/ 169883 h 619"/>
              <a:gd name="T58" fmla="*/ 74637 w 634"/>
              <a:gd name="T59" fmla="*/ 169883 h 619"/>
              <a:gd name="T60" fmla="*/ 159370 w 634"/>
              <a:gd name="T61" fmla="*/ 169883 h 619"/>
              <a:gd name="T62" fmla="*/ 223190 w 634"/>
              <a:gd name="T63" fmla="*/ 169883 h 619"/>
              <a:gd name="T64" fmla="*/ 223190 w 634"/>
              <a:gd name="T65" fmla="*/ 154013 h 619"/>
              <a:gd name="T66" fmla="*/ 58411 w 634"/>
              <a:gd name="T67" fmla="*/ 154013 h 619"/>
              <a:gd name="T68" fmla="*/ 42547 w 634"/>
              <a:gd name="T69" fmla="*/ 42561 h 619"/>
              <a:gd name="T70" fmla="*/ 42547 w 634"/>
              <a:gd name="T71" fmla="*/ 42561 h 619"/>
              <a:gd name="T72" fmla="*/ 212373 w 634"/>
              <a:gd name="T73" fmla="*/ 42561 h 619"/>
              <a:gd name="T74" fmla="*/ 196508 w 634"/>
              <a:gd name="T75" fmla="*/ 111452 h 619"/>
              <a:gd name="T76" fmla="*/ 42547 w 634"/>
              <a:gd name="T77" fmla="*/ 127322 h 619"/>
              <a:gd name="T78" fmla="*/ 42547 w 634"/>
              <a:gd name="T79" fmla="*/ 42561 h 619"/>
              <a:gd name="T80" fmla="*/ 127640 w 634"/>
              <a:gd name="T81" fmla="*/ 196214 h 619"/>
              <a:gd name="T82" fmla="*/ 127640 w 634"/>
              <a:gd name="T83" fmla="*/ 196214 h 619"/>
              <a:gd name="T84" fmla="*/ 159370 w 634"/>
              <a:gd name="T85" fmla="*/ 222904 h 619"/>
              <a:gd name="T86" fmla="*/ 186051 w 634"/>
              <a:gd name="T87" fmla="*/ 196214 h 619"/>
              <a:gd name="T88" fmla="*/ 159370 w 634"/>
              <a:gd name="T89" fmla="*/ 169883 h 619"/>
              <a:gd name="T90" fmla="*/ 127640 w 634"/>
              <a:gd name="T91" fmla="*/ 196214 h 619"/>
              <a:gd name="T92" fmla="*/ 159370 w 634"/>
              <a:gd name="T93" fmla="*/ 180343 h 619"/>
              <a:gd name="T94" fmla="*/ 159370 w 634"/>
              <a:gd name="T95" fmla="*/ 180343 h 619"/>
              <a:gd name="T96" fmla="*/ 169826 w 634"/>
              <a:gd name="T97" fmla="*/ 196214 h 619"/>
              <a:gd name="T98" fmla="*/ 159370 w 634"/>
              <a:gd name="T99" fmla="*/ 212444 h 619"/>
              <a:gd name="T100" fmla="*/ 143505 w 634"/>
              <a:gd name="T101" fmla="*/ 196214 h 619"/>
              <a:gd name="T102" fmla="*/ 159370 w 634"/>
              <a:gd name="T103" fmla="*/ 18034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94"/>
          <p:cNvSpPr>
            <a:spLocks noChangeArrowheads="1"/>
          </p:cNvSpPr>
          <p:nvPr/>
        </p:nvSpPr>
        <p:spPr bwMode="auto">
          <a:xfrm>
            <a:off x="5834472" y="2658413"/>
            <a:ext cx="333154" cy="310046"/>
          </a:xfrm>
          <a:custGeom>
            <a:avLst/>
            <a:gdLst>
              <a:gd name="T0" fmla="*/ 68868 w 634"/>
              <a:gd name="T1" fmla="*/ 58402 h 590"/>
              <a:gd name="T2" fmla="*/ 68868 w 634"/>
              <a:gd name="T3" fmla="*/ 58402 h 590"/>
              <a:gd name="T4" fmla="*/ 53003 w 634"/>
              <a:gd name="T5" fmla="*/ 0 h 590"/>
              <a:gd name="T6" fmla="*/ 5048 w 634"/>
              <a:gd name="T7" fmla="*/ 0 h 590"/>
              <a:gd name="T8" fmla="*/ 0 w 634"/>
              <a:gd name="T9" fmla="*/ 5408 h 590"/>
              <a:gd name="T10" fmla="*/ 5048 w 634"/>
              <a:gd name="T11" fmla="*/ 16223 h 590"/>
              <a:gd name="T12" fmla="*/ 42186 w 634"/>
              <a:gd name="T13" fmla="*/ 16223 h 590"/>
              <a:gd name="T14" fmla="*/ 58411 w 634"/>
              <a:gd name="T15" fmla="*/ 58402 h 590"/>
              <a:gd name="T16" fmla="*/ 58411 w 634"/>
              <a:gd name="T17" fmla="*/ 58402 h 590"/>
              <a:gd name="T18" fmla="*/ 68868 w 634"/>
              <a:gd name="T19" fmla="*/ 143480 h 590"/>
              <a:gd name="T20" fmla="*/ 100597 w 634"/>
              <a:gd name="T21" fmla="*/ 169797 h 590"/>
              <a:gd name="T22" fmla="*/ 174873 w 634"/>
              <a:gd name="T23" fmla="*/ 169797 h 590"/>
              <a:gd name="T24" fmla="*/ 206963 w 634"/>
              <a:gd name="T25" fmla="*/ 143480 h 590"/>
              <a:gd name="T26" fmla="*/ 228236 w 634"/>
              <a:gd name="T27" fmla="*/ 58402 h 590"/>
              <a:gd name="T28" fmla="*/ 68868 w 634"/>
              <a:gd name="T29" fmla="*/ 58402 h 590"/>
              <a:gd name="T30" fmla="*/ 191098 w 634"/>
              <a:gd name="T31" fmla="*/ 143480 h 590"/>
              <a:gd name="T32" fmla="*/ 191098 w 634"/>
              <a:gd name="T33" fmla="*/ 143480 h 590"/>
              <a:gd name="T34" fmla="*/ 174873 w 634"/>
              <a:gd name="T35" fmla="*/ 153935 h 590"/>
              <a:gd name="T36" fmla="*/ 100597 w 634"/>
              <a:gd name="T37" fmla="*/ 153935 h 590"/>
              <a:gd name="T38" fmla="*/ 84732 w 634"/>
              <a:gd name="T39" fmla="*/ 143480 h 590"/>
              <a:gd name="T40" fmla="*/ 74276 w 634"/>
              <a:gd name="T41" fmla="*/ 69217 h 590"/>
              <a:gd name="T42" fmla="*/ 206963 w 634"/>
              <a:gd name="T43" fmla="*/ 69217 h 590"/>
              <a:gd name="T44" fmla="*/ 191098 w 634"/>
              <a:gd name="T45" fmla="*/ 143480 h 590"/>
              <a:gd name="T46" fmla="*/ 100597 w 634"/>
              <a:gd name="T47" fmla="*/ 186020 h 590"/>
              <a:gd name="T48" fmla="*/ 100597 w 634"/>
              <a:gd name="T49" fmla="*/ 186020 h 590"/>
              <a:gd name="T50" fmla="*/ 84732 w 634"/>
              <a:gd name="T51" fmla="*/ 196474 h 590"/>
              <a:gd name="T52" fmla="*/ 100597 w 634"/>
              <a:gd name="T53" fmla="*/ 212336 h 590"/>
              <a:gd name="T54" fmla="*/ 111414 w 634"/>
              <a:gd name="T55" fmla="*/ 196474 h 590"/>
              <a:gd name="T56" fmla="*/ 100597 w 634"/>
              <a:gd name="T57" fmla="*/ 186020 h 590"/>
              <a:gd name="T58" fmla="*/ 169825 w 634"/>
              <a:gd name="T59" fmla="*/ 186020 h 590"/>
              <a:gd name="T60" fmla="*/ 169825 w 634"/>
              <a:gd name="T61" fmla="*/ 186020 h 590"/>
              <a:gd name="T62" fmla="*/ 153600 w 634"/>
              <a:gd name="T63" fmla="*/ 196474 h 590"/>
              <a:gd name="T64" fmla="*/ 169825 w 634"/>
              <a:gd name="T65" fmla="*/ 212336 h 590"/>
              <a:gd name="T66" fmla="*/ 185690 w 634"/>
              <a:gd name="T67" fmla="*/ 196474 h 590"/>
              <a:gd name="T68" fmla="*/ 169825 w 634"/>
              <a:gd name="T69" fmla="*/ 186020 h 5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590">
                <a:moveTo>
                  <a:pt x="191" y="162"/>
                </a:moveTo>
                <a:lnTo>
                  <a:pt x="191" y="162"/>
                </a:lnTo>
                <a:cubicBezTo>
                  <a:pt x="147" y="0"/>
                  <a:pt x="147" y="0"/>
                  <a:pt x="147" y="0"/>
                </a:cubicBezTo>
                <a:cubicBezTo>
                  <a:pt x="14" y="0"/>
                  <a:pt x="14" y="0"/>
                  <a:pt x="14" y="0"/>
                </a:cubicBezTo>
                <a:lnTo>
                  <a:pt x="0" y="15"/>
                </a:lnTo>
                <a:cubicBezTo>
                  <a:pt x="0" y="30"/>
                  <a:pt x="14" y="45"/>
                  <a:pt x="14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91" y="442"/>
                  <a:pt x="235" y="471"/>
                  <a:pt x="279" y="471"/>
                </a:cubicBezTo>
                <a:cubicBezTo>
                  <a:pt x="485" y="471"/>
                  <a:pt x="485" y="471"/>
                  <a:pt x="485" y="471"/>
                </a:cubicBezTo>
                <a:cubicBezTo>
                  <a:pt x="530" y="471"/>
                  <a:pt x="574" y="442"/>
                  <a:pt x="574" y="398"/>
                </a:cubicBezTo>
                <a:cubicBezTo>
                  <a:pt x="633" y="162"/>
                  <a:pt x="633" y="162"/>
                  <a:pt x="633" y="162"/>
                </a:cubicBezTo>
                <a:lnTo>
                  <a:pt x="191" y="162"/>
                </a:lnTo>
                <a:close/>
                <a:moveTo>
                  <a:pt x="530" y="398"/>
                </a:moveTo>
                <a:lnTo>
                  <a:pt x="530" y="398"/>
                </a:lnTo>
                <a:cubicBezTo>
                  <a:pt x="530" y="413"/>
                  <a:pt x="515" y="427"/>
                  <a:pt x="485" y="427"/>
                </a:cubicBezTo>
                <a:cubicBezTo>
                  <a:pt x="279" y="427"/>
                  <a:pt x="279" y="427"/>
                  <a:pt x="279" y="427"/>
                </a:cubicBezTo>
                <a:cubicBezTo>
                  <a:pt x="250" y="427"/>
                  <a:pt x="235" y="413"/>
                  <a:pt x="235" y="398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574" y="192"/>
                  <a:pt x="574" y="192"/>
                  <a:pt x="574" y="192"/>
                </a:cubicBezTo>
                <a:lnTo>
                  <a:pt x="530" y="398"/>
                </a:lnTo>
                <a:close/>
                <a:moveTo>
                  <a:pt x="279" y="516"/>
                </a:moveTo>
                <a:lnTo>
                  <a:pt x="279" y="516"/>
                </a:lnTo>
                <a:cubicBezTo>
                  <a:pt x="250" y="516"/>
                  <a:pt x="235" y="530"/>
                  <a:pt x="235" y="545"/>
                </a:cubicBezTo>
                <a:cubicBezTo>
                  <a:pt x="235" y="575"/>
                  <a:pt x="250" y="589"/>
                  <a:pt x="279" y="589"/>
                </a:cubicBezTo>
                <a:cubicBezTo>
                  <a:pt x="294" y="589"/>
                  <a:pt x="309" y="575"/>
                  <a:pt x="309" y="545"/>
                </a:cubicBezTo>
                <a:cubicBezTo>
                  <a:pt x="309" y="530"/>
                  <a:pt x="294" y="516"/>
                  <a:pt x="279" y="516"/>
                </a:cubicBezTo>
                <a:close/>
                <a:moveTo>
                  <a:pt x="471" y="516"/>
                </a:moveTo>
                <a:lnTo>
                  <a:pt x="471" y="516"/>
                </a:lnTo>
                <a:cubicBezTo>
                  <a:pt x="456" y="516"/>
                  <a:pt x="426" y="530"/>
                  <a:pt x="426" y="545"/>
                </a:cubicBezTo>
                <a:cubicBezTo>
                  <a:pt x="426" y="575"/>
                  <a:pt x="456" y="589"/>
                  <a:pt x="471" y="589"/>
                </a:cubicBezTo>
                <a:cubicBezTo>
                  <a:pt x="485" y="589"/>
                  <a:pt x="515" y="575"/>
                  <a:pt x="515" y="545"/>
                </a:cubicBezTo>
                <a:cubicBezTo>
                  <a:pt x="515" y="530"/>
                  <a:pt x="485" y="516"/>
                  <a:pt x="471" y="516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95"/>
          <p:cNvSpPr>
            <a:spLocks noChangeArrowheads="1"/>
          </p:cNvSpPr>
          <p:nvPr/>
        </p:nvSpPr>
        <p:spPr bwMode="auto">
          <a:xfrm>
            <a:off x="5260604" y="2681522"/>
            <a:ext cx="323525" cy="263828"/>
          </a:xfrm>
          <a:custGeom>
            <a:avLst/>
            <a:gdLst>
              <a:gd name="T0" fmla="*/ 216253 w 619"/>
              <a:gd name="T1" fmla="*/ 42267 h 501"/>
              <a:gd name="T2" fmla="*/ 184694 w 619"/>
              <a:gd name="T3" fmla="*/ 10477 h 501"/>
              <a:gd name="T4" fmla="*/ 211232 w 619"/>
              <a:gd name="T5" fmla="*/ 5058 h 501"/>
              <a:gd name="T6" fmla="*/ 174293 w 619"/>
              <a:gd name="T7" fmla="*/ 0 h 501"/>
              <a:gd name="T8" fmla="*/ 68498 w 619"/>
              <a:gd name="T9" fmla="*/ 42267 h 501"/>
              <a:gd name="T10" fmla="*/ 21159 w 619"/>
              <a:gd name="T11" fmla="*/ 0 h 501"/>
              <a:gd name="T12" fmla="*/ 21159 w 619"/>
              <a:gd name="T13" fmla="*/ 10477 h 501"/>
              <a:gd name="T14" fmla="*/ 52718 w 619"/>
              <a:gd name="T15" fmla="*/ 42267 h 501"/>
              <a:gd name="T16" fmla="*/ 0 w 619"/>
              <a:gd name="T17" fmla="*/ 47686 h 501"/>
              <a:gd name="T18" fmla="*/ 10400 w 619"/>
              <a:gd name="T19" fmla="*/ 53105 h 501"/>
              <a:gd name="T20" fmla="*/ 47339 w 619"/>
              <a:gd name="T21" fmla="*/ 180630 h 501"/>
              <a:gd name="T22" fmla="*/ 195452 w 619"/>
              <a:gd name="T23" fmla="*/ 153897 h 501"/>
              <a:gd name="T24" fmla="*/ 216253 w 619"/>
              <a:gd name="T25" fmla="*/ 53105 h 501"/>
              <a:gd name="T26" fmla="*/ 216253 w 619"/>
              <a:gd name="T27" fmla="*/ 42267 h 501"/>
              <a:gd name="T28" fmla="*/ 68498 w 619"/>
              <a:gd name="T29" fmla="*/ 170153 h 501"/>
              <a:gd name="T30" fmla="*/ 31559 w 619"/>
              <a:gd name="T31" fmla="*/ 153897 h 501"/>
              <a:gd name="T32" fmla="*/ 68498 w 619"/>
              <a:gd name="T33" fmla="*/ 138001 h 501"/>
              <a:gd name="T34" fmla="*/ 68498 w 619"/>
              <a:gd name="T35" fmla="*/ 127525 h 501"/>
              <a:gd name="T36" fmla="*/ 31559 w 619"/>
              <a:gd name="T37" fmla="*/ 127525 h 501"/>
              <a:gd name="T38" fmla="*/ 68498 w 619"/>
              <a:gd name="T39" fmla="*/ 95373 h 501"/>
              <a:gd name="T40" fmla="*/ 68498 w 619"/>
              <a:gd name="T41" fmla="*/ 84896 h 501"/>
              <a:gd name="T42" fmla="*/ 26180 w 619"/>
              <a:gd name="T43" fmla="*/ 84896 h 501"/>
              <a:gd name="T44" fmla="*/ 68498 w 619"/>
              <a:gd name="T45" fmla="*/ 53105 h 501"/>
              <a:gd name="T46" fmla="*/ 137355 w 619"/>
              <a:gd name="T47" fmla="*/ 170153 h 501"/>
              <a:gd name="T48" fmla="*/ 84636 w 619"/>
              <a:gd name="T49" fmla="*/ 170153 h 501"/>
              <a:gd name="T50" fmla="*/ 137355 w 619"/>
              <a:gd name="T51" fmla="*/ 138001 h 501"/>
              <a:gd name="T52" fmla="*/ 137355 w 619"/>
              <a:gd name="T53" fmla="*/ 127525 h 501"/>
              <a:gd name="T54" fmla="*/ 84636 w 619"/>
              <a:gd name="T55" fmla="*/ 127525 h 501"/>
              <a:gd name="T56" fmla="*/ 137355 w 619"/>
              <a:gd name="T57" fmla="*/ 95373 h 501"/>
              <a:gd name="T58" fmla="*/ 137355 w 619"/>
              <a:gd name="T59" fmla="*/ 84896 h 501"/>
              <a:gd name="T60" fmla="*/ 84636 w 619"/>
              <a:gd name="T61" fmla="*/ 84896 h 501"/>
              <a:gd name="T62" fmla="*/ 137355 w 619"/>
              <a:gd name="T63" fmla="*/ 53105 h 501"/>
              <a:gd name="T64" fmla="*/ 179314 w 619"/>
              <a:gd name="T65" fmla="*/ 153897 h 501"/>
              <a:gd name="T66" fmla="*/ 168914 w 619"/>
              <a:gd name="T67" fmla="*/ 170153 h 501"/>
              <a:gd name="T68" fmla="*/ 153134 w 619"/>
              <a:gd name="T69" fmla="*/ 138001 h 501"/>
              <a:gd name="T70" fmla="*/ 179314 w 619"/>
              <a:gd name="T71" fmla="*/ 153897 h 501"/>
              <a:gd name="T72" fmla="*/ 184694 w 619"/>
              <a:gd name="T73" fmla="*/ 127525 h 501"/>
              <a:gd name="T74" fmla="*/ 153134 w 619"/>
              <a:gd name="T75" fmla="*/ 95373 h 501"/>
              <a:gd name="T76" fmla="*/ 184694 w 619"/>
              <a:gd name="T77" fmla="*/ 127525 h 501"/>
              <a:gd name="T78" fmla="*/ 190073 w 619"/>
              <a:gd name="T79" fmla="*/ 84896 h 501"/>
              <a:gd name="T80" fmla="*/ 153134 w 619"/>
              <a:gd name="T81" fmla="*/ 53105 h 501"/>
              <a:gd name="T82" fmla="*/ 190073 w 619"/>
              <a:gd name="T83" fmla="*/ 84896 h 5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96"/>
          <p:cNvSpPr>
            <a:spLocks noChangeArrowheads="1"/>
          </p:cNvSpPr>
          <p:nvPr/>
        </p:nvSpPr>
        <p:spPr bwMode="auto">
          <a:xfrm>
            <a:off x="4773758" y="2650711"/>
            <a:ext cx="333154" cy="325451"/>
          </a:xfrm>
          <a:custGeom>
            <a:avLst/>
            <a:gdLst>
              <a:gd name="T0" fmla="*/ 186051 w 634"/>
              <a:gd name="T1" fmla="*/ 0 h 619"/>
              <a:gd name="T2" fmla="*/ 186051 w 634"/>
              <a:gd name="T3" fmla="*/ 0 h 619"/>
              <a:gd name="T4" fmla="*/ 42546 w 634"/>
              <a:gd name="T5" fmla="*/ 0 h 619"/>
              <a:gd name="T6" fmla="*/ 0 w 634"/>
              <a:gd name="T7" fmla="*/ 68891 h 619"/>
              <a:gd name="T8" fmla="*/ 0 w 634"/>
              <a:gd name="T9" fmla="*/ 95582 h 619"/>
              <a:gd name="T10" fmla="*/ 10817 w 634"/>
              <a:gd name="T11" fmla="*/ 116502 h 619"/>
              <a:gd name="T12" fmla="*/ 10817 w 634"/>
              <a:gd name="T13" fmla="*/ 196214 h 619"/>
              <a:gd name="T14" fmla="*/ 37138 w 634"/>
              <a:gd name="T15" fmla="*/ 222904 h 619"/>
              <a:gd name="T16" fmla="*/ 191098 w 634"/>
              <a:gd name="T17" fmla="*/ 222904 h 619"/>
              <a:gd name="T18" fmla="*/ 223189 w 634"/>
              <a:gd name="T19" fmla="*/ 196214 h 619"/>
              <a:gd name="T20" fmla="*/ 223189 w 634"/>
              <a:gd name="T21" fmla="*/ 116502 h 619"/>
              <a:gd name="T22" fmla="*/ 228236 w 634"/>
              <a:gd name="T23" fmla="*/ 95582 h 619"/>
              <a:gd name="T24" fmla="*/ 228236 w 634"/>
              <a:gd name="T25" fmla="*/ 68891 h 619"/>
              <a:gd name="T26" fmla="*/ 186051 w 634"/>
              <a:gd name="T27" fmla="*/ 0 h 619"/>
              <a:gd name="T28" fmla="*/ 207324 w 634"/>
              <a:gd name="T29" fmla="*/ 196214 h 619"/>
              <a:gd name="T30" fmla="*/ 207324 w 634"/>
              <a:gd name="T31" fmla="*/ 196214 h 619"/>
              <a:gd name="T32" fmla="*/ 191098 w 634"/>
              <a:gd name="T33" fmla="*/ 212444 h 619"/>
              <a:gd name="T34" fmla="*/ 37138 w 634"/>
              <a:gd name="T35" fmla="*/ 212444 h 619"/>
              <a:gd name="T36" fmla="*/ 21273 w 634"/>
              <a:gd name="T37" fmla="*/ 196214 h 619"/>
              <a:gd name="T38" fmla="*/ 21273 w 634"/>
              <a:gd name="T39" fmla="*/ 180343 h 619"/>
              <a:gd name="T40" fmla="*/ 207324 w 634"/>
              <a:gd name="T41" fmla="*/ 180343 h 619"/>
              <a:gd name="T42" fmla="*/ 207324 w 634"/>
              <a:gd name="T43" fmla="*/ 196214 h 619"/>
              <a:gd name="T44" fmla="*/ 207324 w 634"/>
              <a:gd name="T45" fmla="*/ 169883 h 619"/>
              <a:gd name="T46" fmla="*/ 207324 w 634"/>
              <a:gd name="T47" fmla="*/ 169883 h 619"/>
              <a:gd name="T48" fmla="*/ 21273 w 634"/>
              <a:gd name="T49" fmla="*/ 169883 h 619"/>
              <a:gd name="T50" fmla="*/ 21273 w 634"/>
              <a:gd name="T51" fmla="*/ 127322 h 619"/>
              <a:gd name="T52" fmla="*/ 37138 w 634"/>
              <a:gd name="T53" fmla="*/ 127322 h 619"/>
              <a:gd name="T54" fmla="*/ 63820 w 634"/>
              <a:gd name="T55" fmla="*/ 106042 h 619"/>
              <a:gd name="T56" fmla="*/ 90501 w 634"/>
              <a:gd name="T57" fmla="*/ 127322 h 619"/>
              <a:gd name="T58" fmla="*/ 116822 w 634"/>
              <a:gd name="T59" fmla="*/ 111452 h 619"/>
              <a:gd name="T60" fmla="*/ 143504 w 634"/>
              <a:gd name="T61" fmla="*/ 127322 h 619"/>
              <a:gd name="T62" fmla="*/ 169825 w 634"/>
              <a:gd name="T63" fmla="*/ 106042 h 619"/>
              <a:gd name="T64" fmla="*/ 191098 w 634"/>
              <a:gd name="T65" fmla="*/ 127322 h 619"/>
              <a:gd name="T66" fmla="*/ 207324 w 634"/>
              <a:gd name="T67" fmla="*/ 127322 h 619"/>
              <a:gd name="T68" fmla="*/ 207324 w 634"/>
              <a:gd name="T69" fmla="*/ 169883 h 619"/>
              <a:gd name="T70" fmla="*/ 212372 w 634"/>
              <a:gd name="T71" fmla="*/ 95582 h 619"/>
              <a:gd name="T72" fmla="*/ 212372 w 634"/>
              <a:gd name="T73" fmla="*/ 95582 h 619"/>
              <a:gd name="T74" fmla="*/ 191098 w 634"/>
              <a:gd name="T75" fmla="*/ 111452 h 619"/>
              <a:gd name="T76" fmla="*/ 169825 w 634"/>
              <a:gd name="T77" fmla="*/ 95582 h 619"/>
              <a:gd name="T78" fmla="*/ 164777 w 634"/>
              <a:gd name="T79" fmla="*/ 95582 h 619"/>
              <a:gd name="T80" fmla="*/ 143504 w 634"/>
              <a:gd name="T81" fmla="*/ 111452 h 619"/>
              <a:gd name="T82" fmla="*/ 116822 w 634"/>
              <a:gd name="T83" fmla="*/ 95582 h 619"/>
              <a:gd name="T84" fmla="*/ 111775 w 634"/>
              <a:gd name="T85" fmla="*/ 95582 h 619"/>
              <a:gd name="T86" fmla="*/ 90501 w 634"/>
              <a:gd name="T87" fmla="*/ 111452 h 619"/>
              <a:gd name="T88" fmla="*/ 63820 w 634"/>
              <a:gd name="T89" fmla="*/ 95582 h 619"/>
              <a:gd name="T90" fmla="*/ 58411 w 634"/>
              <a:gd name="T91" fmla="*/ 95582 h 619"/>
              <a:gd name="T92" fmla="*/ 37138 w 634"/>
              <a:gd name="T93" fmla="*/ 111452 h 619"/>
              <a:gd name="T94" fmla="*/ 16225 w 634"/>
              <a:gd name="T95" fmla="*/ 95582 h 619"/>
              <a:gd name="T96" fmla="*/ 16225 w 634"/>
              <a:gd name="T97" fmla="*/ 84761 h 619"/>
              <a:gd name="T98" fmla="*/ 212372 w 634"/>
              <a:gd name="T99" fmla="*/ 84761 h 619"/>
              <a:gd name="T100" fmla="*/ 212372 w 634"/>
              <a:gd name="T101" fmla="*/ 95582 h 619"/>
              <a:gd name="T102" fmla="*/ 16225 w 634"/>
              <a:gd name="T103" fmla="*/ 68891 h 619"/>
              <a:gd name="T104" fmla="*/ 16225 w 634"/>
              <a:gd name="T105" fmla="*/ 68891 h 619"/>
              <a:gd name="T106" fmla="*/ 47955 w 634"/>
              <a:gd name="T107" fmla="*/ 10460 h 619"/>
              <a:gd name="T108" fmla="*/ 180642 w 634"/>
              <a:gd name="T109" fmla="*/ 10460 h 619"/>
              <a:gd name="T110" fmla="*/ 212372 w 634"/>
              <a:gd name="T111" fmla="*/ 68891 h 619"/>
              <a:gd name="T112" fmla="*/ 16225 w 634"/>
              <a:gd name="T113" fmla="*/ 68891 h 6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4" h="619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97"/>
          <p:cNvSpPr>
            <a:spLocks noChangeArrowheads="1"/>
          </p:cNvSpPr>
          <p:nvPr/>
        </p:nvSpPr>
        <p:spPr bwMode="auto">
          <a:xfrm>
            <a:off x="4291865" y="2681522"/>
            <a:ext cx="248421" cy="263828"/>
          </a:xfrm>
          <a:custGeom>
            <a:avLst/>
            <a:gdLst>
              <a:gd name="T0" fmla="*/ 138316 w 472"/>
              <a:gd name="T1" fmla="*/ 111629 h 501"/>
              <a:gd name="T2" fmla="*/ 138316 w 472"/>
              <a:gd name="T3" fmla="*/ 111629 h 501"/>
              <a:gd name="T4" fmla="*/ 106536 w 472"/>
              <a:gd name="T5" fmla="*/ 127525 h 501"/>
              <a:gd name="T6" fmla="*/ 69338 w 472"/>
              <a:gd name="T7" fmla="*/ 106210 h 501"/>
              <a:gd name="T8" fmla="*/ 74394 w 472"/>
              <a:gd name="T9" fmla="*/ 90315 h 501"/>
              <a:gd name="T10" fmla="*/ 69338 w 472"/>
              <a:gd name="T11" fmla="*/ 79838 h 501"/>
              <a:gd name="T12" fmla="*/ 111953 w 472"/>
              <a:gd name="T13" fmla="*/ 58524 h 501"/>
              <a:gd name="T14" fmla="*/ 138316 w 472"/>
              <a:gd name="T15" fmla="*/ 69001 h 501"/>
              <a:gd name="T16" fmla="*/ 170096 w 472"/>
              <a:gd name="T17" fmla="*/ 31791 h 501"/>
              <a:gd name="T18" fmla="*/ 138316 w 472"/>
              <a:gd name="T19" fmla="*/ 0 h 501"/>
              <a:gd name="T20" fmla="*/ 101119 w 472"/>
              <a:gd name="T21" fmla="*/ 31791 h 501"/>
              <a:gd name="T22" fmla="*/ 101119 w 472"/>
              <a:gd name="T23" fmla="*/ 42267 h 501"/>
              <a:gd name="T24" fmla="*/ 63921 w 472"/>
              <a:gd name="T25" fmla="*/ 63582 h 501"/>
              <a:gd name="T26" fmla="*/ 37197 w 472"/>
              <a:gd name="T27" fmla="*/ 53105 h 501"/>
              <a:gd name="T28" fmla="*/ 0 w 472"/>
              <a:gd name="T29" fmla="*/ 90315 h 501"/>
              <a:gd name="T30" fmla="*/ 37197 w 472"/>
              <a:gd name="T31" fmla="*/ 127525 h 501"/>
              <a:gd name="T32" fmla="*/ 58504 w 472"/>
              <a:gd name="T33" fmla="*/ 116687 h 501"/>
              <a:gd name="T34" fmla="*/ 58504 w 472"/>
              <a:gd name="T35" fmla="*/ 116687 h 501"/>
              <a:gd name="T36" fmla="*/ 101119 w 472"/>
              <a:gd name="T37" fmla="*/ 143420 h 501"/>
              <a:gd name="T38" fmla="*/ 101119 w 472"/>
              <a:gd name="T39" fmla="*/ 148839 h 501"/>
              <a:gd name="T40" fmla="*/ 138316 w 472"/>
              <a:gd name="T41" fmla="*/ 180630 h 501"/>
              <a:gd name="T42" fmla="*/ 170096 w 472"/>
              <a:gd name="T43" fmla="*/ 148839 h 501"/>
              <a:gd name="T44" fmla="*/ 138316 w 472"/>
              <a:gd name="T45" fmla="*/ 111629 h 501"/>
              <a:gd name="T46" fmla="*/ 138316 w 472"/>
              <a:gd name="T47" fmla="*/ 10477 h 501"/>
              <a:gd name="T48" fmla="*/ 138316 w 472"/>
              <a:gd name="T49" fmla="*/ 10477 h 501"/>
              <a:gd name="T50" fmla="*/ 159623 w 472"/>
              <a:gd name="T51" fmla="*/ 31791 h 501"/>
              <a:gd name="T52" fmla="*/ 138316 w 472"/>
              <a:gd name="T53" fmla="*/ 53105 h 501"/>
              <a:gd name="T54" fmla="*/ 117009 w 472"/>
              <a:gd name="T55" fmla="*/ 31791 h 501"/>
              <a:gd name="T56" fmla="*/ 138316 w 472"/>
              <a:gd name="T57" fmla="*/ 10477 h 501"/>
              <a:gd name="T58" fmla="*/ 37197 w 472"/>
              <a:gd name="T59" fmla="*/ 111629 h 501"/>
              <a:gd name="T60" fmla="*/ 37197 w 472"/>
              <a:gd name="T61" fmla="*/ 111629 h 501"/>
              <a:gd name="T62" fmla="*/ 15890 w 472"/>
              <a:gd name="T63" fmla="*/ 90315 h 501"/>
              <a:gd name="T64" fmla="*/ 37197 w 472"/>
              <a:gd name="T65" fmla="*/ 69001 h 501"/>
              <a:gd name="T66" fmla="*/ 58504 w 472"/>
              <a:gd name="T67" fmla="*/ 90315 h 501"/>
              <a:gd name="T68" fmla="*/ 37197 w 472"/>
              <a:gd name="T69" fmla="*/ 111629 h 501"/>
              <a:gd name="T70" fmla="*/ 138316 w 472"/>
              <a:gd name="T71" fmla="*/ 170153 h 501"/>
              <a:gd name="T72" fmla="*/ 138316 w 472"/>
              <a:gd name="T73" fmla="*/ 170153 h 501"/>
              <a:gd name="T74" fmla="*/ 117009 w 472"/>
              <a:gd name="T75" fmla="*/ 148839 h 501"/>
              <a:gd name="T76" fmla="*/ 138316 w 472"/>
              <a:gd name="T77" fmla="*/ 127525 h 501"/>
              <a:gd name="T78" fmla="*/ 159623 w 472"/>
              <a:gd name="T79" fmla="*/ 148839 h 501"/>
              <a:gd name="T80" fmla="*/ 138316 w 472"/>
              <a:gd name="T81" fmla="*/ 170153 h 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72" h="501">
                <a:moveTo>
                  <a:pt x="383" y="309"/>
                </a:moveTo>
                <a:lnTo>
                  <a:pt x="383" y="309"/>
                </a:lnTo>
                <a:cubicBezTo>
                  <a:pt x="339" y="309"/>
                  <a:pt x="310" y="323"/>
                  <a:pt x="295" y="353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92" y="280"/>
                  <a:pt x="206" y="264"/>
                  <a:pt x="206" y="250"/>
                </a:cubicBezTo>
                <a:cubicBezTo>
                  <a:pt x="206" y="235"/>
                  <a:pt x="206" y="235"/>
                  <a:pt x="192" y="22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24" y="176"/>
                  <a:pt x="353" y="191"/>
                  <a:pt x="383" y="191"/>
                </a:cubicBezTo>
                <a:cubicBezTo>
                  <a:pt x="427" y="191"/>
                  <a:pt x="471" y="147"/>
                  <a:pt x="471" y="88"/>
                </a:cubicBezTo>
                <a:cubicBezTo>
                  <a:pt x="471" y="44"/>
                  <a:pt x="427" y="0"/>
                  <a:pt x="383" y="0"/>
                </a:cubicBezTo>
                <a:cubicBezTo>
                  <a:pt x="324" y="0"/>
                  <a:pt x="280" y="44"/>
                  <a:pt x="280" y="88"/>
                </a:cubicBezTo>
                <a:cubicBezTo>
                  <a:pt x="280" y="103"/>
                  <a:pt x="280" y="117"/>
                  <a:pt x="280" y="11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62" y="162"/>
                  <a:pt x="133" y="147"/>
                  <a:pt x="103" y="147"/>
                </a:cubicBezTo>
                <a:cubicBezTo>
                  <a:pt x="44" y="147"/>
                  <a:pt x="0" y="191"/>
                  <a:pt x="0" y="250"/>
                </a:cubicBezTo>
                <a:cubicBezTo>
                  <a:pt x="0" y="309"/>
                  <a:pt x="44" y="353"/>
                  <a:pt x="103" y="353"/>
                </a:cubicBezTo>
                <a:cubicBezTo>
                  <a:pt x="133" y="353"/>
                  <a:pt x="148" y="338"/>
                  <a:pt x="162" y="323"/>
                </a:cubicBezTo>
                <a:cubicBezTo>
                  <a:pt x="280" y="397"/>
                  <a:pt x="280" y="397"/>
                  <a:pt x="280" y="397"/>
                </a:cubicBezTo>
                <a:cubicBezTo>
                  <a:pt x="280" y="397"/>
                  <a:pt x="280" y="397"/>
                  <a:pt x="280" y="412"/>
                </a:cubicBezTo>
                <a:cubicBezTo>
                  <a:pt x="280" y="456"/>
                  <a:pt x="324" y="500"/>
                  <a:pt x="383" y="500"/>
                </a:cubicBezTo>
                <a:cubicBezTo>
                  <a:pt x="427" y="500"/>
                  <a:pt x="471" y="456"/>
                  <a:pt x="471" y="412"/>
                </a:cubicBezTo>
                <a:cubicBezTo>
                  <a:pt x="471" y="353"/>
                  <a:pt x="427" y="309"/>
                  <a:pt x="383" y="309"/>
                </a:cubicBezTo>
                <a:close/>
                <a:moveTo>
                  <a:pt x="383" y="29"/>
                </a:moveTo>
                <a:lnTo>
                  <a:pt x="383" y="29"/>
                </a:lnTo>
                <a:cubicBezTo>
                  <a:pt x="412" y="29"/>
                  <a:pt x="442" y="59"/>
                  <a:pt x="442" y="88"/>
                </a:cubicBezTo>
                <a:cubicBezTo>
                  <a:pt x="442" y="132"/>
                  <a:pt x="412" y="147"/>
                  <a:pt x="383" y="147"/>
                </a:cubicBezTo>
                <a:cubicBezTo>
                  <a:pt x="339" y="147"/>
                  <a:pt x="324" y="132"/>
                  <a:pt x="324" y="88"/>
                </a:cubicBezTo>
                <a:cubicBezTo>
                  <a:pt x="324" y="59"/>
                  <a:pt x="339" y="29"/>
                  <a:pt x="383" y="29"/>
                </a:cubicBezTo>
                <a:close/>
                <a:moveTo>
                  <a:pt x="103" y="309"/>
                </a:moveTo>
                <a:lnTo>
                  <a:pt x="103" y="309"/>
                </a:lnTo>
                <a:cubicBezTo>
                  <a:pt x="74" y="309"/>
                  <a:pt x="44" y="280"/>
                  <a:pt x="44" y="250"/>
                </a:cubicBezTo>
                <a:cubicBezTo>
                  <a:pt x="44" y="221"/>
                  <a:pt x="74" y="191"/>
                  <a:pt x="103" y="191"/>
                </a:cubicBezTo>
                <a:cubicBezTo>
                  <a:pt x="133" y="191"/>
                  <a:pt x="162" y="221"/>
                  <a:pt x="162" y="250"/>
                </a:cubicBezTo>
                <a:cubicBezTo>
                  <a:pt x="162" y="280"/>
                  <a:pt x="133" y="309"/>
                  <a:pt x="103" y="309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339" y="471"/>
                  <a:pt x="324" y="441"/>
                  <a:pt x="324" y="412"/>
                </a:cubicBezTo>
                <a:cubicBezTo>
                  <a:pt x="324" y="368"/>
                  <a:pt x="339" y="353"/>
                  <a:pt x="383" y="353"/>
                </a:cubicBezTo>
                <a:cubicBezTo>
                  <a:pt x="412" y="353"/>
                  <a:pt x="442" y="368"/>
                  <a:pt x="442" y="412"/>
                </a:cubicBezTo>
                <a:cubicBezTo>
                  <a:pt x="442" y="441"/>
                  <a:pt x="412" y="471"/>
                  <a:pt x="383" y="471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98"/>
          <p:cNvSpPr>
            <a:spLocks noChangeArrowheads="1"/>
          </p:cNvSpPr>
          <p:nvPr/>
        </p:nvSpPr>
        <p:spPr bwMode="auto">
          <a:xfrm>
            <a:off x="3689960" y="2677671"/>
            <a:ext cx="310046" cy="271531"/>
          </a:xfrm>
          <a:custGeom>
            <a:avLst/>
            <a:gdLst>
              <a:gd name="T0" fmla="*/ 153868 w 589"/>
              <a:gd name="T1" fmla="*/ 5415 h 516"/>
              <a:gd name="T2" fmla="*/ 153868 w 589"/>
              <a:gd name="T3" fmla="*/ 5415 h 516"/>
              <a:gd name="T4" fmla="*/ 143393 w 589"/>
              <a:gd name="T5" fmla="*/ 5415 h 516"/>
              <a:gd name="T6" fmla="*/ 58513 w 589"/>
              <a:gd name="T7" fmla="*/ 175445 h 516"/>
              <a:gd name="T8" fmla="*/ 58513 w 589"/>
              <a:gd name="T9" fmla="*/ 185914 h 516"/>
              <a:gd name="T10" fmla="*/ 68988 w 589"/>
              <a:gd name="T11" fmla="*/ 185914 h 516"/>
              <a:gd name="T12" fmla="*/ 159286 w 589"/>
              <a:gd name="T13" fmla="*/ 15884 h 516"/>
              <a:gd name="T14" fmla="*/ 153868 w 589"/>
              <a:gd name="T15" fmla="*/ 5415 h 516"/>
              <a:gd name="T16" fmla="*/ 53095 w 589"/>
              <a:gd name="T17" fmla="*/ 127432 h 516"/>
              <a:gd name="T18" fmla="*/ 53095 w 589"/>
              <a:gd name="T19" fmla="*/ 127432 h 516"/>
              <a:gd name="T20" fmla="*/ 15892 w 589"/>
              <a:gd name="T21" fmla="*/ 95664 h 516"/>
              <a:gd name="T22" fmla="*/ 53095 w 589"/>
              <a:gd name="T23" fmla="*/ 68951 h 516"/>
              <a:gd name="T24" fmla="*/ 53095 w 589"/>
              <a:gd name="T25" fmla="*/ 58482 h 516"/>
              <a:gd name="T26" fmla="*/ 42259 w 589"/>
              <a:gd name="T27" fmla="*/ 58482 h 516"/>
              <a:gd name="T28" fmla="*/ 0 w 589"/>
              <a:gd name="T29" fmla="*/ 90250 h 516"/>
              <a:gd name="T30" fmla="*/ 0 w 589"/>
              <a:gd name="T31" fmla="*/ 95664 h 516"/>
              <a:gd name="T32" fmla="*/ 0 w 589"/>
              <a:gd name="T33" fmla="*/ 100718 h 516"/>
              <a:gd name="T34" fmla="*/ 42259 w 589"/>
              <a:gd name="T35" fmla="*/ 138262 h 516"/>
              <a:gd name="T36" fmla="*/ 53095 w 589"/>
              <a:gd name="T37" fmla="*/ 138262 h 516"/>
              <a:gd name="T38" fmla="*/ 53095 w 589"/>
              <a:gd name="T39" fmla="*/ 127432 h 516"/>
              <a:gd name="T40" fmla="*/ 212381 w 589"/>
              <a:gd name="T41" fmla="*/ 90250 h 516"/>
              <a:gd name="T42" fmla="*/ 212381 w 589"/>
              <a:gd name="T43" fmla="*/ 90250 h 516"/>
              <a:gd name="T44" fmla="*/ 170121 w 589"/>
              <a:gd name="T45" fmla="*/ 58482 h 516"/>
              <a:gd name="T46" fmla="*/ 159286 w 589"/>
              <a:gd name="T47" fmla="*/ 58482 h 516"/>
              <a:gd name="T48" fmla="*/ 159286 w 589"/>
              <a:gd name="T49" fmla="*/ 68951 h 516"/>
              <a:gd name="T50" fmla="*/ 196488 w 589"/>
              <a:gd name="T51" fmla="*/ 95664 h 516"/>
              <a:gd name="T52" fmla="*/ 159286 w 589"/>
              <a:gd name="T53" fmla="*/ 127432 h 516"/>
              <a:gd name="T54" fmla="*/ 159286 w 589"/>
              <a:gd name="T55" fmla="*/ 138262 h 516"/>
              <a:gd name="T56" fmla="*/ 170121 w 589"/>
              <a:gd name="T57" fmla="*/ 138262 h 516"/>
              <a:gd name="T58" fmla="*/ 212381 w 589"/>
              <a:gd name="T59" fmla="*/ 100718 h 516"/>
              <a:gd name="T60" fmla="*/ 212381 w 589"/>
              <a:gd name="T61" fmla="*/ 95664 h 516"/>
              <a:gd name="T62" fmla="*/ 212381 w 589"/>
              <a:gd name="T63" fmla="*/ 90250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99"/>
          <p:cNvSpPr>
            <a:spLocks noChangeArrowheads="1"/>
          </p:cNvSpPr>
          <p:nvPr/>
        </p:nvSpPr>
        <p:spPr bwMode="auto">
          <a:xfrm>
            <a:off x="3169622" y="2650711"/>
            <a:ext cx="256124" cy="325451"/>
          </a:xfrm>
          <a:custGeom>
            <a:avLst/>
            <a:gdLst>
              <a:gd name="T0" fmla="*/ 159470 w 486"/>
              <a:gd name="T1" fmla="*/ 47611 h 619"/>
              <a:gd name="T2" fmla="*/ 159470 w 486"/>
              <a:gd name="T3" fmla="*/ 47611 h 619"/>
              <a:gd name="T4" fmla="*/ 116800 w 486"/>
              <a:gd name="T5" fmla="*/ 47611 h 619"/>
              <a:gd name="T6" fmla="*/ 116800 w 486"/>
              <a:gd name="T7" fmla="*/ 31740 h 619"/>
              <a:gd name="T8" fmla="*/ 106313 w 486"/>
              <a:gd name="T9" fmla="*/ 21281 h 619"/>
              <a:gd name="T10" fmla="*/ 42670 w 486"/>
              <a:gd name="T11" fmla="*/ 21281 h 619"/>
              <a:gd name="T12" fmla="*/ 42670 w 486"/>
              <a:gd name="T13" fmla="*/ 10460 h 619"/>
              <a:gd name="T14" fmla="*/ 26397 w 486"/>
              <a:gd name="T15" fmla="*/ 0 h 619"/>
              <a:gd name="T16" fmla="*/ 10487 w 486"/>
              <a:gd name="T17" fmla="*/ 0 h 619"/>
              <a:gd name="T18" fmla="*/ 0 w 486"/>
              <a:gd name="T19" fmla="*/ 10460 h 619"/>
              <a:gd name="T20" fmla="*/ 0 w 486"/>
              <a:gd name="T21" fmla="*/ 212444 h 619"/>
              <a:gd name="T22" fmla="*/ 10487 w 486"/>
              <a:gd name="T23" fmla="*/ 222904 h 619"/>
              <a:gd name="T24" fmla="*/ 26397 w 486"/>
              <a:gd name="T25" fmla="*/ 222904 h 619"/>
              <a:gd name="T26" fmla="*/ 42670 w 486"/>
              <a:gd name="T27" fmla="*/ 212444 h 619"/>
              <a:gd name="T28" fmla="*/ 42670 w 486"/>
              <a:gd name="T29" fmla="*/ 148603 h 619"/>
              <a:gd name="T30" fmla="*/ 106313 w 486"/>
              <a:gd name="T31" fmla="*/ 148603 h 619"/>
              <a:gd name="T32" fmla="*/ 106313 w 486"/>
              <a:gd name="T33" fmla="*/ 154013 h 619"/>
              <a:gd name="T34" fmla="*/ 116800 w 486"/>
              <a:gd name="T35" fmla="*/ 169883 h 619"/>
              <a:gd name="T36" fmla="*/ 159470 w 486"/>
              <a:gd name="T37" fmla="*/ 169883 h 619"/>
              <a:gd name="T38" fmla="*/ 175380 w 486"/>
              <a:gd name="T39" fmla="*/ 154013 h 619"/>
              <a:gd name="T40" fmla="*/ 175380 w 486"/>
              <a:gd name="T41" fmla="*/ 63481 h 619"/>
              <a:gd name="T42" fmla="*/ 159470 w 486"/>
              <a:gd name="T43" fmla="*/ 47611 h 619"/>
              <a:gd name="T44" fmla="*/ 26397 w 486"/>
              <a:gd name="T45" fmla="*/ 201624 h 619"/>
              <a:gd name="T46" fmla="*/ 26397 w 486"/>
              <a:gd name="T47" fmla="*/ 201624 h 619"/>
              <a:gd name="T48" fmla="*/ 21335 w 486"/>
              <a:gd name="T49" fmla="*/ 212444 h 619"/>
              <a:gd name="T50" fmla="*/ 10487 w 486"/>
              <a:gd name="T51" fmla="*/ 201624 h 619"/>
              <a:gd name="T52" fmla="*/ 10487 w 486"/>
              <a:gd name="T53" fmla="*/ 21281 h 619"/>
              <a:gd name="T54" fmla="*/ 21335 w 486"/>
              <a:gd name="T55" fmla="*/ 10460 h 619"/>
              <a:gd name="T56" fmla="*/ 26397 w 486"/>
              <a:gd name="T57" fmla="*/ 21281 h 619"/>
              <a:gd name="T58" fmla="*/ 26397 w 486"/>
              <a:gd name="T59" fmla="*/ 201624 h 619"/>
              <a:gd name="T60" fmla="*/ 106313 w 486"/>
              <a:gd name="T61" fmla="*/ 127322 h 619"/>
              <a:gd name="T62" fmla="*/ 106313 w 486"/>
              <a:gd name="T63" fmla="*/ 127322 h 619"/>
              <a:gd name="T64" fmla="*/ 95826 w 486"/>
              <a:gd name="T65" fmla="*/ 132733 h 619"/>
              <a:gd name="T66" fmla="*/ 42670 w 486"/>
              <a:gd name="T67" fmla="*/ 132733 h 619"/>
              <a:gd name="T68" fmla="*/ 42670 w 486"/>
              <a:gd name="T69" fmla="*/ 31740 h 619"/>
              <a:gd name="T70" fmla="*/ 95826 w 486"/>
              <a:gd name="T71" fmla="*/ 31740 h 619"/>
              <a:gd name="T72" fmla="*/ 106313 w 486"/>
              <a:gd name="T73" fmla="*/ 42561 h 619"/>
              <a:gd name="T74" fmla="*/ 106313 w 486"/>
              <a:gd name="T75" fmla="*/ 127322 h 619"/>
              <a:gd name="T76" fmla="*/ 159470 w 486"/>
              <a:gd name="T77" fmla="*/ 148603 h 619"/>
              <a:gd name="T78" fmla="*/ 159470 w 486"/>
              <a:gd name="T79" fmla="*/ 148603 h 619"/>
              <a:gd name="T80" fmla="*/ 154407 w 486"/>
              <a:gd name="T81" fmla="*/ 154013 h 619"/>
              <a:gd name="T82" fmla="*/ 116800 w 486"/>
              <a:gd name="T83" fmla="*/ 154013 h 619"/>
              <a:gd name="T84" fmla="*/ 116800 w 486"/>
              <a:gd name="T85" fmla="*/ 63481 h 619"/>
              <a:gd name="T86" fmla="*/ 154407 w 486"/>
              <a:gd name="T87" fmla="*/ 63481 h 619"/>
              <a:gd name="T88" fmla="*/ 159470 w 486"/>
              <a:gd name="T89" fmla="*/ 68891 h 619"/>
              <a:gd name="T90" fmla="*/ 159470 w 486"/>
              <a:gd name="T91" fmla="*/ 148603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619">
                <a:moveTo>
                  <a:pt x="441" y="132"/>
                </a:moveTo>
                <a:lnTo>
                  <a:pt x="441" y="132"/>
                </a:lnTo>
                <a:cubicBezTo>
                  <a:pt x="323" y="132"/>
                  <a:pt x="323" y="132"/>
                  <a:pt x="323" y="132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73"/>
                  <a:pt x="309" y="59"/>
                  <a:pt x="2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14"/>
                  <a:pt x="88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0" y="14"/>
                  <a:pt x="0" y="29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3"/>
                  <a:pt x="14" y="618"/>
                  <a:pt x="29" y="618"/>
                </a:cubicBezTo>
                <a:cubicBezTo>
                  <a:pt x="73" y="618"/>
                  <a:pt x="73" y="618"/>
                  <a:pt x="73" y="618"/>
                </a:cubicBezTo>
                <a:cubicBezTo>
                  <a:pt x="88" y="618"/>
                  <a:pt x="118" y="603"/>
                  <a:pt x="118" y="589"/>
                </a:cubicBezTo>
                <a:cubicBezTo>
                  <a:pt x="118" y="412"/>
                  <a:pt x="118" y="412"/>
                  <a:pt x="118" y="412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309" y="471"/>
                  <a:pt x="323" y="471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471" y="471"/>
                  <a:pt x="485" y="441"/>
                  <a:pt x="485" y="427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147"/>
                  <a:pt x="471" y="132"/>
                  <a:pt x="441" y="132"/>
                </a:cubicBezTo>
                <a:close/>
                <a:moveTo>
                  <a:pt x="73" y="559"/>
                </a:moveTo>
                <a:lnTo>
                  <a:pt x="73" y="559"/>
                </a:lnTo>
                <a:cubicBezTo>
                  <a:pt x="73" y="574"/>
                  <a:pt x="59" y="589"/>
                  <a:pt x="59" y="589"/>
                </a:cubicBezTo>
                <a:cubicBezTo>
                  <a:pt x="44" y="589"/>
                  <a:pt x="29" y="574"/>
                  <a:pt x="29" y="5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44"/>
                  <a:pt x="44" y="29"/>
                  <a:pt x="59" y="29"/>
                </a:cubicBezTo>
                <a:cubicBezTo>
                  <a:pt x="59" y="29"/>
                  <a:pt x="73" y="44"/>
                  <a:pt x="73" y="59"/>
                </a:cubicBezTo>
                <a:lnTo>
                  <a:pt x="73" y="559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294" y="353"/>
                  <a:pt x="280" y="368"/>
                  <a:pt x="265" y="368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80" y="88"/>
                  <a:pt x="294" y="103"/>
                  <a:pt x="294" y="118"/>
                </a:cubicBezTo>
                <a:lnTo>
                  <a:pt x="294" y="353"/>
                </a:lnTo>
                <a:close/>
                <a:moveTo>
                  <a:pt x="441" y="412"/>
                </a:moveTo>
                <a:lnTo>
                  <a:pt x="441" y="412"/>
                </a:lnTo>
                <a:cubicBezTo>
                  <a:pt x="441" y="412"/>
                  <a:pt x="441" y="427"/>
                  <a:pt x="427" y="427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427" y="176"/>
                  <a:pt x="427" y="176"/>
                  <a:pt x="427" y="176"/>
                </a:cubicBezTo>
                <a:cubicBezTo>
                  <a:pt x="441" y="176"/>
                  <a:pt x="441" y="176"/>
                  <a:pt x="441" y="191"/>
                </a:cubicBezTo>
                <a:lnTo>
                  <a:pt x="441" y="412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00"/>
          <p:cNvSpPr>
            <a:spLocks noChangeArrowheads="1"/>
          </p:cNvSpPr>
          <p:nvPr/>
        </p:nvSpPr>
        <p:spPr bwMode="auto">
          <a:xfrm>
            <a:off x="2643883" y="2651674"/>
            <a:ext cx="325451" cy="323525"/>
          </a:xfrm>
          <a:custGeom>
            <a:avLst/>
            <a:gdLst>
              <a:gd name="T0" fmla="*/ 53307 w 620"/>
              <a:gd name="T1" fmla="*/ 200432 h 619"/>
              <a:gd name="T2" fmla="*/ 53307 w 620"/>
              <a:gd name="T3" fmla="*/ 200432 h 619"/>
              <a:gd name="T4" fmla="*/ 32056 w 620"/>
              <a:gd name="T5" fmla="*/ 200432 h 619"/>
              <a:gd name="T6" fmla="*/ 21251 w 620"/>
              <a:gd name="T7" fmla="*/ 195412 h 619"/>
              <a:gd name="T8" fmla="*/ 21251 w 620"/>
              <a:gd name="T9" fmla="*/ 174257 h 619"/>
              <a:gd name="T10" fmla="*/ 90405 w 620"/>
              <a:gd name="T11" fmla="*/ 105773 h 619"/>
              <a:gd name="T12" fmla="*/ 58349 w 620"/>
              <a:gd name="T13" fmla="*/ 110793 h 619"/>
              <a:gd name="T14" fmla="*/ 10805 w 620"/>
              <a:gd name="T15" fmla="*/ 163501 h 619"/>
              <a:gd name="T16" fmla="*/ 10805 w 620"/>
              <a:gd name="T17" fmla="*/ 200432 h 619"/>
              <a:gd name="T18" fmla="*/ 21251 w 620"/>
              <a:gd name="T19" fmla="*/ 211188 h 619"/>
              <a:gd name="T20" fmla="*/ 58349 w 620"/>
              <a:gd name="T21" fmla="*/ 211188 h 619"/>
              <a:gd name="T22" fmla="*/ 111656 w 620"/>
              <a:gd name="T23" fmla="*/ 163501 h 619"/>
              <a:gd name="T24" fmla="*/ 116699 w 620"/>
              <a:gd name="T25" fmla="*/ 137326 h 619"/>
              <a:gd name="T26" fmla="*/ 53307 w 620"/>
              <a:gd name="T27" fmla="*/ 200432 h 619"/>
              <a:gd name="T28" fmla="*/ 212146 w 620"/>
              <a:gd name="T29" fmla="*/ 21155 h 619"/>
              <a:gd name="T30" fmla="*/ 212146 w 620"/>
              <a:gd name="T31" fmla="*/ 21155 h 619"/>
              <a:gd name="T32" fmla="*/ 201701 w 620"/>
              <a:gd name="T33" fmla="*/ 10398 h 619"/>
              <a:gd name="T34" fmla="*/ 164603 w 620"/>
              <a:gd name="T35" fmla="*/ 10398 h 619"/>
              <a:gd name="T36" fmla="*/ 111656 w 620"/>
              <a:gd name="T37" fmla="*/ 63464 h 619"/>
              <a:gd name="T38" fmla="*/ 106253 w 620"/>
              <a:gd name="T39" fmla="*/ 89639 h 619"/>
              <a:gd name="T40" fmla="*/ 169645 w 620"/>
              <a:gd name="T41" fmla="*/ 21155 h 619"/>
              <a:gd name="T42" fmla="*/ 190896 w 620"/>
              <a:gd name="T43" fmla="*/ 21155 h 619"/>
              <a:gd name="T44" fmla="*/ 201701 w 620"/>
              <a:gd name="T45" fmla="*/ 31553 h 619"/>
              <a:gd name="T46" fmla="*/ 201701 w 620"/>
              <a:gd name="T47" fmla="*/ 52707 h 619"/>
              <a:gd name="T48" fmla="*/ 132907 w 620"/>
              <a:gd name="T49" fmla="*/ 121191 h 619"/>
              <a:gd name="T50" fmla="*/ 164603 w 620"/>
              <a:gd name="T51" fmla="*/ 110793 h 619"/>
              <a:gd name="T52" fmla="*/ 212146 w 620"/>
              <a:gd name="T53" fmla="*/ 63464 h 619"/>
              <a:gd name="T54" fmla="*/ 212146 w 620"/>
              <a:gd name="T55" fmla="*/ 21155 h 619"/>
              <a:gd name="T56" fmla="*/ 132907 w 620"/>
              <a:gd name="T57" fmla="*/ 89639 h 619"/>
              <a:gd name="T58" fmla="*/ 132907 w 620"/>
              <a:gd name="T59" fmla="*/ 89639 h 619"/>
              <a:gd name="T60" fmla="*/ 122101 w 620"/>
              <a:gd name="T61" fmla="*/ 89639 h 619"/>
              <a:gd name="T62" fmla="*/ 90405 w 620"/>
              <a:gd name="T63" fmla="*/ 126928 h 619"/>
              <a:gd name="T64" fmla="*/ 90405 w 620"/>
              <a:gd name="T65" fmla="*/ 137326 h 619"/>
              <a:gd name="T66" fmla="*/ 100851 w 620"/>
              <a:gd name="T67" fmla="*/ 137326 h 619"/>
              <a:gd name="T68" fmla="*/ 132907 w 620"/>
              <a:gd name="T69" fmla="*/ 100395 h 619"/>
              <a:gd name="T70" fmla="*/ 132907 w 620"/>
              <a:gd name="T71" fmla="*/ 89639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0" h="619">
                <a:moveTo>
                  <a:pt x="148" y="559"/>
                </a:moveTo>
                <a:lnTo>
                  <a:pt x="148" y="559"/>
                </a:lnTo>
                <a:cubicBezTo>
                  <a:pt x="118" y="589"/>
                  <a:pt x="103" y="589"/>
                  <a:pt x="89" y="559"/>
                </a:cubicBezTo>
                <a:cubicBezTo>
                  <a:pt x="59" y="545"/>
                  <a:pt x="59" y="545"/>
                  <a:pt x="59" y="545"/>
                </a:cubicBezTo>
                <a:cubicBezTo>
                  <a:pt x="44" y="530"/>
                  <a:pt x="44" y="500"/>
                  <a:pt x="59" y="486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21" y="280"/>
                  <a:pt x="192" y="295"/>
                  <a:pt x="162" y="309"/>
                </a:cubicBezTo>
                <a:cubicBezTo>
                  <a:pt x="30" y="456"/>
                  <a:pt x="30" y="456"/>
                  <a:pt x="30" y="456"/>
                </a:cubicBezTo>
                <a:cubicBezTo>
                  <a:pt x="0" y="486"/>
                  <a:pt x="0" y="530"/>
                  <a:pt x="30" y="55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89" y="618"/>
                  <a:pt x="133" y="618"/>
                  <a:pt x="162" y="589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24" y="427"/>
                  <a:pt x="339" y="397"/>
                  <a:pt x="324" y="383"/>
                </a:cubicBezTo>
                <a:lnTo>
                  <a:pt x="148" y="559"/>
                </a:lnTo>
                <a:close/>
                <a:moveTo>
                  <a:pt x="589" y="59"/>
                </a:moveTo>
                <a:lnTo>
                  <a:pt x="589" y="59"/>
                </a:lnTo>
                <a:cubicBezTo>
                  <a:pt x="560" y="29"/>
                  <a:pt x="560" y="29"/>
                  <a:pt x="560" y="29"/>
                </a:cubicBezTo>
                <a:cubicBezTo>
                  <a:pt x="530" y="0"/>
                  <a:pt x="486" y="0"/>
                  <a:pt x="457" y="2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295" y="191"/>
                  <a:pt x="280" y="221"/>
                  <a:pt x="295" y="250"/>
                </a:cubicBezTo>
                <a:cubicBezTo>
                  <a:pt x="471" y="59"/>
                  <a:pt x="471" y="59"/>
                  <a:pt x="471" y="59"/>
                </a:cubicBezTo>
                <a:cubicBezTo>
                  <a:pt x="486" y="44"/>
                  <a:pt x="516" y="44"/>
                  <a:pt x="530" y="59"/>
                </a:cubicBezTo>
                <a:cubicBezTo>
                  <a:pt x="560" y="88"/>
                  <a:pt x="560" y="88"/>
                  <a:pt x="560" y="88"/>
                </a:cubicBezTo>
                <a:cubicBezTo>
                  <a:pt x="574" y="103"/>
                  <a:pt x="574" y="133"/>
                  <a:pt x="560" y="147"/>
                </a:cubicBezTo>
                <a:cubicBezTo>
                  <a:pt x="369" y="338"/>
                  <a:pt x="369" y="338"/>
                  <a:pt x="369" y="338"/>
                </a:cubicBezTo>
                <a:cubicBezTo>
                  <a:pt x="398" y="338"/>
                  <a:pt x="427" y="338"/>
                  <a:pt x="457" y="309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619" y="147"/>
                  <a:pt x="619" y="88"/>
                  <a:pt x="589" y="59"/>
                </a:cubicBezTo>
                <a:close/>
                <a:moveTo>
                  <a:pt x="369" y="250"/>
                </a:moveTo>
                <a:lnTo>
                  <a:pt x="369" y="250"/>
                </a:lnTo>
                <a:cubicBezTo>
                  <a:pt x="369" y="250"/>
                  <a:pt x="353" y="250"/>
                  <a:pt x="339" y="250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36" y="354"/>
                  <a:pt x="236" y="368"/>
                  <a:pt x="251" y="383"/>
                </a:cubicBezTo>
                <a:cubicBezTo>
                  <a:pt x="251" y="383"/>
                  <a:pt x="265" y="383"/>
                  <a:pt x="280" y="383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65"/>
                  <a:pt x="383" y="265"/>
                  <a:pt x="369" y="250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01"/>
          <p:cNvSpPr>
            <a:spLocks noChangeArrowheads="1"/>
          </p:cNvSpPr>
          <p:nvPr/>
        </p:nvSpPr>
        <p:spPr bwMode="auto">
          <a:xfrm>
            <a:off x="2131056" y="2681522"/>
            <a:ext cx="310046" cy="263828"/>
          </a:xfrm>
          <a:custGeom>
            <a:avLst/>
            <a:gdLst>
              <a:gd name="T0" fmla="*/ 137975 w 589"/>
              <a:gd name="T1" fmla="*/ 127525 h 501"/>
              <a:gd name="T2" fmla="*/ 137975 w 589"/>
              <a:gd name="T3" fmla="*/ 127525 h 501"/>
              <a:gd name="T4" fmla="*/ 111608 w 589"/>
              <a:gd name="T5" fmla="*/ 153897 h 501"/>
              <a:gd name="T6" fmla="*/ 111608 w 589"/>
              <a:gd name="T7" fmla="*/ 53105 h 501"/>
              <a:gd name="T8" fmla="*/ 106190 w 589"/>
              <a:gd name="T9" fmla="*/ 47686 h 501"/>
              <a:gd name="T10" fmla="*/ 100773 w 589"/>
              <a:gd name="T11" fmla="*/ 53105 h 501"/>
              <a:gd name="T12" fmla="*/ 100773 w 589"/>
              <a:gd name="T13" fmla="*/ 153897 h 501"/>
              <a:gd name="T14" fmla="*/ 74406 w 589"/>
              <a:gd name="T15" fmla="*/ 127525 h 501"/>
              <a:gd name="T16" fmla="*/ 63570 w 589"/>
              <a:gd name="T17" fmla="*/ 127525 h 501"/>
              <a:gd name="T18" fmla="*/ 63570 w 589"/>
              <a:gd name="T19" fmla="*/ 138001 h 501"/>
              <a:gd name="T20" fmla="*/ 100773 w 589"/>
              <a:gd name="T21" fmla="*/ 180630 h 501"/>
              <a:gd name="T22" fmla="*/ 106190 w 589"/>
              <a:gd name="T23" fmla="*/ 180630 h 501"/>
              <a:gd name="T24" fmla="*/ 111608 w 589"/>
              <a:gd name="T25" fmla="*/ 180630 h 501"/>
              <a:gd name="T26" fmla="*/ 148811 w 589"/>
              <a:gd name="T27" fmla="*/ 138001 h 501"/>
              <a:gd name="T28" fmla="*/ 148811 w 589"/>
              <a:gd name="T29" fmla="*/ 127525 h 501"/>
              <a:gd name="T30" fmla="*/ 137975 w 589"/>
              <a:gd name="T31" fmla="*/ 127525 h 501"/>
              <a:gd name="T32" fmla="*/ 207324 w 589"/>
              <a:gd name="T33" fmla="*/ 0 h 501"/>
              <a:gd name="T34" fmla="*/ 207324 w 589"/>
              <a:gd name="T35" fmla="*/ 0 h 501"/>
              <a:gd name="T36" fmla="*/ 5057 w 589"/>
              <a:gd name="T37" fmla="*/ 0 h 501"/>
              <a:gd name="T38" fmla="*/ 0 w 589"/>
              <a:gd name="T39" fmla="*/ 5058 h 501"/>
              <a:gd name="T40" fmla="*/ 0 w 589"/>
              <a:gd name="T41" fmla="*/ 63582 h 501"/>
              <a:gd name="T42" fmla="*/ 5057 w 589"/>
              <a:gd name="T43" fmla="*/ 69001 h 501"/>
              <a:gd name="T44" fmla="*/ 15892 w 589"/>
              <a:gd name="T45" fmla="*/ 63582 h 501"/>
              <a:gd name="T46" fmla="*/ 15892 w 589"/>
              <a:gd name="T47" fmla="*/ 10477 h 501"/>
              <a:gd name="T48" fmla="*/ 196488 w 589"/>
              <a:gd name="T49" fmla="*/ 10477 h 501"/>
              <a:gd name="T50" fmla="*/ 196488 w 589"/>
              <a:gd name="T51" fmla="*/ 63582 h 501"/>
              <a:gd name="T52" fmla="*/ 207324 w 589"/>
              <a:gd name="T53" fmla="*/ 69001 h 501"/>
              <a:gd name="T54" fmla="*/ 212381 w 589"/>
              <a:gd name="T55" fmla="*/ 63582 h 501"/>
              <a:gd name="T56" fmla="*/ 212381 w 589"/>
              <a:gd name="T57" fmla="*/ 5058 h 501"/>
              <a:gd name="T58" fmla="*/ 207324 w 589"/>
              <a:gd name="T59" fmla="*/ 0 h 5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89" h="501">
                <a:moveTo>
                  <a:pt x="382" y="353"/>
                </a:moveTo>
                <a:lnTo>
                  <a:pt x="382" y="353"/>
                </a:lnTo>
                <a:cubicBezTo>
                  <a:pt x="309" y="426"/>
                  <a:pt x="309" y="426"/>
                  <a:pt x="309" y="426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7"/>
                  <a:pt x="309" y="132"/>
                  <a:pt x="294" y="132"/>
                </a:cubicBezTo>
                <a:cubicBezTo>
                  <a:pt x="279" y="132"/>
                  <a:pt x="279" y="147"/>
                  <a:pt x="279" y="147"/>
                </a:cubicBezTo>
                <a:cubicBezTo>
                  <a:pt x="279" y="426"/>
                  <a:pt x="279" y="426"/>
                  <a:pt x="279" y="426"/>
                </a:cubicBezTo>
                <a:cubicBezTo>
                  <a:pt x="206" y="353"/>
                  <a:pt x="206" y="353"/>
                  <a:pt x="206" y="353"/>
                </a:cubicBezTo>
                <a:cubicBezTo>
                  <a:pt x="206" y="353"/>
                  <a:pt x="191" y="353"/>
                  <a:pt x="176" y="353"/>
                </a:cubicBezTo>
                <a:cubicBezTo>
                  <a:pt x="176" y="368"/>
                  <a:pt x="176" y="368"/>
                  <a:pt x="176" y="382"/>
                </a:cubicBezTo>
                <a:cubicBezTo>
                  <a:pt x="279" y="500"/>
                  <a:pt x="279" y="500"/>
                  <a:pt x="279" y="500"/>
                </a:cubicBezTo>
                <a:lnTo>
                  <a:pt x="294" y="500"/>
                </a:lnTo>
                <a:lnTo>
                  <a:pt x="309" y="500"/>
                </a:lnTo>
                <a:cubicBezTo>
                  <a:pt x="412" y="382"/>
                  <a:pt x="412" y="382"/>
                  <a:pt x="412" y="382"/>
                </a:cubicBezTo>
                <a:cubicBezTo>
                  <a:pt x="412" y="368"/>
                  <a:pt x="412" y="368"/>
                  <a:pt x="412" y="353"/>
                </a:cubicBezTo>
                <a:cubicBezTo>
                  <a:pt x="397" y="353"/>
                  <a:pt x="382" y="353"/>
                  <a:pt x="382" y="353"/>
                </a:cubicBezTo>
                <a:close/>
                <a:moveTo>
                  <a:pt x="574" y="0"/>
                </a:moveTo>
                <a:lnTo>
                  <a:pt x="574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0"/>
                  <a:pt x="0" y="14"/>
                </a:cubicBezTo>
                <a:cubicBezTo>
                  <a:pt x="0" y="176"/>
                  <a:pt x="0" y="176"/>
                  <a:pt x="0" y="176"/>
                </a:cubicBezTo>
                <a:lnTo>
                  <a:pt x="14" y="191"/>
                </a:lnTo>
                <a:cubicBezTo>
                  <a:pt x="29" y="191"/>
                  <a:pt x="44" y="176"/>
                  <a:pt x="44" y="176"/>
                </a:cubicBezTo>
                <a:cubicBezTo>
                  <a:pt x="44" y="29"/>
                  <a:pt x="44" y="29"/>
                  <a:pt x="44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44" y="176"/>
                  <a:pt x="544" y="176"/>
                  <a:pt x="544" y="176"/>
                </a:cubicBezTo>
                <a:cubicBezTo>
                  <a:pt x="544" y="176"/>
                  <a:pt x="559" y="191"/>
                  <a:pt x="574" y="191"/>
                </a:cubicBezTo>
                <a:lnTo>
                  <a:pt x="588" y="176"/>
                </a:lnTo>
                <a:cubicBezTo>
                  <a:pt x="588" y="14"/>
                  <a:pt x="588" y="14"/>
                  <a:pt x="588" y="14"/>
                </a:cubicBezTo>
                <a:cubicBezTo>
                  <a:pt x="588" y="0"/>
                  <a:pt x="574" y="0"/>
                  <a:pt x="574" y="0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102"/>
          <p:cNvSpPr>
            <a:spLocks noChangeArrowheads="1"/>
          </p:cNvSpPr>
          <p:nvPr/>
        </p:nvSpPr>
        <p:spPr bwMode="auto">
          <a:xfrm>
            <a:off x="6908956" y="2102939"/>
            <a:ext cx="310045" cy="269605"/>
          </a:xfrm>
          <a:custGeom>
            <a:avLst/>
            <a:gdLst>
              <a:gd name="T0" fmla="*/ 207323 w 589"/>
              <a:gd name="T1" fmla="*/ 116134 h 516"/>
              <a:gd name="T2" fmla="*/ 207323 w 589"/>
              <a:gd name="T3" fmla="*/ 116134 h 516"/>
              <a:gd name="T4" fmla="*/ 196487 w 589"/>
              <a:gd name="T5" fmla="*/ 121510 h 516"/>
              <a:gd name="T6" fmla="*/ 196487 w 589"/>
              <a:gd name="T7" fmla="*/ 168824 h 516"/>
              <a:gd name="T8" fmla="*/ 15892 w 589"/>
              <a:gd name="T9" fmla="*/ 168824 h 516"/>
              <a:gd name="T10" fmla="*/ 15892 w 589"/>
              <a:gd name="T11" fmla="*/ 121510 h 516"/>
              <a:gd name="T12" fmla="*/ 5057 w 589"/>
              <a:gd name="T13" fmla="*/ 116134 h 516"/>
              <a:gd name="T14" fmla="*/ 0 w 589"/>
              <a:gd name="T15" fmla="*/ 121510 h 516"/>
              <a:gd name="T16" fmla="*/ 0 w 589"/>
              <a:gd name="T17" fmla="*/ 179577 h 516"/>
              <a:gd name="T18" fmla="*/ 5057 w 589"/>
              <a:gd name="T19" fmla="*/ 184596 h 516"/>
              <a:gd name="T20" fmla="*/ 207323 w 589"/>
              <a:gd name="T21" fmla="*/ 184596 h 516"/>
              <a:gd name="T22" fmla="*/ 212380 w 589"/>
              <a:gd name="T23" fmla="*/ 179577 h 516"/>
              <a:gd name="T24" fmla="*/ 212380 w 589"/>
              <a:gd name="T25" fmla="*/ 121510 h 516"/>
              <a:gd name="T26" fmla="*/ 207323 w 589"/>
              <a:gd name="T27" fmla="*/ 116134 h 516"/>
              <a:gd name="T28" fmla="*/ 74405 w 589"/>
              <a:gd name="T29" fmla="*/ 58067 h 516"/>
              <a:gd name="T30" fmla="*/ 74405 w 589"/>
              <a:gd name="T31" fmla="*/ 58067 h 516"/>
              <a:gd name="T32" fmla="*/ 100772 w 589"/>
              <a:gd name="T33" fmla="*/ 26524 h 516"/>
              <a:gd name="T34" fmla="*/ 100772 w 589"/>
              <a:gd name="T35" fmla="*/ 126529 h 516"/>
              <a:gd name="T36" fmla="*/ 106190 w 589"/>
              <a:gd name="T37" fmla="*/ 137282 h 516"/>
              <a:gd name="T38" fmla="*/ 111608 w 589"/>
              <a:gd name="T39" fmla="*/ 126529 h 516"/>
              <a:gd name="T40" fmla="*/ 111608 w 589"/>
              <a:gd name="T41" fmla="*/ 26524 h 516"/>
              <a:gd name="T42" fmla="*/ 138336 w 589"/>
              <a:gd name="T43" fmla="*/ 58067 h 516"/>
              <a:gd name="T44" fmla="*/ 148810 w 589"/>
              <a:gd name="T45" fmla="*/ 58067 h 516"/>
              <a:gd name="T46" fmla="*/ 148810 w 589"/>
              <a:gd name="T47" fmla="*/ 47672 h 516"/>
              <a:gd name="T48" fmla="*/ 111608 w 589"/>
              <a:gd name="T49" fmla="*/ 5377 h 516"/>
              <a:gd name="T50" fmla="*/ 106190 w 589"/>
              <a:gd name="T51" fmla="*/ 0 h 516"/>
              <a:gd name="T52" fmla="*/ 100772 w 589"/>
              <a:gd name="T53" fmla="*/ 5377 h 516"/>
              <a:gd name="T54" fmla="*/ 63569 w 589"/>
              <a:gd name="T55" fmla="*/ 47672 h 516"/>
              <a:gd name="T56" fmla="*/ 63569 w 589"/>
              <a:gd name="T57" fmla="*/ 58067 h 516"/>
              <a:gd name="T58" fmla="*/ 74405 w 589"/>
              <a:gd name="T59" fmla="*/ 58067 h 5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89" h="516">
                <a:moveTo>
                  <a:pt x="574" y="324"/>
                </a:moveTo>
                <a:lnTo>
                  <a:pt x="574" y="324"/>
                </a:lnTo>
                <a:cubicBezTo>
                  <a:pt x="559" y="324"/>
                  <a:pt x="544" y="324"/>
                  <a:pt x="544" y="339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339"/>
                  <a:pt x="44" y="339"/>
                  <a:pt x="44" y="339"/>
                </a:cubicBezTo>
                <a:cubicBezTo>
                  <a:pt x="44" y="324"/>
                  <a:pt x="29" y="324"/>
                  <a:pt x="14" y="324"/>
                </a:cubicBezTo>
                <a:cubicBezTo>
                  <a:pt x="14" y="324"/>
                  <a:pt x="0" y="324"/>
                  <a:pt x="0" y="339"/>
                </a:cubicBezTo>
                <a:cubicBezTo>
                  <a:pt x="0" y="501"/>
                  <a:pt x="0" y="501"/>
                  <a:pt x="0" y="501"/>
                </a:cubicBezTo>
                <a:lnTo>
                  <a:pt x="14" y="515"/>
                </a:lnTo>
                <a:cubicBezTo>
                  <a:pt x="574" y="515"/>
                  <a:pt x="574" y="515"/>
                  <a:pt x="574" y="515"/>
                </a:cubicBezTo>
                <a:lnTo>
                  <a:pt x="588" y="501"/>
                </a:lnTo>
                <a:cubicBezTo>
                  <a:pt x="588" y="339"/>
                  <a:pt x="588" y="339"/>
                  <a:pt x="588" y="339"/>
                </a:cubicBezTo>
                <a:cubicBezTo>
                  <a:pt x="588" y="324"/>
                  <a:pt x="574" y="324"/>
                  <a:pt x="574" y="324"/>
                </a:cubicBezTo>
                <a:close/>
                <a:moveTo>
                  <a:pt x="206" y="162"/>
                </a:moveTo>
                <a:lnTo>
                  <a:pt x="206" y="162"/>
                </a:lnTo>
                <a:cubicBezTo>
                  <a:pt x="279" y="74"/>
                  <a:pt x="279" y="74"/>
                  <a:pt x="279" y="74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9" y="368"/>
                  <a:pt x="279" y="383"/>
                  <a:pt x="294" y="383"/>
                </a:cubicBezTo>
                <a:cubicBezTo>
                  <a:pt x="309" y="383"/>
                  <a:pt x="309" y="368"/>
                  <a:pt x="309" y="353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162"/>
                  <a:pt x="397" y="162"/>
                  <a:pt x="412" y="162"/>
                </a:cubicBezTo>
                <a:cubicBezTo>
                  <a:pt x="412" y="147"/>
                  <a:pt x="412" y="133"/>
                  <a:pt x="412" y="13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47"/>
                  <a:pt x="176" y="162"/>
                </a:cubicBezTo>
                <a:cubicBezTo>
                  <a:pt x="191" y="162"/>
                  <a:pt x="206" y="162"/>
                  <a:pt x="206" y="162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103"/>
          <p:cNvSpPr>
            <a:spLocks noChangeArrowheads="1"/>
          </p:cNvSpPr>
          <p:nvPr/>
        </p:nvSpPr>
        <p:spPr bwMode="auto">
          <a:xfrm>
            <a:off x="6347609" y="2082718"/>
            <a:ext cx="333155" cy="310046"/>
          </a:xfrm>
          <a:custGeom>
            <a:avLst/>
            <a:gdLst>
              <a:gd name="T0" fmla="*/ 201916 w 634"/>
              <a:gd name="T1" fmla="*/ 0 h 590"/>
              <a:gd name="T2" fmla="*/ 201916 w 634"/>
              <a:gd name="T3" fmla="*/ 0 h 590"/>
              <a:gd name="T4" fmla="*/ 32090 w 634"/>
              <a:gd name="T5" fmla="*/ 0 h 590"/>
              <a:gd name="T6" fmla="*/ 0 w 634"/>
              <a:gd name="T7" fmla="*/ 26317 h 590"/>
              <a:gd name="T8" fmla="*/ 0 w 634"/>
              <a:gd name="T9" fmla="*/ 180252 h 590"/>
              <a:gd name="T10" fmla="*/ 32090 w 634"/>
              <a:gd name="T11" fmla="*/ 212336 h 590"/>
              <a:gd name="T12" fmla="*/ 201916 w 634"/>
              <a:gd name="T13" fmla="*/ 212336 h 590"/>
              <a:gd name="T14" fmla="*/ 228237 w 634"/>
              <a:gd name="T15" fmla="*/ 180252 h 590"/>
              <a:gd name="T16" fmla="*/ 228237 w 634"/>
              <a:gd name="T17" fmla="*/ 26317 h 590"/>
              <a:gd name="T18" fmla="*/ 201916 w 634"/>
              <a:gd name="T19" fmla="*/ 0 h 590"/>
              <a:gd name="T20" fmla="*/ 42547 w 634"/>
              <a:gd name="T21" fmla="*/ 196114 h 590"/>
              <a:gd name="T22" fmla="*/ 42547 w 634"/>
              <a:gd name="T23" fmla="*/ 196114 h 590"/>
              <a:gd name="T24" fmla="*/ 32090 w 634"/>
              <a:gd name="T25" fmla="*/ 196114 h 590"/>
              <a:gd name="T26" fmla="*/ 16225 w 634"/>
              <a:gd name="T27" fmla="*/ 180252 h 590"/>
              <a:gd name="T28" fmla="*/ 16225 w 634"/>
              <a:gd name="T29" fmla="*/ 26317 h 590"/>
              <a:gd name="T30" fmla="*/ 32090 w 634"/>
              <a:gd name="T31" fmla="*/ 10455 h 590"/>
              <a:gd name="T32" fmla="*/ 42547 w 634"/>
              <a:gd name="T33" fmla="*/ 10455 h 590"/>
              <a:gd name="T34" fmla="*/ 42547 w 634"/>
              <a:gd name="T35" fmla="*/ 196114 h 590"/>
              <a:gd name="T36" fmla="*/ 212373 w 634"/>
              <a:gd name="T37" fmla="*/ 180252 h 590"/>
              <a:gd name="T38" fmla="*/ 212373 w 634"/>
              <a:gd name="T39" fmla="*/ 180252 h 590"/>
              <a:gd name="T40" fmla="*/ 201916 w 634"/>
              <a:gd name="T41" fmla="*/ 196114 h 590"/>
              <a:gd name="T42" fmla="*/ 58411 w 634"/>
              <a:gd name="T43" fmla="*/ 196114 h 590"/>
              <a:gd name="T44" fmla="*/ 58411 w 634"/>
              <a:gd name="T45" fmla="*/ 10455 h 590"/>
              <a:gd name="T46" fmla="*/ 201916 w 634"/>
              <a:gd name="T47" fmla="*/ 10455 h 590"/>
              <a:gd name="T48" fmla="*/ 212373 w 634"/>
              <a:gd name="T49" fmla="*/ 26317 h 590"/>
              <a:gd name="T50" fmla="*/ 212373 w 634"/>
              <a:gd name="T51" fmla="*/ 180252 h 590"/>
              <a:gd name="T52" fmla="*/ 191099 w 634"/>
              <a:gd name="T53" fmla="*/ 95173 h 590"/>
              <a:gd name="T54" fmla="*/ 191099 w 634"/>
              <a:gd name="T55" fmla="*/ 95173 h 590"/>
              <a:gd name="T56" fmla="*/ 106367 w 634"/>
              <a:gd name="T57" fmla="*/ 95173 h 590"/>
              <a:gd name="T58" fmla="*/ 133048 w 634"/>
              <a:gd name="T59" fmla="*/ 74264 h 590"/>
              <a:gd name="T60" fmla="*/ 133048 w 634"/>
              <a:gd name="T61" fmla="*/ 63449 h 590"/>
              <a:gd name="T62" fmla="*/ 122231 w 634"/>
              <a:gd name="T63" fmla="*/ 63449 h 590"/>
              <a:gd name="T64" fmla="*/ 79685 w 634"/>
              <a:gd name="T65" fmla="*/ 100941 h 590"/>
              <a:gd name="T66" fmla="*/ 79685 w 634"/>
              <a:gd name="T67" fmla="*/ 105988 h 590"/>
              <a:gd name="T68" fmla="*/ 79685 w 634"/>
              <a:gd name="T69" fmla="*/ 111396 h 590"/>
              <a:gd name="T70" fmla="*/ 122231 w 634"/>
              <a:gd name="T71" fmla="*/ 143120 h 590"/>
              <a:gd name="T72" fmla="*/ 133048 w 634"/>
              <a:gd name="T73" fmla="*/ 143120 h 590"/>
              <a:gd name="T74" fmla="*/ 133048 w 634"/>
              <a:gd name="T75" fmla="*/ 132665 h 590"/>
              <a:gd name="T76" fmla="*/ 106367 w 634"/>
              <a:gd name="T77" fmla="*/ 111396 h 590"/>
              <a:gd name="T78" fmla="*/ 191099 w 634"/>
              <a:gd name="T79" fmla="*/ 111396 h 590"/>
              <a:gd name="T80" fmla="*/ 201916 w 634"/>
              <a:gd name="T81" fmla="*/ 105988 h 590"/>
              <a:gd name="T82" fmla="*/ 191099 w 634"/>
              <a:gd name="T83" fmla="*/ 95173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45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118" y="544"/>
                </a:moveTo>
                <a:lnTo>
                  <a:pt x="118" y="544"/>
                </a:lnTo>
                <a:cubicBezTo>
                  <a:pt x="89" y="544"/>
                  <a:pt x="89" y="544"/>
                  <a:pt x="89" y="544"/>
                </a:cubicBezTo>
                <a:cubicBezTo>
                  <a:pt x="59" y="544"/>
                  <a:pt x="45" y="530"/>
                  <a:pt x="45" y="500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118" y="29"/>
                  <a:pt x="118" y="29"/>
                  <a:pt x="118" y="29"/>
                </a:cubicBezTo>
                <a:lnTo>
                  <a:pt x="118" y="544"/>
                </a:lnTo>
                <a:close/>
                <a:moveTo>
                  <a:pt x="589" y="500"/>
                </a:moveTo>
                <a:lnTo>
                  <a:pt x="589" y="500"/>
                </a:lnTo>
                <a:cubicBezTo>
                  <a:pt x="589" y="530"/>
                  <a:pt x="575" y="544"/>
                  <a:pt x="560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lnTo>
                  <a:pt x="589" y="500"/>
                </a:lnTo>
                <a:close/>
                <a:moveTo>
                  <a:pt x="530" y="264"/>
                </a:moveTo>
                <a:lnTo>
                  <a:pt x="530" y="264"/>
                </a:lnTo>
                <a:cubicBezTo>
                  <a:pt x="295" y="264"/>
                  <a:pt x="295" y="264"/>
                  <a:pt x="295" y="264"/>
                </a:cubicBezTo>
                <a:cubicBezTo>
                  <a:pt x="369" y="206"/>
                  <a:pt x="369" y="206"/>
                  <a:pt x="369" y="206"/>
                </a:cubicBezTo>
                <a:cubicBezTo>
                  <a:pt x="383" y="191"/>
                  <a:pt x="383" y="191"/>
                  <a:pt x="369" y="176"/>
                </a:cubicBezTo>
                <a:cubicBezTo>
                  <a:pt x="369" y="176"/>
                  <a:pt x="354" y="176"/>
                  <a:pt x="339" y="176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21" y="280"/>
                  <a:pt x="221" y="294"/>
                </a:cubicBezTo>
                <a:cubicBezTo>
                  <a:pt x="221" y="294"/>
                  <a:pt x="221" y="294"/>
                  <a:pt x="221" y="309"/>
                </a:cubicBezTo>
                <a:cubicBezTo>
                  <a:pt x="339" y="397"/>
                  <a:pt x="339" y="397"/>
                  <a:pt x="339" y="397"/>
                </a:cubicBezTo>
                <a:cubicBezTo>
                  <a:pt x="354" y="412"/>
                  <a:pt x="369" y="412"/>
                  <a:pt x="369" y="397"/>
                </a:cubicBezTo>
                <a:cubicBezTo>
                  <a:pt x="383" y="397"/>
                  <a:pt x="383" y="382"/>
                  <a:pt x="369" y="368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45" y="309"/>
                  <a:pt x="560" y="294"/>
                  <a:pt x="560" y="294"/>
                </a:cubicBezTo>
                <a:cubicBezTo>
                  <a:pt x="560" y="280"/>
                  <a:pt x="545" y="264"/>
                  <a:pt x="530" y="264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04"/>
          <p:cNvSpPr>
            <a:spLocks noChangeArrowheads="1"/>
          </p:cNvSpPr>
          <p:nvPr/>
        </p:nvSpPr>
        <p:spPr bwMode="auto">
          <a:xfrm>
            <a:off x="5834472" y="2082718"/>
            <a:ext cx="333154" cy="310046"/>
          </a:xfrm>
          <a:custGeom>
            <a:avLst/>
            <a:gdLst>
              <a:gd name="T0" fmla="*/ 196146 w 634"/>
              <a:gd name="T1" fmla="*/ 0 h 590"/>
              <a:gd name="T2" fmla="*/ 196146 w 634"/>
              <a:gd name="T3" fmla="*/ 0 h 590"/>
              <a:gd name="T4" fmla="*/ 26321 w 634"/>
              <a:gd name="T5" fmla="*/ 0 h 590"/>
              <a:gd name="T6" fmla="*/ 0 w 634"/>
              <a:gd name="T7" fmla="*/ 26317 h 590"/>
              <a:gd name="T8" fmla="*/ 0 w 634"/>
              <a:gd name="T9" fmla="*/ 180252 h 590"/>
              <a:gd name="T10" fmla="*/ 26321 w 634"/>
              <a:gd name="T11" fmla="*/ 212336 h 590"/>
              <a:gd name="T12" fmla="*/ 196146 w 634"/>
              <a:gd name="T13" fmla="*/ 212336 h 590"/>
              <a:gd name="T14" fmla="*/ 228236 w 634"/>
              <a:gd name="T15" fmla="*/ 180252 h 590"/>
              <a:gd name="T16" fmla="*/ 228236 w 634"/>
              <a:gd name="T17" fmla="*/ 26317 h 590"/>
              <a:gd name="T18" fmla="*/ 196146 w 634"/>
              <a:gd name="T19" fmla="*/ 0 h 590"/>
              <a:gd name="T20" fmla="*/ 169825 w 634"/>
              <a:gd name="T21" fmla="*/ 196114 h 590"/>
              <a:gd name="T22" fmla="*/ 169825 w 634"/>
              <a:gd name="T23" fmla="*/ 196114 h 590"/>
              <a:gd name="T24" fmla="*/ 26321 w 634"/>
              <a:gd name="T25" fmla="*/ 196114 h 590"/>
              <a:gd name="T26" fmla="*/ 15865 w 634"/>
              <a:gd name="T27" fmla="*/ 180252 h 590"/>
              <a:gd name="T28" fmla="*/ 15865 w 634"/>
              <a:gd name="T29" fmla="*/ 26317 h 590"/>
              <a:gd name="T30" fmla="*/ 26321 w 634"/>
              <a:gd name="T31" fmla="*/ 10455 h 590"/>
              <a:gd name="T32" fmla="*/ 169825 w 634"/>
              <a:gd name="T33" fmla="*/ 10455 h 590"/>
              <a:gd name="T34" fmla="*/ 169825 w 634"/>
              <a:gd name="T35" fmla="*/ 196114 h 590"/>
              <a:gd name="T36" fmla="*/ 212011 w 634"/>
              <a:gd name="T37" fmla="*/ 180252 h 590"/>
              <a:gd name="T38" fmla="*/ 212011 w 634"/>
              <a:gd name="T39" fmla="*/ 180252 h 590"/>
              <a:gd name="T40" fmla="*/ 196146 w 634"/>
              <a:gd name="T41" fmla="*/ 196114 h 590"/>
              <a:gd name="T42" fmla="*/ 185690 w 634"/>
              <a:gd name="T43" fmla="*/ 196114 h 590"/>
              <a:gd name="T44" fmla="*/ 185690 w 634"/>
              <a:gd name="T45" fmla="*/ 10455 h 590"/>
              <a:gd name="T46" fmla="*/ 196146 w 634"/>
              <a:gd name="T47" fmla="*/ 10455 h 590"/>
              <a:gd name="T48" fmla="*/ 212011 w 634"/>
              <a:gd name="T49" fmla="*/ 26317 h 590"/>
              <a:gd name="T50" fmla="*/ 212011 w 634"/>
              <a:gd name="T51" fmla="*/ 180252 h 590"/>
              <a:gd name="T52" fmla="*/ 37138 w 634"/>
              <a:gd name="T53" fmla="*/ 111396 h 590"/>
              <a:gd name="T54" fmla="*/ 37138 w 634"/>
              <a:gd name="T55" fmla="*/ 111396 h 590"/>
              <a:gd name="T56" fmla="*/ 121870 w 634"/>
              <a:gd name="T57" fmla="*/ 111396 h 590"/>
              <a:gd name="T58" fmla="*/ 95549 w 634"/>
              <a:gd name="T59" fmla="*/ 132665 h 590"/>
              <a:gd name="T60" fmla="*/ 95549 w 634"/>
              <a:gd name="T61" fmla="*/ 143120 h 590"/>
              <a:gd name="T62" fmla="*/ 106006 w 634"/>
              <a:gd name="T63" fmla="*/ 143120 h 590"/>
              <a:gd name="T64" fmla="*/ 148552 w 634"/>
              <a:gd name="T65" fmla="*/ 111396 h 590"/>
              <a:gd name="T66" fmla="*/ 148552 w 634"/>
              <a:gd name="T67" fmla="*/ 105988 h 590"/>
              <a:gd name="T68" fmla="*/ 148552 w 634"/>
              <a:gd name="T69" fmla="*/ 100941 h 590"/>
              <a:gd name="T70" fmla="*/ 106006 w 634"/>
              <a:gd name="T71" fmla="*/ 63449 h 590"/>
              <a:gd name="T72" fmla="*/ 95549 w 634"/>
              <a:gd name="T73" fmla="*/ 63449 h 590"/>
              <a:gd name="T74" fmla="*/ 95549 w 634"/>
              <a:gd name="T75" fmla="*/ 74264 h 590"/>
              <a:gd name="T76" fmla="*/ 121870 w 634"/>
              <a:gd name="T77" fmla="*/ 95173 h 590"/>
              <a:gd name="T78" fmla="*/ 37138 w 634"/>
              <a:gd name="T79" fmla="*/ 95173 h 590"/>
              <a:gd name="T80" fmla="*/ 26321 w 634"/>
              <a:gd name="T81" fmla="*/ 105988 h 590"/>
              <a:gd name="T82" fmla="*/ 37138 w 634"/>
              <a:gd name="T83" fmla="*/ 111396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29" y="589"/>
                  <a:pt x="73" y="589"/>
                </a:cubicBezTo>
                <a:cubicBezTo>
                  <a:pt x="544" y="589"/>
                  <a:pt x="544" y="589"/>
                  <a:pt x="544" y="589"/>
                </a:cubicBezTo>
                <a:cubicBezTo>
                  <a:pt x="588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471" y="544"/>
                </a:moveTo>
                <a:lnTo>
                  <a:pt x="471" y="544"/>
                </a:lnTo>
                <a:cubicBezTo>
                  <a:pt x="73" y="544"/>
                  <a:pt x="73" y="544"/>
                  <a:pt x="73" y="544"/>
                </a:cubicBezTo>
                <a:cubicBezTo>
                  <a:pt x="59" y="544"/>
                  <a:pt x="44" y="530"/>
                  <a:pt x="44" y="500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lnTo>
                  <a:pt x="471" y="544"/>
                </a:lnTo>
                <a:close/>
                <a:moveTo>
                  <a:pt x="588" y="500"/>
                </a:moveTo>
                <a:lnTo>
                  <a:pt x="588" y="500"/>
                </a:lnTo>
                <a:cubicBezTo>
                  <a:pt x="588" y="530"/>
                  <a:pt x="574" y="544"/>
                  <a:pt x="544" y="544"/>
                </a:cubicBezTo>
                <a:cubicBezTo>
                  <a:pt x="515" y="544"/>
                  <a:pt x="515" y="544"/>
                  <a:pt x="515" y="544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3"/>
                </a:cubicBezTo>
                <a:lnTo>
                  <a:pt x="588" y="500"/>
                </a:lnTo>
                <a:close/>
                <a:moveTo>
                  <a:pt x="103" y="309"/>
                </a:moveTo>
                <a:lnTo>
                  <a:pt x="103" y="309"/>
                </a:lnTo>
                <a:cubicBezTo>
                  <a:pt x="338" y="309"/>
                  <a:pt x="338" y="309"/>
                  <a:pt x="338" y="309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250" y="382"/>
                  <a:pt x="250" y="397"/>
                  <a:pt x="265" y="397"/>
                </a:cubicBezTo>
                <a:cubicBezTo>
                  <a:pt x="265" y="412"/>
                  <a:pt x="279" y="412"/>
                  <a:pt x="294" y="397"/>
                </a:cubicBezTo>
                <a:cubicBezTo>
                  <a:pt x="412" y="309"/>
                  <a:pt x="412" y="309"/>
                  <a:pt x="412" y="309"/>
                </a:cubicBezTo>
                <a:cubicBezTo>
                  <a:pt x="412" y="294"/>
                  <a:pt x="412" y="294"/>
                  <a:pt x="412" y="294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79" y="176"/>
                  <a:pt x="265" y="176"/>
                  <a:pt x="265" y="176"/>
                </a:cubicBezTo>
                <a:cubicBezTo>
                  <a:pt x="250" y="191"/>
                  <a:pt x="250" y="191"/>
                  <a:pt x="265" y="206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103" y="264"/>
                  <a:pt x="103" y="264"/>
                  <a:pt x="103" y="264"/>
                </a:cubicBezTo>
                <a:cubicBezTo>
                  <a:pt x="88" y="264"/>
                  <a:pt x="73" y="280"/>
                  <a:pt x="73" y="294"/>
                </a:cubicBezTo>
                <a:cubicBezTo>
                  <a:pt x="73" y="294"/>
                  <a:pt x="88" y="309"/>
                  <a:pt x="103" y="309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105"/>
          <p:cNvSpPr>
            <a:spLocks noChangeArrowheads="1"/>
          </p:cNvSpPr>
          <p:nvPr/>
        </p:nvSpPr>
        <p:spPr bwMode="auto">
          <a:xfrm>
            <a:off x="5267343" y="2071164"/>
            <a:ext cx="310046" cy="333154"/>
          </a:xfrm>
          <a:custGeom>
            <a:avLst/>
            <a:gdLst>
              <a:gd name="T0" fmla="*/ 186014 w 589"/>
              <a:gd name="T1" fmla="*/ 0 h 634"/>
              <a:gd name="T2" fmla="*/ 186014 w 589"/>
              <a:gd name="T3" fmla="*/ 0 h 634"/>
              <a:gd name="T4" fmla="*/ 26367 w 589"/>
              <a:gd name="T5" fmla="*/ 0 h 634"/>
              <a:gd name="T6" fmla="*/ 0 w 589"/>
              <a:gd name="T7" fmla="*/ 32084 h 634"/>
              <a:gd name="T8" fmla="*/ 0 w 589"/>
              <a:gd name="T9" fmla="*/ 201874 h 634"/>
              <a:gd name="T10" fmla="*/ 26367 w 589"/>
              <a:gd name="T11" fmla="*/ 228190 h 634"/>
              <a:gd name="T12" fmla="*/ 186014 w 589"/>
              <a:gd name="T13" fmla="*/ 228190 h 634"/>
              <a:gd name="T14" fmla="*/ 212381 w 589"/>
              <a:gd name="T15" fmla="*/ 201874 h 634"/>
              <a:gd name="T16" fmla="*/ 212381 w 589"/>
              <a:gd name="T17" fmla="*/ 32084 h 634"/>
              <a:gd name="T18" fmla="*/ 186014 w 589"/>
              <a:gd name="T19" fmla="*/ 0 h 634"/>
              <a:gd name="T20" fmla="*/ 196488 w 589"/>
              <a:gd name="T21" fmla="*/ 201874 h 634"/>
              <a:gd name="T22" fmla="*/ 196488 w 589"/>
              <a:gd name="T23" fmla="*/ 201874 h 634"/>
              <a:gd name="T24" fmla="*/ 186014 w 589"/>
              <a:gd name="T25" fmla="*/ 212328 h 634"/>
              <a:gd name="T26" fmla="*/ 26367 w 589"/>
              <a:gd name="T27" fmla="*/ 212328 h 634"/>
              <a:gd name="T28" fmla="*/ 15892 w 589"/>
              <a:gd name="T29" fmla="*/ 201874 h 634"/>
              <a:gd name="T30" fmla="*/ 15892 w 589"/>
              <a:gd name="T31" fmla="*/ 58399 h 634"/>
              <a:gd name="T32" fmla="*/ 196488 w 589"/>
              <a:gd name="T33" fmla="*/ 58399 h 634"/>
              <a:gd name="T34" fmla="*/ 196488 w 589"/>
              <a:gd name="T35" fmla="*/ 201874 h 634"/>
              <a:gd name="T36" fmla="*/ 196488 w 589"/>
              <a:gd name="T37" fmla="*/ 42538 h 634"/>
              <a:gd name="T38" fmla="*/ 196488 w 589"/>
              <a:gd name="T39" fmla="*/ 42538 h 634"/>
              <a:gd name="T40" fmla="*/ 15892 w 589"/>
              <a:gd name="T41" fmla="*/ 42538 h 634"/>
              <a:gd name="T42" fmla="*/ 15892 w 589"/>
              <a:gd name="T43" fmla="*/ 32084 h 634"/>
              <a:gd name="T44" fmla="*/ 26367 w 589"/>
              <a:gd name="T45" fmla="*/ 15862 h 634"/>
              <a:gd name="T46" fmla="*/ 186014 w 589"/>
              <a:gd name="T47" fmla="*/ 15862 h 634"/>
              <a:gd name="T48" fmla="*/ 196488 w 589"/>
              <a:gd name="T49" fmla="*/ 32084 h 634"/>
              <a:gd name="T50" fmla="*/ 196488 w 589"/>
              <a:gd name="T51" fmla="*/ 42538 h 634"/>
              <a:gd name="T52" fmla="*/ 74406 w 589"/>
              <a:gd name="T53" fmla="*/ 132660 h 634"/>
              <a:gd name="T54" fmla="*/ 74406 w 589"/>
              <a:gd name="T55" fmla="*/ 132660 h 634"/>
              <a:gd name="T56" fmla="*/ 100773 w 589"/>
              <a:gd name="T57" fmla="*/ 105984 h 634"/>
              <a:gd name="T58" fmla="*/ 100773 w 589"/>
              <a:gd name="T59" fmla="*/ 191059 h 634"/>
              <a:gd name="T60" fmla="*/ 106190 w 589"/>
              <a:gd name="T61" fmla="*/ 201874 h 634"/>
              <a:gd name="T62" fmla="*/ 111608 w 589"/>
              <a:gd name="T63" fmla="*/ 191059 h 634"/>
              <a:gd name="T64" fmla="*/ 111608 w 589"/>
              <a:gd name="T65" fmla="*/ 105984 h 634"/>
              <a:gd name="T66" fmla="*/ 138336 w 589"/>
              <a:gd name="T67" fmla="*/ 132660 h 634"/>
              <a:gd name="T68" fmla="*/ 148811 w 589"/>
              <a:gd name="T69" fmla="*/ 132660 h 634"/>
              <a:gd name="T70" fmla="*/ 148811 w 589"/>
              <a:gd name="T71" fmla="*/ 122206 h 634"/>
              <a:gd name="T72" fmla="*/ 111608 w 589"/>
              <a:gd name="T73" fmla="*/ 79668 h 634"/>
              <a:gd name="T74" fmla="*/ 106190 w 589"/>
              <a:gd name="T75" fmla="*/ 79668 h 634"/>
              <a:gd name="T76" fmla="*/ 100773 w 589"/>
              <a:gd name="T77" fmla="*/ 79668 h 634"/>
              <a:gd name="T78" fmla="*/ 63570 w 589"/>
              <a:gd name="T79" fmla="*/ 122206 h 634"/>
              <a:gd name="T80" fmla="*/ 63570 w 589"/>
              <a:gd name="T81" fmla="*/ 132660 h 634"/>
              <a:gd name="T82" fmla="*/ 74406 w 589"/>
              <a:gd name="T83" fmla="*/ 132660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89" h="634"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9"/>
                  <a:pt x="588" y="89"/>
                  <a:pt x="588" y="89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9"/>
                </a:cubicBezTo>
                <a:lnTo>
                  <a:pt x="544" y="118"/>
                </a:lnTo>
                <a:close/>
                <a:moveTo>
                  <a:pt x="206" y="368"/>
                </a:moveTo>
                <a:lnTo>
                  <a:pt x="206" y="368"/>
                </a:lnTo>
                <a:cubicBezTo>
                  <a:pt x="279" y="294"/>
                  <a:pt x="279" y="294"/>
                  <a:pt x="279" y="294"/>
                </a:cubicBezTo>
                <a:cubicBezTo>
                  <a:pt x="279" y="530"/>
                  <a:pt x="279" y="530"/>
                  <a:pt x="279" y="530"/>
                </a:cubicBezTo>
                <a:cubicBezTo>
                  <a:pt x="279" y="545"/>
                  <a:pt x="279" y="560"/>
                  <a:pt x="294" y="560"/>
                </a:cubicBezTo>
                <a:cubicBezTo>
                  <a:pt x="309" y="560"/>
                  <a:pt x="309" y="545"/>
                  <a:pt x="309" y="530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383" y="383"/>
                  <a:pt x="397" y="383"/>
                  <a:pt x="412" y="368"/>
                </a:cubicBezTo>
                <a:cubicBezTo>
                  <a:pt x="412" y="368"/>
                  <a:pt x="412" y="353"/>
                  <a:pt x="412" y="339"/>
                </a:cubicBezTo>
                <a:cubicBezTo>
                  <a:pt x="309" y="221"/>
                  <a:pt x="309" y="221"/>
                  <a:pt x="309" y="221"/>
                </a:cubicBezTo>
                <a:lnTo>
                  <a:pt x="294" y="221"/>
                </a:lnTo>
                <a:lnTo>
                  <a:pt x="279" y="221"/>
                </a:lnTo>
                <a:cubicBezTo>
                  <a:pt x="176" y="339"/>
                  <a:pt x="176" y="339"/>
                  <a:pt x="176" y="339"/>
                </a:cubicBezTo>
                <a:cubicBezTo>
                  <a:pt x="176" y="353"/>
                  <a:pt x="176" y="368"/>
                  <a:pt x="176" y="368"/>
                </a:cubicBezTo>
                <a:cubicBezTo>
                  <a:pt x="191" y="383"/>
                  <a:pt x="206" y="383"/>
                  <a:pt x="206" y="368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106"/>
          <p:cNvSpPr>
            <a:spLocks noChangeArrowheads="1"/>
          </p:cNvSpPr>
          <p:nvPr/>
        </p:nvSpPr>
        <p:spPr bwMode="auto">
          <a:xfrm>
            <a:off x="4785312" y="2071164"/>
            <a:ext cx="310046" cy="333154"/>
          </a:xfrm>
          <a:custGeom>
            <a:avLst/>
            <a:gdLst>
              <a:gd name="T0" fmla="*/ 180290 w 590"/>
              <a:gd name="T1" fmla="*/ 0 h 634"/>
              <a:gd name="T2" fmla="*/ 180290 w 590"/>
              <a:gd name="T3" fmla="*/ 0 h 634"/>
              <a:gd name="T4" fmla="*/ 26322 w 590"/>
              <a:gd name="T5" fmla="*/ 0 h 634"/>
              <a:gd name="T6" fmla="*/ 0 w 590"/>
              <a:gd name="T7" fmla="*/ 32084 h 634"/>
              <a:gd name="T8" fmla="*/ 0 w 590"/>
              <a:gd name="T9" fmla="*/ 201874 h 634"/>
              <a:gd name="T10" fmla="*/ 26322 w 590"/>
              <a:gd name="T11" fmla="*/ 228190 h 634"/>
              <a:gd name="T12" fmla="*/ 180290 w 590"/>
              <a:gd name="T13" fmla="*/ 228190 h 634"/>
              <a:gd name="T14" fmla="*/ 212381 w 590"/>
              <a:gd name="T15" fmla="*/ 201874 h 634"/>
              <a:gd name="T16" fmla="*/ 212381 w 590"/>
              <a:gd name="T17" fmla="*/ 32084 h 634"/>
              <a:gd name="T18" fmla="*/ 180290 w 590"/>
              <a:gd name="T19" fmla="*/ 0 h 634"/>
              <a:gd name="T20" fmla="*/ 196516 w 590"/>
              <a:gd name="T21" fmla="*/ 201874 h 634"/>
              <a:gd name="T22" fmla="*/ 196516 w 590"/>
              <a:gd name="T23" fmla="*/ 201874 h 634"/>
              <a:gd name="T24" fmla="*/ 180290 w 590"/>
              <a:gd name="T25" fmla="*/ 212328 h 634"/>
              <a:gd name="T26" fmla="*/ 26322 w 590"/>
              <a:gd name="T27" fmla="*/ 212328 h 634"/>
              <a:gd name="T28" fmla="*/ 10457 w 590"/>
              <a:gd name="T29" fmla="*/ 201874 h 634"/>
              <a:gd name="T30" fmla="*/ 10457 w 590"/>
              <a:gd name="T31" fmla="*/ 185652 h 634"/>
              <a:gd name="T32" fmla="*/ 196516 w 590"/>
              <a:gd name="T33" fmla="*/ 185652 h 634"/>
              <a:gd name="T34" fmla="*/ 196516 w 590"/>
              <a:gd name="T35" fmla="*/ 201874 h 634"/>
              <a:gd name="T36" fmla="*/ 196516 w 590"/>
              <a:gd name="T37" fmla="*/ 169790 h 634"/>
              <a:gd name="T38" fmla="*/ 196516 w 590"/>
              <a:gd name="T39" fmla="*/ 169790 h 634"/>
              <a:gd name="T40" fmla="*/ 10457 w 590"/>
              <a:gd name="T41" fmla="*/ 169790 h 634"/>
              <a:gd name="T42" fmla="*/ 10457 w 590"/>
              <a:gd name="T43" fmla="*/ 32084 h 634"/>
              <a:gd name="T44" fmla="*/ 26322 w 590"/>
              <a:gd name="T45" fmla="*/ 15862 h 634"/>
              <a:gd name="T46" fmla="*/ 180290 w 590"/>
              <a:gd name="T47" fmla="*/ 15862 h 634"/>
              <a:gd name="T48" fmla="*/ 196516 w 590"/>
              <a:gd name="T49" fmla="*/ 32084 h 634"/>
              <a:gd name="T50" fmla="*/ 196516 w 590"/>
              <a:gd name="T51" fmla="*/ 169790 h 634"/>
              <a:gd name="T52" fmla="*/ 132693 w 590"/>
              <a:gd name="T53" fmla="*/ 95530 h 634"/>
              <a:gd name="T54" fmla="*/ 132693 w 590"/>
              <a:gd name="T55" fmla="*/ 95530 h 634"/>
              <a:gd name="T56" fmla="*/ 111419 w 590"/>
              <a:gd name="T57" fmla="*/ 122206 h 634"/>
              <a:gd name="T58" fmla="*/ 111419 w 590"/>
              <a:gd name="T59" fmla="*/ 37130 h 634"/>
              <a:gd name="T60" fmla="*/ 106010 w 590"/>
              <a:gd name="T61" fmla="*/ 32084 h 634"/>
              <a:gd name="T62" fmla="*/ 95554 w 590"/>
              <a:gd name="T63" fmla="*/ 37130 h 634"/>
              <a:gd name="T64" fmla="*/ 95554 w 590"/>
              <a:gd name="T65" fmla="*/ 122206 h 634"/>
              <a:gd name="T66" fmla="*/ 74279 w 590"/>
              <a:gd name="T67" fmla="*/ 95530 h 634"/>
              <a:gd name="T68" fmla="*/ 63823 w 590"/>
              <a:gd name="T69" fmla="*/ 95530 h 634"/>
              <a:gd name="T70" fmla="*/ 63823 w 590"/>
              <a:gd name="T71" fmla="*/ 105984 h 634"/>
              <a:gd name="T72" fmla="*/ 100962 w 590"/>
              <a:gd name="T73" fmla="*/ 148521 h 634"/>
              <a:gd name="T74" fmla="*/ 106010 w 590"/>
              <a:gd name="T75" fmla="*/ 148521 h 634"/>
              <a:gd name="T76" fmla="*/ 111419 w 590"/>
              <a:gd name="T77" fmla="*/ 148521 h 634"/>
              <a:gd name="T78" fmla="*/ 143511 w 590"/>
              <a:gd name="T79" fmla="*/ 105984 h 634"/>
              <a:gd name="T80" fmla="*/ 143511 w 590"/>
              <a:gd name="T81" fmla="*/ 95530 h 634"/>
              <a:gd name="T82" fmla="*/ 132693 w 590"/>
              <a:gd name="T83" fmla="*/ 95530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90" h="634">
                <a:moveTo>
                  <a:pt x="500" y="0"/>
                </a:moveTo>
                <a:lnTo>
                  <a:pt x="500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00" y="633"/>
                  <a:pt x="500" y="633"/>
                  <a:pt x="500" y="633"/>
                </a:cubicBezTo>
                <a:cubicBezTo>
                  <a:pt x="545" y="633"/>
                  <a:pt x="589" y="604"/>
                  <a:pt x="589" y="560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44"/>
                  <a:pt x="545" y="0"/>
                  <a:pt x="500" y="0"/>
                </a:cubicBezTo>
                <a:close/>
                <a:moveTo>
                  <a:pt x="545" y="560"/>
                </a:moveTo>
                <a:lnTo>
                  <a:pt x="545" y="560"/>
                </a:lnTo>
                <a:cubicBezTo>
                  <a:pt x="545" y="574"/>
                  <a:pt x="530" y="589"/>
                  <a:pt x="500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515"/>
                  <a:pt x="29" y="515"/>
                  <a:pt x="29" y="515"/>
                </a:cubicBezTo>
                <a:cubicBezTo>
                  <a:pt x="545" y="515"/>
                  <a:pt x="545" y="515"/>
                  <a:pt x="545" y="515"/>
                </a:cubicBezTo>
                <a:lnTo>
                  <a:pt x="545" y="560"/>
                </a:lnTo>
                <a:close/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30" y="44"/>
                  <a:pt x="545" y="59"/>
                  <a:pt x="545" y="89"/>
                </a:cubicBezTo>
                <a:lnTo>
                  <a:pt x="545" y="471"/>
                </a:lnTo>
                <a:close/>
                <a:moveTo>
                  <a:pt x="368" y="265"/>
                </a:moveTo>
                <a:lnTo>
                  <a:pt x="368" y="265"/>
                </a:lnTo>
                <a:cubicBezTo>
                  <a:pt x="309" y="339"/>
                  <a:pt x="309" y="339"/>
                  <a:pt x="309" y="339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9" y="89"/>
                  <a:pt x="294" y="89"/>
                  <a:pt x="294" y="89"/>
                </a:cubicBezTo>
                <a:cubicBezTo>
                  <a:pt x="280" y="89"/>
                  <a:pt x="265" y="89"/>
                  <a:pt x="265" y="103"/>
                </a:cubicBezTo>
                <a:cubicBezTo>
                  <a:pt x="265" y="339"/>
                  <a:pt x="265" y="339"/>
                  <a:pt x="265" y="339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191" y="265"/>
                  <a:pt x="191" y="265"/>
                  <a:pt x="177" y="265"/>
                </a:cubicBezTo>
                <a:cubicBezTo>
                  <a:pt x="177" y="280"/>
                  <a:pt x="177" y="280"/>
                  <a:pt x="177" y="294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80" y="412"/>
                  <a:pt x="280" y="412"/>
                  <a:pt x="294" y="412"/>
                </a:cubicBezTo>
                <a:cubicBezTo>
                  <a:pt x="294" y="412"/>
                  <a:pt x="294" y="412"/>
                  <a:pt x="309" y="412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412" y="280"/>
                  <a:pt x="412" y="280"/>
                  <a:pt x="398" y="265"/>
                </a:cubicBezTo>
                <a:cubicBezTo>
                  <a:pt x="398" y="265"/>
                  <a:pt x="382" y="265"/>
                  <a:pt x="368" y="265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8" name="Freeform 107"/>
          <p:cNvSpPr>
            <a:spLocks noChangeArrowheads="1"/>
          </p:cNvSpPr>
          <p:nvPr/>
        </p:nvSpPr>
        <p:spPr bwMode="auto">
          <a:xfrm>
            <a:off x="4280310" y="2071164"/>
            <a:ext cx="271530" cy="333154"/>
          </a:xfrm>
          <a:custGeom>
            <a:avLst/>
            <a:gdLst>
              <a:gd name="T0" fmla="*/ 101100 w 516"/>
              <a:gd name="T1" fmla="*/ 0 h 634"/>
              <a:gd name="T2" fmla="*/ 101100 w 516"/>
              <a:gd name="T3" fmla="*/ 0 h 634"/>
              <a:gd name="T4" fmla="*/ 85213 w 516"/>
              <a:gd name="T5" fmla="*/ 0 h 634"/>
              <a:gd name="T6" fmla="*/ 74381 w 516"/>
              <a:gd name="T7" fmla="*/ 15862 h 634"/>
              <a:gd name="T8" fmla="*/ 74381 w 516"/>
              <a:gd name="T9" fmla="*/ 212328 h 634"/>
              <a:gd name="T10" fmla="*/ 85213 w 516"/>
              <a:gd name="T11" fmla="*/ 228190 h 634"/>
              <a:gd name="T12" fmla="*/ 101100 w 516"/>
              <a:gd name="T13" fmla="*/ 228190 h 634"/>
              <a:gd name="T14" fmla="*/ 116987 w 516"/>
              <a:gd name="T15" fmla="*/ 212328 h 634"/>
              <a:gd name="T16" fmla="*/ 116987 w 516"/>
              <a:gd name="T17" fmla="*/ 15862 h 634"/>
              <a:gd name="T18" fmla="*/ 101100 w 516"/>
              <a:gd name="T19" fmla="*/ 0 h 634"/>
              <a:gd name="T20" fmla="*/ 101100 w 516"/>
              <a:gd name="T21" fmla="*/ 206921 h 634"/>
              <a:gd name="T22" fmla="*/ 101100 w 516"/>
              <a:gd name="T23" fmla="*/ 206921 h 634"/>
              <a:gd name="T24" fmla="*/ 95684 w 516"/>
              <a:gd name="T25" fmla="*/ 212328 h 634"/>
              <a:gd name="T26" fmla="*/ 85213 w 516"/>
              <a:gd name="T27" fmla="*/ 206921 h 634"/>
              <a:gd name="T28" fmla="*/ 85213 w 516"/>
              <a:gd name="T29" fmla="*/ 21269 h 634"/>
              <a:gd name="T30" fmla="*/ 95684 w 516"/>
              <a:gd name="T31" fmla="*/ 15862 h 634"/>
              <a:gd name="T32" fmla="*/ 101100 w 516"/>
              <a:gd name="T33" fmla="*/ 21269 h 634"/>
              <a:gd name="T34" fmla="*/ 101100 w 516"/>
              <a:gd name="T35" fmla="*/ 206921 h 634"/>
              <a:gd name="T36" fmla="*/ 32135 w 516"/>
              <a:gd name="T37" fmla="*/ 63807 h 634"/>
              <a:gd name="T38" fmla="*/ 32135 w 516"/>
              <a:gd name="T39" fmla="*/ 63807 h 634"/>
              <a:gd name="T40" fmla="*/ 15887 w 516"/>
              <a:gd name="T41" fmla="*/ 63807 h 634"/>
              <a:gd name="T42" fmla="*/ 0 w 516"/>
              <a:gd name="T43" fmla="*/ 79668 h 634"/>
              <a:gd name="T44" fmla="*/ 0 w 516"/>
              <a:gd name="T45" fmla="*/ 212328 h 634"/>
              <a:gd name="T46" fmla="*/ 15887 w 516"/>
              <a:gd name="T47" fmla="*/ 228190 h 634"/>
              <a:gd name="T48" fmla="*/ 32135 w 516"/>
              <a:gd name="T49" fmla="*/ 228190 h 634"/>
              <a:gd name="T50" fmla="*/ 42606 w 516"/>
              <a:gd name="T51" fmla="*/ 212328 h 634"/>
              <a:gd name="T52" fmla="*/ 42606 w 516"/>
              <a:gd name="T53" fmla="*/ 79668 h 634"/>
              <a:gd name="T54" fmla="*/ 32135 w 516"/>
              <a:gd name="T55" fmla="*/ 63807 h 634"/>
              <a:gd name="T56" fmla="*/ 32135 w 516"/>
              <a:gd name="T57" fmla="*/ 206921 h 634"/>
              <a:gd name="T58" fmla="*/ 32135 w 516"/>
              <a:gd name="T59" fmla="*/ 206921 h 634"/>
              <a:gd name="T60" fmla="*/ 21303 w 516"/>
              <a:gd name="T61" fmla="*/ 212328 h 634"/>
              <a:gd name="T62" fmla="*/ 15887 w 516"/>
              <a:gd name="T63" fmla="*/ 206921 h 634"/>
              <a:gd name="T64" fmla="*/ 15887 w 516"/>
              <a:gd name="T65" fmla="*/ 85075 h 634"/>
              <a:gd name="T66" fmla="*/ 21303 w 516"/>
              <a:gd name="T67" fmla="*/ 79668 h 634"/>
              <a:gd name="T68" fmla="*/ 32135 w 516"/>
              <a:gd name="T69" fmla="*/ 85075 h 634"/>
              <a:gd name="T70" fmla="*/ 32135 w 516"/>
              <a:gd name="T71" fmla="*/ 206921 h 634"/>
              <a:gd name="T72" fmla="*/ 170065 w 516"/>
              <a:gd name="T73" fmla="*/ 116798 h 634"/>
              <a:gd name="T74" fmla="*/ 170065 w 516"/>
              <a:gd name="T75" fmla="*/ 116798 h 634"/>
              <a:gd name="T76" fmla="*/ 159594 w 516"/>
              <a:gd name="T77" fmla="*/ 116798 h 634"/>
              <a:gd name="T78" fmla="*/ 143707 w 516"/>
              <a:gd name="T79" fmla="*/ 127253 h 634"/>
              <a:gd name="T80" fmla="*/ 143707 w 516"/>
              <a:gd name="T81" fmla="*/ 212328 h 634"/>
              <a:gd name="T82" fmla="*/ 159594 w 516"/>
              <a:gd name="T83" fmla="*/ 228190 h 634"/>
              <a:gd name="T84" fmla="*/ 170065 w 516"/>
              <a:gd name="T85" fmla="*/ 228190 h 634"/>
              <a:gd name="T86" fmla="*/ 185952 w 516"/>
              <a:gd name="T87" fmla="*/ 212328 h 634"/>
              <a:gd name="T88" fmla="*/ 185952 w 516"/>
              <a:gd name="T89" fmla="*/ 127253 h 634"/>
              <a:gd name="T90" fmla="*/ 170065 w 516"/>
              <a:gd name="T91" fmla="*/ 116798 h 634"/>
              <a:gd name="T92" fmla="*/ 170065 w 516"/>
              <a:gd name="T93" fmla="*/ 206921 h 634"/>
              <a:gd name="T94" fmla="*/ 170065 w 516"/>
              <a:gd name="T95" fmla="*/ 206921 h 634"/>
              <a:gd name="T96" fmla="*/ 165010 w 516"/>
              <a:gd name="T97" fmla="*/ 212328 h 634"/>
              <a:gd name="T98" fmla="*/ 159594 w 516"/>
              <a:gd name="T99" fmla="*/ 206921 h 634"/>
              <a:gd name="T100" fmla="*/ 159594 w 516"/>
              <a:gd name="T101" fmla="*/ 138067 h 634"/>
              <a:gd name="T102" fmla="*/ 165010 w 516"/>
              <a:gd name="T103" fmla="*/ 127253 h 634"/>
              <a:gd name="T104" fmla="*/ 170065 w 516"/>
              <a:gd name="T105" fmla="*/ 138067 h 634"/>
              <a:gd name="T106" fmla="*/ 170065 w 516"/>
              <a:gd name="T107" fmla="*/ 206921 h 6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Freeform 108"/>
          <p:cNvSpPr>
            <a:spLocks noChangeArrowheads="1"/>
          </p:cNvSpPr>
          <p:nvPr/>
        </p:nvSpPr>
        <p:spPr bwMode="auto">
          <a:xfrm>
            <a:off x="3683221" y="2071164"/>
            <a:ext cx="323525" cy="333154"/>
          </a:xfrm>
          <a:custGeom>
            <a:avLst/>
            <a:gdLst>
              <a:gd name="T0" fmla="*/ 31559 w 619"/>
              <a:gd name="T1" fmla="*/ 32084 h 634"/>
              <a:gd name="T2" fmla="*/ 31559 w 619"/>
              <a:gd name="T3" fmla="*/ 32084 h 634"/>
              <a:gd name="T4" fmla="*/ 26180 w 619"/>
              <a:gd name="T5" fmla="*/ 37130 h 634"/>
              <a:gd name="T6" fmla="*/ 31559 w 619"/>
              <a:gd name="T7" fmla="*/ 42538 h 634"/>
              <a:gd name="T8" fmla="*/ 42318 w 619"/>
              <a:gd name="T9" fmla="*/ 37130 h 634"/>
              <a:gd name="T10" fmla="*/ 31559 w 619"/>
              <a:gd name="T11" fmla="*/ 32084 h 634"/>
              <a:gd name="T12" fmla="*/ 195452 w 619"/>
              <a:gd name="T13" fmla="*/ 0 h 634"/>
              <a:gd name="T14" fmla="*/ 195452 w 619"/>
              <a:gd name="T15" fmla="*/ 0 h 634"/>
              <a:gd name="T16" fmla="*/ 26180 w 619"/>
              <a:gd name="T17" fmla="*/ 0 h 634"/>
              <a:gd name="T18" fmla="*/ 0 w 619"/>
              <a:gd name="T19" fmla="*/ 32084 h 634"/>
              <a:gd name="T20" fmla="*/ 0 w 619"/>
              <a:gd name="T21" fmla="*/ 201874 h 634"/>
              <a:gd name="T22" fmla="*/ 26180 w 619"/>
              <a:gd name="T23" fmla="*/ 228190 h 634"/>
              <a:gd name="T24" fmla="*/ 195452 w 619"/>
              <a:gd name="T25" fmla="*/ 228190 h 634"/>
              <a:gd name="T26" fmla="*/ 221632 w 619"/>
              <a:gd name="T27" fmla="*/ 201874 h 634"/>
              <a:gd name="T28" fmla="*/ 221632 w 619"/>
              <a:gd name="T29" fmla="*/ 32084 h 634"/>
              <a:gd name="T30" fmla="*/ 195452 w 619"/>
              <a:gd name="T31" fmla="*/ 0 h 634"/>
              <a:gd name="T32" fmla="*/ 211232 w 619"/>
              <a:gd name="T33" fmla="*/ 201874 h 634"/>
              <a:gd name="T34" fmla="*/ 211232 w 619"/>
              <a:gd name="T35" fmla="*/ 201874 h 634"/>
              <a:gd name="T36" fmla="*/ 195452 w 619"/>
              <a:gd name="T37" fmla="*/ 212328 h 634"/>
              <a:gd name="T38" fmla="*/ 26180 w 619"/>
              <a:gd name="T39" fmla="*/ 212328 h 634"/>
              <a:gd name="T40" fmla="*/ 10400 w 619"/>
              <a:gd name="T41" fmla="*/ 201874 h 634"/>
              <a:gd name="T42" fmla="*/ 10400 w 619"/>
              <a:gd name="T43" fmla="*/ 74261 h 634"/>
              <a:gd name="T44" fmla="*/ 211232 w 619"/>
              <a:gd name="T45" fmla="*/ 74261 h 634"/>
              <a:gd name="T46" fmla="*/ 211232 w 619"/>
              <a:gd name="T47" fmla="*/ 201874 h 634"/>
              <a:gd name="T48" fmla="*/ 211232 w 619"/>
              <a:gd name="T49" fmla="*/ 58399 h 634"/>
              <a:gd name="T50" fmla="*/ 211232 w 619"/>
              <a:gd name="T51" fmla="*/ 58399 h 634"/>
              <a:gd name="T52" fmla="*/ 10400 w 619"/>
              <a:gd name="T53" fmla="*/ 58399 h 634"/>
              <a:gd name="T54" fmla="*/ 10400 w 619"/>
              <a:gd name="T55" fmla="*/ 32084 h 634"/>
              <a:gd name="T56" fmla="*/ 26180 w 619"/>
              <a:gd name="T57" fmla="*/ 15862 h 634"/>
              <a:gd name="T58" fmla="*/ 195452 w 619"/>
              <a:gd name="T59" fmla="*/ 15862 h 634"/>
              <a:gd name="T60" fmla="*/ 211232 w 619"/>
              <a:gd name="T61" fmla="*/ 32084 h 634"/>
              <a:gd name="T62" fmla="*/ 211232 w 619"/>
              <a:gd name="T63" fmla="*/ 58399 h 634"/>
              <a:gd name="T64" fmla="*/ 89657 w 619"/>
              <a:gd name="T65" fmla="*/ 32084 h 634"/>
              <a:gd name="T66" fmla="*/ 89657 w 619"/>
              <a:gd name="T67" fmla="*/ 32084 h 634"/>
              <a:gd name="T68" fmla="*/ 84278 w 619"/>
              <a:gd name="T69" fmla="*/ 37130 h 634"/>
              <a:gd name="T70" fmla="*/ 89657 w 619"/>
              <a:gd name="T71" fmla="*/ 42538 h 634"/>
              <a:gd name="T72" fmla="*/ 95037 w 619"/>
              <a:gd name="T73" fmla="*/ 37130 h 634"/>
              <a:gd name="T74" fmla="*/ 89657 w 619"/>
              <a:gd name="T75" fmla="*/ 32084 h 634"/>
              <a:gd name="T76" fmla="*/ 63477 w 619"/>
              <a:gd name="T77" fmla="*/ 32084 h 634"/>
              <a:gd name="T78" fmla="*/ 63477 w 619"/>
              <a:gd name="T79" fmla="*/ 32084 h 634"/>
              <a:gd name="T80" fmla="*/ 52718 w 619"/>
              <a:gd name="T81" fmla="*/ 37130 h 634"/>
              <a:gd name="T82" fmla="*/ 63477 w 619"/>
              <a:gd name="T83" fmla="*/ 42538 h 634"/>
              <a:gd name="T84" fmla="*/ 68498 w 619"/>
              <a:gd name="T85" fmla="*/ 37130 h 634"/>
              <a:gd name="T86" fmla="*/ 63477 w 619"/>
              <a:gd name="T87" fmla="*/ 32084 h 6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109"/>
          <p:cNvSpPr>
            <a:spLocks noChangeArrowheads="1"/>
          </p:cNvSpPr>
          <p:nvPr/>
        </p:nvSpPr>
        <p:spPr bwMode="auto">
          <a:xfrm>
            <a:off x="3131107" y="2071164"/>
            <a:ext cx="333154" cy="333154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110"/>
          <p:cNvSpPr>
            <a:spLocks noChangeArrowheads="1"/>
          </p:cNvSpPr>
          <p:nvPr/>
        </p:nvSpPr>
        <p:spPr bwMode="auto">
          <a:xfrm>
            <a:off x="2670843" y="2078867"/>
            <a:ext cx="271531" cy="317749"/>
          </a:xfrm>
          <a:custGeom>
            <a:avLst/>
            <a:gdLst>
              <a:gd name="T0" fmla="*/ 10832 w 516"/>
              <a:gd name="T1" fmla="*/ 21293 h 604"/>
              <a:gd name="T2" fmla="*/ 10832 w 516"/>
              <a:gd name="T3" fmla="*/ 21293 h 604"/>
              <a:gd name="T4" fmla="*/ 138291 w 516"/>
              <a:gd name="T5" fmla="*/ 21293 h 604"/>
              <a:gd name="T6" fmla="*/ 143707 w 516"/>
              <a:gd name="T7" fmla="*/ 10466 h 604"/>
              <a:gd name="T8" fmla="*/ 138291 w 516"/>
              <a:gd name="T9" fmla="*/ 5053 h 604"/>
              <a:gd name="T10" fmla="*/ 10832 w 516"/>
              <a:gd name="T11" fmla="*/ 5053 h 604"/>
              <a:gd name="T12" fmla="*/ 0 w 516"/>
              <a:gd name="T13" fmla="*/ 10466 h 604"/>
              <a:gd name="T14" fmla="*/ 10832 w 516"/>
              <a:gd name="T15" fmla="*/ 21293 h 604"/>
              <a:gd name="T16" fmla="*/ 10832 w 516"/>
              <a:gd name="T17" fmla="*/ 63518 h 604"/>
              <a:gd name="T18" fmla="*/ 10832 w 516"/>
              <a:gd name="T19" fmla="*/ 63518 h 604"/>
              <a:gd name="T20" fmla="*/ 138291 w 516"/>
              <a:gd name="T21" fmla="*/ 63518 h 604"/>
              <a:gd name="T22" fmla="*/ 143707 w 516"/>
              <a:gd name="T23" fmla="*/ 53052 h 604"/>
              <a:gd name="T24" fmla="*/ 138291 w 516"/>
              <a:gd name="T25" fmla="*/ 47638 h 604"/>
              <a:gd name="T26" fmla="*/ 10832 w 516"/>
              <a:gd name="T27" fmla="*/ 47638 h 604"/>
              <a:gd name="T28" fmla="*/ 0 w 516"/>
              <a:gd name="T29" fmla="*/ 53052 h 604"/>
              <a:gd name="T30" fmla="*/ 10832 w 516"/>
              <a:gd name="T31" fmla="*/ 63518 h 604"/>
              <a:gd name="T32" fmla="*/ 53078 w 516"/>
              <a:gd name="T33" fmla="*/ 132810 h 604"/>
              <a:gd name="T34" fmla="*/ 53078 w 516"/>
              <a:gd name="T35" fmla="*/ 132810 h 604"/>
              <a:gd name="T36" fmla="*/ 10832 w 516"/>
              <a:gd name="T37" fmla="*/ 132810 h 604"/>
              <a:gd name="T38" fmla="*/ 0 w 516"/>
              <a:gd name="T39" fmla="*/ 137863 h 604"/>
              <a:gd name="T40" fmla="*/ 10832 w 516"/>
              <a:gd name="T41" fmla="*/ 148690 h 604"/>
              <a:gd name="T42" fmla="*/ 53078 w 516"/>
              <a:gd name="T43" fmla="*/ 148690 h 604"/>
              <a:gd name="T44" fmla="*/ 58494 w 516"/>
              <a:gd name="T45" fmla="*/ 137863 h 604"/>
              <a:gd name="T46" fmla="*/ 53078 w 516"/>
              <a:gd name="T47" fmla="*/ 132810 h 604"/>
              <a:gd name="T48" fmla="*/ 10832 w 516"/>
              <a:gd name="T49" fmla="*/ 106104 h 604"/>
              <a:gd name="T50" fmla="*/ 10832 w 516"/>
              <a:gd name="T51" fmla="*/ 106104 h 604"/>
              <a:gd name="T52" fmla="*/ 85213 w 516"/>
              <a:gd name="T53" fmla="*/ 106104 h 604"/>
              <a:gd name="T54" fmla="*/ 95685 w 516"/>
              <a:gd name="T55" fmla="*/ 95277 h 604"/>
              <a:gd name="T56" fmla="*/ 85213 w 516"/>
              <a:gd name="T57" fmla="*/ 90224 h 604"/>
              <a:gd name="T58" fmla="*/ 10832 w 516"/>
              <a:gd name="T59" fmla="*/ 90224 h 604"/>
              <a:gd name="T60" fmla="*/ 0 w 516"/>
              <a:gd name="T61" fmla="*/ 95277 h 604"/>
              <a:gd name="T62" fmla="*/ 10832 w 516"/>
              <a:gd name="T63" fmla="*/ 106104 h 604"/>
              <a:gd name="T64" fmla="*/ 180898 w 516"/>
              <a:gd name="T65" fmla="*/ 0 h 604"/>
              <a:gd name="T66" fmla="*/ 180898 w 516"/>
              <a:gd name="T67" fmla="*/ 0 h 604"/>
              <a:gd name="T68" fmla="*/ 170066 w 516"/>
              <a:gd name="T69" fmla="*/ 5053 h 604"/>
              <a:gd name="T70" fmla="*/ 170066 w 516"/>
              <a:gd name="T71" fmla="*/ 121983 h 604"/>
              <a:gd name="T72" fmla="*/ 106156 w 516"/>
              <a:gd name="T73" fmla="*/ 121983 h 604"/>
              <a:gd name="T74" fmla="*/ 79797 w 516"/>
              <a:gd name="T75" fmla="*/ 191276 h 604"/>
              <a:gd name="T76" fmla="*/ 154178 w 516"/>
              <a:gd name="T77" fmla="*/ 201742 h 604"/>
              <a:gd name="T78" fmla="*/ 185953 w 516"/>
              <a:gd name="T79" fmla="*/ 148690 h 604"/>
              <a:gd name="T80" fmla="*/ 185953 w 516"/>
              <a:gd name="T81" fmla="*/ 148690 h 604"/>
              <a:gd name="T82" fmla="*/ 185953 w 516"/>
              <a:gd name="T83" fmla="*/ 5053 h 604"/>
              <a:gd name="T84" fmla="*/ 180898 w 516"/>
              <a:gd name="T85" fmla="*/ 0 h 604"/>
              <a:gd name="T86" fmla="*/ 148762 w 516"/>
              <a:gd name="T87" fmla="*/ 185862 h 604"/>
              <a:gd name="T88" fmla="*/ 148762 w 516"/>
              <a:gd name="T89" fmla="*/ 185862 h 604"/>
              <a:gd name="T90" fmla="*/ 90629 w 516"/>
              <a:gd name="T91" fmla="*/ 185862 h 604"/>
              <a:gd name="T92" fmla="*/ 111933 w 516"/>
              <a:gd name="T93" fmla="*/ 132810 h 604"/>
              <a:gd name="T94" fmla="*/ 170066 w 516"/>
              <a:gd name="T95" fmla="*/ 137863 h 604"/>
              <a:gd name="T96" fmla="*/ 148762 w 516"/>
              <a:gd name="T97" fmla="*/ 185862 h 6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6" h="604">
                <a:moveTo>
                  <a:pt x="30" y="59"/>
                </a:moveTo>
                <a:lnTo>
                  <a:pt x="30" y="59"/>
                </a:ln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98" y="44"/>
                  <a:pt x="398" y="29"/>
                </a:cubicBezTo>
                <a:lnTo>
                  <a:pt x="383" y="14"/>
                </a:lnTo>
                <a:cubicBezTo>
                  <a:pt x="30" y="14"/>
                  <a:pt x="30" y="14"/>
                  <a:pt x="30" y="14"/>
                </a:cubicBezTo>
                <a:cubicBezTo>
                  <a:pt x="15" y="14"/>
                  <a:pt x="0" y="29"/>
                  <a:pt x="0" y="29"/>
                </a:cubicBezTo>
                <a:cubicBezTo>
                  <a:pt x="0" y="44"/>
                  <a:pt x="15" y="59"/>
                  <a:pt x="30" y="59"/>
                </a:cubicBezTo>
                <a:close/>
                <a:moveTo>
                  <a:pt x="30" y="176"/>
                </a:moveTo>
                <a:lnTo>
                  <a:pt x="30" y="176"/>
                </a:lnTo>
                <a:cubicBezTo>
                  <a:pt x="383" y="176"/>
                  <a:pt x="383" y="176"/>
                  <a:pt x="383" y="176"/>
                </a:cubicBezTo>
                <a:cubicBezTo>
                  <a:pt x="383" y="176"/>
                  <a:pt x="398" y="162"/>
                  <a:pt x="398" y="147"/>
                </a:cubicBezTo>
                <a:lnTo>
                  <a:pt x="383" y="132"/>
                </a:lnTo>
                <a:cubicBezTo>
                  <a:pt x="30" y="132"/>
                  <a:pt x="30" y="132"/>
                  <a:pt x="30" y="132"/>
                </a:cubicBezTo>
                <a:cubicBezTo>
                  <a:pt x="15" y="132"/>
                  <a:pt x="0" y="147"/>
                  <a:pt x="0" y="147"/>
                </a:cubicBezTo>
                <a:cubicBezTo>
                  <a:pt x="0" y="162"/>
                  <a:pt x="15" y="176"/>
                  <a:pt x="30" y="176"/>
                </a:cubicBezTo>
                <a:close/>
                <a:moveTo>
                  <a:pt x="147" y="368"/>
                </a:moveTo>
                <a:lnTo>
                  <a:pt x="147" y="368"/>
                </a:lnTo>
                <a:cubicBezTo>
                  <a:pt x="30" y="368"/>
                  <a:pt x="30" y="368"/>
                  <a:pt x="30" y="368"/>
                </a:cubicBezTo>
                <a:cubicBezTo>
                  <a:pt x="15" y="368"/>
                  <a:pt x="0" y="382"/>
                  <a:pt x="0" y="382"/>
                </a:cubicBezTo>
                <a:cubicBezTo>
                  <a:pt x="0" y="397"/>
                  <a:pt x="15" y="412"/>
                  <a:pt x="30" y="412"/>
                </a:cubicBezTo>
                <a:cubicBezTo>
                  <a:pt x="147" y="412"/>
                  <a:pt x="147" y="412"/>
                  <a:pt x="147" y="412"/>
                </a:cubicBezTo>
                <a:cubicBezTo>
                  <a:pt x="147" y="412"/>
                  <a:pt x="162" y="397"/>
                  <a:pt x="162" y="382"/>
                </a:cubicBezTo>
                <a:lnTo>
                  <a:pt x="147" y="368"/>
                </a:lnTo>
                <a:close/>
                <a:moveTo>
                  <a:pt x="30" y="294"/>
                </a:moveTo>
                <a:lnTo>
                  <a:pt x="30" y="294"/>
                </a:lnTo>
                <a:cubicBezTo>
                  <a:pt x="236" y="294"/>
                  <a:pt x="236" y="294"/>
                  <a:pt x="236" y="294"/>
                </a:cubicBezTo>
                <a:cubicBezTo>
                  <a:pt x="251" y="294"/>
                  <a:pt x="265" y="280"/>
                  <a:pt x="265" y="264"/>
                </a:cubicBezTo>
                <a:cubicBezTo>
                  <a:pt x="265" y="264"/>
                  <a:pt x="251" y="250"/>
                  <a:pt x="236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4"/>
                  <a:pt x="0" y="264"/>
                </a:cubicBezTo>
                <a:cubicBezTo>
                  <a:pt x="0" y="280"/>
                  <a:pt x="15" y="294"/>
                  <a:pt x="30" y="294"/>
                </a:cubicBezTo>
                <a:close/>
                <a:moveTo>
                  <a:pt x="501" y="0"/>
                </a:moveTo>
                <a:lnTo>
                  <a:pt x="501" y="0"/>
                </a:lnTo>
                <a:cubicBezTo>
                  <a:pt x="486" y="0"/>
                  <a:pt x="471" y="0"/>
                  <a:pt x="471" y="14"/>
                </a:cubicBezTo>
                <a:cubicBezTo>
                  <a:pt x="471" y="338"/>
                  <a:pt x="471" y="338"/>
                  <a:pt x="471" y="338"/>
                </a:cubicBezTo>
                <a:cubicBezTo>
                  <a:pt x="427" y="309"/>
                  <a:pt x="368" y="309"/>
                  <a:pt x="294" y="338"/>
                </a:cubicBezTo>
                <a:cubicBezTo>
                  <a:pt x="221" y="382"/>
                  <a:pt x="177" y="471"/>
                  <a:pt x="221" y="530"/>
                </a:cubicBezTo>
                <a:cubicBezTo>
                  <a:pt x="251" y="589"/>
                  <a:pt x="339" y="603"/>
                  <a:pt x="427" y="559"/>
                </a:cubicBezTo>
                <a:cubicBezTo>
                  <a:pt x="486" y="515"/>
                  <a:pt x="515" y="456"/>
                  <a:pt x="515" y="412"/>
                </a:cubicBezTo>
                <a:cubicBezTo>
                  <a:pt x="515" y="14"/>
                  <a:pt x="515" y="14"/>
                  <a:pt x="515" y="14"/>
                </a:cubicBezTo>
                <a:cubicBezTo>
                  <a:pt x="515" y="0"/>
                  <a:pt x="501" y="0"/>
                  <a:pt x="501" y="0"/>
                </a:cubicBezTo>
                <a:close/>
                <a:moveTo>
                  <a:pt x="412" y="515"/>
                </a:moveTo>
                <a:lnTo>
                  <a:pt x="412" y="515"/>
                </a:lnTo>
                <a:cubicBezTo>
                  <a:pt x="353" y="559"/>
                  <a:pt x="280" y="559"/>
                  <a:pt x="251" y="515"/>
                </a:cubicBezTo>
                <a:cubicBezTo>
                  <a:pt x="221" y="471"/>
                  <a:pt x="251" y="412"/>
                  <a:pt x="310" y="368"/>
                </a:cubicBezTo>
                <a:cubicBezTo>
                  <a:pt x="368" y="338"/>
                  <a:pt x="442" y="338"/>
                  <a:pt x="471" y="382"/>
                </a:cubicBezTo>
                <a:cubicBezTo>
                  <a:pt x="501" y="427"/>
                  <a:pt x="471" y="485"/>
                  <a:pt x="412" y="515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111"/>
          <p:cNvSpPr>
            <a:spLocks noChangeArrowheads="1"/>
          </p:cNvSpPr>
          <p:nvPr/>
        </p:nvSpPr>
        <p:spPr bwMode="auto">
          <a:xfrm>
            <a:off x="2124317" y="2071164"/>
            <a:ext cx="323525" cy="333154"/>
          </a:xfrm>
          <a:custGeom>
            <a:avLst/>
            <a:gdLst>
              <a:gd name="T0" fmla="*/ 190073 w 619"/>
              <a:gd name="T1" fmla="*/ 32084 h 634"/>
              <a:gd name="T2" fmla="*/ 190073 w 619"/>
              <a:gd name="T3" fmla="*/ 32084 h 634"/>
              <a:gd name="T4" fmla="*/ 95037 w 619"/>
              <a:gd name="T5" fmla="*/ 42538 h 634"/>
              <a:gd name="T6" fmla="*/ 89657 w 619"/>
              <a:gd name="T7" fmla="*/ 52992 h 634"/>
              <a:gd name="T8" fmla="*/ 89657 w 619"/>
              <a:gd name="T9" fmla="*/ 111752 h 634"/>
              <a:gd name="T10" fmla="*/ 47339 w 619"/>
              <a:gd name="T11" fmla="*/ 116798 h 634"/>
              <a:gd name="T12" fmla="*/ 31559 w 619"/>
              <a:gd name="T13" fmla="*/ 159336 h 634"/>
              <a:gd name="T14" fmla="*/ 84278 w 619"/>
              <a:gd name="T15" fmla="*/ 164743 h 634"/>
              <a:gd name="T16" fmla="*/ 105437 w 619"/>
              <a:gd name="T17" fmla="*/ 127253 h 634"/>
              <a:gd name="T18" fmla="*/ 105437 w 619"/>
              <a:gd name="T19" fmla="*/ 58399 h 634"/>
              <a:gd name="T20" fmla="*/ 179314 w 619"/>
              <a:gd name="T21" fmla="*/ 47945 h 634"/>
              <a:gd name="T22" fmla="*/ 179314 w 619"/>
              <a:gd name="T23" fmla="*/ 95530 h 634"/>
              <a:gd name="T24" fmla="*/ 142375 w 619"/>
              <a:gd name="T25" fmla="*/ 100937 h 634"/>
              <a:gd name="T26" fmla="*/ 121575 w 619"/>
              <a:gd name="T27" fmla="*/ 143475 h 634"/>
              <a:gd name="T28" fmla="*/ 174293 w 619"/>
              <a:gd name="T29" fmla="*/ 148521 h 634"/>
              <a:gd name="T30" fmla="*/ 195094 w 619"/>
              <a:gd name="T31" fmla="*/ 116798 h 634"/>
              <a:gd name="T32" fmla="*/ 195094 w 619"/>
              <a:gd name="T33" fmla="*/ 37130 h 634"/>
              <a:gd name="T34" fmla="*/ 190073 w 619"/>
              <a:gd name="T35" fmla="*/ 32084 h 634"/>
              <a:gd name="T36" fmla="*/ 73877 w 619"/>
              <a:gd name="T37" fmla="*/ 153929 h 634"/>
              <a:gd name="T38" fmla="*/ 73877 w 619"/>
              <a:gd name="T39" fmla="*/ 153929 h 634"/>
              <a:gd name="T40" fmla="*/ 42318 w 619"/>
              <a:gd name="T41" fmla="*/ 153929 h 634"/>
              <a:gd name="T42" fmla="*/ 52718 w 619"/>
              <a:gd name="T43" fmla="*/ 127253 h 634"/>
              <a:gd name="T44" fmla="*/ 84278 w 619"/>
              <a:gd name="T45" fmla="*/ 127253 h 634"/>
              <a:gd name="T46" fmla="*/ 73877 w 619"/>
              <a:gd name="T47" fmla="*/ 153929 h 634"/>
              <a:gd name="T48" fmla="*/ 168914 w 619"/>
              <a:gd name="T49" fmla="*/ 138067 h 634"/>
              <a:gd name="T50" fmla="*/ 168914 w 619"/>
              <a:gd name="T51" fmla="*/ 138067 h 634"/>
              <a:gd name="T52" fmla="*/ 131975 w 619"/>
              <a:gd name="T53" fmla="*/ 138067 h 634"/>
              <a:gd name="T54" fmla="*/ 147755 w 619"/>
              <a:gd name="T55" fmla="*/ 111752 h 634"/>
              <a:gd name="T56" fmla="*/ 179314 w 619"/>
              <a:gd name="T57" fmla="*/ 111752 h 634"/>
              <a:gd name="T58" fmla="*/ 168914 w 619"/>
              <a:gd name="T59" fmla="*/ 138067 h 634"/>
              <a:gd name="T60" fmla="*/ 200473 w 619"/>
              <a:gd name="T61" fmla="*/ 212328 h 634"/>
              <a:gd name="T62" fmla="*/ 200473 w 619"/>
              <a:gd name="T63" fmla="*/ 212328 h 634"/>
              <a:gd name="T64" fmla="*/ 21159 w 619"/>
              <a:gd name="T65" fmla="*/ 212328 h 634"/>
              <a:gd name="T66" fmla="*/ 10400 w 619"/>
              <a:gd name="T67" fmla="*/ 223143 h 634"/>
              <a:gd name="T68" fmla="*/ 21159 w 619"/>
              <a:gd name="T69" fmla="*/ 228190 h 634"/>
              <a:gd name="T70" fmla="*/ 200473 w 619"/>
              <a:gd name="T71" fmla="*/ 228190 h 634"/>
              <a:gd name="T72" fmla="*/ 211232 w 619"/>
              <a:gd name="T73" fmla="*/ 223143 h 634"/>
              <a:gd name="T74" fmla="*/ 200473 w 619"/>
              <a:gd name="T75" fmla="*/ 212328 h 634"/>
              <a:gd name="T76" fmla="*/ 195094 w 619"/>
              <a:gd name="T77" fmla="*/ 0 h 634"/>
              <a:gd name="T78" fmla="*/ 195094 w 619"/>
              <a:gd name="T79" fmla="*/ 0 h 634"/>
              <a:gd name="T80" fmla="*/ 26180 w 619"/>
              <a:gd name="T81" fmla="*/ 0 h 634"/>
              <a:gd name="T82" fmla="*/ 0 w 619"/>
              <a:gd name="T83" fmla="*/ 32084 h 634"/>
              <a:gd name="T84" fmla="*/ 0 w 619"/>
              <a:gd name="T85" fmla="*/ 169790 h 634"/>
              <a:gd name="T86" fmla="*/ 26180 w 619"/>
              <a:gd name="T87" fmla="*/ 201874 h 634"/>
              <a:gd name="T88" fmla="*/ 195094 w 619"/>
              <a:gd name="T89" fmla="*/ 201874 h 634"/>
              <a:gd name="T90" fmla="*/ 221632 w 619"/>
              <a:gd name="T91" fmla="*/ 169790 h 634"/>
              <a:gd name="T92" fmla="*/ 221632 w 619"/>
              <a:gd name="T93" fmla="*/ 32084 h 634"/>
              <a:gd name="T94" fmla="*/ 195094 w 619"/>
              <a:gd name="T95" fmla="*/ 0 h 634"/>
              <a:gd name="T96" fmla="*/ 211232 w 619"/>
              <a:gd name="T97" fmla="*/ 169790 h 634"/>
              <a:gd name="T98" fmla="*/ 211232 w 619"/>
              <a:gd name="T99" fmla="*/ 169790 h 634"/>
              <a:gd name="T100" fmla="*/ 195094 w 619"/>
              <a:gd name="T101" fmla="*/ 185652 h 634"/>
              <a:gd name="T102" fmla="*/ 26180 w 619"/>
              <a:gd name="T103" fmla="*/ 185652 h 634"/>
              <a:gd name="T104" fmla="*/ 10400 w 619"/>
              <a:gd name="T105" fmla="*/ 169790 h 634"/>
              <a:gd name="T106" fmla="*/ 10400 w 619"/>
              <a:gd name="T107" fmla="*/ 32084 h 634"/>
              <a:gd name="T108" fmla="*/ 26180 w 619"/>
              <a:gd name="T109" fmla="*/ 15862 h 634"/>
              <a:gd name="T110" fmla="*/ 195094 w 619"/>
              <a:gd name="T111" fmla="*/ 15862 h 634"/>
              <a:gd name="T112" fmla="*/ 211232 w 619"/>
              <a:gd name="T113" fmla="*/ 32084 h 634"/>
              <a:gd name="T114" fmla="*/ 211232 w 619"/>
              <a:gd name="T115" fmla="*/ 169790 h 6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9" h="634">
                <a:moveTo>
                  <a:pt x="530" y="89"/>
                </a:moveTo>
                <a:lnTo>
                  <a:pt x="530" y="89"/>
                </a:lnTo>
                <a:cubicBezTo>
                  <a:pt x="265" y="118"/>
                  <a:pt x="265" y="118"/>
                  <a:pt x="265" y="118"/>
                </a:cubicBezTo>
                <a:cubicBezTo>
                  <a:pt x="265" y="118"/>
                  <a:pt x="250" y="133"/>
                  <a:pt x="250" y="14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21" y="294"/>
                  <a:pt x="177" y="294"/>
                  <a:pt x="132" y="324"/>
                </a:cubicBezTo>
                <a:cubicBezTo>
                  <a:pt x="88" y="353"/>
                  <a:pt x="59" y="398"/>
                  <a:pt x="88" y="442"/>
                </a:cubicBezTo>
                <a:cubicBezTo>
                  <a:pt x="103" y="486"/>
                  <a:pt x="177" y="486"/>
                  <a:pt x="235" y="457"/>
                </a:cubicBezTo>
                <a:cubicBezTo>
                  <a:pt x="280" y="427"/>
                  <a:pt x="294" y="398"/>
                  <a:pt x="294" y="353"/>
                </a:cubicBezTo>
                <a:lnTo>
                  <a:pt x="294" y="162"/>
                </a:lnTo>
                <a:cubicBezTo>
                  <a:pt x="500" y="133"/>
                  <a:pt x="500" y="133"/>
                  <a:pt x="500" y="133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471" y="251"/>
                  <a:pt x="427" y="251"/>
                  <a:pt x="397" y="280"/>
                </a:cubicBezTo>
                <a:cubicBezTo>
                  <a:pt x="339" y="310"/>
                  <a:pt x="309" y="368"/>
                  <a:pt x="339" y="398"/>
                </a:cubicBezTo>
                <a:cubicBezTo>
                  <a:pt x="368" y="442"/>
                  <a:pt x="427" y="442"/>
                  <a:pt x="486" y="412"/>
                </a:cubicBezTo>
                <a:cubicBezTo>
                  <a:pt x="530" y="398"/>
                  <a:pt x="544" y="353"/>
                  <a:pt x="544" y="324"/>
                </a:cubicBezTo>
                <a:lnTo>
                  <a:pt x="544" y="103"/>
                </a:lnTo>
                <a:cubicBezTo>
                  <a:pt x="544" y="89"/>
                  <a:pt x="530" y="89"/>
                  <a:pt x="530" y="89"/>
                </a:cubicBezTo>
                <a:close/>
                <a:moveTo>
                  <a:pt x="206" y="427"/>
                </a:moveTo>
                <a:lnTo>
                  <a:pt x="206" y="427"/>
                </a:lnTo>
                <a:cubicBezTo>
                  <a:pt x="177" y="442"/>
                  <a:pt x="132" y="442"/>
                  <a:pt x="118" y="427"/>
                </a:cubicBezTo>
                <a:cubicBezTo>
                  <a:pt x="103" y="398"/>
                  <a:pt x="118" y="368"/>
                  <a:pt x="147" y="353"/>
                </a:cubicBezTo>
                <a:cubicBezTo>
                  <a:pt x="191" y="339"/>
                  <a:pt x="221" y="339"/>
                  <a:pt x="235" y="353"/>
                </a:cubicBezTo>
                <a:cubicBezTo>
                  <a:pt x="265" y="368"/>
                  <a:pt x="250" y="412"/>
                  <a:pt x="206" y="427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441" y="412"/>
                  <a:pt x="397" y="398"/>
                  <a:pt x="368" y="383"/>
                </a:cubicBezTo>
                <a:cubicBezTo>
                  <a:pt x="353" y="368"/>
                  <a:pt x="368" y="324"/>
                  <a:pt x="412" y="310"/>
                </a:cubicBezTo>
                <a:cubicBezTo>
                  <a:pt x="441" y="294"/>
                  <a:pt x="471" y="294"/>
                  <a:pt x="500" y="310"/>
                </a:cubicBezTo>
                <a:cubicBezTo>
                  <a:pt x="515" y="324"/>
                  <a:pt x="500" y="368"/>
                  <a:pt x="471" y="383"/>
                </a:cubicBezTo>
                <a:close/>
                <a:moveTo>
                  <a:pt x="559" y="589"/>
                </a:moveTo>
                <a:lnTo>
                  <a:pt x="559" y="589"/>
                </a:lnTo>
                <a:cubicBezTo>
                  <a:pt x="59" y="589"/>
                  <a:pt x="59" y="589"/>
                  <a:pt x="59" y="589"/>
                </a:cubicBezTo>
                <a:cubicBezTo>
                  <a:pt x="44" y="589"/>
                  <a:pt x="29" y="604"/>
                  <a:pt x="29" y="619"/>
                </a:cubicBezTo>
                <a:cubicBezTo>
                  <a:pt x="29" y="619"/>
                  <a:pt x="44" y="633"/>
                  <a:pt x="59" y="633"/>
                </a:cubicBezTo>
                <a:cubicBezTo>
                  <a:pt x="559" y="633"/>
                  <a:pt x="559" y="633"/>
                  <a:pt x="559" y="633"/>
                </a:cubicBezTo>
                <a:cubicBezTo>
                  <a:pt x="574" y="633"/>
                  <a:pt x="589" y="619"/>
                  <a:pt x="589" y="619"/>
                </a:cubicBezTo>
                <a:cubicBezTo>
                  <a:pt x="589" y="604"/>
                  <a:pt x="574" y="589"/>
                  <a:pt x="559" y="589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9" y="560"/>
                  <a:pt x="618" y="515"/>
                  <a:pt x="618" y="471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4" y="0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589" y="501"/>
                  <a:pt x="559" y="515"/>
                  <a:pt x="544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50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47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122"/>
          <p:cNvSpPr>
            <a:spLocks noChangeArrowheads="1"/>
          </p:cNvSpPr>
          <p:nvPr/>
        </p:nvSpPr>
        <p:spPr bwMode="auto">
          <a:xfrm>
            <a:off x="6897401" y="3211000"/>
            <a:ext cx="333155" cy="292714"/>
          </a:xfrm>
          <a:custGeom>
            <a:avLst/>
            <a:gdLst>
              <a:gd name="T0" fmla="*/ 222829 w 634"/>
              <a:gd name="T1" fmla="*/ 89486 h 561"/>
              <a:gd name="T2" fmla="*/ 222829 w 634"/>
              <a:gd name="T3" fmla="*/ 89486 h 561"/>
              <a:gd name="T4" fmla="*/ 100958 w 634"/>
              <a:gd name="T5" fmla="*/ 5369 h 561"/>
              <a:gd name="T6" fmla="*/ 85093 w 634"/>
              <a:gd name="T7" fmla="*/ 15750 h 561"/>
              <a:gd name="T8" fmla="*/ 85093 w 634"/>
              <a:gd name="T9" fmla="*/ 52618 h 561"/>
              <a:gd name="T10" fmla="*/ 15865 w 634"/>
              <a:gd name="T11" fmla="*/ 5369 h 561"/>
              <a:gd name="T12" fmla="*/ 0 w 634"/>
              <a:gd name="T13" fmla="*/ 15750 h 561"/>
              <a:gd name="T14" fmla="*/ 0 w 634"/>
              <a:gd name="T15" fmla="*/ 184342 h 561"/>
              <a:gd name="T16" fmla="*/ 15865 w 634"/>
              <a:gd name="T17" fmla="*/ 195080 h 561"/>
              <a:gd name="T18" fmla="*/ 85093 w 634"/>
              <a:gd name="T19" fmla="*/ 147473 h 561"/>
              <a:gd name="T20" fmla="*/ 85093 w 634"/>
              <a:gd name="T21" fmla="*/ 184342 h 561"/>
              <a:gd name="T22" fmla="*/ 100958 w 634"/>
              <a:gd name="T23" fmla="*/ 195080 h 561"/>
              <a:gd name="T24" fmla="*/ 222829 w 634"/>
              <a:gd name="T25" fmla="*/ 110605 h 561"/>
              <a:gd name="T26" fmla="*/ 222829 w 634"/>
              <a:gd name="T27" fmla="*/ 89486 h 561"/>
              <a:gd name="T28" fmla="*/ 95550 w 634"/>
              <a:gd name="T29" fmla="*/ 179330 h 561"/>
              <a:gd name="T30" fmla="*/ 95550 w 634"/>
              <a:gd name="T31" fmla="*/ 179330 h 561"/>
              <a:gd name="T32" fmla="*/ 95550 w 634"/>
              <a:gd name="T33" fmla="*/ 121343 h 561"/>
              <a:gd name="T34" fmla="*/ 10456 w 634"/>
              <a:gd name="T35" fmla="*/ 179330 h 561"/>
              <a:gd name="T36" fmla="*/ 10456 w 634"/>
              <a:gd name="T37" fmla="*/ 21119 h 561"/>
              <a:gd name="T38" fmla="*/ 95550 w 634"/>
              <a:gd name="T39" fmla="*/ 79106 h 561"/>
              <a:gd name="T40" fmla="*/ 95550 w 634"/>
              <a:gd name="T41" fmla="*/ 21119 h 561"/>
              <a:gd name="T42" fmla="*/ 212373 w 634"/>
              <a:gd name="T43" fmla="*/ 100225 h 561"/>
              <a:gd name="T44" fmla="*/ 95550 w 634"/>
              <a:gd name="T45" fmla="*/ 179330 h 56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561">
                <a:moveTo>
                  <a:pt x="618" y="250"/>
                </a:moveTo>
                <a:lnTo>
                  <a:pt x="618" y="250"/>
                </a:lnTo>
                <a:cubicBezTo>
                  <a:pt x="280" y="15"/>
                  <a:pt x="280" y="15"/>
                  <a:pt x="280" y="15"/>
                </a:cubicBezTo>
                <a:cubicBezTo>
                  <a:pt x="250" y="0"/>
                  <a:pt x="236" y="0"/>
                  <a:pt x="236" y="44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44" y="15"/>
                  <a:pt x="44" y="15"/>
                  <a:pt x="44" y="15"/>
                </a:cubicBezTo>
                <a:cubicBezTo>
                  <a:pt x="15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29" y="560"/>
                  <a:pt x="44" y="545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60"/>
                  <a:pt x="265" y="560"/>
                  <a:pt x="280" y="545"/>
                </a:cubicBezTo>
                <a:cubicBezTo>
                  <a:pt x="618" y="309"/>
                  <a:pt x="618" y="309"/>
                  <a:pt x="618" y="309"/>
                </a:cubicBezTo>
                <a:cubicBezTo>
                  <a:pt x="633" y="294"/>
                  <a:pt x="633" y="265"/>
                  <a:pt x="618" y="250"/>
                </a:cubicBezTo>
                <a:close/>
                <a:moveTo>
                  <a:pt x="265" y="501"/>
                </a:moveTo>
                <a:lnTo>
                  <a:pt x="265" y="501"/>
                </a:lnTo>
                <a:cubicBezTo>
                  <a:pt x="265" y="486"/>
                  <a:pt x="265" y="339"/>
                  <a:pt x="265" y="339"/>
                </a:cubicBezTo>
                <a:cubicBezTo>
                  <a:pt x="29" y="501"/>
                  <a:pt x="29" y="501"/>
                  <a:pt x="29" y="501"/>
                </a:cubicBezTo>
                <a:cubicBezTo>
                  <a:pt x="29" y="486"/>
                  <a:pt x="29" y="88"/>
                  <a:pt x="29" y="59"/>
                </a:cubicBezTo>
                <a:cubicBezTo>
                  <a:pt x="265" y="221"/>
                  <a:pt x="265" y="221"/>
                  <a:pt x="265" y="221"/>
                </a:cubicBezTo>
                <a:cubicBezTo>
                  <a:pt x="265" y="221"/>
                  <a:pt x="265" y="88"/>
                  <a:pt x="265" y="59"/>
                </a:cubicBezTo>
                <a:cubicBezTo>
                  <a:pt x="589" y="280"/>
                  <a:pt x="589" y="280"/>
                  <a:pt x="589" y="280"/>
                </a:cubicBezTo>
                <a:lnTo>
                  <a:pt x="265" y="50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123"/>
          <p:cNvSpPr>
            <a:spLocks noChangeArrowheads="1"/>
          </p:cNvSpPr>
          <p:nvPr/>
        </p:nvSpPr>
        <p:spPr bwMode="auto">
          <a:xfrm>
            <a:off x="6370718" y="3211000"/>
            <a:ext cx="286937" cy="292714"/>
          </a:xfrm>
          <a:custGeom>
            <a:avLst/>
            <a:gdLst>
              <a:gd name="T0" fmla="*/ 186047 w 545"/>
              <a:gd name="T1" fmla="*/ 0 h 561"/>
              <a:gd name="T2" fmla="*/ 186047 w 545"/>
              <a:gd name="T3" fmla="*/ 0 h 561"/>
              <a:gd name="T4" fmla="*/ 15895 w 545"/>
              <a:gd name="T5" fmla="*/ 0 h 561"/>
              <a:gd name="T6" fmla="*/ 0 w 545"/>
              <a:gd name="T7" fmla="*/ 15750 h 561"/>
              <a:gd name="T8" fmla="*/ 0 w 545"/>
              <a:gd name="T9" fmla="*/ 184342 h 561"/>
              <a:gd name="T10" fmla="*/ 15895 w 545"/>
              <a:gd name="T11" fmla="*/ 200449 h 561"/>
              <a:gd name="T12" fmla="*/ 186047 w 545"/>
              <a:gd name="T13" fmla="*/ 200449 h 561"/>
              <a:gd name="T14" fmla="*/ 196524 w 545"/>
              <a:gd name="T15" fmla="*/ 184342 h 561"/>
              <a:gd name="T16" fmla="*/ 196524 w 545"/>
              <a:gd name="T17" fmla="*/ 15750 h 561"/>
              <a:gd name="T18" fmla="*/ 186047 w 545"/>
              <a:gd name="T19" fmla="*/ 0 h 561"/>
              <a:gd name="T20" fmla="*/ 186047 w 545"/>
              <a:gd name="T21" fmla="*/ 179330 h 561"/>
              <a:gd name="T22" fmla="*/ 186047 w 545"/>
              <a:gd name="T23" fmla="*/ 179330 h 561"/>
              <a:gd name="T24" fmla="*/ 175210 w 545"/>
              <a:gd name="T25" fmla="*/ 184342 h 561"/>
              <a:gd name="T26" fmla="*/ 20953 w 545"/>
              <a:gd name="T27" fmla="*/ 184342 h 561"/>
              <a:gd name="T28" fmla="*/ 15895 w 545"/>
              <a:gd name="T29" fmla="*/ 179330 h 561"/>
              <a:gd name="T30" fmla="*/ 15895 w 545"/>
              <a:gd name="T31" fmla="*/ 21119 h 561"/>
              <a:gd name="T32" fmla="*/ 20953 w 545"/>
              <a:gd name="T33" fmla="*/ 15750 h 561"/>
              <a:gd name="T34" fmla="*/ 175210 w 545"/>
              <a:gd name="T35" fmla="*/ 15750 h 561"/>
              <a:gd name="T36" fmla="*/ 186047 w 545"/>
              <a:gd name="T37" fmla="*/ 21119 h 561"/>
              <a:gd name="T38" fmla="*/ 186047 w 545"/>
              <a:gd name="T39" fmla="*/ 179330 h 5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5" h="561">
                <a:moveTo>
                  <a:pt x="515" y="0"/>
                </a:moveTo>
                <a:lnTo>
                  <a:pt x="515" y="0"/>
                </a:lnTo>
                <a:cubicBezTo>
                  <a:pt x="44" y="0"/>
                  <a:pt x="44" y="0"/>
                  <a:pt x="44" y="0"/>
                </a:cubicBezTo>
                <a:cubicBezTo>
                  <a:pt x="14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4" y="560"/>
                  <a:pt x="44" y="560"/>
                </a:cubicBezTo>
                <a:cubicBezTo>
                  <a:pt x="515" y="560"/>
                  <a:pt x="515" y="560"/>
                  <a:pt x="515" y="560"/>
                </a:cubicBezTo>
                <a:cubicBezTo>
                  <a:pt x="530" y="560"/>
                  <a:pt x="544" y="530"/>
                  <a:pt x="544" y="515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30"/>
                  <a:pt x="530" y="0"/>
                  <a:pt x="515" y="0"/>
                </a:cubicBezTo>
                <a:close/>
                <a:moveTo>
                  <a:pt x="515" y="501"/>
                </a:moveTo>
                <a:lnTo>
                  <a:pt x="515" y="501"/>
                </a:lnTo>
                <a:cubicBezTo>
                  <a:pt x="515" y="501"/>
                  <a:pt x="500" y="515"/>
                  <a:pt x="485" y="515"/>
                </a:cubicBezTo>
                <a:cubicBezTo>
                  <a:pt x="58" y="515"/>
                  <a:pt x="58" y="515"/>
                  <a:pt x="58" y="515"/>
                </a:cubicBezTo>
                <a:cubicBezTo>
                  <a:pt x="44" y="515"/>
                  <a:pt x="44" y="501"/>
                  <a:pt x="44" y="501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44"/>
                  <a:pt x="58" y="44"/>
                </a:cubicBezTo>
                <a:cubicBezTo>
                  <a:pt x="485" y="44"/>
                  <a:pt x="485" y="44"/>
                  <a:pt x="485" y="44"/>
                </a:cubicBezTo>
                <a:cubicBezTo>
                  <a:pt x="500" y="44"/>
                  <a:pt x="515" y="59"/>
                  <a:pt x="515" y="59"/>
                </a:cubicBezTo>
                <a:lnTo>
                  <a:pt x="515" y="50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Freeform 124"/>
          <p:cNvSpPr>
            <a:spLocks noChangeArrowheads="1"/>
          </p:cNvSpPr>
          <p:nvPr/>
        </p:nvSpPr>
        <p:spPr bwMode="auto">
          <a:xfrm>
            <a:off x="5897059" y="3211000"/>
            <a:ext cx="207981" cy="292714"/>
          </a:xfrm>
          <a:custGeom>
            <a:avLst/>
            <a:gdLst>
              <a:gd name="T0" fmla="*/ 126613 w 399"/>
              <a:gd name="T1" fmla="*/ 0 h 561"/>
              <a:gd name="T2" fmla="*/ 126613 w 399"/>
              <a:gd name="T3" fmla="*/ 0 h 561"/>
              <a:gd name="T4" fmla="*/ 100146 w 399"/>
              <a:gd name="T5" fmla="*/ 0 h 561"/>
              <a:gd name="T6" fmla="*/ 84409 w 399"/>
              <a:gd name="T7" fmla="*/ 15750 h 561"/>
              <a:gd name="T8" fmla="*/ 84409 w 399"/>
              <a:gd name="T9" fmla="*/ 184342 h 561"/>
              <a:gd name="T10" fmla="*/ 100146 w 399"/>
              <a:gd name="T11" fmla="*/ 200449 h 561"/>
              <a:gd name="T12" fmla="*/ 126613 w 399"/>
              <a:gd name="T13" fmla="*/ 200449 h 561"/>
              <a:gd name="T14" fmla="*/ 142350 w 399"/>
              <a:gd name="T15" fmla="*/ 184342 h 561"/>
              <a:gd name="T16" fmla="*/ 142350 w 399"/>
              <a:gd name="T17" fmla="*/ 15750 h 561"/>
              <a:gd name="T18" fmla="*/ 126613 w 399"/>
              <a:gd name="T19" fmla="*/ 0 h 561"/>
              <a:gd name="T20" fmla="*/ 126613 w 399"/>
              <a:gd name="T21" fmla="*/ 179330 h 561"/>
              <a:gd name="T22" fmla="*/ 126613 w 399"/>
              <a:gd name="T23" fmla="*/ 179330 h 561"/>
              <a:gd name="T24" fmla="*/ 121248 w 399"/>
              <a:gd name="T25" fmla="*/ 184342 h 561"/>
              <a:gd name="T26" fmla="*/ 105511 w 399"/>
              <a:gd name="T27" fmla="*/ 184342 h 561"/>
              <a:gd name="T28" fmla="*/ 100146 w 399"/>
              <a:gd name="T29" fmla="*/ 179330 h 561"/>
              <a:gd name="T30" fmla="*/ 100146 w 399"/>
              <a:gd name="T31" fmla="*/ 21119 h 561"/>
              <a:gd name="T32" fmla="*/ 105511 w 399"/>
              <a:gd name="T33" fmla="*/ 15750 h 561"/>
              <a:gd name="T34" fmla="*/ 121248 w 399"/>
              <a:gd name="T35" fmla="*/ 15750 h 561"/>
              <a:gd name="T36" fmla="*/ 126613 w 399"/>
              <a:gd name="T37" fmla="*/ 21119 h 561"/>
              <a:gd name="T38" fmla="*/ 126613 w 399"/>
              <a:gd name="T39" fmla="*/ 179330 h 561"/>
              <a:gd name="T40" fmla="*/ 42204 w 399"/>
              <a:gd name="T41" fmla="*/ 0 h 561"/>
              <a:gd name="T42" fmla="*/ 42204 w 399"/>
              <a:gd name="T43" fmla="*/ 0 h 561"/>
              <a:gd name="T44" fmla="*/ 16095 w 399"/>
              <a:gd name="T45" fmla="*/ 0 h 561"/>
              <a:gd name="T46" fmla="*/ 0 w 399"/>
              <a:gd name="T47" fmla="*/ 15750 h 561"/>
              <a:gd name="T48" fmla="*/ 0 w 399"/>
              <a:gd name="T49" fmla="*/ 184342 h 561"/>
              <a:gd name="T50" fmla="*/ 16095 w 399"/>
              <a:gd name="T51" fmla="*/ 200449 h 561"/>
              <a:gd name="T52" fmla="*/ 42204 w 399"/>
              <a:gd name="T53" fmla="*/ 200449 h 561"/>
              <a:gd name="T54" fmla="*/ 57942 w 399"/>
              <a:gd name="T55" fmla="*/ 184342 h 561"/>
              <a:gd name="T56" fmla="*/ 57942 w 399"/>
              <a:gd name="T57" fmla="*/ 15750 h 561"/>
              <a:gd name="T58" fmla="*/ 42204 w 399"/>
              <a:gd name="T59" fmla="*/ 0 h 561"/>
              <a:gd name="T60" fmla="*/ 42204 w 399"/>
              <a:gd name="T61" fmla="*/ 179330 h 561"/>
              <a:gd name="T62" fmla="*/ 42204 w 399"/>
              <a:gd name="T63" fmla="*/ 179330 h 561"/>
              <a:gd name="T64" fmla="*/ 37197 w 399"/>
              <a:gd name="T65" fmla="*/ 184342 h 561"/>
              <a:gd name="T66" fmla="*/ 21102 w 399"/>
              <a:gd name="T67" fmla="*/ 184342 h 561"/>
              <a:gd name="T68" fmla="*/ 16095 w 399"/>
              <a:gd name="T69" fmla="*/ 179330 h 561"/>
              <a:gd name="T70" fmla="*/ 16095 w 399"/>
              <a:gd name="T71" fmla="*/ 21119 h 561"/>
              <a:gd name="T72" fmla="*/ 21102 w 399"/>
              <a:gd name="T73" fmla="*/ 15750 h 561"/>
              <a:gd name="T74" fmla="*/ 37197 w 399"/>
              <a:gd name="T75" fmla="*/ 15750 h 561"/>
              <a:gd name="T76" fmla="*/ 42204 w 399"/>
              <a:gd name="T77" fmla="*/ 21119 h 561"/>
              <a:gd name="T78" fmla="*/ 42204 w 399"/>
              <a:gd name="T79" fmla="*/ 179330 h 5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99" h="561">
                <a:moveTo>
                  <a:pt x="354" y="0"/>
                </a:moveTo>
                <a:lnTo>
                  <a:pt x="354" y="0"/>
                </a:lnTo>
                <a:cubicBezTo>
                  <a:pt x="280" y="0"/>
                  <a:pt x="280" y="0"/>
                  <a:pt x="280" y="0"/>
                </a:cubicBezTo>
                <a:cubicBezTo>
                  <a:pt x="251" y="0"/>
                  <a:pt x="236" y="30"/>
                  <a:pt x="236" y="44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51" y="560"/>
                  <a:pt x="280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68" y="560"/>
                  <a:pt x="398" y="530"/>
                  <a:pt x="398" y="515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398" y="30"/>
                  <a:pt x="368" y="0"/>
                  <a:pt x="354" y="0"/>
                </a:cubicBezTo>
                <a:close/>
                <a:moveTo>
                  <a:pt x="354" y="501"/>
                </a:moveTo>
                <a:lnTo>
                  <a:pt x="354" y="501"/>
                </a:lnTo>
                <a:lnTo>
                  <a:pt x="339" y="515"/>
                </a:lnTo>
                <a:cubicBezTo>
                  <a:pt x="295" y="515"/>
                  <a:pt x="295" y="515"/>
                  <a:pt x="295" y="515"/>
                </a:cubicBezTo>
                <a:cubicBezTo>
                  <a:pt x="280" y="515"/>
                  <a:pt x="280" y="501"/>
                  <a:pt x="280" y="501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44"/>
                  <a:pt x="295" y="44"/>
                </a:cubicBezTo>
                <a:cubicBezTo>
                  <a:pt x="339" y="44"/>
                  <a:pt x="339" y="44"/>
                  <a:pt x="339" y="44"/>
                </a:cubicBezTo>
                <a:lnTo>
                  <a:pt x="354" y="59"/>
                </a:lnTo>
                <a:lnTo>
                  <a:pt x="354" y="501"/>
                </a:lnTo>
                <a:close/>
                <a:moveTo>
                  <a:pt x="118" y="0"/>
                </a:moveTo>
                <a:lnTo>
                  <a:pt x="118" y="0"/>
                </a:lnTo>
                <a:cubicBezTo>
                  <a:pt x="45" y="0"/>
                  <a:pt x="45" y="0"/>
                  <a:pt x="45" y="0"/>
                </a:cubicBezTo>
                <a:cubicBezTo>
                  <a:pt x="15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5" y="560"/>
                  <a:pt x="45" y="560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33" y="560"/>
                  <a:pt x="162" y="530"/>
                  <a:pt x="162" y="515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30"/>
                  <a:pt x="133" y="0"/>
                  <a:pt x="118" y="0"/>
                </a:cubicBezTo>
                <a:close/>
                <a:moveTo>
                  <a:pt x="118" y="501"/>
                </a:moveTo>
                <a:lnTo>
                  <a:pt x="118" y="501"/>
                </a:lnTo>
                <a:lnTo>
                  <a:pt x="104" y="515"/>
                </a:lnTo>
                <a:cubicBezTo>
                  <a:pt x="59" y="515"/>
                  <a:pt x="59" y="515"/>
                  <a:pt x="59" y="515"/>
                </a:cubicBezTo>
                <a:cubicBezTo>
                  <a:pt x="45" y="515"/>
                  <a:pt x="45" y="501"/>
                  <a:pt x="45" y="50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44"/>
                  <a:pt x="59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18" y="59"/>
                </a:lnTo>
                <a:lnTo>
                  <a:pt x="118" y="50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Freeform 125"/>
          <p:cNvSpPr>
            <a:spLocks noChangeArrowheads="1"/>
          </p:cNvSpPr>
          <p:nvPr/>
        </p:nvSpPr>
        <p:spPr bwMode="auto">
          <a:xfrm>
            <a:off x="5306821" y="3211000"/>
            <a:ext cx="231090" cy="292714"/>
          </a:xfrm>
          <a:custGeom>
            <a:avLst/>
            <a:gdLst>
              <a:gd name="T0" fmla="*/ 152838 w 443"/>
              <a:gd name="T1" fmla="*/ 89486 h 561"/>
              <a:gd name="T2" fmla="*/ 152838 w 443"/>
              <a:gd name="T3" fmla="*/ 89486 h 561"/>
              <a:gd name="T4" fmla="*/ 21118 w 443"/>
              <a:gd name="T5" fmla="*/ 5369 h 561"/>
              <a:gd name="T6" fmla="*/ 0 w 443"/>
              <a:gd name="T7" fmla="*/ 15750 h 561"/>
              <a:gd name="T8" fmla="*/ 0 w 443"/>
              <a:gd name="T9" fmla="*/ 184342 h 561"/>
              <a:gd name="T10" fmla="*/ 21118 w 443"/>
              <a:gd name="T11" fmla="*/ 195080 h 561"/>
              <a:gd name="T12" fmla="*/ 152838 w 443"/>
              <a:gd name="T13" fmla="*/ 110605 h 561"/>
              <a:gd name="T14" fmla="*/ 152838 w 443"/>
              <a:gd name="T15" fmla="*/ 89486 h 561"/>
              <a:gd name="T16" fmla="*/ 15749 w 443"/>
              <a:gd name="T17" fmla="*/ 179330 h 561"/>
              <a:gd name="T18" fmla="*/ 15749 w 443"/>
              <a:gd name="T19" fmla="*/ 179330 h 561"/>
              <a:gd name="T20" fmla="*/ 15749 w 443"/>
              <a:gd name="T21" fmla="*/ 21119 h 561"/>
              <a:gd name="T22" fmla="*/ 142458 w 443"/>
              <a:gd name="T23" fmla="*/ 100225 h 561"/>
              <a:gd name="T24" fmla="*/ 15749 w 443"/>
              <a:gd name="T25" fmla="*/ 179330 h 5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3" h="561">
                <a:moveTo>
                  <a:pt x="427" y="250"/>
                </a:moveTo>
                <a:lnTo>
                  <a:pt x="427" y="250"/>
                </a:lnTo>
                <a:cubicBezTo>
                  <a:pt x="59" y="15"/>
                  <a:pt x="59" y="15"/>
                  <a:pt x="59" y="15"/>
                </a:cubicBezTo>
                <a:cubicBezTo>
                  <a:pt x="30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30" y="560"/>
                  <a:pt x="59" y="545"/>
                </a:cubicBezTo>
                <a:cubicBezTo>
                  <a:pt x="427" y="309"/>
                  <a:pt x="427" y="309"/>
                  <a:pt x="427" y="309"/>
                </a:cubicBezTo>
                <a:cubicBezTo>
                  <a:pt x="442" y="294"/>
                  <a:pt x="442" y="265"/>
                  <a:pt x="427" y="250"/>
                </a:cubicBezTo>
                <a:close/>
                <a:moveTo>
                  <a:pt x="44" y="501"/>
                </a:moveTo>
                <a:lnTo>
                  <a:pt x="44" y="501"/>
                </a:lnTo>
                <a:cubicBezTo>
                  <a:pt x="44" y="486"/>
                  <a:pt x="44" y="88"/>
                  <a:pt x="44" y="59"/>
                </a:cubicBezTo>
                <a:cubicBezTo>
                  <a:pt x="398" y="280"/>
                  <a:pt x="398" y="280"/>
                  <a:pt x="398" y="280"/>
                </a:cubicBezTo>
                <a:lnTo>
                  <a:pt x="44" y="50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126"/>
          <p:cNvSpPr>
            <a:spLocks noChangeArrowheads="1"/>
          </p:cNvSpPr>
          <p:nvPr/>
        </p:nvSpPr>
        <p:spPr bwMode="auto">
          <a:xfrm>
            <a:off x="4785312" y="3211000"/>
            <a:ext cx="310046" cy="292714"/>
          </a:xfrm>
          <a:custGeom>
            <a:avLst/>
            <a:gdLst>
              <a:gd name="T0" fmla="*/ 180290 w 590"/>
              <a:gd name="T1" fmla="*/ 115974 h 561"/>
              <a:gd name="T2" fmla="*/ 180290 w 590"/>
              <a:gd name="T3" fmla="*/ 115974 h 561"/>
              <a:gd name="T4" fmla="*/ 180290 w 590"/>
              <a:gd name="T5" fmla="*/ 10738 h 561"/>
              <a:gd name="T6" fmla="*/ 175242 w 590"/>
              <a:gd name="T7" fmla="*/ 0 h 561"/>
              <a:gd name="T8" fmla="*/ 169833 w 590"/>
              <a:gd name="T9" fmla="*/ 10738 h 561"/>
              <a:gd name="T10" fmla="*/ 169833 w 590"/>
              <a:gd name="T11" fmla="*/ 115974 h 561"/>
              <a:gd name="T12" fmla="*/ 137741 w 590"/>
              <a:gd name="T13" fmla="*/ 147473 h 561"/>
              <a:gd name="T14" fmla="*/ 169833 w 590"/>
              <a:gd name="T15" fmla="*/ 184342 h 561"/>
              <a:gd name="T16" fmla="*/ 169833 w 590"/>
              <a:gd name="T17" fmla="*/ 189711 h 561"/>
              <a:gd name="T18" fmla="*/ 175242 w 590"/>
              <a:gd name="T19" fmla="*/ 200449 h 561"/>
              <a:gd name="T20" fmla="*/ 180290 w 590"/>
              <a:gd name="T21" fmla="*/ 189711 h 561"/>
              <a:gd name="T22" fmla="*/ 180290 w 590"/>
              <a:gd name="T23" fmla="*/ 184342 h 561"/>
              <a:gd name="T24" fmla="*/ 212381 w 590"/>
              <a:gd name="T25" fmla="*/ 147473 h 561"/>
              <a:gd name="T26" fmla="*/ 180290 w 590"/>
              <a:gd name="T27" fmla="*/ 115974 h 561"/>
              <a:gd name="T28" fmla="*/ 175242 w 590"/>
              <a:gd name="T29" fmla="*/ 168592 h 561"/>
              <a:gd name="T30" fmla="*/ 175242 w 590"/>
              <a:gd name="T31" fmla="*/ 168592 h 561"/>
              <a:gd name="T32" fmla="*/ 153968 w 590"/>
              <a:gd name="T33" fmla="*/ 147473 h 561"/>
              <a:gd name="T34" fmla="*/ 175242 w 590"/>
              <a:gd name="T35" fmla="*/ 126354 h 561"/>
              <a:gd name="T36" fmla="*/ 196516 w 590"/>
              <a:gd name="T37" fmla="*/ 147473 h 561"/>
              <a:gd name="T38" fmla="*/ 175242 w 590"/>
              <a:gd name="T39" fmla="*/ 168592 h 561"/>
              <a:gd name="T40" fmla="*/ 111419 w 590"/>
              <a:gd name="T41" fmla="*/ 15750 h 561"/>
              <a:gd name="T42" fmla="*/ 111419 w 590"/>
              <a:gd name="T43" fmla="*/ 15750 h 561"/>
              <a:gd name="T44" fmla="*/ 111419 w 590"/>
              <a:gd name="T45" fmla="*/ 10738 h 561"/>
              <a:gd name="T46" fmla="*/ 106010 w 590"/>
              <a:gd name="T47" fmla="*/ 0 h 561"/>
              <a:gd name="T48" fmla="*/ 95554 w 590"/>
              <a:gd name="T49" fmla="*/ 10738 h 561"/>
              <a:gd name="T50" fmla="*/ 95554 w 590"/>
              <a:gd name="T51" fmla="*/ 15750 h 561"/>
              <a:gd name="T52" fmla="*/ 68871 w 590"/>
              <a:gd name="T53" fmla="*/ 52618 h 561"/>
              <a:gd name="T54" fmla="*/ 95554 w 590"/>
              <a:gd name="T55" fmla="*/ 84117 h 561"/>
              <a:gd name="T56" fmla="*/ 95554 w 590"/>
              <a:gd name="T57" fmla="*/ 189711 h 561"/>
              <a:gd name="T58" fmla="*/ 106010 w 590"/>
              <a:gd name="T59" fmla="*/ 200449 h 561"/>
              <a:gd name="T60" fmla="*/ 111419 w 590"/>
              <a:gd name="T61" fmla="*/ 189711 h 561"/>
              <a:gd name="T62" fmla="*/ 111419 w 590"/>
              <a:gd name="T63" fmla="*/ 84117 h 561"/>
              <a:gd name="T64" fmla="*/ 137741 w 590"/>
              <a:gd name="T65" fmla="*/ 52618 h 561"/>
              <a:gd name="T66" fmla="*/ 111419 w 590"/>
              <a:gd name="T67" fmla="*/ 15750 h 561"/>
              <a:gd name="T68" fmla="*/ 106010 w 590"/>
              <a:gd name="T69" fmla="*/ 73737 h 561"/>
              <a:gd name="T70" fmla="*/ 106010 w 590"/>
              <a:gd name="T71" fmla="*/ 73737 h 561"/>
              <a:gd name="T72" fmla="*/ 84736 w 590"/>
              <a:gd name="T73" fmla="*/ 52618 h 561"/>
              <a:gd name="T74" fmla="*/ 106010 w 590"/>
              <a:gd name="T75" fmla="*/ 31499 h 561"/>
              <a:gd name="T76" fmla="*/ 127285 w 590"/>
              <a:gd name="T77" fmla="*/ 52618 h 561"/>
              <a:gd name="T78" fmla="*/ 106010 w 590"/>
              <a:gd name="T79" fmla="*/ 73737 h 561"/>
              <a:gd name="T80" fmla="*/ 42548 w 590"/>
              <a:gd name="T81" fmla="*/ 84117 h 561"/>
              <a:gd name="T82" fmla="*/ 42548 w 590"/>
              <a:gd name="T83" fmla="*/ 84117 h 561"/>
              <a:gd name="T84" fmla="*/ 42548 w 590"/>
              <a:gd name="T85" fmla="*/ 10738 h 561"/>
              <a:gd name="T86" fmla="*/ 31731 w 590"/>
              <a:gd name="T87" fmla="*/ 0 h 561"/>
              <a:gd name="T88" fmla="*/ 26322 w 590"/>
              <a:gd name="T89" fmla="*/ 10738 h 561"/>
              <a:gd name="T90" fmla="*/ 26322 w 590"/>
              <a:gd name="T91" fmla="*/ 84117 h 561"/>
              <a:gd name="T92" fmla="*/ 0 w 590"/>
              <a:gd name="T93" fmla="*/ 121343 h 561"/>
              <a:gd name="T94" fmla="*/ 26322 w 590"/>
              <a:gd name="T95" fmla="*/ 158212 h 561"/>
              <a:gd name="T96" fmla="*/ 26322 w 590"/>
              <a:gd name="T97" fmla="*/ 189711 h 561"/>
              <a:gd name="T98" fmla="*/ 31731 w 590"/>
              <a:gd name="T99" fmla="*/ 200449 h 561"/>
              <a:gd name="T100" fmla="*/ 42548 w 590"/>
              <a:gd name="T101" fmla="*/ 189711 h 561"/>
              <a:gd name="T102" fmla="*/ 42548 w 590"/>
              <a:gd name="T103" fmla="*/ 158212 h 561"/>
              <a:gd name="T104" fmla="*/ 68871 w 590"/>
              <a:gd name="T105" fmla="*/ 121343 h 561"/>
              <a:gd name="T106" fmla="*/ 42548 w 590"/>
              <a:gd name="T107" fmla="*/ 84117 h 561"/>
              <a:gd name="T108" fmla="*/ 31731 w 590"/>
              <a:gd name="T109" fmla="*/ 142104 h 561"/>
              <a:gd name="T110" fmla="*/ 31731 w 590"/>
              <a:gd name="T111" fmla="*/ 142104 h 561"/>
              <a:gd name="T112" fmla="*/ 10457 w 590"/>
              <a:gd name="T113" fmla="*/ 121343 h 561"/>
              <a:gd name="T114" fmla="*/ 31731 w 590"/>
              <a:gd name="T115" fmla="*/ 100225 h 561"/>
              <a:gd name="T116" fmla="*/ 53005 w 590"/>
              <a:gd name="T117" fmla="*/ 121343 h 561"/>
              <a:gd name="T118" fmla="*/ 31731 w 590"/>
              <a:gd name="T119" fmla="*/ 142104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90" h="561">
                <a:moveTo>
                  <a:pt x="500" y="324"/>
                </a:moveTo>
                <a:lnTo>
                  <a:pt x="500" y="324"/>
                </a:lnTo>
                <a:cubicBezTo>
                  <a:pt x="500" y="30"/>
                  <a:pt x="500" y="30"/>
                  <a:pt x="500" y="30"/>
                </a:cubicBezTo>
                <a:cubicBezTo>
                  <a:pt x="500" y="15"/>
                  <a:pt x="500" y="0"/>
                  <a:pt x="486" y="0"/>
                </a:cubicBezTo>
                <a:cubicBezTo>
                  <a:pt x="471" y="0"/>
                  <a:pt x="471" y="15"/>
                  <a:pt x="471" y="3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7" y="324"/>
                  <a:pt x="382" y="368"/>
                  <a:pt x="382" y="412"/>
                </a:cubicBezTo>
                <a:cubicBezTo>
                  <a:pt x="382" y="471"/>
                  <a:pt x="427" y="501"/>
                  <a:pt x="471" y="515"/>
                </a:cubicBezTo>
                <a:cubicBezTo>
                  <a:pt x="471" y="530"/>
                  <a:pt x="471" y="530"/>
                  <a:pt x="471" y="530"/>
                </a:cubicBezTo>
                <a:cubicBezTo>
                  <a:pt x="471" y="545"/>
                  <a:pt x="471" y="560"/>
                  <a:pt x="486" y="560"/>
                </a:cubicBezTo>
                <a:cubicBezTo>
                  <a:pt x="500" y="560"/>
                  <a:pt x="500" y="545"/>
                  <a:pt x="500" y="530"/>
                </a:cubicBezTo>
                <a:cubicBezTo>
                  <a:pt x="500" y="515"/>
                  <a:pt x="500" y="515"/>
                  <a:pt x="500" y="515"/>
                </a:cubicBezTo>
                <a:cubicBezTo>
                  <a:pt x="545" y="501"/>
                  <a:pt x="589" y="471"/>
                  <a:pt x="589" y="412"/>
                </a:cubicBezTo>
                <a:cubicBezTo>
                  <a:pt x="589" y="368"/>
                  <a:pt x="545" y="324"/>
                  <a:pt x="500" y="324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56" y="471"/>
                  <a:pt x="427" y="456"/>
                  <a:pt x="427" y="412"/>
                </a:cubicBezTo>
                <a:cubicBezTo>
                  <a:pt x="427" y="383"/>
                  <a:pt x="456" y="353"/>
                  <a:pt x="486" y="353"/>
                </a:cubicBezTo>
                <a:cubicBezTo>
                  <a:pt x="515" y="353"/>
                  <a:pt x="545" y="383"/>
                  <a:pt x="545" y="412"/>
                </a:cubicBezTo>
                <a:cubicBezTo>
                  <a:pt x="545" y="456"/>
                  <a:pt x="515" y="471"/>
                  <a:pt x="486" y="471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309" y="30"/>
                  <a:pt x="309" y="30"/>
                  <a:pt x="309" y="30"/>
                </a:cubicBezTo>
                <a:cubicBezTo>
                  <a:pt x="309" y="15"/>
                  <a:pt x="294" y="0"/>
                  <a:pt x="294" y="0"/>
                </a:cubicBezTo>
                <a:cubicBezTo>
                  <a:pt x="280" y="0"/>
                  <a:pt x="265" y="15"/>
                  <a:pt x="265" y="30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21" y="59"/>
                  <a:pt x="191" y="88"/>
                  <a:pt x="191" y="147"/>
                </a:cubicBezTo>
                <a:cubicBezTo>
                  <a:pt x="191" y="192"/>
                  <a:pt x="221" y="235"/>
                  <a:pt x="265" y="235"/>
                </a:cubicBezTo>
                <a:cubicBezTo>
                  <a:pt x="265" y="530"/>
                  <a:pt x="265" y="530"/>
                  <a:pt x="265" y="530"/>
                </a:cubicBezTo>
                <a:cubicBezTo>
                  <a:pt x="265" y="545"/>
                  <a:pt x="280" y="560"/>
                  <a:pt x="294" y="560"/>
                </a:cubicBezTo>
                <a:cubicBezTo>
                  <a:pt x="294" y="560"/>
                  <a:pt x="309" y="545"/>
                  <a:pt x="309" y="530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82" y="192"/>
                  <a:pt x="382" y="147"/>
                </a:cubicBezTo>
                <a:cubicBezTo>
                  <a:pt x="382" y="88"/>
                  <a:pt x="353" y="59"/>
                  <a:pt x="309" y="44"/>
                </a:cubicBezTo>
                <a:close/>
                <a:moveTo>
                  <a:pt x="294" y="206"/>
                </a:moveTo>
                <a:lnTo>
                  <a:pt x="294" y="206"/>
                </a:lnTo>
                <a:cubicBezTo>
                  <a:pt x="250" y="206"/>
                  <a:pt x="235" y="177"/>
                  <a:pt x="235" y="147"/>
                </a:cubicBezTo>
                <a:cubicBezTo>
                  <a:pt x="235" y="103"/>
                  <a:pt x="250" y="88"/>
                  <a:pt x="294" y="88"/>
                </a:cubicBezTo>
                <a:cubicBezTo>
                  <a:pt x="324" y="88"/>
                  <a:pt x="353" y="103"/>
                  <a:pt x="353" y="147"/>
                </a:cubicBezTo>
                <a:cubicBezTo>
                  <a:pt x="353" y="177"/>
                  <a:pt x="324" y="206"/>
                  <a:pt x="294" y="206"/>
                </a:cubicBezTo>
                <a:close/>
                <a:moveTo>
                  <a:pt x="118" y="235"/>
                </a:moveTo>
                <a:lnTo>
                  <a:pt x="118" y="235"/>
                </a:lnTo>
                <a:cubicBezTo>
                  <a:pt x="118" y="30"/>
                  <a:pt x="118" y="30"/>
                  <a:pt x="118" y="30"/>
                </a:cubicBezTo>
                <a:cubicBezTo>
                  <a:pt x="118" y="15"/>
                  <a:pt x="103" y="0"/>
                  <a:pt x="88" y="0"/>
                </a:cubicBezTo>
                <a:cubicBezTo>
                  <a:pt x="88" y="0"/>
                  <a:pt x="73" y="15"/>
                  <a:pt x="73" y="30"/>
                </a:cubicBezTo>
                <a:cubicBezTo>
                  <a:pt x="73" y="235"/>
                  <a:pt x="73" y="235"/>
                  <a:pt x="73" y="235"/>
                </a:cubicBezTo>
                <a:cubicBezTo>
                  <a:pt x="29" y="250"/>
                  <a:pt x="0" y="294"/>
                  <a:pt x="0" y="339"/>
                </a:cubicBezTo>
                <a:cubicBezTo>
                  <a:pt x="0" y="383"/>
                  <a:pt x="29" y="427"/>
                  <a:pt x="73" y="442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73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62" y="427"/>
                  <a:pt x="191" y="383"/>
                  <a:pt x="191" y="339"/>
                </a:cubicBezTo>
                <a:cubicBezTo>
                  <a:pt x="191" y="294"/>
                  <a:pt x="162" y="250"/>
                  <a:pt x="118" y="235"/>
                </a:cubicBezTo>
                <a:close/>
                <a:moveTo>
                  <a:pt x="88" y="397"/>
                </a:moveTo>
                <a:lnTo>
                  <a:pt x="88" y="397"/>
                </a:lnTo>
                <a:cubicBezTo>
                  <a:pt x="59" y="397"/>
                  <a:pt x="29" y="368"/>
                  <a:pt x="29" y="339"/>
                </a:cubicBezTo>
                <a:cubicBezTo>
                  <a:pt x="29" y="309"/>
                  <a:pt x="59" y="280"/>
                  <a:pt x="88" y="280"/>
                </a:cubicBezTo>
                <a:cubicBezTo>
                  <a:pt x="132" y="280"/>
                  <a:pt x="147" y="309"/>
                  <a:pt x="147" y="339"/>
                </a:cubicBezTo>
                <a:cubicBezTo>
                  <a:pt x="147" y="368"/>
                  <a:pt x="132" y="397"/>
                  <a:pt x="88" y="397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8" name="Freeform 127"/>
          <p:cNvSpPr>
            <a:spLocks noChangeArrowheads="1"/>
          </p:cNvSpPr>
          <p:nvPr/>
        </p:nvSpPr>
        <p:spPr bwMode="auto">
          <a:xfrm>
            <a:off x="4261052" y="3234109"/>
            <a:ext cx="310046" cy="246496"/>
          </a:xfrm>
          <a:custGeom>
            <a:avLst/>
            <a:gdLst>
              <a:gd name="T0" fmla="*/ 180650 w 590"/>
              <a:gd name="T1" fmla="*/ 84551 h 472"/>
              <a:gd name="T2" fmla="*/ 180650 w 590"/>
              <a:gd name="T3" fmla="*/ 84551 h 472"/>
              <a:gd name="T4" fmla="*/ 212381 w 590"/>
              <a:gd name="T5" fmla="*/ 53023 h 472"/>
              <a:gd name="T6" fmla="*/ 212381 w 590"/>
              <a:gd name="T7" fmla="*/ 42275 h 472"/>
              <a:gd name="T8" fmla="*/ 201925 w 590"/>
              <a:gd name="T9" fmla="*/ 47649 h 472"/>
              <a:gd name="T10" fmla="*/ 169833 w 590"/>
              <a:gd name="T11" fmla="*/ 73803 h 472"/>
              <a:gd name="T12" fmla="*/ 143511 w 590"/>
              <a:gd name="T13" fmla="*/ 47649 h 472"/>
              <a:gd name="T14" fmla="*/ 133054 w 590"/>
              <a:gd name="T15" fmla="*/ 42275 h 472"/>
              <a:gd name="T16" fmla="*/ 133054 w 590"/>
              <a:gd name="T17" fmla="*/ 53023 h 472"/>
              <a:gd name="T18" fmla="*/ 159376 w 590"/>
              <a:gd name="T19" fmla="*/ 84551 h 472"/>
              <a:gd name="T20" fmla="*/ 133054 w 590"/>
              <a:gd name="T21" fmla="*/ 116078 h 472"/>
              <a:gd name="T22" fmla="*/ 133054 w 590"/>
              <a:gd name="T23" fmla="*/ 126467 h 472"/>
              <a:gd name="T24" fmla="*/ 143511 w 590"/>
              <a:gd name="T25" fmla="*/ 121452 h 472"/>
              <a:gd name="T26" fmla="*/ 169833 w 590"/>
              <a:gd name="T27" fmla="*/ 94940 h 472"/>
              <a:gd name="T28" fmla="*/ 201925 w 590"/>
              <a:gd name="T29" fmla="*/ 121452 h 472"/>
              <a:gd name="T30" fmla="*/ 212381 w 590"/>
              <a:gd name="T31" fmla="*/ 126467 h 472"/>
              <a:gd name="T32" fmla="*/ 212381 w 590"/>
              <a:gd name="T33" fmla="*/ 116078 h 472"/>
              <a:gd name="T34" fmla="*/ 180650 w 590"/>
              <a:gd name="T35" fmla="*/ 84551 h 472"/>
              <a:gd name="T36" fmla="*/ 100962 w 590"/>
              <a:gd name="T37" fmla="*/ 0 h 472"/>
              <a:gd name="T38" fmla="*/ 100962 w 590"/>
              <a:gd name="T39" fmla="*/ 0 h 472"/>
              <a:gd name="T40" fmla="*/ 37140 w 590"/>
              <a:gd name="T41" fmla="*/ 42275 h 472"/>
              <a:gd name="T42" fmla="*/ 15866 w 590"/>
              <a:gd name="T43" fmla="*/ 42275 h 472"/>
              <a:gd name="T44" fmla="*/ 0 w 590"/>
              <a:gd name="T45" fmla="*/ 58039 h 472"/>
              <a:gd name="T46" fmla="*/ 0 w 590"/>
              <a:gd name="T47" fmla="*/ 110704 h 472"/>
              <a:gd name="T48" fmla="*/ 15866 w 590"/>
              <a:gd name="T49" fmla="*/ 126467 h 472"/>
              <a:gd name="T50" fmla="*/ 37140 w 590"/>
              <a:gd name="T51" fmla="*/ 126467 h 472"/>
              <a:gd name="T52" fmla="*/ 100962 w 590"/>
              <a:gd name="T53" fmla="*/ 168743 h 472"/>
              <a:gd name="T54" fmla="*/ 116828 w 590"/>
              <a:gd name="T55" fmla="*/ 152979 h 472"/>
              <a:gd name="T56" fmla="*/ 116828 w 590"/>
              <a:gd name="T57" fmla="*/ 15764 h 472"/>
              <a:gd name="T58" fmla="*/ 100962 w 590"/>
              <a:gd name="T59" fmla="*/ 0 h 472"/>
              <a:gd name="T60" fmla="*/ 37140 w 590"/>
              <a:gd name="T61" fmla="*/ 105688 h 472"/>
              <a:gd name="T62" fmla="*/ 37140 w 590"/>
              <a:gd name="T63" fmla="*/ 105688 h 472"/>
              <a:gd name="T64" fmla="*/ 32092 w 590"/>
              <a:gd name="T65" fmla="*/ 110704 h 472"/>
              <a:gd name="T66" fmla="*/ 21274 w 590"/>
              <a:gd name="T67" fmla="*/ 110704 h 472"/>
              <a:gd name="T68" fmla="*/ 15866 w 590"/>
              <a:gd name="T69" fmla="*/ 105688 h 472"/>
              <a:gd name="T70" fmla="*/ 15866 w 590"/>
              <a:gd name="T71" fmla="*/ 63413 h 472"/>
              <a:gd name="T72" fmla="*/ 21274 w 590"/>
              <a:gd name="T73" fmla="*/ 58039 h 472"/>
              <a:gd name="T74" fmla="*/ 32092 w 590"/>
              <a:gd name="T75" fmla="*/ 58039 h 472"/>
              <a:gd name="T76" fmla="*/ 37140 w 590"/>
              <a:gd name="T77" fmla="*/ 63413 h 472"/>
              <a:gd name="T78" fmla="*/ 37140 w 590"/>
              <a:gd name="T79" fmla="*/ 105688 h 472"/>
              <a:gd name="T80" fmla="*/ 100962 w 590"/>
              <a:gd name="T81" fmla="*/ 152979 h 472"/>
              <a:gd name="T82" fmla="*/ 100962 w 590"/>
              <a:gd name="T83" fmla="*/ 152979 h 472"/>
              <a:gd name="T84" fmla="*/ 53366 w 590"/>
              <a:gd name="T85" fmla="*/ 121452 h 472"/>
              <a:gd name="T86" fmla="*/ 53366 w 590"/>
              <a:gd name="T87" fmla="*/ 42275 h 472"/>
              <a:gd name="T88" fmla="*/ 100962 w 590"/>
              <a:gd name="T89" fmla="*/ 15764 h 472"/>
              <a:gd name="T90" fmla="*/ 100962 w 590"/>
              <a:gd name="T91" fmla="*/ 152979 h 4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90" h="472">
                <a:moveTo>
                  <a:pt x="501" y="236"/>
                </a:moveTo>
                <a:lnTo>
                  <a:pt x="501" y="236"/>
                </a:lnTo>
                <a:cubicBezTo>
                  <a:pt x="589" y="148"/>
                  <a:pt x="589" y="148"/>
                  <a:pt x="589" y="148"/>
                </a:cubicBezTo>
                <a:cubicBezTo>
                  <a:pt x="589" y="148"/>
                  <a:pt x="589" y="133"/>
                  <a:pt x="589" y="118"/>
                </a:cubicBezTo>
                <a:cubicBezTo>
                  <a:pt x="574" y="118"/>
                  <a:pt x="560" y="118"/>
                  <a:pt x="560" y="133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83" y="118"/>
                  <a:pt x="369" y="118"/>
                  <a:pt x="369" y="118"/>
                </a:cubicBezTo>
                <a:cubicBezTo>
                  <a:pt x="354" y="133"/>
                  <a:pt x="354" y="148"/>
                  <a:pt x="369" y="148"/>
                </a:cubicBezTo>
                <a:cubicBezTo>
                  <a:pt x="442" y="236"/>
                  <a:pt x="442" y="236"/>
                  <a:pt x="442" y="236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54" y="324"/>
                  <a:pt x="354" y="339"/>
                  <a:pt x="369" y="353"/>
                </a:cubicBezTo>
                <a:cubicBezTo>
                  <a:pt x="369" y="353"/>
                  <a:pt x="383" y="353"/>
                  <a:pt x="398" y="339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60" y="339"/>
                  <a:pt x="560" y="339"/>
                  <a:pt x="560" y="339"/>
                </a:cubicBezTo>
                <a:cubicBezTo>
                  <a:pt x="560" y="353"/>
                  <a:pt x="574" y="353"/>
                  <a:pt x="589" y="353"/>
                </a:cubicBezTo>
                <a:cubicBezTo>
                  <a:pt x="589" y="339"/>
                  <a:pt x="589" y="324"/>
                  <a:pt x="589" y="324"/>
                </a:cubicBezTo>
                <a:lnTo>
                  <a:pt x="501" y="236"/>
                </a:lnTo>
                <a:close/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lnTo>
                  <a:pt x="280" y="427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Freeform 128"/>
          <p:cNvSpPr>
            <a:spLocks noChangeArrowheads="1"/>
          </p:cNvSpPr>
          <p:nvPr/>
        </p:nvSpPr>
        <p:spPr bwMode="auto">
          <a:xfrm>
            <a:off x="3687072" y="3211000"/>
            <a:ext cx="315822" cy="292714"/>
          </a:xfrm>
          <a:custGeom>
            <a:avLst/>
            <a:gdLst>
              <a:gd name="T0" fmla="*/ 132032 w 604"/>
              <a:gd name="T1" fmla="*/ 0 h 561"/>
              <a:gd name="T2" fmla="*/ 132032 w 604"/>
              <a:gd name="T3" fmla="*/ 0 h 561"/>
              <a:gd name="T4" fmla="*/ 132032 w 604"/>
              <a:gd name="T5" fmla="*/ 15750 h 561"/>
              <a:gd name="T6" fmla="*/ 200560 w 604"/>
              <a:gd name="T7" fmla="*/ 100225 h 561"/>
              <a:gd name="T8" fmla="*/ 132032 w 604"/>
              <a:gd name="T9" fmla="*/ 184342 h 561"/>
              <a:gd name="T10" fmla="*/ 132032 w 604"/>
              <a:gd name="T11" fmla="*/ 200449 h 561"/>
              <a:gd name="T12" fmla="*/ 216346 w 604"/>
              <a:gd name="T13" fmla="*/ 100225 h 561"/>
              <a:gd name="T14" fmla="*/ 132032 w 604"/>
              <a:gd name="T15" fmla="*/ 0 h 561"/>
              <a:gd name="T16" fmla="*/ 174369 w 604"/>
              <a:gd name="T17" fmla="*/ 100225 h 561"/>
              <a:gd name="T18" fmla="*/ 174369 w 604"/>
              <a:gd name="T19" fmla="*/ 100225 h 561"/>
              <a:gd name="T20" fmla="*/ 132032 w 604"/>
              <a:gd name="T21" fmla="*/ 52618 h 561"/>
              <a:gd name="T22" fmla="*/ 132032 w 604"/>
              <a:gd name="T23" fmla="*/ 63356 h 561"/>
              <a:gd name="T24" fmla="*/ 158223 w 604"/>
              <a:gd name="T25" fmla="*/ 100225 h 561"/>
              <a:gd name="T26" fmla="*/ 132032 w 604"/>
              <a:gd name="T27" fmla="*/ 137093 h 561"/>
              <a:gd name="T28" fmla="*/ 132032 w 604"/>
              <a:gd name="T29" fmla="*/ 147473 h 561"/>
              <a:gd name="T30" fmla="*/ 174369 w 604"/>
              <a:gd name="T31" fmla="*/ 100225 h 561"/>
              <a:gd name="T32" fmla="*/ 95078 w 604"/>
              <a:gd name="T33" fmla="*/ 15750 h 561"/>
              <a:gd name="T34" fmla="*/ 95078 w 604"/>
              <a:gd name="T35" fmla="*/ 15750 h 561"/>
              <a:gd name="T36" fmla="*/ 31573 w 604"/>
              <a:gd name="T37" fmla="*/ 57987 h 561"/>
              <a:gd name="T38" fmla="*/ 10405 w 604"/>
              <a:gd name="T39" fmla="*/ 57987 h 561"/>
              <a:gd name="T40" fmla="*/ 0 w 604"/>
              <a:gd name="T41" fmla="*/ 73737 h 561"/>
              <a:gd name="T42" fmla="*/ 0 w 604"/>
              <a:gd name="T43" fmla="*/ 126354 h 561"/>
              <a:gd name="T44" fmla="*/ 10405 w 604"/>
              <a:gd name="T45" fmla="*/ 142104 h 561"/>
              <a:gd name="T46" fmla="*/ 31573 w 604"/>
              <a:gd name="T47" fmla="*/ 142104 h 561"/>
              <a:gd name="T48" fmla="*/ 95078 w 604"/>
              <a:gd name="T49" fmla="*/ 184342 h 561"/>
              <a:gd name="T50" fmla="*/ 110864 w 604"/>
              <a:gd name="T51" fmla="*/ 168592 h 561"/>
              <a:gd name="T52" fmla="*/ 110864 w 604"/>
              <a:gd name="T53" fmla="*/ 31499 h 561"/>
              <a:gd name="T54" fmla="*/ 95078 w 604"/>
              <a:gd name="T55" fmla="*/ 15750 h 561"/>
              <a:gd name="T56" fmla="*/ 31573 w 604"/>
              <a:gd name="T57" fmla="*/ 121343 h 561"/>
              <a:gd name="T58" fmla="*/ 31573 w 604"/>
              <a:gd name="T59" fmla="*/ 121343 h 561"/>
              <a:gd name="T60" fmla="*/ 26191 w 604"/>
              <a:gd name="T61" fmla="*/ 126354 h 561"/>
              <a:gd name="T62" fmla="*/ 21168 w 604"/>
              <a:gd name="T63" fmla="*/ 126354 h 561"/>
              <a:gd name="T64" fmla="*/ 10405 w 604"/>
              <a:gd name="T65" fmla="*/ 121343 h 561"/>
              <a:gd name="T66" fmla="*/ 10405 w 604"/>
              <a:gd name="T67" fmla="*/ 79106 h 561"/>
              <a:gd name="T68" fmla="*/ 21168 w 604"/>
              <a:gd name="T69" fmla="*/ 73737 h 561"/>
              <a:gd name="T70" fmla="*/ 26191 w 604"/>
              <a:gd name="T71" fmla="*/ 73737 h 561"/>
              <a:gd name="T72" fmla="*/ 31573 w 604"/>
              <a:gd name="T73" fmla="*/ 79106 h 561"/>
              <a:gd name="T74" fmla="*/ 31573 w 604"/>
              <a:gd name="T75" fmla="*/ 121343 h 561"/>
              <a:gd name="T76" fmla="*/ 95078 w 604"/>
              <a:gd name="T77" fmla="*/ 168592 h 561"/>
              <a:gd name="T78" fmla="*/ 95078 w 604"/>
              <a:gd name="T79" fmla="*/ 168592 h 561"/>
              <a:gd name="T80" fmla="*/ 47359 w 604"/>
              <a:gd name="T81" fmla="*/ 137093 h 561"/>
              <a:gd name="T82" fmla="*/ 47359 w 604"/>
              <a:gd name="T83" fmla="*/ 57987 h 561"/>
              <a:gd name="T84" fmla="*/ 95078 w 604"/>
              <a:gd name="T85" fmla="*/ 31499 h 561"/>
              <a:gd name="T86" fmla="*/ 95078 w 604"/>
              <a:gd name="T87" fmla="*/ 168592 h 5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4" h="561">
                <a:moveTo>
                  <a:pt x="368" y="0"/>
                </a:moveTo>
                <a:lnTo>
                  <a:pt x="368" y="0"/>
                </a:lnTo>
                <a:cubicBezTo>
                  <a:pt x="368" y="44"/>
                  <a:pt x="368" y="44"/>
                  <a:pt x="368" y="44"/>
                </a:cubicBezTo>
                <a:cubicBezTo>
                  <a:pt x="486" y="74"/>
                  <a:pt x="559" y="162"/>
                  <a:pt x="559" y="280"/>
                </a:cubicBezTo>
                <a:cubicBezTo>
                  <a:pt x="559" y="397"/>
                  <a:pt x="486" y="486"/>
                  <a:pt x="368" y="51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500" y="530"/>
                  <a:pt x="603" y="427"/>
                  <a:pt x="603" y="280"/>
                </a:cubicBezTo>
                <a:cubicBezTo>
                  <a:pt x="603" y="133"/>
                  <a:pt x="500" y="30"/>
                  <a:pt x="368" y="0"/>
                </a:cubicBezTo>
                <a:close/>
                <a:moveTo>
                  <a:pt x="486" y="280"/>
                </a:moveTo>
                <a:lnTo>
                  <a:pt x="486" y="280"/>
                </a:lnTo>
                <a:cubicBezTo>
                  <a:pt x="486" y="206"/>
                  <a:pt x="441" y="147"/>
                  <a:pt x="368" y="14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412" y="192"/>
                  <a:pt x="441" y="235"/>
                  <a:pt x="441" y="280"/>
                </a:cubicBezTo>
                <a:cubicBezTo>
                  <a:pt x="441" y="324"/>
                  <a:pt x="412" y="368"/>
                  <a:pt x="368" y="383"/>
                </a:cubicBezTo>
                <a:cubicBezTo>
                  <a:pt x="368" y="412"/>
                  <a:pt x="368" y="412"/>
                  <a:pt x="368" y="412"/>
                </a:cubicBezTo>
                <a:cubicBezTo>
                  <a:pt x="441" y="412"/>
                  <a:pt x="486" y="353"/>
                  <a:pt x="486" y="280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88" y="162"/>
                  <a:pt x="88" y="162"/>
                  <a:pt x="88" y="162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15" y="162"/>
                  <a:pt x="0" y="177"/>
                  <a:pt x="0" y="20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83"/>
                  <a:pt x="15" y="397"/>
                  <a:pt x="29" y="397"/>
                </a:cubicBezTo>
                <a:cubicBezTo>
                  <a:pt x="88" y="397"/>
                  <a:pt x="88" y="397"/>
                  <a:pt x="88" y="397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294" y="515"/>
                  <a:pt x="309" y="501"/>
                  <a:pt x="309" y="471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59"/>
                  <a:pt x="294" y="44"/>
                  <a:pt x="265" y="44"/>
                </a:cubicBezTo>
                <a:close/>
                <a:moveTo>
                  <a:pt x="88" y="339"/>
                </a:moveTo>
                <a:lnTo>
                  <a:pt x="88" y="339"/>
                </a:lnTo>
                <a:cubicBezTo>
                  <a:pt x="88" y="353"/>
                  <a:pt x="88" y="353"/>
                  <a:pt x="7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4" y="353"/>
                  <a:pt x="29" y="353"/>
                  <a:pt x="29" y="339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9" y="206"/>
                  <a:pt x="44" y="206"/>
                  <a:pt x="59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88" y="206"/>
                  <a:pt x="88" y="206"/>
                  <a:pt x="88" y="221"/>
                </a:cubicBezTo>
                <a:lnTo>
                  <a:pt x="88" y="339"/>
                </a:lnTo>
                <a:close/>
                <a:moveTo>
                  <a:pt x="265" y="471"/>
                </a:moveTo>
                <a:lnTo>
                  <a:pt x="265" y="471"/>
                </a:lnTo>
                <a:cubicBezTo>
                  <a:pt x="132" y="383"/>
                  <a:pt x="132" y="383"/>
                  <a:pt x="132" y="383"/>
                </a:cubicBezTo>
                <a:cubicBezTo>
                  <a:pt x="132" y="353"/>
                  <a:pt x="132" y="192"/>
                  <a:pt x="132" y="162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103"/>
                  <a:pt x="265" y="456"/>
                  <a:pt x="265" y="471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Freeform 129"/>
          <p:cNvSpPr>
            <a:spLocks noChangeArrowheads="1"/>
          </p:cNvSpPr>
          <p:nvPr/>
        </p:nvSpPr>
        <p:spPr bwMode="auto">
          <a:xfrm>
            <a:off x="3165771" y="3234109"/>
            <a:ext cx="263827" cy="246496"/>
          </a:xfrm>
          <a:custGeom>
            <a:avLst/>
            <a:gdLst>
              <a:gd name="T0" fmla="*/ 100972 w 502"/>
              <a:gd name="T1" fmla="*/ 0 h 472"/>
              <a:gd name="T2" fmla="*/ 100972 w 502"/>
              <a:gd name="T3" fmla="*/ 0 h 472"/>
              <a:gd name="T4" fmla="*/ 37143 w 502"/>
              <a:gd name="T5" fmla="*/ 42275 h 472"/>
              <a:gd name="T6" fmla="*/ 15867 w 502"/>
              <a:gd name="T7" fmla="*/ 42275 h 472"/>
              <a:gd name="T8" fmla="*/ 0 w 502"/>
              <a:gd name="T9" fmla="*/ 58039 h 472"/>
              <a:gd name="T10" fmla="*/ 0 w 502"/>
              <a:gd name="T11" fmla="*/ 110704 h 472"/>
              <a:gd name="T12" fmla="*/ 15867 w 502"/>
              <a:gd name="T13" fmla="*/ 126467 h 472"/>
              <a:gd name="T14" fmla="*/ 37143 w 502"/>
              <a:gd name="T15" fmla="*/ 126467 h 472"/>
              <a:gd name="T16" fmla="*/ 100972 w 502"/>
              <a:gd name="T17" fmla="*/ 168743 h 472"/>
              <a:gd name="T18" fmla="*/ 116839 w 502"/>
              <a:gd name="T19" fmla="*/ 152979 h 472"/>
              <a:gd name="T20" fmla="*/ 116839 w 502"/>
              <a:gd name="T21" fmla="*/ 15764 h 472"/>
              <a:gd name="T22" fmla="*/ 100972 w 502"/>
              <a:gd name="T23" fmla="*/ 0 h 472"/>
              <a:gd name="T24" fmla="*/ 37143 w 502"/>
              <a:gd name="T25" fmla="*/ 105688 h 472"/>
              <a:gd name="T26" fmla="*/ 37143 w 502"/>
              <a:gd name="T27" fmla="*/ 105688 h 472"/>
              <a:gd name="T28" fmla="*/ 32095 w 502"/>
              <a:gd name="T29" fmla="*/ 110704 h 472"/>
              <a:gd name="T30" fmla="*/ 21276 w 502"/>
              <a:gd name="T31" fmla="*/ 110704 h 472"/>
              <a:gd name="T32" fmla="*/ 15867 w 502"/>
              <a:gd name="T33" fmla="*/ 105688 h 472"/>
              <a:gd name="T34" fmla="*/ 15867 w 502"/>
              <a:gd name="T35" fmla="*/ 63413 h 472"/>
              <a:gd name="T36" fmla="*/ 21276 w 502"/>
              <a:gd name="T37" fmla="*/ 58039 h 472"/>
              <a:gd name="T38" fmla="*/ 32095 w 502"/>
              <a:gd name="T39" fmla="*/ 58039 h 472"/>
              <a:gd name="T40" fmla="*/ 37143 w 502"/>
              <a:gd name="T41" fmla="*/ 63413 h 472"/>
              <a:gd name="T42" fmla="*/ 37143 w 502"/>
              <a:gd name="T43" fmla="*/ 105688 h 472"/>
              <a:gd name="T44" fmla="*/ 100972 w 502"/>
              <a:gd name="T45" fmla="*/ 152979 h 472"/>
              <a:gd name="T46" fmla="*/ 100972 w 502"/>
              <a:gd name="T47" fmla="*/ 152979 h 472"/>
              <a:gd name="T48" fmla="*/ 53371 w 502"/>
              <a:gd name="T49" fmla="*/ 121452 h 472"/>
              <a:gd name="T50" fmla="*/ 53371 w 502"/>
              <a:gd name="T51" fmla="*/ 42275 h 472"/>
              <a:gd name="T52" fmla="*/ 100972 w 502"/>
              <a:gd name="T53" fmla="*/ 15764 h 472"/>
              <a:gd name="T54" fmla="*/ 100972 w 502"/>
              <a:gd name="T55" fmla="*/ 152979 h 472"/>
              <a:gd name="T56" fmla="*/ 138115 w 502"/>
              <a:gd name="T57" fmla="*/ 36901 h 472"/>
              <a:gd name="T58" fmla="*/ 138115 w 502"/>
              <a:gd name="T59" fmla="*/ 36901 h 472"/>
              <a:gd name="T60" fmla="*/ 138115 w 502"/>
              <a:gd name="T61" fmla="*/ 47649 h 472"/>
              <a:gd name="T62" fmla="*/ 164800 w 502"/>
              <a:gd name="T63" fmla="*/ 84551 h 472"/>
              <a:gd name="T64" fmla="*/ 138115 w 502"/>
              <a:gd name="T65" fmla="*/ 121452 h 472"/>
              <a:gd name="T66" fmla="*/ 138115 w 502"/>
              <a:gd name="T67" fmla="*/ 131841 h 472"/>
              <a:gd name="T68" fmla="*/ 180667 w 502"/>
              <a:gd name="T69" fmla="*/ 84551 h 472"/>
              <a:gd name="T70" fmla="*/ 138115 w 502"/>
              <a:gd name="T71" fmla="*/ 36901 h 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1" name="Freeform 130"/>
          <p:cNvSpPr>
            <a:spLocks noChangeArrowheads="1"/>
          </p:cNvSpPr>
          <p:nvPr/>
        </p:nvSpPr>
        <p:spPr bwMode="auto">
          <a:xfrm>
            <a:off x="2720913" y="3234109"/>
            <a:ext cx="171391" cy="246496"/>
          </a:xfrm>
          <a:custGeom>
            <a:avLst/>
            <a:gdLst>
              <a:gd name="T0" fmla="*/ 101319 w 325"/>
              <a:gd name="T1" fmla="*/ 0 h 472"/>
              <a:gd name="T2" fmla="*/ 101319 w 325"/>
              <a:gd name="T3" fmla="*/ 0 h 472"/>
              <a:gd name="T4" fmla="*/ 37271 w 325"/>
              <a:gd name="T5" fmla="*/ 42275 h 472"/>
              <a:gd name="T6" fmla="*/ 15922 w 325"/>
              <a:gd name="T7" fmla="*/ 42275 h 472"/>
              <a:gd name="T8" fmla="*/ 0 w 325"/>
              <a:gd name="T9" fmla="*/ 58039 h 472"/>
              <a:gd name="T10" fmla="*/ 0 w 325"/>
              <a:gd name="T11" fmla="*/ 110704 h 472"/>
              <a:gd name="T12" fmla="*/ 15922 w 325"/>
              <a:gd name="T13" fmla="*/ 126467 h 472"/>
              <a:gd name="T14" fmla="*/ 37271 w 325"/>
              <a:gd name="T15" fmla="*/ 126467 h 472"/>
              <a:gd name="T16" fmla="*/ 101319 w 325"/>
              <a:gd name="T17" fmla="*/ 168743 h 472"/>
              <a:gd name="T18" fmla="*/ 117240 w 325"/>
              <a:gd name="T19" fmla="*/ 152979 h 472"/>
              <a:gd name="T20" fmla="*/ 117240 w 325"/>
              <a:gd name="T21" fmla="*/ 15764 h 472"/>
              <a:gd name="T22" fmla="*/ 101319 w 325"/>
              <a:gd name="T23" fmla="*/ 0 h 472"/>
              <a:gd name="T24" fmla="*/ 37271 w 325"/>
              <a:gd name="T25" fmla="*/ 105688 h 472"/>
              <a:gd name="T26" fmla="*/ 37271 w 325"/>
              <a:gd name="T27" fmla="*/ 105688 h 472"/>
              <a:gd name="T28" fmla="*/ 31843 w 325"/>
              <a:gd name="T29" fmla="*/ 110704 h 472"/>
              <a:gd name="T30" fmla="*/ 21349 w 325"/>
              <a:gd name="T31" fmla="*/ 110704 h 472"/>
              <a:gd name="T32" fmla="*/ 15922 w 325"/>
              <a:gd name="T33" fmla="*/ 105688 h 472"/>
              <a:gd name="T34" fmla="*/ 15922 w 325"/>
              <a:gd name="T35" fmla="*/ 63413 h 472"/>
              <a:gd name="T36" fmla="*/ 21349 w 325"/>
              <a:gd name="T37" fmla="*/ 58039 h 472"/>
              <a:gd name="T38" fmla="*/ 31843 w 325"/>
              <a:gd name="T39" fmla="*/ 58039 h 472"/>
              <a:gd name="T40" fmla="*/ 37271 w 325"/>
              <a:gd name="T41" fmla="*/ 63413 h 472"/>
              <a:gd name="T42" fmla="*/ 37271 w 325"/>
              <a:gd name="T43" fmla="*/ 105688 h 472"/>
              <a:gd name="T44" fmla="*/ 101319 w 325"/>
              <a:gd name="T45" fmla="*/ 152979 h 472"/>
              <a:gd name="T46" fmla="*/ 101319 w 325"/>
              <a:gd name="T47" fmla="*/ 152979 h 472"/>
              <a:gd name="T48" fmla="*/ 53192 w 325"/>
              <a:gd name="T49" fmla="*/ 121452 h 472"/>
              <a:gd name="T50" fmla="*/ 53192 w 325"/>
              <a:gd name="T51" fmla="*/ 42275 h 472"/>
              <a:gd name="T52" fmla="*/ 101319 w 325"/>
              <a:gd name="T53" fmla="*/ 15764 h 472"/>
              <a:gd name="T54" fmla="*/ 101319 w 325"/>
              <a:gd name="T55" fmla="*/ 152979 h 4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5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4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4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8" y="309"/>
                  <a:pt x="88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88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7" y="339"/>
                  <a:pt x="147" y="339"/>
                  <a:pt x="147" y="339"/>
                </a:cubicBezTo>
                <a:cubicBezTo>
                  <a:pt x="147" y="309"/>
                  <a:pt x="147" y="148"/>
                  <a:pt x="147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2" name="Freeform 131"/>
          <p:cNvSpPr>
            <a:spLocks noChangeArrowheads="1"/>
          </p:cNvSpPr>
          <p:nvPr/>
        </p:nvSpPr>
        <p:spPr bwMode="auto">
          <a:xfrm>
            <a:off x="2161868" y="3195595"/>
            <a:ext cx="248422" cy="323525"/>
          </a:xfrm>
          <a:custGeom>
            <a:avLst/>
            <a:gdLst>
              <a:gd name="T0" fmla="*/ 132899 w 472"/>
              <a:gd name="T1" fmla="*/ 158122 h 619"/>
              <a:gd name="T2" fmla="*/ 132899 w 472"/>
              <a:gd name="T3" fmla="*/ 158122 h 619"/>
              <a:gd name="T4" fmla="*/ 85229 w 472"/>
              <a:gd name="T5" fmla="*/ 110793 h 619"/>
              <a:gd name="T6" fmla="*/ 37559 w 472"/>
              <a:gd name="T7" fmla="*/ 158122 h 619"/>
              <a:gd name="T8" fmla="*/ 85229 w 472"/>
              <a:gd name="T9" fmla="*/ 211188 h 619"/>
              <a:gd name="T10" fmla="*/ 132899 w 472"/>
              <a:gd name="T11" fmla="*/ 158122 h 619"/>
              <a:gd name="T12" fmla="*/ 85229 w 472"/>
              <a:gd name="T13" fmla="*/ 195053 h 619"/>
              <a:gd name="T14" fmla="*/ 85229 w 472"/>
              <a:gd name="T15" fmla="*/ 195053 h 619"/>
              <a:gd name="T16" fmla="*/ 48032 w 472"/>
              <a:gd name="T17" fmla="*/ 158122 h 619"/>
              <a:gd name="T18" fmla="*/ 85229 w 472"/>
              <a:gd name="T19" fmla="*/ 126570 h 619"/>
              <a:gd name="T20" fmla="*/ 122426 w 472"/>
              <a:gd name="T21" fmla="*/ 158122 h 619"/>
              <a:gd name="T22" fmla="*/ 85229 w 472"/>
              <a:gd name="T23" fmla="*/ 195053 h 619"/>
              <a:gd name="T24" fmla="*/ 143734 w 472"/>
              <a:gd name="T25" fmla="*/ 0 h 619"/>
              <a:gd name="T26" fmla="*/ 143734 w 472"/>
              <a:gd name="T27" fmla="*/ 0 h 619"/>
              <a:gd name="T28" fmla="*/ 26724 w 472"/>
              <a:gd name="T29" fmla="*/ 0 h 619"/>
              <a:gd name="T30" fmla="*/ 0 w 472"/>
              <a:gd name="T31" fmla="*/ 26174 h 619"/>
              <a:gd name="T32" fmla="*/ 0 w 472"/>
              <a:gd name="T33" fmla="*/ 195053 h 619"/>
              <a:gd name="T34" fmla="*/ 26724 w 472"/>
              <a:gd name="T35" fmla="*/ 221586 h 619"/>
              <a:gd name="T36" fmla="*/ 143734 w 472"/>
              <a:gd name="T37" fmla="*/ 221586 h 619"/>
              <a:gd name="T38" fmla="*/ 170097 w 472"/>
              <a:gd name="T39" fmla="*/ 195053 h 619"/>
              <a:gd name="T40" fmla="*/ 170097 w 472"/>
              <a:gd name="T41" fmla="*/ 26174 h 619"/>
              <a:gd name="T42" fmla="*/ 143734 w 472"/>
              <a:gd name="T43" fmla="*/ 0 h 619"/>
              <a:gd name="T44" fmla="*/ 154207 w 472"/>
              <a:gd name="T45" fmla="*/ 195053 h 619"/>
              <a:gd name="T46" fmla="*/ 154207 w 472"/>
              <a:gd name="T47" fmla="*/ 195053 h 619"/>
              <a:gd name="T48" fmla="*/ 143734 w 472"/>
              <a:gd name="T49" fmla="*/ 211188 h 619"/>
              <a:gd name="T50" fmla="*/ 85229 w 472"/>
              <a:gd name="T51" fmla="*/ 211188 h 619"/>
              <a:gd name="T52" fmla="*/ 26724 w 472"/>
              <a:gd name="T53" fmla="*/ 211188 h 619"/>
              <a:gd name="T54" fmla="*/ 16251 w 472"/>
              <a:gd name="T55" fmla="*/ 195053 h 619"/>
              <a:gd name="T56" fmla="*/ 16251 w 472"/>
              <a:gd name="T57" fmla="*/ 26174 h 619"/>
              <a:gd name="T58" fmla="*/ 26724 w 472"/>
              <a:gd name="T59" fmla="*/ 10398 h 619"/>
              <a:gd name="T60" fmla="*/ 143734 w 472"/>
              <a:gd name="T61" fmla="*/ 10398 h 619"/>
              <a:gd name="T62" fmla="*/ 154207 w 472"/>
              <a:gd name="T63" fmla="*/ 26174 h 619"/>
              <a:gd name="T64" fmla="*/ 154207 w 472"/>
              <a:gd name="T65" fmla="*/ 195053 h 619"/>
              <a:gd name="T66" fmla="*/ 85229 w 472"/>
              <a:gd name="T67" fmla="*/ 26174 h 619"/>
              <a:gd name="T68" fmla="*/ 85229 w 472"/>
              <a:gd name="T69" fmla="*/ 26174 h 619"/>
              <a:gd name="T70" fmla="*/ 48032 w 472"/>
              <a:gd name="T71" fmla="*/ 63106 h 619"/>
              <a:gd name="T72" fmla="*/ 85229 w 472"/>
              <a:gd name="T73" fmla="*/ 94658 h 619"/>
              <a:gd name="T74" fmla="*/ 122426 w 472"/>
              <a:gd name="T75" fmla="*/ 63106 h 619"/>
              <a:gd name="T76" fmla="*/ 85229 w 472"/>
              <a:gd name="T77" fmla="*/ 26174 h 619"/>
              <a:gd name="T78" fmla="*/ 85229 w 472"/>
              <a:gd name="T79" fmla="*/ 84260 h 619"/>
              <a:gd name="T80" fmla="*/ 85229 w 472"/>
              <a:gd name="T81" fmla="*/ 84260 h 619"/>
              <a:gd name="T82" fmla="*/ 63922 w 472"/>
              <a:gd name="T83" fmla="*/ 63106 h 619"/>
              <a:gd name="T84" fmla="*/ 85229 w 472"/>
              <a:gd name="T85" fmla="*/ 41951 h 619"/>
              <a:gd name="T86" fmla="*/ 106536 w 472"/>
              <a:gd name="T87" fmla="*/ 63106 h 619"/>
              <a:gd name="T88" fmla="*/ 85229 w 472"/>
              <a:gd name="T89" fmla="*/ 84260 h 6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2" h="619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3" name="Freeform 132"/>
          <p:cNvSpPr>
            <a:spLocks noChangeArrowheads="1"/>
          </p:cNvSpPr>
          <p:nvPr/>
        </p:nvSpPr>
        <p:spPr bwMode="auto">
          <a:xfrm>
            <a:off x="6902216" y="5554736"/>
            <a:ext cx="323525" cy="333154"/>
          </a:xfrm>
          <a:custGeom>
            <a:avLst/>
            <a:gdLst>
              <a:gd name="T0" fmla="*/ 190073 w 619"/>
              <a:gd name="T1" fmla="*/ 185652 h 634"/>
              <a:gd name="T2" fmla="*/ 190073 w 619"/>
              <a:gd name="T3" fmla="*/ 201874 h 634"/>
              <a:gd name="T4" fmla="*/ 190073 w 619"/>
              <a:gd name="T5" fmla="*/ 185652 h 634"/>
              <a:gd name="T6" fmla="*/ 31559 w 619"/>
              <a:gd name="T7" fmla="*/ 42538 h 634"/>
              <a:gd name="T8" fmla="*/ 31559 w 619"/>
              <a:gd name="T9" fmla="*/ 31723 h 634"/>
              <a:gd name="T10" fmla="*/ 31559 w 619"/>
              <a:gd name="T11" fmla="*/ 42538 h 634"/>
              <a:gd name="T12" fmla="*/ 31559 w 619"/>
              <a:gd name="T13" fmla="*/ 185652 h 634"/>
              <a:gd name="T14" fmla="*/ 31559 w 619"/>
              <a:gd name="T15" fmla="*/ 201874 h 634"/>
              <a:gd name="T16" fmla="*/ 31559 w 619"/>
              <a:gd name="T17" fmla="*/ 185652 h 634"/>
              <a:gd name="T18" fmla="*/ 110816 w 619"/>
              <a:gd name="T19" fmla="*/ 31723 h 634"/>
              <a:gd name="T20" fmla="*/ 110816 w 619"/>
              <a:gd name="T21" fmla="*/ 201874 h 634"/>
              <a:gd name="T22" fmla="*/ 110816 w 619"/>
              <a:gd name="T23" fmla="*/ 31723 h 634"/>
              <a:gd name="T24" fmla="*/ 110816 w 619"/>
              <a:gd name="T25" fmla="*/ 185652 h 634"/>
              <a:gd name="T26" fmla="*/ 110816 w 619"/>
              <a:gd name="T27" fmla="*/ 42538 h 634"/>
              <a:gd name="T28" fmla="*/ 110816 w 619"/>
              <a:gd name="T29" fmla="*/ 185652 h 634"/>
              <a:gd name="T30" fmla="*/ 110816 w 619"/>
              <a:gd name="T31" fmla="*/ 74261 h 634"/>
              <a:gd name="T32" fmla="*/ 110816 w 619"/>
              <a:gd name="T33" fmla="*/ 159336 h 634"/>
              <a:gd name="T34" fmla="*/ 110816 w 619"/>
              <a:gd name="T35" fmla="*/ 74261 h 634"/>
              <a:gd name="T36" fmla="*/ 110816 w 619"/>
              <a:gd name="T37" fmla="*/ 143475 h 634"/>
              <a:gd name="T38" fmla="*/ 110816 w 619"/>
              <a:gd name="T39" fmla="*/ 84715 h 634"/>
              <a:gd name="T40" fmla="*/ 110816 w 619"/>
              <a:gd name="T41" fmla="*/ 143475 h 634"/>
              <a:gd name="T42" fmla="*/ 195452 w 619"/>
              <a:gd name="T43" fmla="*/ 0 h 634"/>
              <a:gd name="T44" fmla="*/ 0 w 619"/>
              <a:gd name="T45" fmla="*/ 31723 h 634"/>
              <a:gd name="T46" fmla="*/ 26539 w 619"/>
              <a:gd name="T47" fmla="*/ 228190 h 634"/>
              <a:gd name="T48" fmla="*/ 221632 w 619"/>
              <a:gd name="T49" fmla="*/ 201874 h 634"/>
              <a:gd name="T50" fmla="*/ 195452 w 619"/>
              <a:gd name="T51" fmla="*/ 0 h 634"/>
              <a:gd name="T52" fmla="*/ 211232 w 619"/>
              <a:gd name="T53" fmla="*/ 201874 h 634"/>
              <a:gd name="T54" fmla="*/ 26539 w 619"/>
              <a:gd name="T55" fmla="*/ 212328 h 634"/>
              <a:gd name="T56" fmla="*/ 10400 w 619"/>
              <a:gd name="T57" fmla="*/ 31723 h 634"/>
              <a:gd name="T58" fmla="*/ 195452 w 619"/>
              <a:gd name="T59" fmla="*/ 15862 h 634"/>
              <a:gd name="T60" fmla="*/ 211232 w 619"/>
              <a:gd name="T61" fmla="*/ 201874 h 634"/>
              <a:gd name="T62" fmla="*/ 190073 w 619"/>
              <a:gd name="T63" fmla="*/ 31723 h 634"/>
              <a:gd name="T64" fmla="*/ 190073 w 619"/>
              <a:gd name="T65" fmla="*/ 42538 h 634"/>
              <a:gd name="T66" fmla="*/ 190073 w 619"/>
              <a:gd name="T67" fmla="*/ 31723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19" h="634">
                <a:moveTo>
                  <a:pt x="530" y="515"/>
                </a:moveTo>
                <a:lnTo>
                  <a:pt x="530" y="515"/>
                </a:lnTo>
                <a:cubicBezTo>
                  <a:pt x="515" y="515"/>
                  <a:pt x="500" y="530"/>
                  <a:pt x="500" y="530"/>
                </a:cubicBezTo>
                <a:cubicBezTo>
                  <a:pt x="500" y="545"/>
                  <a:pt x="515" y="560"/>
                  <a:pt x="530" y="560"/>
                </a:cubicBezTo>
                <a:cubicBezTo>
                  <a:pt x="530" y="560"/>
                  <a:pt x="545" y="545"/>
                  <a:pt x="545" y="530"/>
                </a:cubicBezTo>
                <a:lnTo>
                  <a:pt x="530" y="515"/>
                </a:lnTo>
                <a:close/>
                <a:moveTo>
                  <a:pt x="88" y="118"/>
                </a:moveTo>
                <a:lnTo>
                  <a:pt x="88" y="118"/>
                </a:lnTo>
                <a:cubicBezTo>
                  <a:pt x="103" y="118"/>
                  <a:pt x="118" y="118"/>
                  <a:pt x="118" y="103"/>
                </a:cubicBezTo>
                <a:cubicBezTo>
                  <a:pt x="118" y="88"/>
                  <a:pt x="103" y="88"/>
                  <a:pt x="88" y="88"/>
                </a:cubicBezTo>
                <a:cubicBezTo>
                  <a:pt x="88" y="88"/>
                  <a:pt x="74" y="88"/>
                  <a:pt x="74" y="103"/>
                </a:cubicBezTo>
                <a:cubicBezTo>
                  <a:pt x="74" y="118"/>
                  <a:pt x="88" y="118"/>
                  <a:pt x="88" y="118"/>
                </a:cubicBezTo>
                <a:close/>
                <a:moveTo>
                  <a:pt x="88" y="515"/>
                </a:moveTo>
                <a:lnTo>
                  <a:pt x="88" y="515"/>
                </a:lnTo>
                <a:lnTo>
                  <a:pt x="74" y="530"/>
                </a:lnTo>
                <a:cubicBezTo>
                  <a:pt x="74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530"/>
                  <a:pt x="103" y="515"/>
                  <a:pt x="88" y="515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177" y="88"/>
                  <a:pt x="74" y="192"/>
                  <a:pt x="74" y="324"/>
                </a:cubicBezTo>
                <a:cubicBezTo>
                  <a:pt x="74" y="456"/>
                  <a:pt x="177" y="560"/>
                  <a:pt x="309" y="560"/>
                </a:cubicBezTo>
                <a:cubicBezTo>
                  <a:pt x="441" y="560"/>
                  <a:pt x="545" y="456"/>
                  <a:pt x="545" y="324"/>
                </a:cubicBezTo>
                <a:cubicBezTo>
                  <a:pt x="545" y="192"/>
                  <a:pt x="441" y="88"/>
                  <a:pt x="309" y="88"/>
                </a:cubicBezTo>
                <a:close/>
                <a:moveTo>
                  <a:pt x="309" y="515"/>
                </a:moveTo>
                <a:lnTo>
                  <a:pt x="309" y="515"/>
                </a:lnTo>
                <a:cubicBezTo>
                  <a:pt x="206" y="515"/>
                  <a:pt x="118" y="427"/>
                  <a:pt x="118" y="324"/>
                </a:cubicBezTo>
                <a:cubicBezTo>
                  <a:pt x="118" y="206"/>
                  <a:pt x="206" y="118"/>
                  <a:pt x="309" y="118"/>
                </a:cubicBezTo>
                <a:cubicBezTo>
                  <a:pt x="412" y="118"/>
                  <a:pt x="500" y="206"/>
                  <a:pt x="500" y="324"/>
                </a:cubicBezTo>
                <a:cubicBezTo>
                  <a:pt x="500" y="427"/>
                  <a:pt x="412" y="515"/>
                  <a:pt x="309" y="515"/>
                </a:cubicBezTo>
                <a:close/>
                <a:moveTo>
                  <a:pt x="309" y="206"/>
                </a:moveTo>
                <a:lnTo>
                  <a:pt x="309" y="206"/>
                </a:lnTo>
                <a:cubicBezTo>
                  <a:pt x="250" y="206"/>
                  <a:pt x="191" y="251"/>
                  <a:pt x="191" y="324"/>
                </a:cubicBezTo>
                <a:cubicBezTo>
                  <a:pt x="191" y="383"/>
                  <a:pt x="250" y="442"/>
                  <a:pt x="309" y="442"/>
                </a:cubicBezTo>
                <a:cubicBezTo>
                  <a:pt x="368" y="442"/>
                  <a:pt x="427" y="383"/>
                  <a:pt x="427" y="324"/>
                </a:cubicBezTo>
                <a:cubicBezTo>
                  <a:pt x="427" y="251"/>
                  <a:pt x="368" y="206"/>
                  <a:pt x="309" y="206"/>
                </a:cubicBezTo>
                <a:close/>
                <a:moveTo>
                  <a:pt x="309" y="398"/>
                </a:moveTo>
                <a:lnTo>
                  <a:pt x="309" y="398"/>
                </a:lnTo>
                <a:cubicBezTo>
                  <a:pt x="265" y="398"/>
                  <a:pt x="236" y="368"/>
                  <a:pt x="236" y="324"/>
                </a:cubicBezTo>
                <a:cubicBezTo>
                  <a:pt x="236" y="280"/>
                  <a:pt x="265" y="235"/>
                  <a:pt x="309" y="235"/>
                </a:cubicBezTo>
                <a:cubicBezTo>
                  <a:pt x="353" y="235"/>
                  <a:pt x="383" y="280"/>
                  <a:pt x="383" y="324"/>
                </a:cubicBezTo>
                <a:cubicBezTo>
                  <a:pt x="383" y="368"/>
                  <a:pt x="353" y="398"/>
                  <a:pt x="309" y="398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8"/>
                  <a:pt x="618" y="88"/>
                  <a:pt x="618" y="88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59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8"/>
                </a:cubicBezTo>
                <a:lnTo>
                  <a:pt x="589" y="560"/>
                </a:lnTo>
                <a:close/>
                <a:moveTo>
                  <a:pt x="530" y="88"/>
                </a:moveTo>
                <a:lnTo>
                  <a:pt x="530" y="88"/>
                </a:lnTo>
                <a:cubicBezTo>
                  <a:pt x="515" y="88"/>
                  <a:pt x="500" y="88"/>
                  <a:pt x="500" y="103"/>
                </a:cubicBezTo>
                <a:cubicBezTo>
                  <a:pt x="500" y="118"/>
                  <a:pt x="515" y="118"/>
                  <a:pt x="530" y="118"/>
                </a:cubicBezTo>
                <a:cubicBezTo>
                  <a:pt x="530" y="118"/>
                  <a:pt x="545" y="118"/>
                  <a:pt x="545" y="103"/>
                </a:cubicBezTo>
                <a:cubicBezTo>
                  <a:pt x="545" y="88"/>
                  <a:pt x="530" y="88"/>
                  <a:pt x="530" y="88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4" name="Freeform 133"/>
          <p:cNvSpPr>
            <a:spLocks noChangeArrowheads="1"/>
          </p:cNvSpPr>
          <p:nvPr/>
        </p:nvSpPr>
        <p:spPr bwMode="auto">
          <a:xfrm>
            <a:off x="6402493" y="5554736"/>
            <a:ext cx="223387" cy="333154"/>
          </a:xfrm>
          <a:custGeom>
            <a:avLst/>
            <a:gdLst>
              <a:gd name="T0" fmla="*/ 147907 w 428"/>
              <a:gd name="T1" fmla="*/ 52992 h 634"/>
              <a:gd name="T2" fmla="*/ 147907 w 428"/>
              <a:gd name="T3" fmla="*/ 52992 h 634"/>
              <a:gd name="T4" fmla="*/ 79146 w 428"/>
              <a:gd name="T5" fmla="*/ 0 h 634"/>
              <a:gd name="T6" fmla="*/ 10744 w 428"/>
              <a:gd name="T7" fmla="*/ 52992 h 634"/>
              <a:gd name="T8" fmla="*/ 0 w 428"/>
              <a:gd name="T9" fmla="*/ 63807 h 634"/>
              <a:gd name="T10" fmla="*/ 0 w 428"/>
              <a:gd name="T11" fmla="*/ 79668 h 634"/>
              <a:gd name="T12" fmla="*/ 16116 w 428"/>
              <a:gd name="T13" fmla="*/ 95530 h 634"/>
              <a:gd name="T14" fmla="*/ 16116 w 428"/>
              <a:gd name="T15" fmla="*/ 95530 h 634"/>
              <a:gd name="T16" fmla="*/ 37245 w 428"/>
              <a:gd name="T17" fmla="*/ 116798 h 634"/>
              <a:gd name="T18" fmla="*/ 47631 w 428"/>
              <a:gd name="T19" fmla="*/ 212328 h 634"/>
              <a:gd name="T20" fmla="*/ 63389 w 428"/>
              <a:gd name="T21" fmla="*/ 228190 h 634"/>
              <a:gd name="T22" fmla="*/ 89890 w 428"/>
              <a:gd name="T23" fmla="*/ 228190 h 634"/>
              <a:gd name="T24" fmla="*/ 105648 w 428"/>
              <a:gd name="T25" fmla="*/ 212328 h 634"/>
              <a:gd name="T26" fmla="*/ 121406 w 428"/>
              <a:gd name="T27" fmla="*/ 116798 h 634"/>
              <a:gd name="T28" fmla="*/ 142535 w 428"/>
              <a:gd name="T29" fmla="*/ 95530 h 634"/>
              <a:gd name="T30" fmla="*/ 142535 w 428"/>
              <a:gd name="T31" fmla="*/ 95530 h 634"/>
              <a:gd name="T32" fmla="*/ 152921 w 428"/>
              <a:gd name="T33" fmla="*/ 79668 h 634"/>
              <a:gd name="T34" fmla="*/ 152921 w 428"/>
              <a:gd name="T35" fmla="*/ 63807 h 634"/>
              <a:gd name="T36" fmla="*/ 147907 w 428"/>
              <a:gd name="T37" fmla="*/ 52992 h 634"/>
              <a:gd name="T38" fmla="*/ 79146 w 428"/>
              <a:gd name="T39" fmla="*/ 15862 h 634"/>
              <a:gd name="T40" fmla="*/ 79146 w 428"/>
              <a:gd name="T41" fmla="*/ 15862 h 634"/>
              <a:gd name="T42" fmla="*/ 131791 w 428"/>
              <a:gd name="T43" fmla="*/ 52992 h 634"/>
              <a:gd name="T44" fmla="*/ 21130 w 428"/>
              <a:gd name="T45" fmla="*/ 52992 h 634"/>
              <a:gd name="T46" fmla="*/ 79146 w 428"/>
              <a:gd name="T47" fmla="*/ 15862 h 634"/>
              <a:gd name="T48" fmla="*/ 89890 w 428"/>
              <a:gd name="T49" fmla="*/ 201874 h 634"/>
              <a:gd name="T50" fmla="*/ 89890 w 428"/>
              <a:gd name="T51" fmla="*/ 201874 h 634"/>
              <a:gd name="T52" fmla="*/ 84518 w 428"/>
              <a:gd name="T53" fmla="*/ 212328 h 634"/>
              <a:gd name="T54" fmla="*/ 68761 w 428"/>
              <a:gd name="T55" fmla="*/ 212328 h 634"/>
              <a:gd name="T56" fmla="*/ 63389 w 428"/>
              <a:gd name="T57" fmla="*/ 201874 h 634"/>
              <a:gd name="T58" fmla="*/ 47631 w 428"/>
              <a:gd name="T59" fmla="*/ 122206 h 634"/>
              <a:gd name="T60" fmla="*/ 79146 w 428"/>
              <a:gd name="T61" fmla="*/ 127253 h 634"/>
              <a:gd name="T62" fmla="*/ 105648 w 428"/>
              <a:gd name="T63" fmla="*/ 122206 h 634"/>
              <a:gd name="T64" fmla="*/ 89890 w 428"/>
              <a:gd name="T65" fmla="*/ 201874 h 634"/>
              <a:gd name="T66" fmla="*/ 79146 w 428"/>
              <a:gd name="T67" fmla="*/ 116798 h 634"/>
              <a:gd name="T68" fmla="*/ 79146 w 428"/>
              <a:gd name="T69" fmla="*/ 116798 h 634"/>
              <a:gd name="T70" fmla="*/ 31873 w 428"/>
              <a:gd name="T71" fmla="*/ 95530 h 634"/>
              <a:gd name="T72" fmla="*/ 121406 w 428"/>
              <a:gd name="T73" fmla="*/ 95530 h 634"/>
              <a:gd name="T74" fmla="*/ 79146 w 428"/>
              <a:gd name="T75" fmla="*/ 116798 h 634"/>
              <a:gd name="T76" fmla="*/ 131791 w 428"/>
              <a:gd name="T77" fmla="*/ 79668 h 634"/>
              <a:gd name="T78" fmla="*/ 131791 w 428"/>
              <a:gd name="T79" fmla="*/ 79668 h 634"/>
              <a:gd name="T80" fmla="*/ 21130 w 428"/>
              <a:gd name="T81" fmla="*/ 79668 h 634"/>
              <a:gd name="T82" fmla="*/ 16116 w 428"/>
              <a:gd name="T83" fmla="*/ 74261 h 634"/>
              <a:gd name="T84" fmla="*/ 21130 w 428"/>
              <a:gd name="T85" fmla="*/ 63807 h 634"/>
              <a:gd name="T86" fmla="*/ 131791 w 428"/>
              <a:gd name="T87" fmla="*/ 63807 h 634"/>
              <a:gd name="T88" fmla="*/ 142535 w 428"/>
              <a:gd name="T89" fmla="*/ 74261 h 634"/>
              <a:gd name="T90" fmla="*/ 131791 w 428"/>
              <a:gd name="T91" fmla="*/ 79668 h 6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28" h="634">
                <a:moveTo>
                  <a:pt x="413" y="147"/>
                </a:moveTo>
                <a:lnTo>
                  <a:pt x="413" y="147"/>
                </a:lnTo>
                <a:cubicBezTo>
                  <a:pt x="383" y="59"/>
                  <a:pt x="309" y="0"/>
                  <a:pt x="221" y="0"/>
                </a:cubicBezTo>
                <a:cubicBezTo>
                  <a:pt x="118" y="0"/>
                  <a:pt x="45" y="59"/>
                  <a:pt x="30" y="147"/>
                </a:cubicBezTo>
                <a:cubicBezTo>
                  <a:pt x="15" y="147"/>
                  <a:pt x="0" y="162"/>
                  <a:pt x="0" y="177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5"/>
                  <a:pt x="15" y="265"/>
                  <a:pt x="45" y="265"/>
                </a:cubicBezTo>
                <a:cubicBezTo>
                  <a:pt x="59" y="280"/>
                  <a:pt x="74" y="309"/>
                  <a:pt x="104" y="324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133" y="618"/>
                  <a:pt x="163" y="633"/>
                  <a:pt x="177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80" y="633"/>
                  <a:pt x="295" y="618"/>
                  <a:pt x="295" y="589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54" y="309"/>
                  <a:pt x="383" y="280"/>
                  <a:pt x="398" y="265"/>
                </a:cubicBezTo>
                <a:cubicBezTo>
                  <a:pt x="413" y="265"/>
                  <a:pt x="427" y="235"/>
                  <a:pt x="427" y="221"/>
                </a:cubicBezTo>
                <a:cubicBezTo>
                  <a:pt x="427" y="177"/>
                  <a:pt x="427" y="177"/>
                  <a:pt x="427" y="177"/>
                </a:cubicBezTo>
                <a:cubicBezTo>
                  <a:pt x="427" y="162"/>
                  <a:pt x="427" y="147"/>
                  <a:pt x="413" y="147"/>
                </a:cubicBezTo>
                <a:close/>
                <a:moveTo>
                  <a:pt x="221" y="44"/>
                </a:moveTo>
                <a:lnTo>
                  <a:pt x="221" y="44"/>
                </a:lnTo>
                <a:cubicBezTo>
                  <a:pt x="280" y="44"/>
                  <a:pt x="354" y="88"/>
                  <a:pt x="368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89" y="88"/>
                  <a:pt x="148" y="44"/>
                  <a:pt x="221" y="44"/>
                </a:cubicBezTo>
                <a:close/>
                <a:moveTo>
                  <a:pt x="251" y="560"/>
                </a:moveTo>
                <a:lnTo>
                  <a:pt x="251" y="560"/>
                </a:lnTo>
                <a:cubicBezTo>
                  <a:pt x="251" y="574"/>
                  <a:pt x="251" y="589"/>
                  <a:pt x="236" y="589"/>
                </a:cubicBezTo>
                <a:cubicBezTo>
                  <a:pt x="192" y="589"/>
                  <a:pt x="192" y="589"/>
                  <a:pt x="192" y="589"/>
                </a:cubicBezTo>
                <a:cubicBezTo>
                  <a:pt x="177" y="589"/>
                  <a:pt x="177" y="574"/>
                  <a:pt x="177" y="560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63" y="353"/>
                  <a:pt x="192" y="353"/>
                  <a:pt x="221" y="353"/>
                </a:cubicBezTo>
                <a:cubicBezTo>
                  <a:pt x="251" y="353"/>
                  <a:pt x="266" y="353"/>
                  <a:pt x="295" y="339"/>
                </a:cubicBezTo>
                <a:lnTo>
                  <a:pt x="251" y="560"/>
                </a:lnTo>
                <a:close/>
                <a:moveTo>
                  <a:pt x="221" y="324"/>
                </a:moveTo>
                <a:lnTo>
                  <a:pt x="221" y="324"/>
                </a:lnTo>
                <a:cubicBezTo>
                  <a:pt x="163" y="324"/>
                  <a:pt x="118" y="294"/>
                  <a:pt x="89" y="265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09" y="294"/>
                  <a:pt x="266" y="324"/>
                  <a:pt x="221" y="324"/>
                </a:cubicBezTo>
                <a:close/>
                <a:moveTo>
                  <a:pt x="368" y="221"/>
                </a:moveTo>
                <a:lnTo>
                  <a:pt x="368" y="221"/>
                </a:lnTo>
                <a:cubicBezTo>
                  <a:pt x="59" y="221"/>
                  <a:pt x="59" y="221"/>
                  <a:pt x="59" y="221"/>
                </a:cubicBezTo>
                <a:cubicBezTo>
                  <a:pt x="45" y="221"/>
                  <a:pt x="45" y="206"/>
                  <a:pt x="45" y="206"/>
                </a:cubicBezTo>
                <a:cubicBezTo>
                  <a:pt x="45" y="192"/>
                  <a:pt x="45" y="177"/>
                  <a:pt x="59" y="17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383" y="177"/>
                  <a:pt x="398" y="192"/>
                  <a:pt x="398" y="206"/>
                </a:cubicBezTo>
                <a:cubicBezTo>
                  <a:pt x="398" y="206"/>
                  <a:pt x="383" y="221"/>
                  <a:pt x="368" y="221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Freeform 134"/>
          <p:cNvSpPr>
            <a:spLocks noChangeArrowheads="1"/>
          </p:cNvSpPr>
          <p:nvPr/>
        </p:nvSpPr>
        <p:spPr bwMode="auto">
          <a:xfrm>
            <a:off x="5834472" y="5554736"/>
            <a:ext cx="333154" cy="333154"/>
          </a:xfrm>
          <a:custGeom>
            <a:avLst/>
            <a:gdLst>
              <a:gd name="T0" fmla="*/ 212011 w 634"/>
              <a:gd name="T1" fmla="*/ 105984 h 634"/>
              <a:gd name="T2" fmla="*/ 111414 w 634"/>
              <a:gd name="T3" fmla="*/ 0 h 634"/>
              <a:gd name="T4" fmla="*/ 15865 w 634"/>
              <a:gd name="T5" fmla="*/ 105984 h 634"/>
              <a:gd name="T6" fmla="*/ 0 w 634"/>
              <a:gd name="T7" fmla="*/ 169790 h 634"/>
              <a:gd name="T8" fmla="*/ 58411 w 634"/>
              <a:gd name="T9" fmla="*/ 201874 h 634"/>
              <a:gd name="T10" fmla="*/ 84732 w 634"/>
              <a:gd name="T11" fmla="*/ 127253 h 634"/>
              <a:gd name="T12" fmla="*/ 26321 w 634"/>
              <a:gd name="T13" fmla="*/ 100937 h 634"/>
              <a:gd name="T14" fmla="*/ 196146 w 634"/>
              <a:gd name="T15" fmla="*/ 100937 h 634"/>
              <a:gd name="T16" fmla="*/ 143144 w 634"/>
              <a:gd name="T17" fmla="*/ 127253 h 634"/>
              <a:gd name="T18" fmla="*/ 169825 w 634"/>
              <a:gd name="T19" fmla="*/ 201874 h 634"/>
              <a:gd name="T20" fmla="*/ 185690 w 634"/>
              <a:gd name="T21" fmla="*/ 222782 h 634"/>
              <a:gd name="T22" fmla="*/ 196146 w 634"/>
              <a:gd name="T23" fmla="*/ 222782 h 634"/>
              <a:gd name="T24" fmla="*/ 228236 w 634"/>
              <a:gd name="T25" fmla="*/ 169790 h 634"/>
              <a:gd name="T26" fmla="*/ 212011 w 634"/>
              <a:gd name="T27" fmla="*/ 105984 h 634"/>
              <a:gd name="T28" fmla="*/ 47594 w 634"/>
              <a:gd name="T29" fmla="*/ 116798 h 634"/>
              <a:gd name="T30" fmla="*/ 68868 w 634"/>
              <a:gd name="T31" fmla="*/ 127253 h 634"/>
              <a:gd name="T32" fmla="*/ 58411 w 634"/>
              <a:gd name="T33" fmla="*/ 185652 h 634"/>
              <a:gd name="T34" fmla="*/ 42186 w 634"/>
              <a:gd name="T35" fmla="*/ 148521 h 634"/>
              <a:gd name="T36" fmla="*/ 31730 w 634"/>
              <a:gd name="T37" fmla="*/ 116798 h 634"/>
              <a:gd name="T38" fmla="*/ 26321 w 634"/>
              <a:gd name="T39" fmla="*/ 148521 h 634"/>
              <a:gd name="T40" fmla="*/ 26321 w 634"/>
              <a:gd name="T41" fmla="*/ 185652 h 634"/>
              <a:gd name="T42" fmla="*/ 15865 w 634"/>
              <a:gd name="T43" fmla="*/ 127253 h 634"/>
              <a:gd name="T44" fmla="*/ 31730 w 634"/>
              <a:gd name="T45" fmla="*/ 116798 h 634"/>
              <a:gd name="T46" fmla="*/ 174873 w 634"/>
              <a:gd name="T47" fmla="*/ 185652 h 634"/>
              <a:gd name="T48" fmla="*/ 153600 w 634"/>
              <a:gd name="T49" fmla="*/ 169790 h 634"/>
              <a:gd name="T50" fmla="*/ 169825 w 634"/>
              <a:gd name="T51" fmla="*/ 116798 h 634"/>
              <a:gd name="T52" fmla="*/ 185690 w 634"/>
              <a:gd name="T53" fmla="*/ 148521 h 634"/>
              <a:gd name="T54" fmla="*/ 212011 w 634"/>
              <a:gd name="T55" fmla="*/ 169790 h 634"/>
              <a:gd name="T56" fmla="*/ 196146 w 634"/>
              <a:gd name="T57" fmla="*/ 185652 h 634"/>
              <a:gd name="T58" fmla="*/ 196146 w 634"/>
              <a:gd name="T59" fmla="*/ 148521 h 634"/>
              <a:gd name="T60" fmla="*/ 196146 w 634"/>
              <a:gd name="T61" fmla="*/ 116798 h 634"/>
              <a:gd name="T62" fmla="*/ 212011 w 634"/>
              <a:gd name="T63" fmla="*/ 169790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588" y="294"/>
                </a:moveTo>
                <a:lnTo>
                  <a:pt x="588" y="294"/>
                </a:lnTo>
                <a:cubicBezTo>
                  <a:pt x="588" y="280"/>
                  <a:pt x="588" y="280"/>
                  <a:pt x="588" y="265"/>
                </a:cubicBezTo>
                <a:cubicBezTo>
                  <a:pt x="588" y="118"/>
                  <a:pt x="471" y="0"/>
                  <a:pt x="309" y="0"/>
                </a:cubicBezTo>
                <a:cubicBezTo>
                  <a:pt x="162" y="0"/>
                  <a:pt x="44" y="118"/>
                  <a:pt x="44" y="265"/>
                </a:cubicBezTo>
                <a:cubicBezTo>
                  <a:pt x="44" y="280"/>
                  <a:pt x="44" y="280"/>
                  <a:pt x="44" y="294"/>
                </a:cubicBezTo>
                <a:cubicBezTo>
                  <a:pt x="14" y="309"/>
                  <a:pt x="0" y="324"/>
                  <a:pt x="0" y="35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lnTo>
                  <a:pt x="162" y="560"/>
                </a:lnTo>
                <a:cubicBezTo>
                  <a:pt x="206" y="560"/>
                  <a:pt x="235" y="515"/>
                  <a:pt x="235" y="471"/>
                </a:cubicBezTo>
                <a:cubicBezTo>
                  <a:pt x="235" y="353"/>
                  <a:pt x="235" y="353"/>
                  <a:pt x="235" y="353"/>
                </a:cubicBezTo>
                <a:cubicBezTo>
                  <a:pt x="235" y="309"/>
                  <a:pt x="206" y="280"/>
                  <a:pt x="162" y="280"/>
                </a:cubicBezTo>
                <a:cubicBezTo>
                  <a:pt x="162" y="280"/>
                  <a:pt x="88" y="280"/>
                  <a:pt x="73" y="280"/>
                </a:cubicBezTo>
                <a:cubicBezTo>
                  <a:pt x="73" y="147"/>
                  <a:pt x="176" y="44"/>
                  <a:pt x="309" y="44"/>
                </a:cubicBezTo>
                <a:cubicBezTo>
                  <a:pt x="442" y="44"/>
                  <a:pt x="544" y="133"/>
                  <a:pt x="544" y="280"/>
                </a:cubicBezTo>
                <a:lnTo>
                  <a:pt x="471" y="280"/>
                </a:lnTo>
                <a:cubicBezTo>
                  <a:pt x="426" y="280"/>
                  <a:pt x="397" y="309"/>
                  <a:pt x="397" y="353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97" y="515"/>
                  <a:pt x="426" y="560"/>
                  <a:pt x="471" y="560"/>
                </a:cubicBezTo>
                <a:lnTo>
                  <a:pt x="515" y="560"/>
                </a:lnTo>
                <a:cubicBezTo>
                  <a:pt x="515" y="618"/>
                  <a:pt x="515" y="618"/>
                  <a:pt x="515" y="618"/>
                </a:cubicBezTo>
                <a:cubicBezTo>
                  <a:pt x="515" y="618"/>
                  <a:pt x="515" y="633"/>
                  <a:pt x="530" y="633"/>
                </a:cubicBezTo>
                <a:cubicBezTo>
                  <a:pt x="544" y="633"/>
                  <a:pt x="544" y="618"/>
                  <a:pt x="544" y="618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5"/>
                  <a:pt x="633" y="471"/>
                </a:cubicBezTo>
                <a:cubicBezTo>
                  <a:pt x="633" y="353"/>
                  <a:pt x="633" y="353"/>
                  <a:pt x="633" y="353"/>
                </a:cubicBezTo>
                <a:cubicBezTo>
                  <a:pt x="633" y="324"/>
                  <a:pt x="618" y="309"/>
                  <a:pt x="588" y="294"/>
                </a:cubicBezTo>
                <a:close/>
                <a:moveTo>
                  <a:pt x="132" y="324"/>
                </a:moveTo>
                <a:lnTo>
                  <a:pt x="132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76" y="324"/>
                  <a:pt x="191" y="339"/>
                  <a:pt x="191" y="353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191" y="501"/>
                  <a:pt x="176" y="515"/>
                  <a:pt x="162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32" y="486"/>
                  <a:pt x="117" y="442"/>
                  <a:pt x="117" y="412"/>
                </a:cubicBezTo>
                <a:cubicBezTo>
                  <a:pt x="117" y="383"/>
                  <a:pt x="117" y="353"/>
                  <a:pt x="132" y="324"/>
                </a:cubicBezTo>
                <a:close/>
                <a:moveTo>
                  <a:pt x="88" y="324"/>
                </a:moveTo>
                <a:lnTo>
                  <a:pt x="88" y="324"/>
                </a:lnTo>
                <a:cubicBezTo>
                  <a:pt x="88" y="353"/>
                  <a:pt x="73" y="383"/>
                  <a:pt x="73" y="412"/>
                </a:cubicBezTo>
                <a:cubicBezTo>
                  <a:pt x="73" y="442"/>
                  <a:pt x="88" y="486"/>
                  <a:pt x="103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44" y="501"/>
                  <a:pt x="44" y="471"/>
                </a:cubicBezTo>
                <a:cubicBezTo>
                  <a:pt x="44" y="353"/>
                  <a:pt x="44" y="353"/>
                  <a:pt x="44" y="353"/>
                </a:cubicBezTo>
                <a:cubicBezTo>
                  <a:pt x="44" y="339"/>
                  <a:pt x="59" y="324"/>
                  <a:pt x="73" y="324"/>
                </a:cubicBezTo>
                <a:lnTo>
                  <a:pt x="88" y="324"/>
                </a:lnTo>
                <a:close/>
                <a:moveTo>
                  <a:pt x="485" y="515"/>
                </a:moveTo>
                <a:lnTo>
                  <a:pt x="485" y="515"/>
                </a:lnTo>
                <a:cubicBezTo>
                  <a:pt x="471" y="515"/>
                  <a:pt x="471" y="515"/>
                  <a:pt x="471" y="515"/>
                </a:cubicBezTo>
                <a:cubicBezTo>
                  <a:pt x="456" y="515"/>
                  <a:pt x="426" y="501"/>
                  <a:pt x="426" y="47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26" y="339"/>
                  <a:pt x="456" y="324"/>
                  <a:pt x="471" y="324"/>
                </a:cubicBezTo>
                <a:cubicBezTo>
                  <a:pt x="500" y="324"/>
                  <a:pt x="500" y="324"/>
                  <a:pt x="500" y="324"/>
                </a:cubicBezTo>
                <a:cubicBezTo>
                  <a:pt x="500" y="353"/>
                  <a:pt x="515" y="383"/>
                  <a:pt x="515" y="412"/>
                </a:cubicBezTo>
                <a:cubicBezTo>
                  <a:pt x="515" y="442"/>
                  <a:pt x="500" y="486"/>
                  <a:pt x="485" y="515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501"/>
                  <a:pt x="574" y="515"/>
                  <a:pt x="544" y="515"/>
                </a:cubicBezTo>
                <a:cubicBezTo>
                  <a:pt x="530" y="515"/>
                  <a:pt x="530" y="515"/>
                  <a:pt x="530" y="515"/>
                </a:cubicBezTo>
                <a:cubicBezTo>
                  <a:pt x="544" y="486"/>
                  <a:pt x="544" y="442"/>
                  <a:pt x="544" y="412"/>
                </a:cubicBezTo>
                <a:cubicBezTo>
                  <a:pt x="544" y="383"/>
                  <a:pt x="544" y="353"/>
                  <a:pt x="530" y="324"/>
                </a:cubicBezTo>
                <a:cubicBezTo>
                  <a:pt x="544" y="324"/>
                  <a:pt x="544" y="324"/>
                  <a:pt x="544" y="324"/>
                </a:cubicBezTo>
                <a:cubicBezTo>
                  <a:pt x="574" y="324"/>
                  <a:pt x="588" y="339"/>
                  <a:pt x="588" y="353"/>
                </a:cubicBezTo>
                <a:lnTo>
                  <a:pt x="588" y="47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6" name="Freeform 135"/>
          <p:cNvSpPr>
            <a:spLocks noChangeArrowheads="1"/>
          </p:cNvSpPr>
          <p:nvPr/>
        </p:nvSpPr>
        <p:spPr bwMode="auto">
          <a:xfrm>
            <a:off x="5267343" y="5554736"/>
            <a:ext cx="310046" cy="333154"/>
          </a:xfrm>
          <a:custGeom>
            <a:avLst/>
            <a:gdLst>
              <a:gd name="T0" fmla="*/ 164703 w 589"/>
              <a:gd name="T1" fmla="*/ 127253 h 634"/>
              <a:gd name="T2" fmla="*/ 164703 w 589"/>
              <a:gd name="T3" fmla="*/ 84715 h 634"/>
              <a:gd name="T4" fmla="*/ 164703 w 589"/>
              <a:gd name="T5" fmla="*/ 127253 h 634"/>
              <a:gd name="T6" fmla="*/ 153868 w 589"/>
              <a:gd name="T7" fmla="*/ 100937 h 634"/>
              <a:gd name="T8" fmla="*/ 170121 w 589"/>
              <a:gd name="T9" fmla="*/ 116798 h 634"/>
              <a:gd name="T10" fmla="*/ 153868 w 589"/>
              <a:gd name="T11" fmla="*/ 100937 h 634"/>
              <a:gd name="T12" fmla="*/ 164703 w 589"/>
              <a:gd name="T13" fmla="*/ 185652 h 634"/>
              <a:gd name="T14" fmla="*/ 164703 w 589"/>
              <a:gd name="T15" fmla="*/ 143475 h 634"/>
              <a:gd name="T16" fmla="*/ 164703 w 589"/>
              <a:gd name="T17" fmla="*/ 185652 h 634"/>
              <a:gd name="T18" fmla="*/ 153868 w 589"/>
              <a:gd name="T19" fmla="*/ 159336 h 634"/>
              <a:gd name="T20" fmla="*/ 170121 w 589"/>
              <a:gd name="T21" fmla="*/ 169790 h 634"/>
              <a:gd name="T22" fmla="*/ 153868 w 589"/>
              <a:gd name="T23" fmla="*/ 159336 h 634"/>
              <a:gd name="T24" fmla="*/ 186014 w 589"/>
              <a:gd name="T25" fmla="*/ 0 h 634"/>
              <a:gd name="T26" fmla="*/ 0 w 589"/>
              <a:gd name="T27" fmla="*/ 31723 h 634"/>
              <a:gd name="T28" fmla="*/ 26367 w 589"/>
              <a:gd name="T29" fmla="*/ 228190 h 634"/>
              <a:gd name="T30" fmla="*/ 212381 w 589"/>
              <a:gd name="T31" fmla="*/ 201874 h 634"/>
              <a:gd name="T32" fmla="*/ 186014 w 589"/>
              <a:gd name="T33" fmla="*/ 0 h 634"/>
              <a:gd name="T34" fmla="*/ 196488 w 589"/>
              <a:gd name="T35" fmla="*/ 201874 h 634"/>
              <a:gd name="T36" fmla="*/ 26367 w 589"/>
              <a:gd name="T37" fmla="*/ 212328 h 634"/>
              <a:gd name="T38" fmla="*/ 15892 w 589"/>
              <a:gd name="T39" fmla="*/ 58399 h 634"/>
              <a:gd name="T40" fmla="*/ 196488 w 589"/>
              <a:gd name="T41" fmla="*/ 201874 h 634"/>
              <a:gd name="T42" fmla="*/ 196488 w 589"/>
              <a:gd name="T43" fmla="*/ 42538 h 634"/>
              <a:gd name="T44" fmla="*/ 15892 w 589"/>
              <a:gd name="T45" fmla="*/ 31723 h 634"/>
              <a:gd name="T46" fmla="*/ 186014 w 589"/>
              <a:gd name="T47" fmla="*/ 15862 h 634"/>
              <a:gd name="T48" fmla="*/ 196488 w 589"/>
              <a:gd name="T49" fmla="*/ 42538 h 634"/>
              <a:gd name="T50" fmla="*/ 106190 w 589"/>
              <a:gd name="T51" fmla="*/ 127253 h 634"/>
              <a:gd name="T52" fmla="*/ 106190 w 589"/>
              <a:gd name="T53" fmla="*/ 84715 h 634"/>
              <a:gd name="T54" fmla="*/ 106190 w 589"/>
              <a:gd name="T55" fmla="*/ 127253 h 634"/>
              <a:gd name="T56" fmla="*/ 100773 w 589"/>
              <a:gd name="T57" fmla="*/ 100937 h 634"/>
              <a:gd name="T58" fmla="*/ 111608 w 589"/>
              <a:gd name="T59" fmla="*/ 116798 h 634"/>
              <a:gd name="T60" fmla="*/ 100773 w 589"/>
              <a:gd name="T61" fmla="*/ 100937 h 634"/>
              <a:gd name="T62" fmla="*/ 47677 w 589"/>
              <a:gd name="T63" fmla="*/ 127253 h 634"/>
              <a:gd name="T64" fmla="*/ 47677 w 589"/>
              <a:gd name="T65" fmla="*/ 84715 h 634"/>
              <a:gd name="T66" fmla="*/ 47677 w 589"/>
              <a:gd name="T67" fmla="*/ 127253 h 634"/>
              <a:gd name="T68" fmla="*/ 42259 w 589"/>
              <a:gd name="T69" fmla="*/ 100937 h 634"/>
              <a:gd name="T70" fmla="*/ 58513 w 589"/>
              <a:gd name="T71" fmla="*/ 116798 h 634"/>
              <a:gd name="T72" fmla="*/ 42259 w 589"/>
              <a:gd name="T73" fmla="*/ 100937 h 634"/>
              <a:gd name="T74" fmla="*/ 106190 w 589"/>
              <a:gd name="T75" fmla="*/ 185652 h 634"/>
              <a:gd name="T76" fmla="*/ 106190 w 589"/>
              <a:gd name="T77" fmla="*/ 143475 h 634"/>
              <a:gd name="T78" fmla="*/ 106190 w 589"/>
              <a:gd name="T79" fmla="*/ 185652 h 634"/>
              <a:gd name="T80" fmla="*/ 100773 w 589"/>
              <a:gd name="T81" fmla="*/ 159336 h 634"/>
              <a:gd name="T82" fmla="*/ 111608 w 589"/>
              <a:gd name="T83" fmla="*/ 169790 h 634"/>
              <a:gd name="T84" fmla="*/ 100773 w 589"/>
              <a:gd name="T85" fmla="*/ 159336 h 634"/>
              <a:gd name="T86" fmla="*/ 47677 w 589"/>
              <a:gd name="T87" fmla="*/ 185652 h 634"/>
              <a:gd name="T88" fmla="*/ 47677 w 589"/>
              <a:gd name="T89" fmla="*/ 143475 h 634"/>
              <a:gd name="T90" fmla="*/ 47677 w 589"/>
              <a:gd name="T91" fmla="*/ 185652 h 634"/>
              <a:gd name="T92" fmla="*/ 42259 w 589"/>
              <a:gd name="T93" fmla="*/ 159336 h 634"/>
              <a:gd name="T94" fmla="*/ 58513 w 589"/>
              <a:gd name="T95" fmla="*/ 169790 h 634"/>
              <a:gd name="T96" fmla="*/ 42259 w 589"/>
              <a:gd name="T97" fmla="*/ 159336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39"/>
                  <a:pt x="515" y="294"/>
                </a:cubicBezTo>
                <a:cubicBezTo>
                  <a:pt x="515" y="265"/>
                  <a:pt x="485" y="235"/>
                  <a:pt x="456" y="235"/>
                </a:cubicBezTo>
                <a:cubicBezTo>
                  <a:pt x="412" y="235"/>
                  <a:pt x="397" y="265"/>
                  <a:pt x="397" y="294"/>
                </a:cubicBezTo>
                <a:cubicBezTo>
                  <a:pt x="397" y="339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6" y="324"/>
                  <a:pt x="426" y="324"/>
                  <a:pt x="426" y="324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27"/>
                  <a:pt x="485" y="398"/>
                  <a:pt x="456" y="398"/>
                </a:cubicBezTo>
                <a:cubicBezTo>
                  <a:pt x="412" y="398"/>
                  <a:pt x="397" y="427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42"/>
                </a:moveTo>
                <a:lnTo>
                  <a:pt x="426" y="442"/>
                </a:lnTo>
                <a:cubicBezTo>
                  <a:pt x="471" y="442"/>
                  <a:pt x="471" y="442"/>
                  <a:pt x="471" y="442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42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8"/>
                  <a:pt x="588" y="88"/>
                  <a:pt x="588" y="88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8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39"/>
                  <a:pt x="353" y="294"/>
                </a:cubicBezTo>
                <a:cubicBezTo>
                  <a:pt x="353" y="265"/>
                  <a:pt x="324" y="235"/>
                  <a:pt x="294" y="235"/>
                </a:cubicBezTo>
                <a:cubicBezTo>
                  <a:pt x="265" y="235"/>
                  <a:pt x="235" y="265"/>
                  <a:pt x="235" y="294"/>
                </a:cubicBezTo>
                <a:cubicBezTo>
                  <a:pt x="235" y="339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279" y="324"/>
                  <a:pt x="279" y="324"/>
                  <a:pt x="279" y="324"/>
                </a:cubicBezTo>
                <a:lnTo>
                  <a:pt x="279" y="280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39"/>
                  <a:pt x="191" y="294"/>
                </a:cubicBezTo>
                <a:cubicBezTo>
                  <a:pt x="191" y="265"/>
                  <a:pt x="176" y="235"/>
                  <a:pt x="132" y="235"/>
                </a:cubicBezTo>
                <a:cubicBezTo>
                  <a:pt x="103" y="235"/>
                  <a:pt x="73" y="265"/>
                  <a:pt x="73" y="294"/>
                </a:cubicBezTo>
                <a:cubicBezTo>
                  <a:pt x="73" y="339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17" y="324"/>
                  <a:pt x="117" y="324"/>
                  <a:pt x="117" y="324"/>
                </a:cubicBezTo>
                <a:lnTo>
                  <a:pt x="117" y="280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27"/>
                  <a:pt x="324" y="398"/>
                  <a:pt x="294" y="398"/>
                </a:cubicBezTo>
                <a:cubicBezTo>
                  <a:pt x="265" y="398"/>
                  <a:pt x="235" y="427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42"/>
                </a:moveTo>
                <a:lnTo>
                  <a:pt x="279" y="442"/>
                </a:lnTo>
                <a:cubicBezTo>
                  <a:pt x="309" y="442"/>
                  <a:pt x="309" y="442"/>
                  <a:pt x="309" y="442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42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27"/>
                  <a:pt x="176" y="398"/>
                  <a:pt x="132" y="398"/>
                </a:cubicBezTo>
                <a:cubicBezTo>
                  <a:pt x="103" y="398"/>
                  <a:pt x="73" y="427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42"/>
                </a:moveTo>
                <a:lnTo>
                  <a:pt x="117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42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7" name="Freeform 136"/>
          <p:cNvSpPr>
            <a:spLocks noChangeArrowheads="1"/>
          </p:cNvSpPr>
          <p:nvPr/>
        </p:nvSpPr>
        <p:spPr bwMode="auto">
          <a:xfrm>
            <a:off x="4773758" y="5554736"/>
            <a:ext cx="333154" cy="333154"/>
          </a:xfrm>
          <a:custGeom>
            <a:avLst/>
            <a:gdLst>
              <a:gd name="T0" fmla="*/ 180642 w 634"/>
              <a:gd name="T1" fmla="*/ 84715 h 634"/>
              <a:gd name="T2" fmla="*/ 180642 w 634"/>
              <a:gd name="T3" fmla="*/ 127253 h 634"/>
              <a:gd name="T4" fmla="*/ 180642 w 634"/>
              <a:gd name="T5" fmla="*/ 84715 h 634"/>
              <a:gd name="T6" fmla="*/ 186051 w 634"/>
              <a:gd name="T7" fmla="*/ 116798 h 634"/>
              <a:gd name="T8" fmla="*/ 169825 w 634"/>
              <a:gd name="T9" fmla="*/ 100937 h 634"/>
              <a:gd name="T10" fmla="*/ 186051 w 634"/>
              <a:gd name="T11" fmla="*/ 116798 h 634"/>
              <a:gd name="T12" fmla="*/ 191098 w 634"/>
              <a:gd name="T13" fmla="*/ 185652 h 634"/>
              <a:gd name="T14" fmla="*/ 159369 w 634"/>
              <a:gd name="T15" fmla="*/ 191059 h 634"/>
              <a:gd name="T16" fmla="*/ 191098 w 634"/>
              <a:gd name="T17" fmla="*/ 201874 h 634"/>
              <a:gd name="T18" fmla="*/ 191098 w 634"/>
              <a:gd name="T19" fmla="*/ 185652 h 634"/>
              <a:gd name="T20" fmla="*/ 127639 w 634"/>
              <a:gd name="T21" fmla="*/ 84715 h 634"/>
              <a:gd name="T22" fmla="*/ 32090 w 634"/>
              <a:gd name="T23" fmla="*/ 100937 h 634"/>
              <a:gd name="T24" fmla="*/ 42546 w 634"/>
              <a:gd name="T25" fmla="*/ 201874 h 634"/>
              <a:gd name="T26" fmla="*/ 143504 w 634"/>
              <a:gd name="T27" fmla="*/ 185652 h 634"/>
              <a:gd name="T28" fmla="*/ 127639 w 634"/>
              <a:gd name="T29" fmla="*/ 84715 h 634"/>
              <a:gd name="T30" fmla="*/ 127639 w 634"/>
              <a:gd name="T31" fmla="*/ 180605 h 634"/>
              <a:gd name="T32" fmla="*/ 53363 w 634"/>
              <a:gd name="T33" fmla="*/ 185652 h 634"/>
              <a:gd name="T34" fmla="*/ 42546 w 634"/>
              <a:gd name="T35" fmla="*/ 105984 h 634"/>
              <a:gd name="T36" fmla="*/ 122231 w 634"/>
              <a:gd name="T37" fmla="*/ 100937 h 634"/>
              <a:gd name="T38" fmla="*/ 127639 w 634"/>
              <a:gd name="T39" fmla="*/ 180605 h 634"/>
              <a:gd name="T40" fmla="*/ 191098 w 634"/>
              <a:gd name="T41" fmla="*/ 164383 h 634"/>
              <a:gd name="T42" fmla="*/ 159369 w 634"/>
              <a:gd name="T43" fmla="*/ 169790 h 634"/>
              <a:gd name="T44" fmla="*/ 191098 w 634"/>
              <a:gd name="T45" fmla="*/ 180605 h 634"/>
              <a:gd name="T46" fmla="*/ 191098 w 634"/>
              <a:gd name="T47" fmla="*/ 164383 h 634"/>
              <a:gd name="T48" fmla="*/ 201915 w 634"/>
              <a:gd name="T49" fmla="*/ 58399 h 634"/>
              <a:gd name="T50" fmla="*/ 196507 w 634"/>
              <a:gd name="T51" fmla="*/ 15862 h 634"/>
              <a:gd name="T52" fmla="*/ 191098 w 634"/>
              <a:gd name="T53" fmla="*/ 5407 h 634"/>
              <a:gd name="T54" fmla="*/ 42546 w 634"/>
              <a:gd name="T55" fmla="*/ 5407 h 634"/>
              <a:gd name="T56" fmla="*/ 32090 w 634"/>
              <a:gd name="T57" fmla="*/ 15862 h 634"/>
              <a:gd name="T58" fmla="*/ 32090 w 634"/>
              <a:gd name="T59" fmla="*/ 58399 h 634"/>
              <a:gd name="T60" fmla="*/ 0 w 634"/>
              <a:gd name="T61" fmla="*/ 201874 h 634"/>
              <a:gd name="T62" fmla="*/ 201915 w 634"/>
              <a:gd name="T63" fmla="*/ 228190 h 634"/>
              <a:gd name="T64" fmla="*/ 228236 w 634"/>
              <a:gd name="T65" fmla="*/ 84715 h 634"/>
              <a:gd name="T66" fmla="*/ 212372 w 634"/>
              <a:gd name="T67" fmla="*/ 201874 h 634"/>
              <a:gd name="T68" fmla="*/ 201915 w 634"/>
              <a:gd name="T69" fmla="*/ 212328 h 634"/>
              <a:gd name="T70" fmla="*/ 16225 w 634"/>
              <a:gd name="T71" fmla="*/ 201874 h 634"/>
              <a:gd name="T72" fmla="*/ 32090 w 634"/>
              <a:gd name="T73" fmla="*/ 74261 h 634"/>
              <a:gd name="T74" fmla="*/ 212372 w 634"/>
              <a:gd name="T75" fmla="*/ 84715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8" name="Freeform 137"/>
          <p:cNvSpPr>
            <a:spLocks noChangeArrowheads="1"/>
          </p:cNvSpPr>
          <p:nvPr/>
        </p:nvSpPr>
        <p:spPr bwMode="auto">
          <a:xfrm>
            <a:off x="4249498" y="5577845"/>
            <a:ext cx="333154" cy="286936"/>
          </a:xfrm>
          <a:custGeom>
            <a:avLst/>
            <a:gdLst>
              <a:gd name="T0" fmla="*/ 79684 w 634"/>
              <a:gd name="T1" fmla="*/ 85082 h 546"/>
              <a:gd name="T2" fmla="*/ 79684 w 634"/>
              <a:gd name="T3" fmla="*/ 85082 h 546"/>
              <a:gd name="T4" fmla="*/ 37138 w 634"/>
              <a:gd name="T5" fmla="*/ 85082 h 546"/>
              <a:gd name="T6" fmla="*/ 26321 w 634"/>
              <a:gd name="T7" fmla="*/ 90130 h 546"/>
              <a:gd name="T8" fmla="*/ 37138 w 634"/>
              <a:gd name="T9" fmla="*/ 100945 h 546"/>
              <a:gd name="T10" fmla="*/ 79684 w 634"/>
              <a:gd name="T11" fmla="*/ 100945 h 546"/>
              <a:gd name="T12" fmla="*/ 84732 w 634"/>
              <a:gd name="T13" fmla="*/ 90130 h 546"/>
              <a:gd name="T14" fmla="*/ 79684 w 634"/>
              <a:gd name="T15" fmla="*/ 85082 h 546"/>
              <a:gd name="T16" fmla="*/ 79684 w 634"/>
              <a:gd name="T17" fmla="*/ 143486 h 546"/>
              <a:gd name="T18" fmla="*/ 79684 w 634"/>
              <a:gd name="T19" fmla="*/ 143486 h 546"/>
              <a:gd name="T20" fmla="*/ 37138 w 634"/>
              <a:gd name="T21" fmla="*/ 143486 h 546"/>
              <a:gd name="T22" fmla="*/ 26321 w 634"/>
              <a:gd name="T23" fmla="*/ 148534 h 546"/>
              <a:gd name="T24" fmla="*/ 37138 w 634"/>
              <a:gd name="T25" fmla="*/ 153941 h 546"/>
              <a:gd name="T26" fmla="*/ 79684 w 634"/>
              <a:gd name="T27" fmla="*/ 153941 h 546"/>
              <a:gd name="T28" fmla="*/ 84732 w 634"/>
              <a:gd name="T29" fmla="*/ 148534 h 546"/>
              <a:gd name="T30" fmla="*/ 79684 w 634"/>
              <a:gd name="T31" fmla="*/ 143486 h 546"/>
              <a:gd name="T32" fmla="*/ 79684 w 634"/>
              <a:gd name="T33" fmla="*/ 111400 h 546"/>
              <a:gd name="T34" fmla="*/ 79684 w 634"/>
              <a:gd name="T35" fmla="*/ 111400 h 546"/>
              <a:gd name="T36" fmla="*/ 37138 w 634"/>
              <a:gd name="T37" fmla="*/ 111400 h 546"/>
              <a:gd name="T38" fmla="*/ 26321 w 634"/>
              <a:gd name="T39" fmla="*/ 122216 h 546"/>
              <a:gd name="T40" fmla="*/ 37138 w 634"/>
              <a:gd name="T41" fmla="*/ 127623 h 546"/>
              <a:gd name="T42" fmla="*/ 79684 w 634"/>
              <a:gd name="T43" fmla="*/ 127623 h 546"/>
              <a:gd name="T44" fmla="*/ 84732 w 634"/>
              <a:gd name="T45" fmla="*/ 122216 h 546"/>
              <a:gd name="T46" fmla="*/ 79684 w 634"/>
              <a:gd name="T47" fmla="*/ 111400 h 546"/>
              <a:gd name="T48" fmla="*/ 148552 w 634"/>
              <a:gd name="T49" fmla="*/ 79675 h 546"/>
              <a:gd name="T50" fmla="*/ 148552 w 634"/>
              <a:gd name="T51" fmla="*/ 79675 h 546"/>
              <a:gd name="T52" fmla="*/ 106006 w 634"/>
              <a:gd name="T53" fmla="*/ 122216 h 546"/>
              <a:gd name="T54" fmla="*/ 148552 w 634"/>
              <a:gd name="T55" fmla="*/ 164757 h 546"/>
              <a:gd name="T56" fmla="*/ 191098 w 634"/>
              <a:gd name="T57" fmla="*/ 122216 h 546"/>
              <a:gd name="T58" fmla="*/ 148552 w 634"/>
              <a:gd name="T59" fmla="*/ 79675 h 546"/>
              <a:gd name="T60" fmla="*/ 148552 w 634"/>
              <a:gd name="T61" fmla="*/ 148534 h 546"/>
              <a:gd name="T62" fmla="*/ 148552 w 634"/>
              <a:gd name="T63" fmla="*/ 148534 h 546"/>
              <a:gd name="T64" fmla="*/ 121870 w 634"/>
              <a:gd name="T65" fmla="*/ 122216 h 546"/>
              <a:gd name="T66" fmla="*/ 148552 w 634"/>
              <a:gd name="T67" fmla="*/ 90130 h 546"/>
              <a:gd name="T68" fmla="*/ 174873 w 634"/>
              <a:gd name="T69" fmla="*/ 122216 h 546"/>
              <a:gd name="T70" fmla="*/ 148552 w 634"/>
              <a:gd name="T71" fmla="*/ 148534 h 546"/>
              <a:gd name="T72" fmla="*/ 196146 w 634"/>
              <a:gd name="T73" fmla="*/ 42541 h 546"/>
              <a:gd name="T74" fmla="*/ 196146 w 634"/>
              <a:gd name="T75" fmla="*/ 42541 h 546"/>
              <a:gd name="T76" fmla="*/ 185690 w 634"/>
              <a:gd name="T77" fmla="*/ 42541 h 546"/>
              <a:gd name="T78" fmla="*/ 106006 w 634"/>
              <a:gd name="T79" fmla="*/ 0 h 546"/>
              <a:gd name="T80" fmla="*/ 100597 w 634"/>
              <a:gd name="T81" fmla="*/ 5408 h 546"/>
              <a:gd name="T82" fmla="*/ 100597 w 634"/>
              <a:gd name="T83" fmla="*/ 10816 h 546"/>
              <a:gd name="T84" fmla="*/ 153600 w 634"/>
              <a:gd name="T85" fmla="*/ 42541 h 546"/>
              <a:gd name="T86" fmla="*/ 26321 w 634"/>
              <a:gd name="T87" fmla="*/ 42541 h 546"/>
              <a:gd name="T88" fmla="*/ 0 w 634"/>
              <a:gd name="T89" fmla="*/ 68859 h 546"/>
              <a:gd name="T90" fmla="*/ 0 w 634"/>
              <a:gd name="T91" fmla="*/ 169804 h 546"/>
              <a:gd name="T92" fmla="*/ 26321 w 634"/>
              <a:gd name="T93" fmla="*/ 196482 h 546"/>
              <a:gd name="T94" fmla="*/ 196146 w 634"/>
              <a:gd name="T95" fmla="*/ 196482 h 546"/>
              <a:gd name="T96" fmla="*/ 228236 w 634"/>
              <a:gd name="T97" fmla="*/ 169804 h 546"/>
              <a:gd name="T98" fmla="*/ 228236 w 634"/>
              <a:gd name="T99" fmla="*/ 68859 h 546"/>
              <a:gd name="T100" fmla="*/ 196146 w 634"/>
              <a:gd name="T101" fmla="*/ 42541 h 546"/>
              <a:gd name="T102" fmla="*/ 212011 w 634"/>
              <a:gd name="T103" fmla="*/ 169804 h 546"/>
              <a:gd name="T104" fmla="*/ 212011 w 634"/>
              <a:gd name="T105" fmla="*/ 169804 h 546"/>
              <a:gd name="T106" fmla="*/ 196146 w 634"/>
              <a:gd name="T107" fmla="*/ 186027 h 546"/>
              <a:gd name="T108" fmla="*/ 26321 w 634"/>
              <a:gd name="T109" fmla="*/ 186027 h 546"/>
              <a:gd name="T110" fmla="*/ 15865 w 634"/>
              <a:gd name="T111" fmla="*/ 169804 h 546"/>
              <a:gd name="T112" fmla="*/ 15865 w 634"/>
              <a:gd name="T113" fmla="*/ 68859 h 546"/>
              <a:gd name="T114" fmla="*/ 26321 w 634"/>
              <a:gd name="T115" fmla="*/ 58404 h 546"/>
              <a:gd name="T116" fmla="*/ 196146 w 634"/>
              <a:gd name="T117" fmla="*/ 58404 h 546"/>
              <a:gd name="T118" fmla="*/ 212011 w 634"/>
              <a:gd name="T119" fmla="*/ 68859 h 546"/>
              <a:gd name="T120" fmla="*/ 212011 w 634"/>
              <a:gd name="T121" fmla="*/ 169804 h 5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4" h="546">
                <a:moveTo>
                  <a:pt x="221" y="236"/>
                </a:moveTo>
                <a:lnTo>
                  <a:pt x="221" y="236"/>
                </a:lnTo>
                <a:cubicBezTo>
                  <a:pt x="103" y="236"/>
                  <a:pt x="103" y="236"/>
                  <a:pt x="103" y="236"/>
                </a:cubicBezTo>
                <a:cubicBezTo>
                  <a:pt x="88" y="236"/>
                  <a:pt x="73" y="250"/>
                  <a:pt x="73" y="250"/>
                </a:cubicBezTo>
                <a:cubicBezTo>
                  <a:pt x="73" y="265"/>
                  <a:pt x="88" y="280"/>
                  <a:pt x="103" y="280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35" y="265"/>
                  <a:pt x="235" y="250"/>
                </a:cubicBezTo>
                <a:lnTo>
                  <a:pt x="221" y="236"/>
                </a:lnTo>
                <a:close/>
                <a:moveTo>
                  <a:pt x="221" y="398"/>
                </a:moveTo>
                <a:lnTo>
                  <a:pt x="221" y="398"/>
                </a:lnTo>
                <a:cubicBezTo>
                  <a:pt x="103" y="398"/>
                  <a:pt x="103" y="398"/>
                  <a:pt x="103" y="398"/>
                </a:cubicBezTo>
                <a:cubicBezTo>
                  <a:pt x="88" y="398"/>
                  <a:pt x="73" y="398"/>
                  <a:pt x="73" y="412"/>
                </a:cubicBezTo>
                <a:cubicBezTo>
                  <a:pt x="73" y="427"/>
                  <a:pt x="88" y="427"/>
                  <a:pt x="103" y="427"/>
                </a:cubicBezTo>
                <a:cubicBezTo>
                  <a:pt x="221" y="427"/>
                  <a:pt x="221" y="427"/>
                  <a:pt x="221" y="427"/>
                </a:cubicBezTo>
                <a:cubicBezTo>
                  <a:pt x="221" y="427"/>
                  <a:pt x="235" y="427"/>
                  <a:pt x="235" y="412"/>
                </a:cubicBezTo>
                <a:cubicBezTo>
                  <a:pt x="235" y="398"/>
                  <a:pt x="221" y="398"/>
                  <a:pt x="221" y="398"/>
                </a:cubicBezTo>
                <a:close/>
                <a:moveTo>
                  <a:pt x="221" y="309"/>
                </a:moveTo>
                <a:lnTo>
                  <a:pt x="221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8" y="309"/>
                  <a:pt x="73" y="324"/>
                  <a:pt x="73" y="339"/>
                </a:cubicBezTo>
                <a:cubicBezTo>
                  <a:pt x="73" y="339"/>
                  <a:pt x="88" y="354"/>
                  <a:pt x="103" y="354"/>
                </a:cubicBezTo>
                <a:cubicBezTo>
                  <a:pt x="221" y="354"/>
                  <a:pt x="221" y="354"/>
                  <a:pt x="221" y="354"/>
                </a:cubicBezTo>
                <a:lnTo>
                  <a:pt x="235" y="339"/>
                </a:lnTo>
                <a:cubicBezTo>
                  <a:pt x="235" y="324"/>
                  <a:pt x="221" y="309"/>
                  <a:pt x="221" y="309"/>
                </a:cubicBezTo>
                <a:close/>
                <a:moveTo>
                  <a:pt x="412" y="221"/>
                </a:moveTo>
                <a:lnTo>
                  <a:pt x="412" y="221"/>
                </a:lnTo>
                <a:cubicBezTo>
                  <a:pt x="353" y="221"/>
                  <a:pt x="294" y="265"/>
                  <a:pt x="294" y="339"/>
                </a:cubicBezTo>
                <a:cubicBezTo>
                  <a:pt x="294" y="398"/>
                  <a:pt x="353" y="457"/>
                  <a:pt x="412" y="457"/>
                </a:cubicBezTo>
                <a:cubicBezTo>
                  <a:pt x="471" y="457"/>
                  <a:pt x="530" y="398"/>
                  <a:pt x="530" y="339"/>
                </a:cubicBezTo>
                <a:cubicBezTo>
                  <a:pt x="530" y="265"/>
                  <a:pt x="471" y="221"/>
                  <a:pt x="412" y="221"/>
                </a:cubicBezTo>
                <a:close/>
                <a:moveTo>
                  <a:pt x="412" y="412"/>
                </a:moveTo>
                <a:lnTo>
                  <a:pt x="412" y="412"/>
                </a:lnTo>
                <a:cubicBezTo>
                  <a:pt x="368" y="412"/>
                  <a:pt x="338" y="383"/>
                  <a:pt x="338" y="339"/>
                </a:cubicBezTo>
                <a:cubicBezTo>
                  <a:pt x="338" y="295"/>
                  <a:pt x="368" y="250"/>
                  <a:pt x="412" y="250"/>
                </a:cubicBezTo>
                <a:cubicBezTo>
                  <a:pt x="456" y="250"/>
                  <a:pt x="485" y="295"/>
                  <a:pt x="485" y="339"/>
                </a:cubicBezTo>
                <a:cubicBezTo>
                  <a:pt x="485" y="383"/>
                  <a:pt x="456" y="412"/>
                  <a:pt x="412" y="412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515" y="118"/>
                  <a:pt x="515" y="118"/>
                  <a:pt x="515" y="11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265" y="15"/>
                  <a:pt x="279" y="30"/>
                  <a:pt x="279" y="30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29" y="118"/>
                  <a:pt x="0" y="148"/>
                  <a:pt x="0" y="19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88" y="545"/>
                  <a:pt x="633" y="516"/>
                  <a:pt x="633" y="471"/>
                </a:cubicBezTo>
                <a:cubicBezTo>
                  <a:pt x="633" y="191"/>
                  <a:pt x="633" y="191"/>
                  <a:pt x="633" y="191"/>
                </a:cubicBezTo>
                <a:cubicBezTo>
                  <a:pt x="633" y="148"/>
                  <a:pt x="588" y="118"/>
                  <a:pt x="544" y="118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486"/>
                  <a:pt x="574" y="516"/>
                  <a:pt x="544" y="516"/>
                </a:cubicBez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486"/>
                  <a:pt x="44" y="471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44" y="177"/>
                  <a:pt x="58" y="162"/>
                  <a:pt x="73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74" y="162"/>
                  <a:pt x="588" y="177"/>
                  <a:pt x="588" y="191"/>
                </a:cubicBezTo>
                <a:lnTo>
                  <a:pt x="588" y="471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9" name="Freeform 138"/>
          <p:cNvSpPr>
            <a:spLocks noChangeArrowheads="1"/>
          </p:cNvSpPr>
          <p:nvPr/>
        </p:nvSpPr>
        <p:spPr bwMode="auto">
          <a:xfrm>
            <a:off x="3721735" y="5566290"/>
            <a:ext cx="246496" cy="310046"/>
          </a:xfrm>
          <a:custGeom>
            <a:avLst/>
            <a:gdLst>
              <a:gd name="T0" fmla="*/ 142317 w 473"/>
              <a:gd name="T1" fmla="*/ 0 h 589"/>
              <a:gd name="T2" fmla="*/ 0 w 473"/>
              <a:gd name="T3" fmla="*/ 26361 h 589"/>
              <a:gd name="T4" fmla="*/ 26461 w 473"/>
              <a:gd name="T5" fmla="*/ 212336 h 589"/>
              <a:gd name="T6" fmla="*/ 168778 w 473"/>
              <a:gd name="T7" fmla="*/ 212336 h 589"/>
              <a:gd name="T8" fmla="*/ 142317 w 473"/>
              <a:gd name="T9" fmla="*/ 0 h 589"/>
              <a:gd name="T10" fmla="*/ 26461 w 473"/>
              <a:gd name="T11" fmla="*/ 196447 h 589"/>
              <a:gd name="T12" fmla="*/ 16091 w 473"/>
              <a:gd name="T13" fmla="*/ 180558 h 589"/>
              <a:gd name="T14" fmla="*/ 26461 w 473"/>
              <a:gd name="T15" fmla="*/ 196447 h 589"/>
              <a:gd name="T16" fmla="*/ 26461 w 473"/>
              <a:gd name="T17" fmla="*/ 170085 h 589"/>
              <a:gd name="T18" fmla="*/ 16091 w 473"/>
              <a:gd name="T19" fmla="*/ 153835 h 589"/>
              <a:gd name="T20" fmla="*/ 26461 w 473"/>
              <a:gd name="T21" fmla="*/ 170085 h 589"/>
              <a:gd name="T22" fmla="*/ 26461 w 473"/>
              <a:gd name="T23" fmla="*/ 137946 h 589"/>
              <a:gd name="T24" fmla="*/ 16091 w 473"/>
              <a:gd name="T25" fmla="*/ 127474 h 589"/>
              <a:gd name="T26" fmla="*/ 26461 w 473"/>
              <a:gd name="T27" fmla="*/ 137946 h 589"/>
              <a:gd name="T28" fmla="*/ 26461 w 473"/>
              <a:gd name="T29" fmla="*/ 111585 h 589"/>
              <a:gd name="T30" fmla="*/ 16091 w 473"/>
              <a:gd name="T31" fmla="*/ 95334 h 589"/>
              <a:gd name="T32" fmla="*/ 26461 w 473"/>
              <a:gd name="T33" fmla="*/ 111585 h 589"/>
              <a:gd name="T34" fmla="*/ 26461 w 473"/>
              <a:gd name="T35" fmla="*/ 84862 h 589"/>
              <a:gd name="T36" fmla="*/ 16091 w 473"/>
              <a:gd name="T37" fmla="*/ 68973 h 589"/>
              <a:gd name="T38" fmla="*/ 26461 w 473"/>
              <a:gd name="T39" fmla="*/ 84862 h 589"/>
              <a:gd name="T40" fmla="*/ 26461 w 473"/>
              <a:gd name="T41" fmla="*/ 53084 h 589"/>
              <a:gd name="T42" fmla="*/ 16091 w 473"/>
              <a:gd name="T43" fmla="*/ 42251 h 589"/>
              <a:gd name="T44" fmla="*/ 26461 w 473"/>
              <a:gd name="T45" fmla="*/ 53084 h 589"/>
              <a:gd name="T46" fmla="*/ 126584 w 473"/>
              <a:gd name="T47" fmla="*/ 191391 h 589"/>
              <a:gd name="T48" fmla="*/ 47558 w 473"/>
              <a:gd name="T49" fmla="*/ 196447 h 589"/>
              <a:gd name="T50" fmla="*/ 42195 w 473"/>
              <a:gd name="T51" fmla="*/ 116640 h 589"/>
              <a:gd name="T52" fmla="*/ 121220 w 473"/>
              <a:gd name="T53" fmla="*/ 111585 h 589"/>
              <a:gd name="T54" fmla="*/ 126584 w 473"/>
              <a:gd name="T55" fmla="*/ 191391 h 589"/>
              <a:gd name="T56" fmla="*/ 126584 w 473"/>
              <a:gd name="T57" fmla="*/ 90279 h 589"/>
              <a:gd name="T58" fmla="*/ 47558 w 473"/>
              <a:gd name="T59" fmla="*/ 95334 h 589"/>
              <a:gd name="T60" fmla="*/ 42195 w 473"/>
              <a:gd name="T61" fmla="*/ 20945 h 589"/>
              <a:gd name="T62" fmla="*/ 121220 w 473"/>
              <a:gd name="T63" fmla="*/ 10472 h 589"/>
              <a:gd name="T64" fmla="*/ 126584 w 473"/>
              <a:gd name="T65" fmla="*/ 90279 h 589"/>
              <a:gd name="T66" fmla="*/ 152687 w 473"/>
              <a:gd name="T67" fmla="*/ 196447 h 589"/>
              <a:gd name="T68" fmla="*/ 142317 w 473"/>
              <a:gd name="T69" fmla="*/ 180558 h 589"/>
              <a:gd name="T70" fmla="*/ 152687 w 473"/>
              <a:gd name="T71" fmla="*/ 196447 h 589"/>
              <a:gd name="T72" fmla="*/ 152687 w 473"/>
              <a:gd name="T73" fmla="*/ 170085 h 589"/>
              <a:gd name="T74" fmla="*/ 142317 w 473"/>
              <a:gd name="T75" fmla="*/ 153835 h 589"/>
              <a:gd name="T76" fmla="*/ 152687 w 473"/>
              <a:gd name="T77" fmla="*/ 170085 h 589"/>
              <a:gd name="T78" fmla="*/ 152687 w 473"/>
              <a:gd name="T79" fmla="*/ 137946 h 589"/>
              <a:gd name="T80" fmla="*/ 142317 w 473"/>
              <a:gd name="T81" fmla="*/ 127474 h 589"/>
              <a:gd name="T82" fmla="*/ 152687 w 473"/>
              <a:gd name="T83" fmla="*/ 137946 h 589"/>
              <a:gd name="T84" fmla="*/ 152687 w 473"/>
              <a:gd name="T85" fmla="*/ 111585 h 589"/>
              <a:gd name="T86" fmla="*/ 142317 w 473"/>
              <a:gd name="T87" fmla="*/ 95334 h 589"/>
              <a:gd name="T88" fmla="*/ 152687 w 473"/>
              <a:gd name="T89" fmla="*/ 111585 h 589"/>
              <a:gd name="T90" fmla="*/ 152687 w 473"/>
              <a:gd name="T91" fmla="*/ 84862 h 589"/>
              <a:gd name="T92" fmla="*/ 142317 w 473"/>
              <a:gd name="T93" fmla="*/ 68973 h 589"/>
              <a:gd name="T94" fmla="*/ 152687 w 473"/>
              <a:gd name="T95" fmla="*/ 84862 h 589"/>
              <a:gd name="T96" fmla="*/ 152687 w 473"/>
              <a:gd name="T97" fmla="*/ 53084 h 589"/>
              <a:gd name="T98" fmla="*/ 142317 w 473"/>
              <a:gd name="T99" fmla="*/ 42251 h 589"/>
              <a:gd name="T100" fmla="*/ 152687 w 473"/>
              <a:gd name="T101" fmla="*/ 53084 h 5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3" h="589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0" name="Freeform 139"/>
          <p:cNvSpPr>
            <a:spLocks noChangeArrowheads="1"/>
          </p:cNvSpPr>
          <p:nvPr/>
        </p:nvSpPr>
        <p:spPr bwMode="auto">
          <a:xfrm>
            <a:off x="3131107" y="5577845"/>
            <a:ext cx="333154" cy="286936"/>
          </a:xfrm>
          <a:custGeom>
            <a:avLst/>
            <a:gdLst>
              <a:gd name="T0" fmla="*/ 212372 w 634"/>
              <a:gd name="T1" fmla="*/ 85082 h 546"/>
              <a:gd name="T2" fmla="*/ 212372 w 634"/>
              <a:gd name="T3" fmla="*/ 85082 h 546"/>
              <a:gd name="T4" fmla="*/ 169825 w 634"/>
              <a:gd name="T5" fmla="*/ 111400 h 546"/>
              <a:gd name="T6" fmla="*/ 159369 w 634"/>
              <a:gd name="T7" fmla="*/ 90130 h 546"/>
              <a:gd name="T8" fmla="*/ 186051 w 634"/>
              <a:gd name="T9" fmla="*/ 47949 h 546"/>
              <a:gd name="T10" fmla="*/ 138096 w 634"/>
              <a:gd name="T11" fmla="*/ 0 h 546"/>
              <a:gd name="T12" fmla="*/ 85093 w 634"/>
              <a:gd name="T13" fmla="*/ 47949 h 546"/>
              <a:gd name="T14" fmla="*/ 100958 w 634"/>
              <a:gd name="T15" fmla="*/ 85082 h 546"/>
              <a:gd name="T16" fmla="*/ 74637 w 634"/>
              <a:gd name="T17" fmla="*/ 85082 h 546"/>
              <a:gd name="T18" fmla="*/ 85093 w 634"/>
              <a:gd name="T19" fmla="*/ 58404 h 546"/>
              <a:gd name="T20" fmla="*/ 42546 w 634"/>
              <a:gd name="T21" fmla="*/ 15863 h 546"/>
              <a:gd name="T22" fmla="*/ 0 w 634"/>
              <a:gd name="T23" fmla="*/ 58404 h 546"/>
              <a:gd name="T24" fmla="*/ 15865 w 634"/>
              <a:gd name="T25" fmla="*/ 90130 h 546"/>
              <a:gd name="T26" fmla="*/ 0 w 634"/>
              <a:gd name="T27" fmla="*/ 111400 h 546"/>
              <a:gd name="T28" fmla="*/ 0 w 634"/>
              <a:gd name="T29" fmla="*/ 169804 h 546"/>
              <a:gd name="T30" fmla="*/ 32090 w 634"/>
              <a:gd name="T31" fmla="*/ 196482 h 546"/>
              <a:gd name="T32" fmla="*/ 143504 w 634"/>
              <a:gd name="T33" fmla="*/ 196482 h 546"/>
              <a:gd name="T34" fmla="*/ 169825 w 634"/>
              <a:gd name="T35" fmla="*/ 169804 h 546"/>
              <a:gd name="T36" fmla="*/ 169825 w 634"/>
              <a:gd name="T37" fmla="*/ 164757 h 546"/>
              <a:gd name="T38" fmla="*/ 212372 w 634"/>
              <a:gd name="T39" fmla="*/ 196482 h 546"/>
              <a:gd name="T40" fmla="*/ 228236 w 634"/>
              <a:gd name="T41" fmla="*/ 186027 h 546"/>
              <a:gd name="T42" fmla="*/ 228236 w 634"/>
              <a:gd name="T43" fmla="*/ 100945 h 546"/>
              <a:gd name="T44" fmla="*/ 212372 w 634"/>
              <a:gd name="T45" fmla="*/ 85082 h 546"/>
              <a:gd name="T46" fmla="*/ 15865 w 634"/>
              <a:gd name="T47" fmla="*/ 58404 h 546"/>
              <a:gd name="T48" fmla="*/ 15865 w 634"/>
              <a:gd name="T49" fmla="*/ 58404 h 546"/>
              <a:gd name="T50" fmla="*/ 42546 w 634"/>
              <a:gd name="T51" fmla="*/ 26678 h 546"/>
              <a:gd name="T52" fmla="*/ 74637 w 634"/>
              <a:gd name="T53" fmla="*/ 58404 h 546"/>
              <a:gd name="T54" fmla="*/ 42546 w 634"/>
              <a:gd name="T55" fmla="*/ 85082 h 546"/>
              <a:gd name="T56" fmla="*/ 15865 w 634"/>
              <a:gd name="T57" fmla="*/ 58404 h 546"/>
              <a:gd name="T58" fmla="*/ 159369 w 634"/>
              <a:gd name="T59" fmla="*/ 169804 h 546"/>
              <a:gd name="T60" fmla="*/ 159369 w 634"/>
              <a:gd name="T61" fmla="*/ 169804 h 546"/>
              <a:gd name="T62" fmla="*/ 143504 w 634"/>
              <a:gd name="T63" fmla="*/ 186027 h 546"/>
              <a:gd name="T64" fmla="*/ 32090 w 634"/>
              <a:gd name="T65" fmla="*/ 186027 h 546"/>
              <a:gd name="T66" fmla="*/ 15865 w 634"/>
              <a:gd name="T67" fmla="*/ 169804 h 546"/>
              <a:gd name="T68" fmla="*/ 15865 w 634"/>
              <a:gd name="T69" fmla="*/ 111400 h 546"/>
              <a:gd name="T70" fmla="*/ 32090 w 634"/>
              <a:gd name="T71" fmla="*/ 100945 h 546"/>
              <a:gd name="T72" fmla="*/ 143504 w 634"/>
              <a:gd name="T73" fmla="*/ 100945 h 546"/>
              <a:gd name="T74" fmla="*/ 159369 w 634"/>
              <a:gd name="T75" fmla="*/ 111400 h 546"/>
              <a:gd name="T76" fmla="*/ 159369 w 634"/>
              <a:gd name="T77" fmla="*/ 169804 h 546"/>
              <a:gd name="T78" fmla="*/ 138096 w 634"/>
              <a:gd name="T79" fmla="*/ 85082 h 546"/>
              <a:gd name="T80" fmla="*/ 138096 w 634"/>
              <a:gd name="T81" fmla="*/ 85082 h 546"/>
              <a:gd name="T82" fmla="*/ 100958 w 634"/>
              <a:gd name="T83" fmla="*/ 47949 h 546"/>
              <a:gd name="T84" fmla="*/ 138096 w 634"/>
              <a:gd name="T85" fmla="*/ 15863 h 546"/>
              <a:gd name="T86" fmla="*/ 169825 w 634"/>
              <a:gd name="T87" fmla="*/ 47949 h 546"/>
              <a:gd name="T88" fmla="*/ 138096 w 634"/>
              <a:gd name="T89" fmla="*/ 85082 h 546"/>
              <a:gd name="T90" fmla="*/ 212372 w 634"/>
              <a:gd name="T91" fmla="*/ 186027 h 546"/>
              <a:gd name="T92" fmla="*/ 212372 w 634"/>
              <a:gd name="T93" fmla="*/ 186027 h 546"/>
              <a:gd name="T94" fmla="*/ 169825 w 634"/>
              <a:gd name="T95" fmla="*/ 148534 h 546"/>
              <a:gd name="T96" fmla="*/ 169825 w 634"/>
              <a:gd name="T97" fmla="*/ 127623 h 546"/>
              <a:gd name="T98" fmla="*/ 212372 w 634"/>
              <a:gd name="T99" fmla="*/ 100945 h 546"/>
              <a:gd name="T100" fmla="*/ 212372 w 634"/>
              <a:gd name="T101" fmla="*/ 186027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1" name="Freeform 140"/>
          <p:cNvSpPr>
            <a:spLocks noChangeArrowheads="1"/>
          </p:cNvSpPr>
          <p:nvPr/>
        </p:nvSpPr>
        <p:spPr bwMode="auto">
          <a:xfrm>
            <a:off x="2640031" y="5554736"/>
            <a:ext cx="333154" cy="333154"/>
          </a:xfrm>
          <a:custGeom>
            <a:avLst/>
            <a:gdLst>
              <a:gd name="T0" fmla="*/ 196146 w 634"/>
              <a:gd name="T1" fmla="*/ 0 h 634"/>
              <a:gd name="T2" fmla="*/ 196146 w 634"/>
              <a:gd name="T3" fmla="*/ 0 h 634"/>
              <a:gd name="T4" fmla="*/ 26321 w 634"/>
              <a:gd name="T5" fmla="*/ 0 h 634"/>
              <a:gd name="T6" fmla="*/ 0 w 634"/>
              <a:gd name="T7" fmla="*/ 31723 h 634"/>
              <a:gd name="T8" fmla="*/ 0 w 634"/>
              <a:gd name="T9" fmla="*/ 201874 h 634"/>
              <a:gd name="T10" fmla="*/ 26321 w 634"/>
              <a:gd name="T11" fmla="*/ 228190 h 634"/>
              <a:gd name="T12" fmla="*/ 196146 w 634"/>
              <a:gd name="T13" fmla="*/ 228190 h 634"/>
              <a:gd name="T14" fmla="*/ 228236 w 634"/>
              <a:gd name="T15" fmla="*/ 201874 h 634"/>
              <a:gd name="T16" fmla="*/ 228236 w 634"/>
              <a:gd name="T17" fmla="*/ 31723 h 634"/>
              <a:gd name="T18" fmla="*/ 196146 w 634"/>
              <a:gd name="T19" fmla="*/ 0 h 634"/>
              <a:gd name="T20" fmla="*/ 58411 w 634"/>
              <a:gd name="T21" fmla="*/ 15862 h 634"/>
              <a:gd name="T22" fmla="*/ 58411 w 634"/>
              <a:gd name="T23" fmla="*/ 15862 h 634"/>
              <a:gd name="T24" fmla="*/ 169825 w 634"/>
              <a:gd name="T25" fmla="*/ 15862 h 634"/>
              <a:gd name="T26" fmla="*/ 169825 w 634"/>
              <a:gd name="T27" fmla="*/ 79668 h 634"/>
              <a:gd name="T28" fmla="*/ 164417 w 634"/>
              <a:gd name="T29" fmla="*/ 84715 h 634"/>
              <a:gd name="T30" fmla="*/ 63459 w 634"/>
              <a:gd name="T31" fmla="*/ 84715 h 634"/>
              <a:gd name="T32" fmla="*/ 58411 w 634"/>
              <a:gd name="T33" fmla="*/ 79668 h 634"/>
              <a:gd name="T34" fmla="*/ 58411 w 634"/>
              <a:gd name="T35" fmla="*/ 15862 h 634"/>
              <a:gd name="T36" fmla="*/ 212011 w 634"/>
              <a:gd name="T37" fmla="*/ 201874 h 634"/>
              <a:gd name="T38" fmla="*/ 212011 w 634"/>
              <a:gd name="T39" fmla="*/ 201874 h 634"/>
              <a:gd name="T40" fmla="*/ 196146 w 634"/>
              <a:gd name="T41" fmla="*/ 212328 h 634"/>
              <a:gd name="T42" fmla="*/ 26321 w 634"/>
              <a:gd name="T43" fmla="*/ 212328 h 634"/>
              <a:gd name="T44" fmla="*/ 15865 w 634"/>
              <a:gd name="T45" fmla="*/ 201874 h 634"/>
              <a:gd name="T46" fmla="*/ 15865 w 634"/>
              <a:gd name="T47" fmla="*/ 31723 h 634"/>
              <a:gd name="T48" fmla="*/ 26321 w 634"/>
              <a:gd name="T49" fmla="*/ 15862 h 634"/>
              <a:gd name="T50" fmla="*/ 42186 w 634"/>
              <a:gd name="T51" fmla="*/ 15862 h 634"/>
              <a:gd name="T52" fmla="*/ 42186 w 634"/>
              <a:gd name="T53" fmla="*/ 84715 h 634"/>
              <a:gd name="T54" fmla="*/ 58411 w 634"/>
              <a:gd name="T55" fmla="*/ 100937 h 634"/>
              <a:gd name="T56" fmla="*/ 169825 w 634"/>
              <a:gd name="T57" fmla="*/ 100937 h 634"/>
              <a:gd name="T58" fmla="*/ 185690 w 634"/>
              <a:gd name="T59" fmla="*/ 84715 h 634"/>
              <a:gd name="T60" fmla="*/ 185690 w 634"/>
              <a:gd name="T61" fmla="*/ 15862 h 634"/>
              <a:gd name="T62" fmla="*/ 196146 w 634"/>
              <a:gd name="T63" fmla="*/ 15862 h 634"/>
              <a:gd name="T64" fmla="*/ 212011 w 634"/>
              <a:gd name="T65" fmla="*/ 31723 h 634"/>
              <a:gd name="T66" fmla="*/ 212011 w 634"/>
              <a:gd name="T67" fmla="*/ 201874 h 634"/>
              <a:gd name="T68" fmla="*/ 132327 w 634"/>
              <a:gd name="T69" fmla="*/ 74261 h 634"/>
              <a:gd name="T70" fmla="*/ 132327 w 634"/>
              <a:gd name="T71" fmla="*/ 74261 h 634"/>
              <a:gd name="T72" fmla="*/ 143144 w 634"/>
              <a:gd name="T73" fmla="*/ 63807 h 634"/>
              <a:gd name="T74" fmla="*/ 143144 w 634"/>
              <a:gd name="T75" fmla="*/ 37130 h 634"/>
              <a:gd name="T76" fmla="*/ 132327 w 634"/>
              <a:gd name="T77" fmla="*/ 31723 h 634"/>
              <a:gd name="T78" fmla="*/ 127279 w 634"/>
              <a:gd name="T79" fmla="*/ 37130 h 634"/>
              <a:gd name="T80" fmla="*/ 127279 w 634"/>
              <a:gd name="T81" fmla="*/ 63807 h 634"/>
              <a:gd name="T82" fmla="*/ 132327 w 634"/>
              <a:gd name="T83" fmla="*/ 7426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2" name="Freeform 141"/>
          <p:cNvSpPr>
            <a:spLocks noChangeArrowheads="1"/>
          </p:cNvSpPr>
          <p:nvPr/>
        </p:nvSpPr>
        <p:spPr bwMode="auto">
          <a:xfrm>
            <a:off x="2184977" y="5554736"/>
            <a:ext cx="202204" cy="333154"/>
          </a:xfrm>
          <a:custGeom>
            <a:avLst/>
            <a:gdLst>
              <a:gd name="T0" fmla="*/ 69191 w 383"/>
              <a:gd name="T1" fmla="*/ 58399 h 634"/>
              <a:gd name="T2" fmla="*/ 69191 w 383"/>
              <a:gd name="T3" fmla="*/ 58399 h 634"/>
              <a:gd name="T4" fmla="*/ 63757 w 383"/>
              <a:gd name="T5" fmla="*/ 63807 h 634"/>
              <a:gd name="T6" fmla="*/ 63757 w 383"/>
              <a:gd name="T7" fmla="*/ 95530 h 634"/>
              <a:gd name="T8" fmla="*/ 69191 w 383"/>
              <a:gd name="T9" fmla="*/ 100937 h 634"/>
              <a:gd name="T10" fmla="*/ 74625 w 383"/>
              <a:gd name="T11" fmla="*/ 95530 h 634"/>
              <a:gd name="T12" fmla="*/ 74625 w 383"/>
              <a:gd name="T13" fmla="*/ 63807 h 634"/>
              <a:gd name="T14" fmla="*/ 69191 w 383"/>
              <a:gd name="T15" fmla="*/ 58399 h 634"/>
              <a:gd name="T16" fmla="*/ 111938 w 383"/>
              <a:gd name="T17" fmla="*/ 31723 h 634"/>
              <a:gd name="T18" fmla="*/ 111938 w 383"/>
              <a:gd name="T19" fmla="*/ 31723 h 634"/>
              <a:gd name="T20" fmla="*/ 74625 w 383"/>
              <a:gd name="T21" fmla="*/ 31723 h 634"/>
              <a:gd name="T22" fmla="*/ 74625 w 383"/>
              <a:gd name="T23" fmla="*/ 0 h 634"/>
              <a:gd name="T24" fmla="*/ 47818 w 383"/>
              <a:gd name="T25" fmla="*/ 0 h 634"/>
              <a:gd name="T26" fmla="*/ 42384 w 383"/>
              <a:gd name="T27" fmla="*/ 10815 h 634"/>
              <a:gd name="T28" fmla="*/ 47818 w 383"/>
              <a:gd name="T29" fmla="*/ 15862 h 634"/>
              <a:gd name="T30" fmla="*/ 63757 w 383"/>
              <a:gd name="T31" fmla="*/ 15862 h 634"/>
              <a:gd name="T32" fmla="*/ 63757 w 383"/>
              <a:gd name="T33" fmla="*/ 31723 h 634"/>
              <a:gd name="T34" fmla="*/ 26445 w 383"/>
              <a:gd name="T35" fmla="*/ 31723 h 634"/>
              <a:gd name="T36" fmla="*/ 0 w 383"/>
              <a:gd name="T37" fmla="*/ 58399 h 634"/>
              <a:gd name="T38" fmla="*/ 0 w 383"/>
              <a:gd name="T39" fmla="*/ 201874 h 634"/>
              <a:gd name="T40" fmla="*/ 26445 w 383"/>
              <a:gd name="T41" fmla="*/ 228190 h 634"/>
              <a:gd name="T42" fmla="*/ 111938 w 383"/>
              <a:gd name="T43" fmla="*/ 228190 h 634"/>
              <a:gd name="T44" fmla="*/ 138383 w 383"/>
              <a:gd name="T45" fmla="*/ 201874 h 634"/>
              <a:gd name="T46" fmla="*/ 138383 w 383"/>
              <a:gd name="T47" fmla="*/ 58399 h 634"/>
              <a:gd name="T48" fmla="*/ 111938 w 383"/>
              <a:gd name="T49" fmla="*/ 31723 h 634"/>
              <a:gd name="T50" fmla="*/ 127877 w 383"/>
              <a:gd name="T51" fmla="*/ 201874 h 634"/>
              <a:gd name="T52" fmla="*/ 127877 w 383"/>
              <a:gd name="T53" fmla="*/ 201874 h 634"/>
              <a:gd name="T54" fmla="*/ 111938 w 383"/>
              <a:gd name="T55" fmla="*/ 212328 h 634"/>
              <a:gd name="T56" fmla="*/ 26445 w 383"/>
              <a:gd name="T57" fmla="*/ 212328 h 634"/>
              <a:gd name="T58" fmla="*/ 10505 w 383"/>
              <a:gd name="T59" fmla="*/ 201874 h 634"/>
              <a:gd name="T60" fmla="*/ 10505 w 383"/>
              <a:gd name="T61" fmla="*/ 58399 h 634"/>
              <a:gd name="T62" fmla="*/ 26445 w 383"/>
              <a:gd name="T63" fmla="*/ 42538 h 634"/>
              <a:gd name="T64" fmla="*/ 111938 w 383"/>
              <a:gd name="T65" fmla="*/ 42538 h 634"/>
              <a:gd name="T66" fmla="*/ 127877 w 383"/>
              <a:gd name="T67" fmla="*/ 58399 h 634"/>
              <a:gd name="T68" fmla="*/ 127877 w 383"/>
              <a:gd name="T69" fmla="*/ 201874 h 6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3" h="634">
                <a:moveTo>
                  <a:pt x="191" y="162"/>
                </a:moveTo>
                <a:lnTo>
                  <a:pt x="191" y="162"/>
                </a:lnTo>
                <a:cubicBezTo>
                  <a:pt x="176" y="162"/>
                  <a:pt x="176" y="177"/>
                  <a:pt x="176" y="177"/>
                </a:cubicBezTo>
                <a:cubicBezTo>
                  <a:pt x="176" y="265"/>
                  <a:pt x="176" y="265"/>
                  <a:pt x="176" y="265"/>
                </a:cubicBezTo>
                <a:cubicBezTo>
                  <a:pt x="176" y="265"/>
                  <a:pt x="176" y="280"/>
                  <a:pt x="191" y="280"/>
                </a:cubicBezTo>
                <a:cubicBezTo>
                  <a:pt x="206" y="280"/>
                  <a:pt x="206" y="265"/>
                  <a:pt x="206" y="265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206" y="177"/>
                  <a:pt x="206" y="162"/>
                  <a:pt x="191" y="162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206" y="88"/>
                  <a:pt x="206" y="88"/>
                  <a:pt x="206" y="88"/>
                </a:cubicBezTo>
                <a:cubicBezTo>
                  <a:pt x="206" y="0"/>
                  <a:pt x="206" y="0"/>
                  <a:pt x="20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7" y="0"/>
                  <a:pt x="117" y="15"/>
                  <a:pt x="117" y="30"/>
                </a:cubicBezTo>
                <a:cubicBezTo>
                  <a:pt x="117" y="30"/>
                  <a:pt x="117" y="44"/>
                  <a:pt x="132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29" y="88"/>
                  <a:pt x="0" y="118"/>
                  <a:pt x="0" y="162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53" y="633"/>
                  <a:pt x="382" y="604"/>
                  <a:pt x="382" y="560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18"/>
                  <a:pt x="353" y="88"/>
                  <a:pt x="309" y="88"/>
                </a:cubicBezTo>
                <a:close/>
                <a:moveTo>
                  <a:pt x="353" y="560"/>
                </a:moveTo>
                <a:lnTo>
                  <a:pt x="353" y="560"/>
                </a:lnTo>
                <a:cubicBezTo>
                  <a:pt x="353" y="574"/>
                  <a:pt x="323" y="589"/>
                  <a:pt x="309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9" y="147"/>
                  <a:pt x="59" y="118"/>
                  <a:pt x="73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23" y="118"/>
                  <a:pt x="353" y="147"/>
                  <a:pt x="353" y="162"/>
                </a:cubicBezTo>
                <a:lnTo>
                  <a:pt x="353" y="56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3" name="Freeform 84"/>
          <p:cNvSpPr>
            <a:spLocks noChangeArrowheads="1"/>
          </p:cNvSpPr>
          <p:nvPr/>
        </p:nvSpPr>
        <p:spPr bwMode="auto">
          <a:xfrm>
            <a:off x="8605551" y="2658413"/>
            <a:ext cx="310045" cy="310046"/>
          </a:xfrm>
          <a:custGeom>
            <a:avLst/>
            <a:gdLst>
              <a:gd name="T0" fmla="*/ 10817 w 590"/>
              <a:gd name="T1" fmla="*/ 0 h 590"/>
              <a:gd name="T2" fmla="*/ 10817 w 590"/>
              <a:gd name="T3" fmla="*/ 0 h 590"/>
              <a:gd name="T4" fmla="*/ 0 w 590"/>
              <a:gd name="T5" fmla="*/ 10815 h 590"/>
              <a:gd name="T6" fmla="*/ 0 w 590"/>
              <a:gd name="T7" fmla="*/ 206929 h 590"/>
              <a:gd name="T8" fmla="*/ 10817 w 590"/>
              <a:gd name="T9" fmla="*/ 212336 h 590"/>
              <a:gd name="T10" fmla="*/ 16226 w 590"/>
              <a:gd name="T11" fmla="*/ 206929 h 590"/>
              <a:gd name="T12" fmla="*/ 16226 w 590"/>
              <a:gd name="T13" fmla="*/ 10815 h 590"/>
              <a:gd name="T14" fmla="*/ 10817 w 590"/>
              <a:gd name="T15" fmla="*/ 0 h 590"/>
              <a:gd name="T16" fmla="*/ 201924 w 590"/>
              <a:gd name="T17" fmla="*/ 15862 h 590"/>
              <a:gd name="T18" fmla="*/ 201924 w 590"/>
              <a:gd name="T19" fmla="*/ 15862 h 590"/>
              <a:gd name="T20" fmla="*/ 42548 w 590"/>
              <a:gd name="T21" fmla="*/ 0 h 590"/>
              <a:gd name="T22" fmla="*/ 32091 w 590"/>
              <a:gd name="T23" fmla="*/ 15862 h 590"/>
              <a:gd name="T24" fmla="*/ 32091 w 590"/>
              <a:gd name="T25" fmla="*/ 95533 h 590"/>
              <a:gd name="T26" fmla="*/ 42548 w 590"/>
              <a:gd name="T27" fmla="*/ 106349 h 590"/>
              <a:gd name="T28" fmla="*/ 201924 w 590"/>
              <a:gd name="T29" fmla="*/ 95533 h 590"/>
              <a:gd name="T30" fmla="*/ 212380 w 590"/>
              <a:gd name="T31" fmla="*/ 79671 h 590"/>
              <a:gd name="T32" fmla="*/ 212380 w 590"/>
              <a:gd name="T33" fmla="*/ 32085 h 590"/>
              <a:gd name="T34" fmla="*/ 201924 w 590"/>
              <a:gd name="T35" fmla="*/ 15862 h 590"/>
              <a:gd name="T36" fmla="*/ 100962 w 590"/>
              <a:gd name="T37" fmla="*/ 90486 h 590"/>
              <a:gd name="T38" fmla="*/ 100962 w 590"/>
              <a:gd name="T39" fmla="*/ 90486 h 590"/>
              <a:gd name="T40" fmla="*/ 53366 w 590"/>
              <a:gd name="T41" fmla="*/ 95533 h 590"/>
              <a:gd name="T42" fmla="*/ 42548 w 590"/>
              <a:gd name="T43" fmla="*/ 85079 h 590"/>
              <a:gd name="T44" fmla="*/ 42548 w 590"/>
              <a:gd name="T45" fmla="*/ 21270 h 590"/>
              <a:gd name="T46" fmla="*/ 53366 w 590"/>
              <a:gd name="T47" fmla="*/ 15862 h 590"/>
              <a:gd name="T48" fmla="*/ 100962 w 590"/>
              <a:gd name="T49" fmla="*/ 21270 h 590"/>
              <a:gd name="T50" fmla="*/ 100962 w 590"/>
              <a:gd name="T51" fmla="*/ 90486 h 590"/>
              <a:gd name="T52" fmla="*/ 159375 w 590"/>
              <a:gd name="T53" fmla="*/ 85079 h 590"/>
              <a:gd name="T54" fmla="*/ 159375 w 590"/>
              <a:gd name="T55" fmla="*/ 85079 h 590"/>
              <a:gd name="T56" fmla="*/ 116827 w 590"/>
              <a:gd name="T57" fmla="*/ 85079 h 590"/>
              <a:gd name="T58" fmla="*/ 116827 w 590"/>
              <a:gd name="T59" fmla="*/ 21270 h 590"/>
              <a:gd name="T60" fmla="*/ 159375 w 590"/>
              <a:gd name="T61" fmla="*/ 26677 h 590"/>
              <a:gd name="T62" fmla="*/ 159375 w 590"/>
              <a:gd name="T63" fmla="*/ 85079 h 590"/>
              <a:gd name="T64" fmla="*/ 201924 w 590"/>
              <a:gd name="T65" fmla="*/ 74264 h 590"/>
              <a:gd name="T66" fmla="*/ 201924 w 590"/>
              <a:gd name="T67" fmla="*/ 74264 h 590"/>
              <a:gd name="T68" fmla="*/ 191106 w 590"/>
              <a:gd name="T69" fmla="*/ 79671 h 590"/>
              <a:gd name="T70" fmla="*/ 169832 w 590"/>
              <a:gd name="T71" fmla="*/ 79671 h 590"/>
              <a:gd name="T72" fmla="*/ 169832 w 590"/>
              <a:gd name="T73" fmla="*/ 26677 h 590"/>
              <a:gd name="T74" fmla="*/ 191106 w 590"/>
              <a:gd name="T75" fmla="*/ 32085 h 590"/>
              <a:gd name="T76" fmla="*/ 201924 w 590"/>
              <a:gd name="T77" fmla="*/ 37132 h 590"/>
              <a:gd name="T78" fmla="*/ 201924 w 590"/>
              <a:gd name="T79" fmla="*/ 74264 h 5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0" h="590">
                <a:moveTo>
                  <a:pt x="30" y="0"/>
                </a:moveTo>
                <a:lnTo>
                  <a:pt x="30" y="0"/>
                </a:lnTo>
                <a:cubicBezTo>
                  <a:pt x="15" y="0"/>
                  <a:pt x="0" y="15"/>
                  <a:pt x="0" y="30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89"/>
                  <a:pt x="15" y="589"/>
                  <a:pt x="30" y="589"/>
                </a:cubicBezTo>
                <a:cubicBezTo>
                  <a:pt x="30" y="589"/>
                  <a:pt x="45" y="589"/>
                  <a:pt x="45" y="57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15"/>
                  <a:pt x="30" y="0"/>
                  <a:pt x="30" y="0"/>
                </a:cubicBezTo>
                <a:close/>
                <a:moveTo>
                  <a:pt x="560" y="44"/>
                </a:moveTo>
                <a:lnTo>
                  <a:pt x="560" y="44"/>
                </a:ln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89" y="30"/>
                  <a:pt x="89" y="44"/>
                </a:cubicBezTo>
                <a:cubicBezTo>
                  <a:pt x="89" y="265"/>
                  <a:pt x="89" y="265"/>
                  <a:pt x="89" y="265"/>
                </a:cubicBezTo>
                <a:cubicBezTo>
                  <a:pt x="89" y="280"/>
                  <a:pt x="103" y="295"/>
                  <a:pt x="118" y="29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4" y="265"/>
                  <a:pt x="589" y="236"/>
                  <a:pt x="589" y="221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59"/>
                  <a:pt x="574" y="44"/>
                  <a:pt x="560" y="44"/>
                </a:cubicBezTo>
                <a:close/>
                <a:moveTo>
                  <a:pt x="280" y="251"/>
                </a:moveTo>
                <a:lnTo>
                  <a:pt x="280" y="251"/>
                </a:lnTo>
                <a:cubicBezTo>
                  <a:pt x="148" y="265"/>
                  <a:pt x="148" y="265"/>
                  <a:pt x="148" y="265"/>
                </a:cubicBezTo>
                <a:cubicBezTo>
                  <a:pt x="118" y="265"/>
                  <a:pt x="118" y="251"/>
                  <a:pt x="118" y="2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44"/>
                  <a:pt x="118" y="44"/>
                  <a:pt x="148" y="44"/>
                </a:cubicBezTo>
                <a:cubicBezTo>
                  <a:pt x="280" y="59"/>
                  <a:pt x="280" y="59"/>
                  <a:pt x="280" y="59"/>
                </a:cubicBezTo>
                <a:lnTo>
                  <a:pt x="280" y="251"/>
                </a:lnTo>
                <a:close/>
                <a:moveTo>
                  <a:pt x="442" y="236"/>
                </a:moveTo>
                <a:lnTo>
                  <a:pt x="442" y="236"/>
                </a:lnTo>
                <a:cubicBezTo>
                  <a:pt x="324" y="236"/>
                  <a:pt x="324" y="236"/>
                  <a:pt x="324" y="23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442" y="74"/>
                  <a:pt x="442" y="74"/>
                  <a:pt x="442" y="74"/>
                </a:cubicBezTo>
                <a:lnTo>
                  <a:pt x="442" y="236"/>
                </a:lnTo>
                <a:close/>
                <a:moveTo>
                  <a:pt x="560" y="206"/>
                </a:moveTo>
                <a:lnTo>
                  <a:pt x="560" y="206"/>
                </a:lnTo>
                <a:cubicBezTo>
                  <a:pt x="560" y="221"/>
                  <a:pt x="560" y="221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74"/>
                  <a:pt x="471" y="74"/>
                  <a:pt x="471" y="7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60" y="89"/>
                  <a:pt x="560" y="89"/>
                  <a:pt x="560" y="103"/>
                </a:cubicBezTo>
                <a:lnTo>
                  <a:pt x="560" y="206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4" name="Freeform 85"/>
          <p:cNvSpPr>
            <a:spLocks noChangeArrowheads="1"/>
          </p:cNvSpPr>
          <p:nvPr/>
        </p:nvSpPr>
        <p:spPr bwMode="auto">
          <a:xfrm>
            <a:off x="8028862" y="2646859"/>
            <a:ext cx="292714" cy="333154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5" name="Freeform 86"/>
          <p:cNvSpPr>
            <a:spLocks noChangeArrowheads="1"/>
          </p:cNvSpPr>
          <p:nvPr/>
        </p:nvSpPr>
        <p:spPr bwMode="auto">
          <a:xfrm>
            <a:off x="7457376" y="2646859"/>
            <a:ext cx="333154" cy="333154"/>
          </a:xfrm>
          <a:custGeom>
            <a:avLst/>
            <a:gdLst>
              <a:gd name="T0" fmla="*/ 138096 w 634"/>
              <a:gd name="T1" fmla="*/ 47870 h 635"/>
              <a:gd name="T2" fmla="*/ 138096 w 634"/>
              <a:gd name="T3" fmla="*/ 47870 h 635"/>
              <a:gd name="T4" fmla="*/ 138096 w 634"/>
              <a:gd name="T5" fmla="*/ 90340 h 635"/>
              <a:gd name="T6" fmla="*/ 180642 w 634"/>
              <a:gd name="T7" fmla="*/ 90340 h 635"/>
              <a:gd name="T8" fmla="*/ 180642 w 634"/>
              <a:gd name="T9" fmla="*/ 47870 h 635"/>
              <a:gd name="T10" fmla="*/ 138096 w 634"/>
              <a:gd name="T11" fmla="*/ 47870 h 635"/>
              <a:gd name="T12" fmla="*/ 169825 w 634"/>
              <a:gd name="T13" fmla="*/ 79543 h 635"/>
              <a:gd name="T14" fmla="*/ 169825 w 634"/>
              <a:gd name="T15" fmla="*/ 79543 h 635"/>
              <a:gd name="T16" fmla="*/ 148552 w 634"/>
              <a:gd name="T17" fmla="*/ 79543 h 635"/>
              <a:gd name="T18" fmla="*/ 148552 w 634"/>
              <a:gd name="T19" fmla="*/ 58667 h 635"/>
              <a:gd name="T20" fmla="*/ 169825 w 634"/>
              <a:gd name="T21" fmla="*/ 58667 h 635"/>
              <a:gd name="T22" fmla="*/ 169825 w 634"/>
              <a:gd name="T23" fmla="*/ 79543 h 635"/>
              <a:gd name="T24" fmla="*/ 212372 w 634"/>
              <a:gd name="T25" fmla="*/ 0 h 635"/>
              <a:gd name="T26" fmla="*/ 212372 w 634"/>
              <a:gd name="T27" fmla="*/ 0 h 635"/>
              <a:gd name="T28" fmla="*/ 122231 w 634"/>
              <a:gd name="T29" fmla="*/ 0 h 635"/>
              <a:gd name="T30" fmla="*/ 106366 w 634"/>
              <a:gd name="T31" fmla="*/ 10798 h 635"/>
              <a:gd name="T32" fmla="*/ 10817 w 634"/>
              <a:gd name="T33" fmla="*/ 106177 h 635"/>
              <a:gd name="T34" fmla="*/ 10817 w 634"/>
              <a:gd name="T35" fmla="*/ 143249 h 635"/>
              <a:gd name="T36" fmla="*/ 85093 w 634"/>
              <a:gd name="T37" fmla="*/ 217392 h 635"/>
              <a:gd name="T38" fmla="*/ 122231 w 634"/>
              <a:gd name="T39" fmla="*/ 217392 h 635"/>
              <a:gd name="T40" fmla="*/ 217780 w 634"/>
              <a:gd name="T41" fmla="*/ 122013 h 635"/>
              <a:gd name="T42" fmla="*/ 228236 w 634"/>
              <a:gd name="T43" fmla="*/ 106177 h 635"/>
              <a:gd name="T44" fmla="*/ 228236 w 634"/>
              <a:gd name="T45" fmla="*/ 16196 h 635"/>
              <a:gd name="T46" fmla="*/ 212372 w 634"/>
              <a:gd name="T47" fmla="*/ 0 h 635"/>
              <a:gd name="T48" fmla="*/ 116822 w 634"/>
              <a:gd name="T49" fmla="*/ 206955 h 635"/>
              <a:gd name="T50" fmla="*/ 116822 w 634"/>
              <a:gd name="T51" fmla="*/ 206955 h 635"/>
              <a:gd name="T52" fmla="*/ 95549 w 634"/>
              <a:gd name="T53" fmla="*/ 206955 h 635"/>
              <a:gd name="T54" fmla="*/ 21273 w 634"/>
              <a:gd name="T55" fmla="*/ 132451 h 635"/>
              <a:gd name="T56" fmla="*/ 21273 w 634"/>
              <a:gd name="T57" fmla="*/ 116974 h 635"/>
              <a:gd name="T58" fmla="*/ 32090 w 634"/>
              <a:gd name="T59" fmla="*/ 106177 h 635"/>
              <a:gd name="T60" fmla="*/ 122231 w 634"/>
              <a:gd name="T61" fmla="*/ 196157 h 635"/>
              <a:gd name="T62" fmla="*/ 116822 w 634"/>
              <a:gd name="T63" fmla="*/ 206955 h 635"/>
              <a:gd name="T64" fmla="*/ 212372 w 634"/>
              <a:gd name="T65" fmla="*/ 100778 h 635"/>
              <a:gd name="T66" fmla="*/ 212372 w 634"/>
              <a:gd name="T67" fmla="*/ 100778 h 635"/>
              <a:gd name="T68" fmla="*/ 207324 w 634"/>
              <a:gd name="T69" fmla="*/ 116974 h 635"/>
              <a:gd name="T70" fmla="*/ 133048 w 634"/>
              <a:gd name="T71" fmla="*/ 185719 h 635"/>
              <a:gd name="T72" fmla="*/ 42546 w 634"/>
              <a:gd name="T73" fmla="*/ 95739 h 635"/>
              <a:gd name="T74" fmla="*/ 116822 w 634"/>
              <a:gd name="T75" fmla="*/ 21235 h 635"/>
              <a:gd name="T76" fmla="*/ 127639 w 634"/>
              <a:gd name="T77" fmla="*/ 16196 h 635"/>
              <a:gd name="T78" fmla="*/ 207324 w 634"/>
              <a:gd name="T79" fmla="*/ 16196 h 635"/>
              <a:gd name="T80" fmla="*/ 212372 w 634"/>
              <a:gd name="T81" fmla="*/ 21235 h 635"/>
              <a:gd name="T82" fmla="*/ 212372 w 634"/>
              <a:gd name="T83" fmla="*/ 100778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6" name="Freeform 87"/>
          <p:cNvSpPr>
            <a:spLocks noChangeArrowheads="1"/>
          </p:cNvSpPr>
          <p:nvPr/>
        </p:nvSpPr>
        <p:spPr bwMode="auto">
          <a:xfrm>
            <a:off x="9794226" y="2071164"/>
            <a:ext cx="223387" cy="333154"/>
          </a:xfrm>
          <a:custGeom>
            <a:avLst/>
            <a:gdLst>
              <a:gd name="T0" fmla="*/ 147549 w 428"/>
              <a:gd name="T1" fmla="*/ 69105 h 635"/>
              <a:gd name="T2" fmla="*/ 147549 w 428"/>
              <a:gd name="T3" fmla="*/ 69105 h 635"/>
              <a:gd name="T4" fmla="*/ 84160 w 428"/>
              <a:gd name="T5" fmla="*/ 5399 h 635"/>
              <a:gd name="T6" fmla="*/ 63031 w 428"/>
              <a:gd name="T7" fmla="*/ 5399 h 635"/>
              <a:gd name="T8" fmla="*/ 0 w 428"/>
              <a:gd name="T9" fmla="*/ 69105 h 635"/>
              <a:gd name="T10" fmla="*/ 0 w 428"/>
              <a:gd name="T11" fmla="*/ 79543 h 635"/>
              <a:gd name="T12" fmla="*/ 0 w 428"/>
              <a:gd name="T13" fmla="*/ 79543 h 635"/>
              <a:gd name="T14" fmla="*/ 0 w 428"/>
              <a:gd name="T15" fmla="*/ 196157 h 635"/>
              <a:gd name="T16" fmla="*/ 26143 w 428"/>
              <a:gd name="T17" fmla="*/ 228190 h 635"/>
              <a:gd name="T18" fmla="*/ 126419 w 428"/>
              <a:gd name="T19" fmla="*/ 228190 h 635"/>
              <a:gd name="T20" fmla="*/ 152921 w 428"/>
              <a:gd name="T21" fmla="*/ 196157 h 635"/>
              <a:gd name="T22" fmla="*/ 152921 w 428"/>
              <a:gd name="T23" fmla="*/ 90340 h 635"/>
              <a:gd name="T24" fmla="*/ 147549 w 428"/>
              <a:gd name="T25" fmla="*/ 69105 h 635"/>
              <a:gd name="T26" fmla="*/ 136805 w 428"/>
              <a:gd name="T27" fmla="*/ 196157 h 635"/>
              <a:gd name="T28" fmla="*/ 136805 w 428"/>
              <a:gd name="T29" fmla="*/ 196157 h 635"/>
              <a:gd name="T30" fmla="*/ 126419 w 428"/>
              <a:gd name="T31" fmla="*/ 211994 h 635"/>
              <a:gd name="T32" fmla="*/ 26143 w 428"/>
              <a:gd name="T33" fmla="*/ 211994 h 635"/>
              <a:gd name="T34" fmla="*/ 10386 w 428"/>
              <a:gd name="T35" fmla="*/ 196157 h 635"/>
              <a:gd name="T36" fmla="*/ 10386 w 428"/>
              <a:gd name="T37" fmla="*/ 84941 h 635"/>
              <a:gd name="T38" fmla="*/ 15758 w 428"/>
              <a:gd name="T39" fmla="*/ 74504 h 635"/>
              <a:gd name="T40" fmla="*/ 68403 w 428"/>
              <a:gd name="T41" fmla="*/ 16196 h 635"/>
              <a:gd name="T42" fmla="*/ 79146 w 428"/>
              <a:gd name="T43" fmla="*/ 16196 h 635"/>
              <a:gd name="T44" fmla="*/ 131791 w 428"/>
              <a:gd name="T45" fmla="*/ 74504 h 635"/>
              <a:gd name="T46" fmla="*/ 136805 w 428"/>
              <a:gd name="T47" fmla="*/ 84941 h 635"/>
              <a:gd name="T48" fmla="*/ 136805 w 428"/>
              <a:gd name="T49" fmla="*/ 196157 h 635"/>
              <a:gd name="T50" fmla="*/ 73774 w 428"/>
              <a:gd name="T51" fmla="*/ 58667 h 635"/>
              <a:gd name="T52" fmla="*/ 73774 w 428"/>
              <a:gd name="T53" fmla="*/ 58667 h 635"/>
              <a:gd name="T54" fmla="*/ 47273 w 428"/>
              <a:gd name="T55" fmla="*/ 90340 h 635"/>
              <a:gd name="T56" fmla="*/ 73774 w 428"/>
              <a:gd name="T57" fmla="*/ 116974 h 635"/>
              <a:gd name="T58" fmla="*/ 105290 w 428"/>
              <a:gd name="T59" fmla="*/ 90340 h 635"/>
              <a:gd name="T60" fmla="*/ 73774 w 428"/>
              <a:gd name="T61" fmla="*/ 58667 h 635"/>
              <a:gd name="T62" fmla="*/ 73774 w 428"/>
              <a:gd name="T63" fmla="*/ 100778 h 635"/>
              <a:gd name="T64" fmla="*/ 73774 w 428"/>
              <a:gd name="T65" fmla="*/ 100778 h 635"/>
              <a:gd name="T66" fmla="*/ 63031 w 428"/>
              <a:gd name="T67" fmla="*/ 90340 h 635"/>
              <a:gd name="T68" fmla="*/ 73774 w 428"/>
              <a:gd name="T69" fmla="*/ 74504 h 635"/>
              <a:gd name="T70" fmla="*/ 89532 w 428"/>
              <a:gd name="T71" fmla="*/ 90340 h 635"/>
              <a:gd name="T72" fmla="*/ 73774 w 428"/>
              <a:gd name="T73" fmla="*/ 100778 h 6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28" h="635">
                <a:moveTo>
                  <a:pt x="412" y="192"/>
                </a:moveTo>
                <a:lnTo>
                  <a:pt x="412" y="192"/>
                </a:lnTo>
                <a:cubicBezTo>
                  <a:pt x="235" y="15"/>
                  <a:pt x="235" y="15"/>
                  <a:pt x="235" y="15"/>
                </a:cubicBezTo>
                <a:cubicBezTo>
                  <a:pt x="221" y="0"/>
                  <a:pt x="191" y="0"/>
                  <a:pt x="176" y="15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7"/>
                  <a:pt x="0" y="207"/>
                  <a:pt x="0" y="221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353" y="634"/>
                  <a:pt x="353" y="634"/>
                  <a:pt x="353" y="634"/>
                </a:cubicBezTo>
                <a:cubicBezTo>
                  <a:pt x="382" y="634"/>
                  <a:pt x="427" y="589"/>
                  <a:pt x="427" y="545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21"/>
                  <a:pt x="427" y="207"/>
                  <a:pt x="412" y="192"/>
                </a:cubicBezTo>
                <a:close/>
                <a:moveTo>
                  <a:pt x="382" y="545"/>
                </a:moveTo>
                <a:lnTo>
                  <a:pt x="382" y="545"/>
                </a:lnTo>
                <a:cubicBezTo>
                  <a:pt x="382" y="575"/>
                  <a:pt x="368" y="589"/>
                  <a:pt x="353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45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21"/>
                  <a:pt x="29" y="221"/>
                  <a:pt x="44" y="207"/>
                </a:cubicBezTo>
                <a:cubicBezTo>
                  <a:pt x="191" y="45"/>
                  <a:pt x="191" y="45"/>
                  <a:pt x="191" y="45"/>
                </a:cubicBezTo>
                <a:cubicBezTo>
                  <a:pt x="206" y="45"/>
                  <a:pt x="221" y="45"/>
                  <a:pt x="221" y="45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82" y="221"/>
                  <a:pt x="382" y="221"/>
                  <a:pt x="382" y="236"/>
                </a:cubicBezTo>
                <a:lnTo>
                  <a:pt x="382" y="545"/>
                </a:lnTo>
                <a:close/>
                <a:moveTo>
                  <a:pt x="206" y="163"/>
                </a:moveTo>
                <a:lnTo>
                  <a:pt x="206" y="163"/>
                </a:lnTo>
                <a:cubicBezTo>
                  <a:pt x="162" y="163"/>
                  <a:pt x="132" y="207"/>
                  <a:pt x="132" y="251"/>
                </a:cubicBezTo>
                <a:cubicBezTo>
                  <a:pt x="132" y="295"/>
                  <a:pt x="162" y="325"/>
                  <a:pt x="206" y="325"/>
                </a:cubicBezTo>
                <a:cubicBezTo>
                  <a:pt x="250" y="325"/>
                  <a:pt x="294" y="295"/>
                  <a:pt x="294" y="251"/>
                </a:cubicBezTo>
                <a:cubicBezTo>
                  <a:pt x="294" y="207"/>
                  <a:pt x="250" y="163"/>
                  <a:pt x="206" y="163"/>
                </a:cubicBezTo>
                <a:close/>
                <a:moveTo>
                  <a:pt x="206" y="280"/>
                </a:moveTo>
                <a:lnTo>
                  <a:pt x="206" y="280"/>
                </a:lnTo>
                <a:cubicBezTo>
                  <a:pt x="191" y="280"/>
                  <a:pt x="176" y="266"/>
                  <a:pt x="176" y="251"/>
                </a:cubicBezTo>
                <a:cubicBezTo>
                  <a:pt x="176" y="221"/>
                  <a:pt x="191" y="207"/>
                  <a:pt x="206" y="207"/>
                </a:cubicBezTo>
                <a:cubicBezTo>
                  <a:pt x="235" y="207"/>
                  <a:pt x="250" y="221"/>
                  <a:pt x="250" y="251"/>
                </a:cubicBezTo>
                <a:cubicBezTo>
                  <a:pt x="250" y="266"/>
                  <a:pt x="235" y="280"/>
                  <a:pt x="206" y="280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7" name="Freeform 88"/>
          <p:cNvSpPr>
            <a:spLocks noChangeArrowheads="1"/>
          </p:cNvSpPr>
          <p:nvPr/>
        </p:nvSpPr>
        <p:spPr bwMode="auto">
          <a:xfrm>
            <a:off x="9200989" y="2071164"/>
            <a:ext cx="310046" cy="333154"/>
          </a:xfrm>
          <a:custGeom>
            <a:avLst/>
            <a:gdLst>
              <a:gd name="T0" fmla="*/ 196488 w 589"/>
              <a:gd name="T1" fmla="*/ 58667 h 635"/>
              <a:gd name="T2" fmla="*/ 196488 w 589"/>
              <a:gd name="T3" fmla="*/ 58667 h 635"/>
              <a:gd name="T4" fmla="*/ 196488 w 589"/>
              <a:gd name="T5" fmla="*/ 5399 h 635"/>
              <a:gd name="T6" fmla="*/ 191432 w 589"/>
              <a:gd name="T7" fmla="*/ 0 h 635"/>
              <a:gd name="T8" fmla="*/ 186014 w 589"/>
              <a:gd name="T9" fmla="*/ 0 h 635"/>
              <a:gd name="T10" fmla="*/ 0 w 589"/>
              <a:gd name="T11" fmla="*/ 58667 h 635"/>
              <a:gd name="T12" fmla="*/ 0 w 589"/>
              <a:gd name="T13" fmla="*/ 69105 h 635"/>
              <a:gd name="T14" fmla="*/ 0 w 589"/>
              <a:gd name="T15" fmla="*/ 211994 h 635"/>
              <a:gd name="T16" fmla="*/ 15892 w 589"/>
              <a:gd name="T17" fmla="*/ 228190 h 635"/>
              <a:gd name="T18" fmla="*/ 196488 w 589"/>
              <a:gd name="T19" fmla="*/ 228190 h 635"/>
              <a:gd name="T20" fmla="*/ 212381 w 589"/>
              <a:gd name="T21" fmla="*/ 211994 h 635"/>
              <a:gd name="T22" fmla="*/ 212381 w 589"/>
              <a:gd name="T23" fmla="*/ 69105 h 635"/>
              <a:gd name="T24" fmla="*/ 196488 w 589"/>
              <a:gd name="T25" fmla="*/ 58667 h 635"/>
              <a:gd name="T26" fmla="*/ 186014 w 589"/>
              <a:gd name="T27" fmla="*/ 16196 h 635"/>
              <a:gd name="T28" fmla="*/ 186014 w 589"/>
              <a:gd name="T29" fmla="*/ 16196 h 635"/>
              <a:gd name="T30" fmla="*/ 186014 w 589"/>
              <a:gd name="T31" fmla="*/ 58667 h 635"/>
              <a:gd name="T32" fmla="*/ 47677 w 589"/>
              <a:gd name="T33" fmla="*/ 58667 h 635"/>
              <a:gd name="T34" fmla="*/ 186014 w 589"/>
              <a:gd name="T35" fmla="*/ 16196 h 635"/>
              <a:gd name="T36" fmla="*/ 196488 w 589"/>
              <a:gd name="T37" fmla="*/ 148647 h 635"/>
              <a:gd name="T38" fmla="*/ 196488 w 589"/>
              <a:gd name="T39" fmla="*/ 148647 h 635"/>
              <a:gd name="T40" fmla="*/ 196488 w 589"/>
              <a:gd name="T41" fmla="*/ 153686 h 635"/>
              <a:gd name="T42" fmla="*/ 170121 w 589"/>
              <a:gd name="T43" fmla="*/ 153686 h 635"/>
              <a:gd name="T44" fmla="*/ 170121 w 589"/>
              <a:gd name="T45" fmla="*/ 148647 h 635"/>
              <a:gd name="T46" fmla="*/ 170121 w 589"/>
              <a:gd name="T47" fmla="*/ 143249 h 635"/>
              <a:gd name="T48" fmla="*/ 196488 w 589"/>
              <a:gd name="T49" fmla="*/ 143249 h 635"/>
              <a:gd name="T50" fmla="*/ 196488 w 589"/>
              <a:gd name="T51" fmla="*/ 148647 h 635"/>
              <a:gd name="T52" fmla="*/ 196488 w 589"/>
              <a:gd name="T53" fmla="*/ 127412 h 635"/>
              <a:gd name="T54" fmla="*/ 196488 w 589"/>
              <a:gd name="T55" fmla="*/ 127412 h 635"/>
              <a:gd name="T56" fmla="*/ 164703 w 589"/>
              <a:gd name="T57" fmla="*/ 127412 h 635"/>
              <a:gd name="T58" fmla="*/ 153868 w 589"/>
              <a:gd name="T59" fmla="*/ 132451 h 635"/>
              <a:gd name="T60" fmla="*/ 153868 w 589"/>
              <a:gd name="T61" fmla="*/ 164484 h 635"/>
              <a:gd name="T62" fmla="*/ 164703 w 589"/>
              <a:gd name="T63" fmla="*/ 169883 h 635"/>
              <a:gd name="T64" fmla="*/ 196488 w 589"/>
              <a:gd name="T65" fmla="*/ 169883 h 635"/>
              <a:gd name="T66" fmla="*/ 196488 w 589"/>
              <a:gd name="T67" fmla="*/ 206955 h 635"/>
              <a:gd name="T68" fmla="*/ 191432 w 589"/>
              <a:gd name="T69" fmla="*/ 211994 h 635"/>
              <a:gd name="T70" fmla="*/ 20949 w 589"/>
              <a:gd name="T71" fmla="*/ 211994 h 635"/>
              <a:gd name="T72" fmla="*/ 15892 w 589"/>
              <a:gd name="T73" fmla="*/ 206955 h 635"/>
              <a:gd name="T74" fmla="*/ 15892 w 589"/>
              <a:gd name="T75" fmla="*/ 69105 h 635"/>
              <a:gd name="T76" fmla="*/ 191432 w 589"/>
              <a:gd name="T77" fmla="*/ 69105 h 635"/>
              <a:gd name="T78" fmla="*/ 196488 w 589"/>
              <a:gd name="T79" fmla="*/ 79543 h 635"/>
              <a:gd name="T80" fmla="*/ 196488 w 589"/>
              <a:gd name="T81" fmla="*/ 127412 h 6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89" h="635">
                <a:moveTo>
                  <a:pt x="544" y="163"/>
                </a:moveTo>
                <a:lnTo>
                  <a:pt x="544" y="163"/>
                </a:lnTo>
                <a:cubicBezTo>
                  <a:pt x="544" y="15"/>
                  <a:pt x="544" y="15"/>
                  <a:pt x="544" y="15"/>
                </a:cubicBezTo>
                <a:cubicBezTo>
                  <a:pt x="544" y="15"/>
                  <a:pt x="544" y="0"/>
                  <a:pt x="530" y="0"/>
                </a:cubicBezTo>
                <a:lnTo>
                  <a:pt x="515" y="0"/>
                </a:ln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4"/>
                  <a:pt x="14" y="634"/>
                  <a:pt x="44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74" y="634"/>
                  <a:pt x="588" y="604"/>
                  <a:pt x="588" y="589"/>
                </a:cubicBezTo>
                <a:cubicBezTo>
                  <a:pt x="588" y="192"/>
                  <a:pt x="588" y="192"/>
                  <a:pt x="588" y="192"/>
                </a:cubicBezTo>
                <a:cubicBezTo>
                  <a:pt x="588" y="177"/>
                  <a:pt x="574" y="163"/>
                  <a:pt x="544" y="163"/>
                </a:cubicBezTo>
                <a:close/>
                <a:moveTo>
                  <a:pt x="515" y="45"/>
                </a:moveTo>
                <a:lnTo>
                  <a:pt x="515" y="45"/>
                </a:lnTo>
                <a:cubicBezTo>
                  <a:pt x="515" y="163"/>
                  <a:pt x="515" y="163"/>
                  <a:pt x="515" y="163"/>
                </a:cubicBezTo>
                <a:cubicBezTo>
                  <a:pt x="132" y="163"/>
                  <a:pt x="132" y="163"/>
                  <a:pt x="132" y="163"/>
                </a:cubicBezTo>
                <a:lnTo>
                  <a:pt x="515" y="45"/>
                </a:ln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44" y="427"/>
                  <a:pt x="544" y="413"/>
                  <a:pt x="544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13"/>
                  <a:pt x="471" y="427"/>
                  <a:pt x="471" y="413"/>
                </a:cubicBezTo>
                <a:cubicBezTo>
                  <a:pt x="471" y="398"/>
                  <a:pt x="471" y="398"/>
                  <a:pt x="471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44" y="413"/>
                  <a:pt x="544" y="398"/>
                  <a:pt x="544" y="413"/>
                </a:cubicBezTo>
                <a:close/>
                <a:moveTo>
                  <a:pt x="544" y="354"/>
                </a:moveTo>
                <a:lnTo>
                  <a:pt x="544" y="354"/>
                </a:lnTo>
                <a:cubicBezTo>
                  <a:pt x="456" y="354"/>
                  <a:pt x="456" y="354"/>
                  <a:pt x="456" y="354"/>
                </a:cubicBezTo>
                <a:cubicBezTo>
                  <a:pt x="441" y="354"/>
                  <a:pt x="426" y="368"/>
                  <a:pt x="426" y="368"/>
                </a:cubicBezTo>
                <a:cubicBezTo>
                  <a:pt x="426" y="457"/>
                  <a:pt x="426" y="457"/>
                  <a:pt x="426" y="457"/>
                </a:cubicBezTo>
                <a:cubicBezTo>
                  <a:pt x="426" y="457"/>
                  <a:pt x="441" y="472"/>
                  <a:pt x="456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44" y="575"/>
                  <a:pt x="544" y="575"/>
                  <a:pt x="544" y="575"/>
                </a:cubicBezTo>
                <a:cubicBezTo>
                  <a:pt x="544" y="575"/>
                  <a:pt x="544" y="589"/>
                  <a:pt x="530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44" y="589"/>
                  <a:pt x="44" y="575"/>
                  <a:pt x="44" y="575"/>
                </a:cubicBezTo>
                <a:cubicBezTo>
                  <a:pt x="44" y="575"/>
                  <a:pt x="44" y="207"/>
                  <a:pt x="44" y="192"/>
                </a:cubicBezTo>
                <a:cubicBezTo>
                  <a:pt x="530" y="192"/>
                  <a:pt x="530" y="192"/>
                  <a:pt x="530" y="192"/>
                </a:cubicBezTo>
                <a:cubicBezTo>
                  <a:pt x="544" y="192"/>
                  <a:pt x="544" y="207"/>
                  <a:pt x="544" y="221"/>
                </a:cubicBezTo>
                <a:lnTo>
                  <a:pt x="544" y="354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8" name="Freeform 89"/>
          <p:cNvSpPr>
            <a:spLocks noChangeArrowheads="1"/>
          </p:cNvSpPr>
          <p:nvPr/>
        </p:nvSpPr>
        <p:spPr bwMode="auto">
          <a:xfrm>
            <a:off x="8593996" y="2071164"/>
            <a:ext cx="333154" cy="333154"/>
          </a:xfrm>
          <a:custGeom>
            <a:avLst/>
            <a:gdLst>
              <a:gd name="T0" fmla="*/ 122231 w 634"/>
              <a:gd name="T1" fmla="*/ 58667 h 635"/>
              <a:gd name="T2" fmla="*/ 122231 w 634"/>
              <a:gd name="T3" fmla="*/ 58667 h 635"/>
              <a:gd name="T4" fmla="*/ 116822 w 634"/>
              <a:gd name="T5" fmla="*/ 58667 h 635"/>
              <a:gd name="T6" fmla="*/ 111775 w 634"/>
              <a:gd name="T7" fmla="*/ 58667 h 635"/>
              <a:gd name="T8" fmla="*/ 74637 w 634"/>
              <a:gd name="T9" fmla="*/ 100778 h 635"/>
              <a:gd name="T10" fmla="*/ 74637 w 634"/>
              <a:gd name="T11" fmla="*/ 111576 h 635"/>
              <a:gd name="T12" fmla="*/ 85093 w 634"/>
              <a:gd name="T13" fmla="*/ 111576 h 635"/>
              <a:gd name="T14" fmla="*/ 106366 w 634"/>
              <a:gd name="T15" fmla="*/ 84941 h 635"/>
              <a:gd name="T16" fmla="*/ 106366 w 634"/>
              <a:gd name="T17" fmla="*/ 190758 h 635"/>
              <a:gd name="T18" fmla="*/ 116822 w 634"/>
              <a:gd name="T19" fmla="*/ 196157 h 635"/>
              <a:gd name="T20" fmla="*/ 122231 w 634"/>
              <a:gd name="T21" fmla="*/ 190758 h 635"/>
              <a:gd name="T22" fmla="*/ 122231 w 634"/>
              <a:gd name="T23" fmla="*/ 84941 h 635"/>
              <a:gd name="T24" fmla="*/ 143504 w 634"/>
              <a:gd name="T25" fmla="*/ 111576 h 635"/>
              <a:gd name="T26" fmla="*/ 153960 w 634"/>
              <a:gd name="T27" fmla="*/ 111576 h 635"/>
              <a:gd name="T28" fmla="*/ 153960 w 634"/>
              <a:gd name="T29" fmla="*/ 100778 h 635"/>
              <a:gd name="T30" fmla="*/ 122231 w 634"/>
              <a:gd name="T31" fmla="*/ 58667 h 635"/>
              <a:gd name="T32" fmla="*/ 201915 w 634"/>
              <a:gd name="T33" fmla="*/ 0 h 635"/>
              <a:gd name="T34" fmla="*/ 201915 w 634"/>
              <a:gd name="T35" fmla="*/ 0 h 635"/>
              <a:gd name="T36" fmla="*/ 32090 w 634"/>
              <a:gd name="T37" fmla="*/ 0 h 635"/>
              <a:gd name="T38" fmla="*/ 0 w 634"/>
              <a:gd name="T39" fmla="*/ 26634 h 635"/>
              <a:gd name="T40" fmla="*/ 0 w 634"/>
              <a:gd name="T41" fmla="*/ 196157 h 635"/>
              <a:gd name="T42" fmla="*/ 32090 w 634"/>
              <a:gd name="T43" fmla="*/ 228190 h 635"/>
              <a:gd name="T44" fmla="*/ 201915 w 634"/>
              <a:gd name="T45" fmla="*/ 228190 h 635"/>
              <a:gd name="T46" fmla="*/ 228236 w 634"/>
              <a:gd name="T47" fmla="*/ 196157 h 635"/>
              <a:gd name="T48" fmla="*/ 228236 w 634"/>
              <a:gd name="T49" fmla="*/ 26634 h 635"/>
              <a:gd name="T50" fmla="*/ 201915 w 634"/>
              <a:gd name="T51" fmla="*/ 0 h 635"/>
              <a:gd name="T52" fmla="*/ 212372 w 634"/>
              <a:gd name="T53" fmla="*/ 196157 h 635"/>
              <a:gd name="T54" fmla="*/ 212372 w 634"/>
              <a:gd name="T55" fmla="*/ 196157 h 635"/>
              <a:gd name="T56" fmla="*/ 201915 w 634"/>
              <a:gd name="T57" fmla="*/ 211994 h 635"/>
              <a:gd name="T58" fmla="*/ 32090 w 634"/>
              <a:gd name="T59" fmla="*/ 211994 h 635"/>
              <a:gd name="T60" fmla="*/ 15865 w 634"/>
              <a:gd name="T61" fmla="*/ 196157 h 635"/>
              <a:gd name="T62" fmla="*/ 15865 w 634"/>
              <a:gd name="T63" fmla="*/ 26634 h 635"/>
              <a:gd name="T64" fmla="*/ 32090 w 634"/>
              <a:gd name="T65" fmla="*/ 16196 h 635"/>
              <a:gd name="T66" fmla="*/ 201915 w 634"/>
              <a:gd name="T67" fmla="*/ 16196 h 635"/>
              <a:gd name="T68" fmla="*/ 212372 w 634"/>
              <a:gd name="T69" fmla="*/ 26634 h 635"/>
              <a:gd name="T70" fmla="*/ 212372 w 634"/>
              <a:gd name="T71" fmla="*/ 196157 h 635"/>
              <a:gd name="T72" fmla="*/ 180642 w 634"/>
              <a:gd name="T73" fmla="*/ 26634 h 635"/>
              <a:gd name="T74" fmla="*/ 180642 w 634"/>
              <a:gd name="T75" fmla="*/ 26634 h 635"/>
              <a:gd name="T76" fmla="*/ 53363 w 634"/>
              <a:gd name="T77" fmla="*/ 26634 h 635"/>
              <a:gd name="T78" fmla="*/ 42546 w 634"/>
              <a:gd name="T79" fmla="*/ 37432 h 635"/>
              <a:gd name="T80" fmla="*/ 53363 w 634"/>
              <a:gd name="T81" fmla="*/ 42471 h 635"/>
              <a:gd name="T82" fmla="*/ 180642 w 634"/>
              <a:gd name="T83" fmla="*/ 42471 h 635"/>
              <a:gd name="T84" fmla="*/ 186051 w 634"/>
              <a:gd name="T85" fmla="*/ 37432 h 635"/>
              <a:gd name="T86" fmla="*/ 180642 w 634"/>
              <a:gd name="T87" fmla="*/ 26634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9" name="Freeform 90"/>
          <p:cNvSpPr>
            <a:spLocks noChangeArrowheads="1"/>
          </p:cNvSpPr>
          <p:nvPr/>
        </p:nvSpPr>
        <p:spPr bwMode="auto">
          <a:xfrm>
            <a:off x="8008642" y="2071164"/>
            <a:ext cx="333154" cy="333154"/>
          </a:xfrm>
          <a:custGeom>
            <a:avLst/>
            <a:gdLst>
              <a:gd name="T0" fmla="*/ 106006 w 634"/>
              <a:gd name="T1" fmla="*/ 169883 h 635"/>
              <a:gd name="T2" fmla="*/ 106006 w 634"/>
              <a:gd name="T3" fmla="*/ 169883 h 635"/>
              <a:gd name="T4" fmla="*/ 111414 w 634"/>
              <a:gd name="T5" fmla="*/ 169883 h 635"/>
              <a:gd name="T6" fmla="*/ 116822 w 634"/>
              <a:gd name="T7" fmla="*/ 169883 h 635"/>
              <a:gd name="T8" fmla="*/ 153600 w 634"/>
              <a:gd name="T9" fmla="*/ 127412 h 635"/>
              <a:gd name="T10" fmla="*/ 153600 w 634"/>
              <a:gd name="T11" fmla="*/ 116974 h 635"/>
              <a:gd name="T12" fmla="*/ 143144 w 634"/>
              <a:gd name="T13" fmla="*/ 116974 h 635"/>
              <a:gd name="T14" fmla="*/ 121870 w 634"/>
              <a:gd name="T15" fmla="*/ 143249 h 635"/>
              <a:gd name="T16" fmla="*/ 121870 w 634"/>
              <a:gd name="T17" fmla="*/ 37432 h 635"/>
              <a:gd name="T18" fmla="*/ 111414 w 634"/>
              <a:gd name="T19" fmla="*/ 26634 h 635"/>
              <a:gd name="T20" fmla="*/ 106006 w 634"/>
              <a:gd name="T21" fmla="*/ 37432 h 635"/>
              <a:gd name="T22" fmla="*/ 106006 w 634"/>
              <a:gd name="T23" fmla="*/ 143249 h 635"/>
              <a:gd name="T24" fmla="*/ 84732 w 634"/>
              <a:gd name="T25" fmla="*/ 116974 h 635"/>
              <a:gd name="T26" fmla="*/ 74276 w 634"/>
              <a:gd name="T27" fmla="*/ 116974 h 635"/>
              <a:gd name="T28" fmla="*/ 74276 w 634"/>
              <a:gd name="T29" fmla="*/ 127412 h 635"/>
              <a:gd name="T30" fmla="*/ 106006 w 634"/>
              <a:gd name="T31" fmla="*/ 169883 h 635"/>
              <a:gd name="T32" fmla="*/ 174873 w 634"/>
              <a:gd name="T33" fmla="*/ 185719 h 635"/>
              <a:gd name="T34" fmla="*/ 174873 w 634"/>
              <a:gd name="T35" fmla="*/ 185719 h 635"/>
              <a:gd name="T36" fmla="*/ 47594 w 634"/>
              <a:gd name="T37" fmla="*/ 185719 h 635"/>
              <a:gd name="T38" fmla="*/ 42186 w 634"/>
              <a:gd name="T39" fmla="*/ 190758 h 635"/>
              <a:gd name="T40" fmla="*/ 47594 w 634"/>
              <a:gd name="T41" fmla="*/ 196157 h 635"/>
              <a:gd name="T42" fmla="*/ 174873 w 634"/>
              <a:gd name="T43" fmla="*/ 196157 h 635"/>
              <a:gd name="T44" fmla="*/ 185690 w 634"/>
              <a:gd name="T45" fmla="*/ 190758 h 635"/>
              <a:gd name="T46" fmla="*/ 174873 w 634"/>
              <a:gd name="T47" fmla="*/ 185719 h 635"/>
              <a:gd name="T48" fmla="*/ 196146 w 634"/>
              <a:gd name="T49" fmla="*/ 0 h 635"/>
              <a:gd name="T50" fmla="*/ 196146 w 634"/>
              <a:gd name="T51" fmla="*/ 0 h 635"/>
              <a:gd name="T52" fmla="*/ 26321 w 634"/>
              <a:gd name="T53" fmla="*/ 0 h 635"/>
              <a:gd name="T54" fmla="*/ 0 w 634"/>
              <a:gd name="T55" fmla="*/ 26634 h 635"/>
              <a:gd name="T56" fmla="*/ 0 w 634"/>
              <a:gd name="T57" fmla="*/ 196157 h 635"/>
              <a:gd name="T58" fmla="*/ 26321 w 634"/>
              <a:gd name="T59" fmla="*/ 228190 h 635"/>
              <a:gd name="T60" fmla="*/ 196146 w 634"/>
              <a:gd name="T61" fmla="*/ 228190 h 635"/>
              <a:gd name="T62" fmla="*/ 228236 w 634"/>
              <a:gd name="T63" fmla="*/ 196157 h 635"/>
              <a:gd name="T64" fmla="*/ 228236 w 634"/>
              <a:gd name="T65" fmla="*/ 26634 h 635"/>
              <a:gd name="T66" fmla="*/ 196146 w 634"/>
              <a:gd name="T67" fmla="*/ 0 h 635"/>
              <a:gd name="T68" fmla="*/ 212011 w 634"/>
              <a:gd name="T69" fmla="*/ 196157 h 635"/>
              <a:gd name="T70" fmla="*/ 212011 w 634"/>
              <a:gd name="T71" fmla="*/ 196157 h 635"/>
              <a:gd name="T72" fmla="*/ 196146 w 634"/>
              <a:gd name="T73" fmla="*/ 211994 h 635"/>
              <a:gd name="T74" fmla="*/ 26321 w 634"/>
              <a:gd name="T75" fmla="*/ 211994 h 635"/>
              <a:gd name="T76" fmla="*/ 15865 w 634"/>
              <a:gd name="T77" fmla="*/ 196157 h 635"/>
              <a:gd name="T78" fmla="*/ 15865 w 634"/>
              <a:gd name="T79" fmla="*/ 26634 h 635"/>
              <a:gd name="T80" fmla="*/ 26321 w 634"/>
              <a:gd name="T81" fmla="*/ 16196 h 635"/>
              <a:gd name="T82" fmla="*/ 196146 w 634"/>
              <a:gd name="T83" fmla="*/ 16196 h 635"/>
              <a:gd name="T84" fmla="*/ 212011 w 634"/>
              <a:gd name="T85" fmla="*/ 26634 h 635"/>
              <a:gd name="T86" fmla="*/ 212011 w 634"/>
              <a:gd name="T87" fmla="*/ 196157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0" name="Freeform 91"/>
          <p:cNvSpPr>
            <a:spLocks noChangeArrowheads="1"/>
          </p:cNvSpPr>
          <p:nvPr/>
        </p:nvSpPr>
        <p:spPr bwMode="auto">
          <a:xfrm>
            <a:off x="7462191" y="2071164"/>
            <a:ext cx="323525" cy="333154"/>
          </a:xfrm>
          <a:custGeom>
            <a:avLst/>
            <a:gdLst>
              <a:gd name="T0" fmla="*/ 211232 w 619"/>
              <a:gd name="T1" fmla="*/ 42471 h 635"/>
              <a:gd name="T2" fmla="*/ 158155 w 619"/>
              <a:gd name="T3" fmla="*/ 26634 h 635"/>
              <a:gd name="T4" fmla="*/ 110816 w 619"/>
              <a:gd name="T5" fmla="*/ 10798 h 635"/>
              <a:gd name="T6" fmla="*/ 63477 w 619"/>
              <a:gd name="T7" fmla="*/ 26634 h 635"/>
              <a:gd name="T8" fmla="*/ 10400 w 619"/>
              <a:gd name="T9" fmla="*/ 42471 h 635"/>
              <a:gd name="T10" fmla="*/ 0 w 619"/>
              <a:gd name="T11" fmla="*/ 69105 h 635"/>
              <a:gd name="T12" fmla="*/ 10400 w 619"/>
              <a:gd name="T13" fmla="*/ 196157 h 635"/>
              <a:gd name="T14" fmla="*/ 179314 w 619"/>
              <a:gd name="T15" fmla="*/ 228190 h 635"/>
              <a:gd name="T16" fmla="*/ 211232 w 619"/>
              <a:gd name="T17" fmla="*/ 84941 h 635"/>
              <a:gd name="T18" fmla="*/ 221632 w 619"/>
              <a:gd name="T19" fmla="*/ 58667 h 635"/>
              <a:gd name="T20" fmla="*/ 131975 w 619"/>
              <a:gd name="T21" fmla="*/ 16196 h 635"/>
              <a:gd name="T22" fmla="*/ 147755 w 619"/>
              <a:gd name="T23" fmla="*/ 26634 h 635"/>
              <a:gd name="T24" fmla="*/ 116196 w 619"/>
              <a:gd name="T25" fmla="*/ 26634 h 635"/>
              <a:gd name="T26" fmla="*/ 89657 w 619"/>
              <a:gd name="T27" fmla="*/ 16196 h 635"/>
              <a:gd name="T28" fmla="*/ 105437 w 619"/>
              <a:gd name="T29" fmla="*/ 26634 h 635"/>
              <a:gd name="T30" fmla="*/ 73877 w 619"/>
              <a:gd name="T31" fmla="*/ 26634 h 635"/>
              <a:gd name="T32" fmla="*/ 105437 w 619"/>
              <a:gd name="T33" fmla="*/ 211994 h 635"/>
              <a:gd name="T34" fmla="*/ 42318 w 619"/>
              <a:gd name="T35" fmla="*/ 211994 h 635"/>
              <a:gd name="T36" fmla="*/ 26180 w 619"/>
              <a:gd name="T37" fmla="*/ 153686 h 635"/>
              <a:gd name="T38" fmla="*/ 105437 w 619"/>
              <a:gd name="T39" fmla="*/ 211994 h 635"/>
              <a:gd name="T40" fmla="*/ 105437 w 619"/>
              <a:gd name="T41" fmla="*/ 143249 h 635"/>
              <a:gd name="T42" fmla="*/ 26180 w 619"/>
              <a:gd name="T43" fmla="*/ 84941 h 635"/>
              <a:gd name="T44" fmla="*/ 105437 w 619"/>
              <a:gd name="T45" fmla="*/ 143249 h 635"/>
              <a:gd name="T46" fmla="*/ 195094 w 619"/>
              <a:gd name="T47" fmla="*/ 196157 h 635"/>
              <a:gd name="T48" fmla="*/ 116196 w 619"/>
              <a:gd name="T49" fmla="*/ 211994 h 635"/>
              <a:gd name="T50" fmla="*/ 195094 w 619"/>
              <a:gd name="T51" fmla="*/ 153686 h 635"/>
              <a:gd name="T52" fmla="*/ 195094 w 619"/>
              <a:gd name="T53" fmla="*/ 143249 h 635"/>
              <a:gd name="T54" fmla="*/ 116196 w 619"/>
              <a:gd name="T55" fmla="*/ 143249 h 635"/>
              <a:gd name="T56" fmla="*/ 195094 w 619"/>
              <a:gd name="T57" fmla="*/ 84941 h 635"/>
              <a:gd name="T58" fmla="*/ 200473 w 619"/>
              <a:gd name="T59" fmla="*/ 69105 h 635"/>
              <a:gd name="T60" fmla="*/ 21159 w 619"/>
              <a:gd name="T61" fmla="*/ 69105 h 635"/>
              <a:gd name="T62" fmla="*/ 21159 w 619"/>
              <a:gd name="T63" fmla="*/ 58667 h 635"/>
              <a:gd name="T64" fmla="*/ 211232 w 619"/>
              <a:gd name="T65" fmla="*/ 63706 h 6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635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1" name="Freeform 42"/>
          <p:cNvSpPr>
            <a:spLocks noChangeArrowheads="1"/>
          </p:cNvSpPr>
          <p:nvPr/>
        </p:nvSpPr>
        <p:spPr bwMode="auto">
          <a:xfrm>
            <a:off x="9744157" y="2646859"/>
            <a:ext cx="323525" cy="333154"/>
          </a:xfrm>
          <a:custGeom>
            <a:avLst/>
            <a:gdLst>
              <a:gd name="T0" fmla="*/ 147755 w 619"/>
              <a:gd name="T1" fmla="*/ 116798 h 634"/>
              <a:gd name="T2" fmla="*/ 147755 w 619"/>
              <a:gd name="T3" fmla="*/ 116798 h 634"/>
              <a:gd name="T4" fmla="*/ 116196 w 619"/>
              <a:gd name="T5" fmla="*/ 148521 h 634"/>
              <a:gd name="T6" fmla="*/ 116196 w 619"/>
              <a:gd name="T7" fmla="*/ 74621 h 634"/>
              <a:gd name="T8" fmla="*/ 110816 w 619"/>
              <a:gd name="T9" fmla="*/ 63807 h 634"/>
              <a:gd name="T10" fmla="*/ 105437 w 619"/>
              <a:gd name="T11" fmla="*/ 74621 h 634"/>
              <a:gd name="T12" fmla="*/ 105437 w 619"/>
              <a:gd name="T13" fmla="*/ 148521 h 634"/>
              <a:gd name="T14" fmla="*/ 73877 w 619"/>
              <a:gd name="T15" fmla="*/ 116798 h 634"/>
              <a:gd name="T16" fmla="*/ 63477 w 619"/>
              <a:gd name="T17" fmla="*/ 116798 h 634"/>
              <a:gd name="T18" fmla="*/ 63477 w 619"/>
              <a:gd name="T19" fmla="*/ 127613 h 634"/>
              <a:gd name="T20" fmla="*/ 105437 w 619"/>
              <a:gd name="T21" fmla="*/ 169790 h 634"/>
              <a:gd name="T22" fmla="*/ 110816 w 619"/>
              <a:gd name="T23" fmla="*/ 169790 h 634"/>
              <a:gd name="T24" fmla="*/ 116196 w 619"/>
              <a:gd name="T25" fmla="*/ 169790 h 634"/>
              <a:gd name="T26" fmla="*/ 158155 w 619"/>
              <a:gd name="T27" fmla="*/ 127613 h 634"/>
              <a:gd name="T28" fmla="*/ 158155 w 619"/>
              <a:gd name="T29" fmla="*/ 116798 h 634"/>
              <a:gd name="T30" fmla="*/ 147755 w 619"/>
              <a:gd name="T31" fmla="*/ 116798 h 634"/>
              <a:gd name="T32" fmla="*/ 195452 w 619"/>
              <a:gd name="T33" fmla="*/ 0 h 634"/>
              <a:gd name="T34" fmla="*/ 195452 w 619"/>
              <a:gd name="T35" fmla="*/ 0 h 634"/>
              <a:gd name="T36" fmla="*/ 26539 w 619"/>
              <a:gd name="T37" fmla="*/ 0 h 634"/>
              <a:gd name="T38" fmla="*/ 0 w 619"/>
              <a:gd name="T39" fmla="*/ 32084 h 634"/>
              <a:gd name="T40" fmla="*/ 0 w 619"/>
              <a:gd name="T41" fmla="*/ 201874 h 634"/>
              <a:gd name="T42" fmla="*/ 26539 w 619"/>
              <a:gd name="T43" fmla="*/ 228190 h 634"/>
              <a:gd name="T44" fmla="*/ 195452 w 619"/>
              <a:gd name="T45" fmla="*/ 228190 h 634"/>
              <a:gd name="T46" fmla="*/ 221632 w 619"/>
              <a:gd name="T47" fmla="*/ 201874 h 634"/>
              <a:gd name="T48" fmla="*/ 221632 w 619"/>
              <a:gd name="T49" fmla="*/ 32084 h 634"/>
              <a:gd name="T50" fmla="*/ 195452 w 619"/>
              <a:gd name="T51" fmla="*/ 0 h 634"/>
              <a:gd name="T52" fmla="*/ 211232 w 619"/>
              <a:gd name="T53" fmla="*/ 201874 h 634"/>
              <a:gd name="T54" fmla="*/ 211232 w 619"/>
              <a:gd name="T55" fmla="*/ 201874 h 634"/>
              <a:gd name="T56" fmla="*/ 195452 w 619"/>
              <a:gd name="T57" fmla="*/ 212328 h 634"/>
              <a:gd name="T58" fmla="*/ 26539 w 619"/>
              <a:gd name="T59" fmla="*/ 212328 h 634"/>
              <a:gd name="T60" fmla="*/ 10400 w 619"/>
              <a:gd name="T61" fmla="*/ 201874 h 634"/>
              <a:gd name="T62" fmla="*/ 10400 w 619"/>
              <a:gd name="T63" fmla="*/ 32084 h 634"/>
              <a:gd name="T64" fmla="*/ 26539 w 619"/>
              <a:gd name="T65" fmla="*/ 16222 h 634"/>
              <a:gd name="T66" fmla="*/ 195452 w 619"/>
              <a:gd name="T67" fmla="*/ 16222 h 634"/>
              <a:gd name="T68" fmla="*/ 211232 w 619"/>
              <a:gd name="T69" fmla="*/ 32084 h 634"/>
              <a:gd name="T70" fmla="*/ 211232 w 619"/>
              <a:gd name="T71" fmla="*/ 201874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9" h="634">
                <a:moveTo>
                  <a:pt x="412" y="324"/>
                </a:moveTo>
                <a:lnTo>
                  <a:pt x="412" y="324"/>
                </a:lnTo>
                <a:cubicBezTo>
                  <a:pt x="324" y="412"/>
                  <a:pt x="324" y="412"/>
                  <a:pt x="324" y="412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24" y="192"/>
                  <a:pt x="324" y="177"/>
                  <a:pt x="309" y="177"/>
                </a:cubicBezTo>
                <a:cubicBezTo>
                  <a:pt x="294" y="177"/>
                  <a:pt x="294" y="192"/>
                  <a:pt x="294" y="207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191" y="324"/>
                  <a:pt x="177" y="324"/>
                </a:cubicBezTo>
                <a:cubicBezTo>
                  <a:pt x="177" y="339"/>
                  <a:pt x="177" y="354"/>
                  <a:pt x="177" y="354"/>
                </a:cubicBezTo>
                <a:cubicBezTo>
                  <a:pt x="294" y="471"/>
                  <a:pt x="294" y="471"/>
                  <a:pt x="294" y="471"/>
                </a:cubicBezTo>
                <a:lnTo>
                  <a:pt x="309" y="471"/>
                </a:lnTo>
                <a:lnTo>
                  <a:pt x="324" y="471"/>
                </a:lnTo>
                <a:cubicBezTo>
                  <a:pt x="441" y="354"/>
                  <a:pt x="441" y="354"/>
                  <a:pt x="441" y="354"/>
                </a:cubicBezTo>
                <a:cubicBezTo>
                  <a:pt x="441" y="354"/>
                  <a:pt x="441" y="339"/>
                  <a:pt x="441" y="324"/>
                </a:cubicBezTo>
                <a:cubicBezTo>
                  <a:pt x="427" y="324"/>
                  <a:pt x="412" y="324"/>
                  <a:pt x="412" y="324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4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2" name="Freeform 43"/>
          <p:cNvSpPr>
            <a:spLocks noChangeArrowheads="1"/>
          </p:cNvSpPr>
          <p:nvPr/>
        </p:nvSpPr>
        <p:spPr bwMode="auto">
          <a:xfrm>
            <a:off x="9189435" y="2646859"/>
            <a:ext cx="333155" cy="333154"/>
          </a:xfrm>
          <a:custGeom>
            <a:avLst/>
            <a:gdLst>
              <a:gd name="T0" fmla="*/ 122231 w 634"/>
              <a:gd name="T1" fmla="*/ 63807 h 634"/>
              <a:gd name="T2" fmla="*/ 122231 w 634"/>
              <a:gd name="T3" fmla="*/ 63807 h 634"/>
              <a:gd name="T4" fmla="*/ 116823 w 634"/>
              <a:gd name="T5" fmla="*/ 58399 h 634"/>
              <a:gd name="T6" fmla="*/ 106367 w 634"/>
              <a:gd name="T7" fmla="*/ 63807 h 634"/>
              <a:gd name="T8" fmla="*/ 69228 w 634"/>
              <a:gd name="T9" fmla="*/ 100937 h 634"/>
              <a:gd name="T10" fmla="*/ 69228 w 634"/>
              <a:gd name="T11" fmla="*/ 111752 h 634"/>
              <a:gd name="T12" fmla="*/ 79685 w 634"/>
              <a:gd name="T13" fmla="*/ 111752 h 634"/>
              <a:gd name="T14" fmla="*/ 106367 w 634"/>
              <a:gd name="T15" fmla="*/ 85075 h 634"/>
              <a:gd name="T16" fmla="*/ 106367 w 634"/>
              <a:gd name="T17" fmla="*/ 159336 h 634"/>
              <a:gd name="T18" fmla="*/ 116823 w 634"/>
              <a:gd name="T19" fmla="*/ 164743 h 634"/>
              <a:gd name="T20" fmla="*/ 122231 w 634"/>
              <a:gd name="T21" fmla="*/ 159336 h 634"/>
              <a:gd name="T22" fmla="*/ 122231 w 634"/>
              <a:gd name="T23" fmla="*/ 85075 h 634"/>
              <a:gd name="T24" fmla="*/ 148553 w 634"/>
              <a:gd name="T25" fmla="*/ 111752 h 634"/>
              <a:gd name="T26" fmla="*/ 159370 w 634"/>
              <a:gd name="T27" fmla="*/ 111752 h 634"/>
              <a:gd name="T28" fmla="*/ 159370 w 634"/>
              <a:gd name="T29" fmla="*/ 100937 h 634"/>
              <a:gd name="T30" fmla="*/ 122231 w 634"/>
              <a:gd name="T31" fmla="*/ 63807 h 634"/>
              <a:gd name="T32" fmla="*/ 201916 w 634"/>
              <a:gd name="T33" fmla="*/ 0 h 634"/>
              <a:gd name="T34" fmla="*/ 201916 w 634"/>
              <a:gd name="T35" fmla="*/ 0 h 634"/>
              <a:gd name="T36" fmla="*/ 32090 w 634"/>
              <a:gd name="T37" fmla="*/ 0 h 634"/>
              <a:gd name="T38" fmla="*/ 0 w 634"/>
              <a:gd name="T39" fmla="*/ 32084 h 634"/>
              <a:gd name="T40" fmla="*/ 0 w 634"/>
              <a:gd name="T41" fmla="*/ 201874 h 634"/>
              <a:gd name="T42" fmla="*/ 32090 w 634"/>
              <a:gd name="T43" fmla="*/ 228190 h 634"/>
              <a:gd name="T44" fmla="*/ 201916 w 634"/>
              <a:gd name="T45" fmla="*/ 228190 h 634"/>
              <a:gd name="T46" fmla="*/ 228237 w 634"/>
              <a:gd name="T47" fmla="*/ 201874 h 634"/>
              <a:gd name="T48" fmla="*/ 228237 w 634"/>
              <a:gd name="T49" fmla="*/ 32084 h 634"/>
              <a:gd name="T50" fmla="*/ 201916 w 634"/>
              <a:gd name="T51" fmla="*/ 0 h 634"/>
              <a:gd name="T52" fmla="*/ 212373 w 634"/>
              <a:gd name="T53" fmla="*/ 201874 h 634"/>
              <a:gd name="T54" fmla="*/ 212373 w 634"/>
              <a:gd name="T55" fmla="*/ 201874 h 634"/>
              <a:gd name="T56" fmla="*/ 201916 w 634"/>
              <a:gd name="T57" fmla="*/ 212328 h 634"/>
              <a:gd name="T58" fmla="*/ 32090 w 634"/>
              <a:gd name="T59" fmla="*/ 212328 h 634"/>
              <a:gd name="T60" fmla="*/ 16225 w 634"/>
              <a:gd name="T61" fmla="*/ 201874 h 634"/>
              <a:gd name="T62" fmla="*/ 16225 w 634"/>
              <a:gd name="T63" fmla="*/ 32084 h 634"/>
              <a:gd name="T64" fmla="*/ 32090 w 634"/>
              <a:gd name="T65" fmla="*/ 16222 h 634"/>
              <a:gd name="T66" fmla="*/ 201916 w 634"/>
              <a:gd name="T67" fmla="*/ 16222 h 634"/>
              <a:gd name="T68" fmla="*/ 212373 w 634"/>
              <a:gd name="T69" fmla="*/ 32084 h 634"/>
              <a:gd name="T70" fmla="*/ 212373 w 634"/>
              <a:gd name="T71" fmla="*/ 201874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34">
                <a:moveTo>
                  <a:pt x="339" y="177"/>
                </a:moveTo>
                <a:lnTo>
                  <a:pt x="339" y="177"/>
                </a:lnTo>
                <a:cubicBezTo>
                  <a:pt x="339" y="162"/>
                  <a:pt x="324" y="162"/>
                  <a:pt x="324" y="162"/>
                </a:cubicBezTo>
                <a:cubicBezTo>
                  <a:pt x="310" y="162"/>
                  <a:pt x="310" y="162"/>
                  <a:pt x="295" y="177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77" y="295"/>
                  <a:pt x="177" y="310"/>
                  <a:pt x="192" y="310"/>
                </a:cubicBezTo>
                <a:cubicBezTo>
                  <a:pt x="192" y="324"/>
                  <a:pt x="207" y="324"/>
                  <a:pt x="221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442"/>
                  <a:pt x="295" y="442"/>
                  <a:pt x="295" y="442"/>
                </a:cubicBezTo>
                <a:cubicBezTo>
                  <a:pt x="295" y="442"/>
                  <a:pt x="310" y="457"/>
                  <a:pt x="324" y="457"/>
                </a:cubicBezTo>
                <a:lnTo>
                  <a:pt x="339" y="442"/>
                </a:lnTo>
                <a:cubicBezTo>
                  <a:pt x="339" y="236"/>
                  <a:pt x="339" y="236"/>
                  <a:pt x="339" y="236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28" y="324"/>
                  <a:pt x="442" y="324"/>
                  <a:pt x="442" y="310"/>
                </a:cubicBezTo>
                <a:cubicBezTo>
                  <a:pt x="457" y="310"/>
                  <a:pt x="457" y="295"/>
                  <a:pt x="442" y="280"/>
                </a:cubicBezTo>
                <a:lnTo>
                  <a:pt x="339" y="17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3" name="AutoShape 4"/>
          <p:cNvSpPr/>
          <p:nvPr/>
        </p:nvSpPr>
        <p:spPr bwMode="auto">
          <a:xfrm>
            <a:off x="9209099" y="5573881"/>
            <a:ext cx="293826" cy="2948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4" name="Group 3"/>
          <p:cNvGrpSpPr/>
          <p:nvPr/>
        </p:nvGrpSpPr>
        <p:grpSpPr>
          <a:xfrm>
            <a:off x="8608729" y="5597761"/>
            <a:ext cx="303689" cy="247104"/>
            <a:chOff x="10074275" y="4479132"/>
            <a:chExt cx="464344" cy="377825"/>
          </a:xfrm>
          <a:solidFill>
            <a:srgbClr val="1273B8"/>
          </a:solidFill>
        </p:grpSpPr>
        <p:sp>
          <p:nvSpPr>
            <p:cNvPr id="55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6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7" name="Group 4"/>
          <p:cNvGrpSpPr/>
          <p:nvPr/>
        </p:nvGrpSpPr>
        <p:grpSpPr>
          <a:xfrm>
            <a:off x="8023375" y="5569209"/>
            <a:ext cx="303689" cy="304208"/>
            <a:chOff x="9145588" y="4435475"/>
            <a:chExt cx="464344" cy="465138"/>
          </a:xfrm>
          <a:solidFill>
            <a:srgbClr val="1273B8"/>
          </a:solidFill>
        </p:grpSpPr>
        <p:sp>
          <p:nvSpPr>
            <p:cNvPr id="58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9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1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2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4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472109" y="5573881"/>
            <a:ext cx="303689" cy="294864"/>
            <a:chOff x="6784975" y="5873259"/>
            <a:chExt cx="303689" cy="294864"/>
          </a:xfrm>
          <a:solidFill>
            <a:srgbClr val="1273B8"/>
          </a:solidFill>
        </p:grpSpPr>
        <p:sp>
          <p:nvSpPr>
            <p:cNvPr id="68" name="AutoShape 16"/>
            <p:cNvSpPr/>
            <p:nvPr/>
          </p:nvSpPr>
          <p:spPr bwMode="auto">
            <a:xfrm>
              <a:off x="7017543" y="5976521"/>
              <a:ext cx="45719" cy="463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9" name="AutoShape 17"/>
            <p:cNvSpPr/>
            <p:nvPr/>
          </p:nvSpPr>
          <p:spPr bwMode="auto">
            <a:xfrm>
              <a:off x="6784975" y="5873259"/>
              <a:ext cx="303689" cy="294864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0" name="AutoShape 28"/>
          <p:cNvSpPr/>
          <p:nvPr/>
        </p:nvSpPr>
        <p:spPr bwMode="auto">
          <a:xfrm>
            <a:off x="6362082" y="3809785"/>
            <a:ext cx="304208" cy="3042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1" name="AutoShape 29"/>
          <p:cNvSpPr/>
          <p:nvPr/>
        </p:nvSpPr>
        <p:spPr bwMode="auto">
          <a:xfrm>
            <a:off x="8608729" y="3219789"/>
            <a:ext cx="303689" cy="2751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2" name="Group 19"/>
          <p:cNvGrpSpPr/>
          <p:nvPr/>
        </p:nvGrpSpPr>
        <p:grpSpPr>
          <a:xfrm>
            <a:off x="8070615" y="3205253"/>
            <a:ext cx="209208" cy="304209"/>
            <a:chOff x="10146507" y="3505994"/>
            <a:chExt cx="319881" cy="465138"/>
          </a:xfrm>
          <a:solidFill>
            <a:srgbClr val="1273B8"/>
          </a:solidFill>
        </p:grpSpPr>
        <p:sp>
          <p:nvSpPr>
            <p:cNvPr id="73" name="AutoShape 30"/>
            <p:cNvSpPr/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AutoShape 31"/>
            <p:cNvSpPr/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AutoShape 32"/>
          <p:cNvSpPr/>
          <p:nvPr/>
        </p:nvSpPr>
        <p:spPr bwMode="auto">
          <a:xfrm>
            <a:off x="7472109" y="3224461"/>
            <a:ext cx="303689" cy="265793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6" name="Group 21"/>
          <p:cNvGrpSpPr/>
          <p:nvPr/>
        </p:nvGrpSpPr>
        <p:grpSpPr>
          <a:xfrm>
            <a:off x="8608729" y="3809785"/>
            <a:ext cx="303689" cy="304208"/>
            <a:chOff x="8204317" y="3973834"/>
            <a:chExt cx="464344" cy="465138"/>
          </a:xfrm>
          <a:solidFill>
            <a:srgbClr val="1273B8"/>
          </a:solidFill>
        </p:grpSpPr>
        <p:sp>
          <p:nvSpPr>
            <p:cNvPr id="77" name="AutoShape 33"/>
            <p:cNvSpPr/>
            <p:nvPr/>
          </p:nvSpPr>
          <p:spPr bwMode="auto">
            <a:xfrm>
              <a:off x="8204317" y="4148459"/>
              <a:ext cx="464344" cy="290513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8" name="AutoShape 34"/>
            <p:cNvSpPr/>
            <p:nvPr/>
          </p:nvSpPr>
          <p:spPr bwMode="auto">
            <a:xfrm>
              <a:off x="8320204" y="4032572"/>
              <a:ext cx="33338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9" name="AutoShape 35"/>
            <p:cNvSpPr/>
            <p:nvPr/>
          </p:nvSpPr>
          <p:spPr bwMode="auto">
            <a:xfrm>
              <a:off x="8494829" y="4032572"/>
              <a:ext cx="32544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AutoShape 36"/>
            <p:cNvSpPr/>
            <p:nvPr/>
          </p:nvSpPr>
          <p:spPr bwMode="auto">
            <a:xfrm>
              <a:off x="8421804" y="3973834"/>
              <a:ext cx="33338" cy="1095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1" name="Group 22"/>
          <p:cNvGrpSpPr/>
          <p:nvPr/>
        </p:nvGrpSpPr>
        <p:grpSpPr>
          <a:xfrm>
            <a:off x="8023375" y="3809785"/>
            <a:ext cx="303689" cy="304208"/>
            <a:chOff x="7275629" y="3973834"/>
            <a:chExt cx="464344" cy="465138"/>
          </a:xfrm>
          <a:solidFill>
            <a:srgbClr val="1273B8"/>
          </a:solidFill>
        </p:grpSpPr>
        <p:sp>
          <p:nvSpPr>
            <p:cNvPr id="82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3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4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5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6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7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8" name="Group 23"/>
          <p:cNvGrpSpPr/>
          <p:nvPr/>
        </p:nvGrpSpPr>
        <p:grpSpPr>
          <a:xfrm>
            <a:off x="6911874" y="3828993"/>
            <a:ext cx="304208" cy="265792"/>
            <a:chOff x="6357938" y="3535363"/>
            <a:chExt cx="465138" cy="406400"/>
          </a:xfrm>
          <a:solidFill>
            <a:srgbClr val="1273B8"/>
          </a:solidFill>
        </p:grpSpPr>
        <p:sp>
          <p:nvSpPr>
            <p:cNvPr id="89" name="AutoShape 43"/>
            <p:cNvSpPr/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0" name="AutoShape 44"/>
            <p:cNvSpPr/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1" name="AutoShape 45"/>
            <p:cNvSpPr/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2" name="AutoShape 46"/>
          <p:cNvSpPr/>
          <p:nvPr/>
        </p:nvSpPr>
        <p:spPr bwMode="auto">
          <a:xfrm>
            <a:off x="9754075" y="5569469"/>
            <a:ext cx="303689" cy="3036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3" name="AutoShape 47"/>
          <p:cNvSpPr/>
          <p:nvPr/>
        </p:nvSpPr>
        <p:spPr bwMode="auto">
          <a:xfrm>
            <a:off x="9204168" y="3205513"/>
            <a:ext cx="303689" cy="303689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94" name="Group 26"/>
          <p:cNvGrpSpPr/>
          <p:nvPr/>
        </p:nvGrpSpPr>
        <p:grpSpPr>
          <a:xfrm>
            <a:off x="9773023" y="3205513"/>
            <a:ext cx="265793" cy="303689"/>
            <a:chOff x="9162373" y="3045147"/>
            <a:chExt cx="406400" cy="464344"/>
          </a:xfrm>
          <a:solidFill>
            <a:srgbClr val="1273B8"/>
          </a:solidFill>
        </p:grpSpPr>
        <p:sp>
          <p:nvSpPr>
            <p:cNvPr id="95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6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7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8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9" name="Group 27"/>
          <p:cNvGrpSpPr/>
          <p:nvPr/>
        </p:nvGrpSpPr>
        <p:grpSpPr>
          <a:xfrm>
            <a:off x="9754075" y="3810045"/>
            <a:ext cx="303689" cy="303689"/>
            <a:chOff x="8216107" y="2577307"/>
            <a:chExt cx="464344" cy="464344"/>
          </a:xfrm>
          <a:solidFill>
            <a:srgbClr val="1273B8"/>
          </a:solidFill>
        </p:grpSpPr>
        <p:sp>
          <p:nvSpPr>
            <p:cNvPr id="100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1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2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3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4" name="Group 28"/>
          <p:cNvGrpSpPr/>
          <p:nvPr/>
        </p:nvGrpSpPr>
        <p:grpSpPr>
          <a:xfrm>
            <a:off x="9204168" y="3810045"/>
            <a:ext cx="303689" cy="303689"/>
            <a:chOff x="7275629" y="3045147"/>
            <a:chExt cx="464344" cy="464344"/>
          </a:xfrm>
          <a:solidFill>
            <a:srgbClr val="1273B8"/>
          </a:solidFill>
        </p:grpSpPr>
        <p:sp>
          <p:nvSpPr>
            <p:cNvPr id="105" name="AutoShape 56"/>
            <p:cNvSpPr/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6" name="AutoShape 57"/>
            <p:cNvSpPr/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7" name="AutoShape 58"/>
            <p:cNvSpPr/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8" name="AutoShape 59"/>
          <p:cNvSpPr/>
          <p:nvPr/>
        </p:nvSpPr>
        <p:spPr bwMode="auto">
          <a:xfrm>
            <a:off x="7471849" y="3810045"/>
            <a:ext cx="304208" cy="30368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9" name="Group 36"/>
          <p:cNvGrpSpPr/>
          <p:nvPr/>
        </p:nvGrpSpPr>
        <p:grpSpPr>
          <a:xfrm>
            <a:off x="4835991" y="3809785"/>
            <a:ext cx="208689" cy="304208"/>
            <a:chOff x="5429367" y="4908078"/>
            <a:chExt cx="319088" cy="465138"/>
          </a:xfrm>
          <a:solidFill>
            <a:srgbClr val="1273B8"/>
          </a:solidFill>
        </p:grpSpPr>
        <p:sp>
          <p:nvSpPr>
            <p:cNvPr id="110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1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2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13" name="AutoShape 100"/>
          <p:cNvSpPr/>
          <p:nvPr/>
        </p:nvSpPr>
        <p:spPr bwMode="auto">
          <a:xfrm>
            <a:off x="2153183" y="4390242"/>
            <a:ext cx="265793" cy="3042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2134235" y="3828993"/>
            <a:ext cx="303689" cy="265793"/>
            <a:chOff x="2079625" y="5877723"/>
            <a:chExt cx="303689" cy="265793"/>
          </a:xfrm>
          <a:solidFill>
            <a:srgbClr val="1273B8"/>
          </a:solidFill>
        </p:grpSpPr>
        <p:sp>
          <p:nvSpPr>
            <p:cNvPr id="115" name="AutoShape 101"/>
            <p:cNvSpPr/>
            <p:nvPr/>
          </p:nvSpPr>
          <p:spPr bwMode="auto">
            <a:xfrm>
              <a:off x="2079625" y="5877723"/>
              <a:ext cx="303689" cy="2657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6" name="AutoShape 102"/>
            <p:cNvSpPr/>
            <p:nvPr/>
          </p:nvSpPr>
          <p:spPr bwMode="auto">
            <a:xfrm>
              <a:off x="2137568" y="5885410"/>
              <a:ext cx="231531" cy="170793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17" name="Group 46"/>
          <p:cNvGrpSpPr/>
          <p:nvPr/>
        </p:nvGrpSpPr>
        <p:grpSpPr>
          <a:xfrm>
            <a:off x="5270262" y="3819389"/>
            <a:ext cx="304208" cy="285000"/>
            <a:chOff x="5368132" y="3540125"/>
            <a:chExt cx="465138" cy="435769"/>
          </a:xfrm>
          <a:solidFill>
            <a:srgbClr val="1273B8"/>
          </a:solidFill>
        </p:grpSpPr>
        <p:sp>
          <p:nvSpPr>
            <p:cNvPr id="118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9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20" name="AutoShape 112"/>
          <p:cNvSpPr/>
          <p:nvPr/>
        </p:nvSpPr>
        <p:spPr bwMode="auto">
          <a:xfrm>
            <a:off x="3693139" y="3809785"/>
            <a:ext cx="303689" cy="30420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21" name="Group 48"/>
          <p:cNvGrpSpPr/>
          <p:nvPr/>
        </p:nvGrpSpPr>
        <p:grpSpPr>
          <a:xfrm>
            <a:off x="2702264" y="3809785"/>
            <a:ext cx="208689" cy="304208"/>
            <a:chOff x="3582988" y="3510757"/>
            <a:chExt cx="319088" cy="465138"/>
          </a:xfrm>
          <a:solidFill>
            <a:srgbClr val="1273B8"/>
          </a:solidFill>
        </p:grpSpPr>
        <p:sp>
          <p:nvSpPr>
            <p:cNvPr id="122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3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4" name="Group 52"/>
          <p:cNvGrpSpPr/>
          <p:nvPr/>
        </p:nvGrpSpPr>
        <p:grpSpPr>
          <a:xfrm>
            <a:off x="5848945" y="3833925"/>
            <a:ext cx="304208" cy="255929"/>
            <a:chOff x="5356342" y="3093565"/>
            <a:chExt cx="465138" cy="391319"/>
          </a:xfrm>
          <a:solidFill>
            <a:srgbClr val="1273B8"/>
          </a:solidFill>
        </p:grpSpPr>
        <p:sp>
          <p:nvSpPr>
            <p:cNvPr id="125" name="AutoShape 120"/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6" name="AutoShape 121"/>
            <p:cNvSpPr/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7" name="AutoShape 122"/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8" name="Group 53"/>
          <p:cNvGrpSpPr/>
          <p:nvPr/>
        </p:nvGrpSpPr>
        <p:grpSpPr>
          <a:xfrm>
            <a:off x="4264231" y="3810045"/>
            <a:ext cx="303689" cy="303689"/>
            <a:chOff x="4427654" y="3049909"/>
            <a:chExt cx="464344" cy="464344"/>
          </a:xfrm>
          <a:solidFill>
            <a:srgbClr val="1273B8"/>
          </a:solidFill>
        </p:grpSpPr>
        <p:sp>
          <p:nvSpPr>
            <p:cNvPr id="129" name="AutoShape 123"/>
            <p:cNvSpPr/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0" name="AutoShape 124"/>
            <p:cNvSpPr/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1" name="AutoShape 125"/>
            <p:cNvSpPr/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2" name="Group 54"/>
          <p:cNvGrpSpPr/>
          <p:nvPr/>
        </p:nvGrpSpPr>
        <p:grpSpPr>
          <a:xfrm>
            <a:off x="3145840" y="3810045"/>
            <a:ext cx="303689" cy="303689"/>
            <a:chOff x="3498967" y="3049909"/>
            <a:chExt cx="464344" cy="464344"/>
          </a:xfrm>
          <a:solidFill>
            <a:srgbClr val="1273B8"/>
          </a:solidFill>
        </p:grpSpPr>
        <p:sp>
          <p:nvSpPr>
            <p:cNvPr id="133" name="AutoShape 126"/>
            <p:cNvSpPr/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4" name="AutoShape 127"/>
            <p:cNvSpPr/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5" name="Freeform 157"/>
          <p:cNvSpPr>
            <a:spLocks noChangeArrowheads="1"/>
          </p:cNvSpPr>
          <p:nvPr/>
        </p:nvSpPr>
        <p:spPr bwMode="auto">
          <a:xfrm>
            <a:off x="8630850" y="4412624"/>
            <a:ext cx="259446" cy="259445"/>
          </a:xfrm>
          <a:custGeom>
            <a:avLst/>
            <a:gdLst>
              <a:gd name="T0" fmla="*/ 207003 w 602"/>
              <a:gd name="T1" fmla="*/ 165825 h 602"/>
              <a:gd name="T2" fmla="*/ 173767 w 602"/>
              <a:gd name="T3" fmla="*/ 155709 h 602"/>
              <a:gd name="T4" fmla="*/ 173767 w 602"/>
              <a:gd name="T5" fmla="*/ 135117 h 602"/>
              <a:gd name="T6" fmla="*/ 173767 w 602"/>
              <a:gd name="T7" fmla="*/ 114885 h 602"/>
              <a:gd name="T8" fmla="*/ 43351 w 602"/>
              <a:gd name="T9" fmla="*/ 125001 h 602"/>
              <a:gd name="T10" fmla="*/ 43351 w 602"/>
              <a:gd name="T11" fmla="*/ 153180 h 602"/>
              <a:gd name="T12" fmla="*/ 43351 w 602"/>
              <a:gd name="T13" fmla="*/ 165825 h 602"/>
              <a:gd name="T14" fmla="*/ 0 w 602"/>
              <a:gd name="T15" fmla="*/ 155709 h 602"/>
              <a:gd name="T16" fmla="*/ 10115 w 602"/>
              <a:gd name="T17" fmla="*/ 50940 h 602"/>
              <a:gd name="T18" fmla="*/ 217119 w 602"/>
              <a:gd name="T19" fmla="*/ 61055 h 602"/>
              <a:gd name="T20" fmla="*/ 207003 w 602"/>
              <a:gd name="T21" fmla="*/ 165825 h 602"/>
              <a:gd name="T22" fmla="*/ 30707 w 602"/>
              <a:gd name="T23" fmla="*/ 71532 h 602"/>
              <a:gd name="T24" fmla="*/ 30707 w 602"/>
              <a:gd name="T25" fmla="*/ 91764 h 602"/>
              <a:gd name="T26" fmla="*/ 30707 w 602"/>
              <a:gd name="T27" fmla="*/ 71532 h 602"/>
              <a:gd name="T28" fmla="*/ 163291 w 602"/>
              <a:gd name="T29" fmla="*/ 40824 h 602"/>
              <a:gd name="T30" fmla="*/ 53467 w 602"/>
              <a:gd name="T31" fmla="*/ 40824 h 602"/>
              <a:gd name="T32" fmla="*/ 53467 w 602"/>
              <a:gd name="T33" fmla="*/ 30708 h 602"/>
              <a:gd name="T34" fmla="*/ 53467 w 602"/>
              <a:gd name="T35" fmla="*/ 5058 h 602"/>
              <a:gd name="T36" fmla="*/ 153175 w 602"/>
              <a:gd name="T37" fmla="*/ 0 h 602"/>
              <a:gd name="T38" fmla="*/ 153175 w 602"/>
              <a:gd name="T39" fmla="*/ 0 h 602"/>
              <a:gd name="T40" fmla="*/ 158233 w 602"/>
              <a:gd name="T41" fmla="*/ 2529 h 602"/>
              <a:gd name="T42" fmla="*/ 158233 w 602"/>
              <a:gd name="T43" fmla="*/ 2529 h 602"/>
              <a:gd name="T44" fmla="*/ 158233 w 602"/>
              <a:gd name="T45" fmla="*/ 2529 h 602"/>
              <a:gd name="T46" fmla="*/ 160762 w 602"/>
              <a:gd name="T47" fmla="*/ 5058 h 602"/>
              <a:gd name="T48" fmla="*/ 163291 w 602"/>
              <a:gd name="T49" fmla="*/ 10116 h 602"/>
              <a:gd name="T50" fmla="*/ 163291 w 602"/>
              <a:gd name="T51" fmla="*/ 10116 h 602"/>
              <a:gd name="T52" fmla="*/ 163291 w 602"/>
              <a:gd name="T53" fmla="*/ 145593 h 602"/>
              <a:gd name="T54" fmla="*/ 163291 w 602"/>
              <a:gd name="T55" fmla="*/ 196533 h 602"/>
              <a:gd name="T56" fmla="*/ 163291 w 602"/>
              <a:gd name="T57" fmla="*/ 206649 h 602"/>
              <a:gd name="T58" fmla="*/ 63943 w 602"/>
              <a:gd name="T59" fmla="*/ 217126 h 602"/>
              <a:gd name="T60" fmla="*/ 53467 w 602"/>
              <a:gd name="T61" fmla="*/ 201591 h 602"/>
              <a:gd name="T62" fmla="*/ 53467 w 602"/>
              <a:gd name="T63" fmla="*/ 145593 h 602"/>
              <a:gd name="T64" fmla="*/ 163291 w 602"/>
              <a:gd name="T65" fmla="*/ 125001 h 602"/>
              <a:gd name="T66" fmla="*/ 143060 w 602"/>
              <a:gd name="T67" fmla="*/ 145593 h 602"/>
              <a:gd name="T68" fmla="*/ 74059 w 602"/>
              <a:gd name="T69" fmla="*/ 145593 h 602"/>
              <a:gd name="T70" fmla="*/ 143060 w 602"/>
              <a:gd name="T71" fmla="*/ 155709 h 602"/>
              <a:gd name="T72" fmla="*/ 143060 w 602"/>
              <a:gd name="T73" fmla="*/ 165825 h 602"/>
              <a:gd name="T74" fmla="*/ 74059 w 602"/>
              <a:gd name="T75" fmla="*/ 165825 h 602"/>
              <a:gd name="T76" fmla="*/ 143060 w 602"/>
              <a:gd name="T77" fmla="*/ 175940 h 602"/>
              <a:gd name="T78" fmla="*/ 143060 w 602"/>
              <a:gd name="T79" fmla="*/ 186417 h 602"/>
              <a:gd name="T80" fmla="*/ 74059 w 602"/>
              <a:gd name="T81" fmla="*/ 186417 h 602"/>
              <a:gd name="T82" fmla="*/ 143060 w 602"/>
              <a:gd name="T83" fmla="*/ 196533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1" y="0"/>
                  <a:pt x="431" y="0"/>
                  <a:pt x="438" y="7"/>
                </a:cubicBezTo>
                <a:cubicBezTo>
                  <a:pt x="445" y="7"/>
                  <a:pt x="445" y="14"/>
                  <a:pt x="445" y="14"/>
                </a:cubicBezTo>
                <a:cubicBezTo>
                  <a:pt x="445" y="14"/>
                  <a:pt x="452" y="21"/>
                  <a:pt x="452" y="28"/>
                </a:cubicBez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6" name="Freeform 158"/>
          <p:cNvSpPr>
            <a:spLocks noChangeArrowheads="1"/>
          </p:cNvSpPr>
          <p:nvPr/>
        </p:nvSpPr>
        <p:spPr bwMode="auto">
          <a:xfrm>
            <a:off x="8044550" y="4424933"/>
            <a:ext cx="261339" cy="234826"/>
          </a:xfrm>
          <a:custGeom>
            <a:avLst/>
            <a:gdLst>
              <a:gd name="T0" fmla="*/ 216189 w 609"/>
              <a:gd name="T1" fmla="*/ 193960 h 545"/>
              <a:gd name="T2" fmla="*/ 216189 w 609"/>
              <a:gd name="T3" fmla="*/ 193960 h 545"/>
              <a:gd name="T4" fmla="*/ 147484 w 609"/>
              <a:gd name="T5" fmla="*/ 114859 h 545"/>
              <a:gd name="T6" fmla="*/ 213671 w 609"/>
              <a:gd name="T7" fmla="*/ 50928 h 545"/>
              <a:gd name="T8" fmla="*/ 218707 w 609"/>
              <a:gd name="T9" fmla="*/ 58874 h 545"/>
              <a:gd name="T10" fmla="*/ 218707 w 609"/>
              <a:gd name="T11" fmla="*/ 186375 h 545"/>
              <a:gd name="T12" fmla="*/ 216189 w 609"/>
              <a:gd name="T13" fmla="*/ 193960 h 545"/>
              <a:gd name="T14" fmla="*/ 5036 w 609"/>
              <a:gd name="T15" fmla="*/ 50928 h 545"/>
              <a:gd name="T16" fmla="*/ 5036 w 609"/>
              <a:gd name="T17" fmla="*/ 50928 h 545"/>
              <a:gd name="T18" fmla="*/ 10072 w 609"/>
              <a:gd name="T19" fmla="*/ 48400 h 545"/>
              <a:gd name="T20" fmla="*/ 71224 w 609"/>
              <a:gd name="T21" fmla="*/ 48400 h 545"/>
              <a:gd name="T22" fmla="*/ 86332 w 609"/>
              <a:gd name="T23" fmla="*/ 53457 h 545"/>
              <a:gd name="T24" fmla="*/ 88850 w 609"/>
              <a:gd name="T25" fmla="*/ 53457 h 545"/>
              <a:gd name="T26" fmla="*/ 88850 w 609"/>
              <a:gd name="T27" fmla="*/ 81630 h 545"/>
              <a:gd name="T28" fmla="*/ 109354 w 609"/>
              <a:gd name="T29" fmla="*/ 102218 h 545"/>
              <a:gd name="T30" fmla="*/ 129498 w 609"/>
              <a:gd name="T31" fmla="*/ 81630 h 545"/>
              <a:gd name="T32" fmla="*/ 129498 w 609"/>
              <a:gd name="T33" fmla="*/ 53457 h 545"/>
              <a:gd name="T34" fmla="*/ 132016 w 609"/>
              <a:gd name="T35" fmla="*/ 53457 h 545"/>
              <a:gd name="T36" fmla="*/ 147484 w 609"/>
              <a:gd name="T37" fmla="*/ 48400 h 545"/>
              <a:gd name="T38" fmla="*/ 208276 w 609"/>
              <a:gd name="T39" fmla="*/ 48400 h 545"/>
              <a:gd name="T40" fmla="*/ 213671 w 609"/>
              <a:gd name="T41" fmla="*/ 50928 h 545"/>
              <a:gd name="T42" fmla="*/ 109354 w 609"/>
              <a:gd name="T43" fmla="*/ 132919 h 545"/>
              <a:gd name="T44" fmla="*/ 5036 w 609"/>
              <a:gd name="T45" fmla="*/ 50928 h 545"/>
              <a:gd name="T46" fmla="*/ 132016 w 609"/>
              <a:gd name="T47" fmla="*/ 43343 h 545"/>
              <a:gd name="T48" fmla="*/ 132016 w 609"/>
              <a:gd name="T49" fmla="*/ 43343 h 545"/>
              <a:gd name="T50" fmla="*/ 126980 w 609"/>
              <a:gd name="T51" fmla="*/ 40815 h 545"/>
              <a:gd name="T52" fmla="*/ 119426 w 609"/>
              <a:gd name="T53" fmla="*/ 35758 h 545"/>
              <a:gd name="T54" fmla="*/ 119426 w 609"/>
              <a:gd name="T55" fmla="*/ 81630 h 545"/>
              <a:gd name="T56" fmla="*/ 109354 w 609"/>
              <a:gd name="T57" fmla="*/ 92104 h 545"/>
              <a:gd name="T58" fmla="*/ 99282 w 609"/>
              <a:gd name="T59" fmla="*/ 81630 h 545"/>
              <a:gd name="T60" fmla="*/ 99282 w 609"/>
              <a:gd name="T61" fmla="*/ 35758 h 545"/>
              <a:gd name="T62" fmla="*/ 91368 w 609"/>
              <a:gd name="T63" fmla="*/ 40815 h 545"/>
              <a:gd name="T64" fmla="*/ 86332 w 609"/>
              <a:gd name="T65" fmla="*/ 43343 h 545"/>
              <a:gd name="T66" fmla="*/ 76260 w 609"/>
              <a:gd name="T67" fmla="*/ 33230 h 545"/>
              <a:gd name="T68" fmla="*/ 78778 w 609"/>
              <a:gd name="T69" fmla="*/ 28173 h 545"/>
              <a:gd name="T70" fmla="*/ 101800 w 609"/>
              <a:gd name="T71" fmla="*/ 2528 h 545"/>
              <a:gd name="T72" fmla="*/ 109354 w 609"/>
              <a:gd name="T73" fmla="*/ 0 h 545"/>
              <a:gd name="T74" fmla="*/ 116908 w 609"/>
              <a:gd name="T75" fmla="*/ 2528 h 545"/>
              <a:gd name="T76" fmla="*/ 139929 w 609"/>
              <a:gd name="T77" fmla="*/ 28173 h 545"/>
              <a:gd name="T78" fmla="*/ 142448 w 609"/>
              <a:gd name="T79" fmla="*/ 33230 h 545"/>
              <a:gd name="T80" fmla="*/ 132016 w 609"/>
              <a:gd name="T81" fmla="*/ 43343 h 545"/>
              <a:gd name="T82" fmla="*/ 2518 w 609"/>
              <a:gd name="T83" fmla="*/ 193960 h 545"/>
              <a:gd name="T84" fmla="*/ 2518 w 609"/>
              <a:gd name="T85" fmla="*/ 193960 h 545"/>
              <a:gd name="T86" fmla="*/ 0 w 609"/>
              <a:gd name="T87" fmla="*/ 186375 h 545"/>
              <a:gd name="T88" fmla="*/ 0 w 609"/>
              <a:gd name="T89" fmla="*/ 58874 h 545"/>
              <a:gd name="T90" fmla="*/ 5036 w 609"/>
              <a:gd name="T91" fmla="*/ 50928 h 545"/>
              <a:gd name="T92" fmla="*/ 71224 w 609"/>
              <a:gd name="T93" fmla="*/ 114859 h 545"/>
              <a:gd name="T94" fmla="*/ 2518 w 609"/>
              <a:gd name="T95" fmla="*/ 193960 h 545"/>
              <a:gd name="T96" fmla="*/ 109354 w 609"/>
              <a:gd name="T97" fmla="*/ 153146 h 545"/>
              <a:gd name="T98" fmla="*/ 109354 w 609"/>
              <a:gd name="T99" fmla="*/ 153146 h 545"/>
              <a:gd name="T100" fmla="*/ 137411 w 609"/>
              <a:gd name="T101" fmla="*/ 124973 h 545"/>
              <a:gd name="T102" fmla="*/ 213671 w 609"/>
              <a:gd name="T103" fmla="*/ 193960 h 545"/>
              <a:gd name="T104" fmla="*/ 208276 w 609"/>
              <a:gd name="T105" fmla="*/ 196489 h 545"/>
              <a:gd name="T106" fmla="*/ 10072 w 609"/>
              <a:gd name="T107" fmla="*/ 196489 h 545"/>
              <a:gd name="T108" fmla="*/ 5036 w 609"/>
              <a:gd name="T109" fmla="*/ 193960 h 545"/>
              <a:gd name="T110" fmla="*/ 81296 w 609"/>
              <a:gd name="T111" fmla="*/ 124973 h 545"/>
              <a:gd name="T112" fmla="*/ 109354 w 609"/>
              <a:gd name="T113" fmla="*/ 153146 h 5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7" name="Freeform 159"/>
          <p:cNvSpPr>
            <a:spLocks noChangeArrowheads="1"/>
          </p:cNvSpPr>
          <p:nvPr/>
        </p:nvSpPr>
        <p:spPr bwMode="auto">
          <a:xfrm>
            <a:off x="7494231" y="4424933"/>
            <a:ext cx="259444" cy="234826"/>
          </a:xfrm>
          <a:custGeom>
            <a:avLst/>
            <a:gdLst>
              <a:gd name="T0" fmla="*/ 214589 w 602"/>
              <a:gd name="T1" fmla="*/ 193960 h 545"/>
              <a:gd name="T2" fmla="*/ 214589 w 602"/>
              <a:gd name="T3" fmla="*/ 193960 h 545"/>
              <a:gd name="T4" fmla="*/ 148117 w 602"/>
              <a:gd name="T5" fmla="*/ 114859 h 545"/>
              <a:gd name="T6" fmla="*/ 214589 w 602"/>
              <a:gd name="T7" fmla="*/ 50928 h 545"/>
              <a:gd name="T8" fmla="*/ 217118 w 602"/>
              <a:gd name="T9" fmla="*/ 58874 h 545"/>
              <a:gd name="T10" fmla="*/ 217118 w 602"/>
              <a:gd name="T11" fmla="*/ 186375 h 545"/>
              <a:gd name="T12" fmla="*/ 214589 w 602"/>
              <a:gd name="T13" fmla="*/ 193960 h 545"/>
              <a:gd name="T14" fmla="*/ 2529 w 602"/>
              <a:gd name="T15" fmla="*/ 50928 h 545"/>
              <a:gd name="T16" fmla="*/ 2529 w 602"/>
              <a:gd name="T17" fmla="*/ 50928 h 545"/>
              <a:gd name="T18" fmla="*/ 10115 w 602"/>
              <a:gd name="T19" fmla="*/ 48400 h 545"/>
              <a:gd name="T20" fmla="*/ 66472 w 602"/>
              <a:gd name="T21" fmla="*/ 48400 h 545"/>
              <a:gd name="T22" fmla="*/ 63582 w 602"/>
              <a:gd name="T23" fmla="*/ 58874 h 545"/>
              <a:gd name="T24" fmla="*/ 71530 w 602"/>
              <a:gd name="T25" fmla="*/ 71516 h 545"/>
              <a:gd name="T26" fmla="*/ 71530 w 602"/>
              <a:gd name="T27" fmla="*/ 71516 h 545"/>
              <a:gd name="T28" fmla="*/ 94289 w 602"/>
              <a:gd name="T29" fmla="*/ 97161 h 545"/>
              <a:gd name="T30" fmla="*/ 94289 w 602"/>
              <a:gd name="T31" fmla="*/ 97161 h 545"/>
              <a:gd name="T32" fmla="*/ 109823 w 602"/>
              <a:gd name="T33" fmla="*/ 102218 h 545"/>
              <a:gd name="T34" fmla="*/ 122467 w 602"/>
              <a:gd name="T35" fmla="*/ 97161 h 545"/>
              <a:gd name="T36" fmla="*/ 122467 w 602"/>
              <a:gd name="T37" fmla="*/ 97161 h 545"/>
              <a:gd name="T38" fmla="*/ 148117 w 602"/>
              <a:gd name="T39" fmla="*/ 71516 h 545"/>
              <a:gd name="T40" fmla="*/ 148117 w 602"/>
              <a:gd name="T41" fmla="*/ 71516 h 545"/>
              <a:gd name="T42" fmla="*/ 153175 w 602"/>
              <a:gd name="T43" fmla="*/ 58874 h 545"/>
              <a:gd name="T44" fmla="*/ 150646 w 602"/>
              <a:gd name="T45" fmla="*/ 48400 h 545"/>
              <a:gd name="T46" fmla="*/ 206641 w 602"/>
              <a:gd name="T47" fmla="*/ 48400 h 545"/>
              <a:gd name="T48" fmla="*/ 214589 w 602"/>
              <a:gd name="T49" fmla="*/ 50928 h 545"/>
              <a:gd name="T50" fmla="*/ 109823 w 602"/>
              <a:gd name="T51" fmla="*/ 132919 h 545"/>
              <a:gd name="T52" fmla="*/ 2529 w 602"/>
              <a:gd name="T53" fmla="*/ 50928 h 545"/>
              <a:gd name="T54" fmla="*/ 114881 w 602"/>
              <a:gd name="T55" fmla="*/ 89576 h 545"/>
              <a:gd name="T56" fmla="*/ 114881 w 602"/>
              <a:gd name="T57" fmla="*/ 89576 h 545"/>
              <a:gd name="T58" fmla="*/ 109823 w 602"/>
              <a:gd name="T59" fmla="*/ 92104 h 545"/>
              <a:gd name="T60" fmla="*/ 102237 w 602"/>
              <a:gd name="T61" fmla="*/ 89576 h 545"/>
              <a:gd name="T62" fmla="*/ 79116 w 602"/>
              <a:gd name="T63" fmla="*/ 63931 h 545"/>
              <a:gd name="T64" fmla="*/ 74058 w 602"/>
              <a:gd name="T65" fmla="*/ 58874 h 545"/>
              <a:gd name="T66" fmla="*/ 84174 w 602"/>
              <a:gd name="T67" fmla="*/ 48400 h 545"/>
              <a:gd name="T68" fmla="*/ 91760 w 602"/>
              <a:gd name="T69" fmla="*/ 50928 h 545"/>
              <a:gd name="T70" fmla="*/ 99708 w 602"/>
              <a:gd name="T71" fmla="*/ 56346 h 545"/>
              <a:gd name="T72" fmla="*/ 99708 w 602"/>
              <a:gd name="T73" fmla="*/ 10113 h 545"/>
              <a:gd name="T74" fmla="*/ 109823 w 602"/>
              <a:gd name="T75" fmla="*/ 0 h 545"/>
              <a:gd name="T76" fmla="*/ 119939 w 602"/>
              <a:gd name="T77" fmla="*/ 10113 h 545"/>
              <a:gd name="T78" fmla="*/ 119939 w 602"/>
              <a:gd name="T79" fmla="*/ 56346 h 545"/>
              <a:gd name="T80" fmla="*/ 124996 w 602"/>
              <a:gd name="T81" fmla="*/ 50928 h 545"/>
              <a:gd name="T82" fmla="*/ 132583 w 602"/>
              <a:gd name="T83" fmla="*/ 48400 h 545"/>
              <a:gd name="T84" fmla="*/ 143059 w 602"/>
              <a:gd name="T85" fmla="*/ 58874 h 545"/>
              <a:gd name="T86" fmla="*/ 140530 w 602"/>
              <a:gd name="T87" fmla="*/ 63931 h 545"/>
              <a:gd name="T88" fmla="*/ 114881 w 602"/>
              <a:gd name="T89" fmla="*/ 89576 h 545"/>
              <a:gd name="T90" fmla="*/ 2529 w 602"/>
              <a:gd name="T91" fmla="*/ 193960 h 545"/>
              <a:gd name="T92" fmla="*/ 2529 w 602"/>
              <a:gd name="T93" fmla="*/ 193960 h 545"/>
              <a:gd name="T94" fmla="*/ 0 w 602"/>
              <a:gd name="T95" fmla="*/ 186375 h 545"/>
              <a:gd name="T96" fmla="*/ 0 w 602"/>
              <a:gd name="T97" fmla="*/ 58874 h 545"/>
              <a:gd name="T98" fmla="*/ 2529 w 602"/>
              <a:gd name="T99" fmla="*/ 50928 h 545"/>
              <a:gd name="T100" fmla="*/ 69001 w 602"/>
              <a:gd name="T101" fmla="*/ 114859 h 545"/>
              <a:gd name="T102" fmla="*/ 2529 w 602"/>
              <a:gd name="T103" fmla="*/ 193960 h 545"/>
              <a:gd name="T104" fmla="*/ 109823 w 602"/>
              <a:gd name="T105" fmla="*/ 153146 h 545"/>
              <a:gd name="T106" fmla="*/ 109823 w 602"/>
              <a:gd name="T107" fmla="*/ 153146 h 545"/>
              <a:gd name="T108" fmla="*/ 138002 w 602"/>
              <a:gd name="T109" fmla="*/ 124973 h 545"/>
              <a:gd name="T110" fmla="*/ 214589 w 602"/>
              <a:gd name="T111" fmla="*/ 193960 h 545"/>
              <a:gd name="T112" fmla="*/ 206641 w 602"/>
              <a:gd name="T113" fmla="*/ 196489 h 545"/>
              <a:gd name="T114" fmla="*/ 10115 w 602"/>
              <a:gd name="T115" fmla="*/ 196489 h 545"/>
              <a:gd name="T116" fmla="*/ 2529 w 602"/>
              <a:gd name="T117" fmla="*/ 193960 h 545"/>
              <a:gd name="T118" fmla="*/ 81645 w 602"/>
              <a:gd name="T119" fmla="*/ 124973 h 545"/>
              <a:gd name="T120" fmla="*/ 109823 w 602"/>
              <a:gd name="T121" fmla="*/ 153146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cubicBezTo>
                  <a:pt x="261" y="269"/>
                  <a:pt x="261" y="269"/>
                  <a:pt x="261" y="269"/>
                </a:cubicBez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cubicBezTo>
                  <a:pt x="410" y="198"/>
                  <a:pt x="410" y="198"/>
                  <a:pt x="410" y="198"/>
                </a:cubicBez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8" name="Freeform 160"/>
          <p:cNvSpPr>
            <a:spLocks noChangeArrowheads="1"/>
          </p:cNvSpPr>
          <p:nvPr/>
        </p:nvSpPr>
        <p:spPr bwMode="auto">
          <a:xfrm>
            <a:off x="6935203" y="4452392"/>
            <a:ext cx="257551" cy="179908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9" name="Freeform 161"/>
          <p:cNvSpPr>
            <a:spLocks noChangeArrowheads="1"/>
          </p:cNvSpPr>
          <p:nvPr/>
        </p:nvSpPr>
        <p:spPr bwMode="auto">
          <a:xfrm>
            <a:off x="6383517" y="4428721"/>
            <a:ext cx="261339" cy="227251"/>
          </a:xfrm>
          <a:custGeom>
            <a:avLst/>
            <a:gdLst>
              <a:gd name="T0" fmla="*/ 208618 w 608"/>
              <a:gd name="T1" fmla="*/ 190141 h 531"/>
              <a:gd name="T2" fmla="*/ 208618 w 608"/>
              <a:gd name="T3" fmla="*/ 190141 h 531"/>
              <a:gd name="T4" fmla="*/ 10089 w 608"/>
              <a:gd name="T5" fmla="*/ 190141 h 531"/>
              <a:gd name="T6" fmla="*/ 0 w 608"/>
              <a:gd name="T7" fmla="*/ 180096 h 531"/>
              <a:gd name="T8" fmla="*/ 0 w 608"/>
              <a:gd name="T9" fmla="*/ 10045 h 531"/>
              <a:gd name="T10" fmla="*/ 10089 w 608"/>
              <a:gd name="T11" fmla="*/ 0 h 531"/>
              <a:gd name="T12" fmla="*/ 208618 w 608"/>
              <a:gd name="T13" fmla="*/ 0 h 531"/>
              <a:gd name="T14" fmla="*/ 218707 w 608"/>
              <a:gd name="T15" fmla="*/ 10045 h 531"/>
              <a:gd name="T16" fmla="*/ 218707 w 608"/>
              <a:gd name="T17" fmla="*/ 180096 h 531"/>
              <a:gd name="T18" fmla="*/ 208618 w 608"/>
              <a:gd name="T19" fmla="*/ 190141 h 531"/>
              <a:gd name="T20" fmla="*/ 20177 w 608"/>
              <a:gd name="T21" fmla="*/ 10045 h 531"/>
              <a:gd name="T22" fmla="*/ 20177 w 608"/>
              <a:gd name="T23" fmla="*/ 10045 h 531"/>
              <a:gd name="T24" fmla="*/ 10089 w 608"/>
              <a:gd name="T25" fmla="*/ 20449 h 531"/>
              <a:gd name="T26" fmla="*/ 20177 w 608"/>
              <a:gd name="T27" fmla="*/ 30494 h 531"/>
              <a:gd name="T28" fmla="*/ 30266 w 608"/>
              <a:gd name="T29" fmla="*/ 20449 h 531"/>
              <a:gd name="T30" fmla="*/ 20177 w 608"/>
              <a:gd name="T31" fmla="*/ 10045 h 531"/>
              <a:gd name="T32" fmla="*/ 50803 w 608"/>
              <a:gd name="T33" fmla="*/ 10045 h 531"/>
              <a:gd name="T34" fmla="*/ 50803 w 608"/>
              <a:gd name="T35" fmla="*/ 10045 h 531"/>
              <a:gd name="T36" fmla="*/ 40715 w 608"/>
              <a:gd name="T37" fmla="*/ 20449 h 531"/>
              <a:gd name="T38" fmla="*/ 50803 w 608"/>
              <a:gd name="T39" fmla="*/ 30494 h 531"/>
              <a:gd name="T40" fmla="*/ 60892 w 608"/>
              <a:gd name="T41" fmla="*/ 20449 h 531"/>
              <a:gd name="T42" fmla="*/ 50803 w 608"/>
              <a:gd name="T43" fmla="*/ 10045 h 531"/>
              <a:gd name="T44" fmla="*/ 81430 w 608"/>
              <a:gd name="T45" fmla="*/ 10045 h 531"/>
              <a:gd name="T46" fmla="*/ 81430 w 608"/>
              <a:gd name="T47" fmla="*/ 10045 h 531"/>
              <a:gd name="T48" fmla="*/ 70981 w 608"/>
              <a:gd name="T49" fmla="*/ 20449 h 531"/>
              <a:gd name="T50" fmla="*/ 81430 w 608"/>
              <a:gd name="T51" fmla="*/ 30494 h 531"/>
              <a:gd name="T52" fmla="*/ 91518 w 608"/>
              <a:gd name="T53" fmla="*/ 20449 h 531"/>
              <a:gd name="T54" fmla="*/ 81430 w 608"/>
              <a:gd name="T55" fmla="*/ 10045 h 531"/>
              <a:gd name="T56" fmla="*/ 208618 w 608"/>
              <a:gd name="T57" fmla="*/ 40540 h 531"/>
              <a:gd name="T58" fmla="*/ 208618 w 608"/>
              <a:gd name="T59" fmla="*/ 40540 h 531"/>
              <a:gd name="T60" fmla="*/ 198529 w 608"/>
              <a:gd name="T61" fmla="*/ 40540 h 531"/>
              <a:gd name="T62" fmla="*/ 20177 w 608"/>
              <a:gd name="T63" fmla="*/ 40540 h 531"/>
              <a:gd name="T64" fmla="*/ 10089 w 608"/>
              <a:gd name="T65" fmla="*/ 40540 h 531"/>
              <a:gd name="T66" fmla="*/ 10089 w 608"/>
              <a:gd name="T67" fmla="*/ 180096 h 531"/>
              <a:gd name="T68" fmla="*/ 208618 w 608"/>
              <a:gd name="T69" fmla="*/ 180096 h 531"/>
              <a:gd name="T70" fmla="*/ 208618 w 608"/>
              <a:gd name="T71" fmla="*/ 40540 h 531"/>
              <a:gd name="T72" fmla="*/ 78907 w 608"/>
              <a:gd name="T73" fmla="*/ 81079 h 531"/>
              <a:gd name="T74" fmla="*/ 78907 w 608"/>
              <a:gd name="T75" fmla="*/ 81079 h 531"/>
              <a:gd name="T76" fmla="*/ 91518 w 608"/>
              <a:gd name="T77" fmla="*/ 81079 h 531"/>
              <a:gd name="T78" fmla="*/ 109534 w 608"/>
              <a:gd name="T79" fmla="*/ 99017 h 531"/>
              <a:gd name="T80" fmla="*/ 127189 w 608"/>
              <a:gd name="T81" fmla="*/ 81079 h 531"/>
              <a:gd name="T82" fmla="*/ 139799 w 608"/>
              <a:gd name="T83" fmla="*/ 81079 h 531"/>
              <a:gd name="T84" fmla="*/ 139799 w 608"/>
              <a:gd name="T85" fmla="*/ 96506 h 531"/>
              <a:gd name="T86" fmla="*/ 124666 w 608"/>
              <a:gd name="T87" fmla="*/ 111573 h 531"/>
              <a:gd name="T88" fmla="*/ 139799 w 608"/>
              <a:gd name="T89" fmla="*/ 129511 h 531"/>
              <a:gd name="T90" fmla="*/ 139799 w 608"/>
              <a:gd name="T91" fmla="*/ 144579 h 531"/>
              <a:gd name="T92" fmla="*/ 127189 w 608"/>
              <a:gd name="T93" fmla="*/ 144579 h 531"/>
              <a:gd name="T94" fmla="*/ 109534 w 608"/>
              <a:gd name="T95" fmla="*/ 127000 h 531"/>
              <a:gd name="T96" fmla="*/ 91518 w 608"/>
              <a:gd name="T97" fmla="*/ 144579 h 531"/>
              <a:gd name="T98" fmla="*/ 78907 w 608"/>
              <a:gd name="T99" fmla="*/ 144579 h 531"/>
              <a:gd name="T100" fmla="*/ 78907 w 608"/>
              <a:gd name="T101" fmla="*/ 129511 h 531"/>
              <a:gd name="T102" fmla="*/ 94040 w 608"/>
              <a:gd name="T103" fmla="*/ 111573 h 531"/>
              <a:gd name="T104" fmla="*/ 78907 w 608"/>
              <a:gd name="T105" fmla="*/ 96506 h 531"/>
              <a:gd name="T106" fmla="*/ 78907 w 608"/>
              <a:gd name="T107" fmla="*/ 81079 h 5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0" name="Freeform 162"/>
          <p:cNvSpPr>
            <a:spLocks noChangeArrowheads="1"/>
          </p:cNvSpPr>
          <p:nvPr/>
        </p:nvSpPr>
        <p:spPr bwMode="auto">
          <a:xfrm>
            <a:off x="5872274" y="4428721"/>
            <a:ext cx="257551" cy="227251"/>
          </a:xfrm>
          <a:custGeom>
            <a:avLst/>
            <a:gdLst>
              <a:gd name="T0" fmla="*/ 205475 w 601"/>
              <a:gd name="T1" fmla="*/ 190141 h 531"/>
              <a:gd name="T2" fmla="*/ 205475 w 601"/>
              <a:gd name="T3" fmla="*/ 190141 h 531"/>
              <a:gd name="T4" fmla="*/ 10058 w 601"/>
              <a:gd name="T5" fmla="*/ 190141 h 531"/>
              <a:gd name="T6" fmla="*/ 0 w 601"/>
              <a:gd name="T7" fmla="*/ 180096 h 531"/>
              <a:gd name="T8" fmla="*/ 0 w 601"/>
              <a:gd name="T9" fmla="*/ 10045 h 531"/>
              <a:gd name="T10" fmla="*/ 10058 w 601"/>
              <a:gd name="T11" fmla="*/ 0 h 531"/>
              <a:gd name="T12" fmla="*/ 205475 w 601"/>
              <a:gd name="T13" fmla="*/ 0 h 531"/>
              <a:gd name="T14" fmla="*/ 215533 w 601"/>
              <a:gd name="T15" fmla="*/ 10045 h 531"/>
              <a:gd name="T16" fmla="*/ 215533 w 601"/>
              <a:gd name="T17" fmla="*/ 180096 h 531"/>
              <a:gd name="T18" fmla="*/ 205475 w 601"/>
              <a:gd name="T19" fmla="*/ 190141 h 531"/>
              <a:gd name="T20" fmla="*/ 20116 w 601"/>
              <a:gd name="T21" fmla="*/ 10045 h 531"/>
              <a:gd name="T22" fmla="*/ 20116 w 601"/>
              <a:gd name="T23" fmla="*/ 10045 h 531"/>
              <a:gd name="T24" fmla="*/ 10058 w 601"/>
              <a:gd name="T25" fmla="*/ 20449 h 531"/>
              <a:gd name="T26" fmla="*/ 20116 w 601"/>
              <a:gd name="T27" fmla="*/ 30494 h 531"/>
              <a:gd name="T28" fmla="*/ 30175 w 601"/>
              <a:gd name="T29" fmla="*/ 20449 h 531"/>
              <a:gd name="T30" fmla="*/ 20116 w 601"/>
              <a:gd name="T31" fmla="*/ 10045 h 531"/>
              <a:gd name="T32" fmla="*/ 50650 w 601"/>
              <a:gd name="T33" fmla="*/ 10045 h 531"/>
              <a:gd name="T34" fmla="*/ 50650 w 601"/>
              <a:gd name="T35" fmla="*/ 10045 h 531"/>
              <a:gd name="T36" fmla="*/ 40592 w 601"/>
              <a:gd name="T37" fmla="*/ 20449 h 531"/>
              <a:gd name="T38" fmla="*/ 50650 w 601"/>
              <a:gd name="T39" fmla="*/ 30494 h 531"/>
              <a:gd name="T40" fmla="*/ 60708 w 601"/>
              <a:gd name="T41" fmla="*/ 20449 h 531"/>
              <a:gd name="T42" fmla="*/ 50650 w 601"/>
              <a:gd name="T43" fmla="*/ 10045 h 531"/>
              <a:gd name="T44" fmla="*/ 81184 w 601"/>
              <a:gd name="T45" fmla="*/ 10045 h 531"/>
              <a:gd name="T46" fmla="*/ 81184 w 601"/>
              <a:gd name="T47" fmla="*/ 10045 h 531"/>
              <a:gd name="T48" fmla="*/ 70767 w 601"/>
              <a:gd name="T49" fmla="*/ 20449 h 531"/>
              <a:gd name="T50" fmla="*/ 81184 w 601"/>
              <a:gd name="T51" fmla="*/ 30494 h 531"/>
              <a:gd name="T52" fmla="*/ 91242 w 601"/>
              <a:gd name="T53" fmla="*/ 20449 h 531"/>
              <a:gd name="T54" fmla="*/ 81184 w 601"/>
              <a:gd name="T55" fmla="*/ 10045 h 531"/>
              <a:gd name="T56" fmla="*/ 205475 w 601"/>
              <a:gd name="T57" fmla="*/ 40540 h 531"/>
              <a:gd name="T58" fmla="*/ 205475 w 601"/>
              <a:gd name="T59" fmla="*/ 40540 h 531"/>
              <a:gd name="T60" fmla="*/ 195416 w 601"/>
              <a:gd name="T61" fmla="*/ 40540 h 531"/>
              <a:gd name="T62" fmla="*/ 20116 w 601"/>
              <a:gd name="T63" fmla="*/ 40540 h 531"/>
              <a:gd name="T64" fmla="*/ 10058 w 601"/>
              <a:gd name="T65" fmla="*/ 40540 h 531"/>
              <a:gd name="T66" fmla="*/ 10058 w 601"/>
              <a:gd name="T67" fmla="*/ 180096 h 531"/>
              <a:gd name="T68" fmla="*/ 205475 w 601"/>
              <a:gd name="T69" fmla="*/ 180096 h 531"/>
              <a:gd name="T70" fmla="*/ 205475 w 601"/>
              <a:gd name="T71" fmla="*/ 40540 h 531"/>
              <a:gd name="T72" fmla="*/ 78669 w 601"/>
              <a:gd name="T73" fmla="*/ 101528 h 531"/>
              <a:gd name="T74" fmla="*/ 78669 w 601"/>
              <a:gd name="T75" fmla="*/ 101528 h 531"/>
              <a:gd name="T76" fmla="*/ 83699 w 601"/>
              <a:gd name="T77" fmla="*/ 106551 h 531"/>
              <a:gd name="T78" fmla="*/ 83699 w 601"/>
              <a:gd name="T79" fmla="*/ 106551 h 531"/>
              <a:gd name="T80" fmla="*/ 98786 w 601"/>
              <a:gd name="T81" fmla="*/ 119107 h 531"/>
              <a:gd name="T82" fmla="*/ 131834 w 601"/>
              <a:gd name="T83" fmla="*/ 86460 h 531"/>
              <a:gd name="T84" fmla="*/ 131834 w 601"/>
              <a:gd name="T85" fmla="*/ 86460 h 531"/>
              <a:gd name="T86" fmla="*/ 139378 w 601"/>
              <a:gd name="T87" fmla="*/ 81079 h 531"/>
              <a:gd name="T88" fmla="*/ 149795 w 601"/>
              <a:gd name="T89" fmla="*/ 91483 h 531"/>
              <a:gd name="T90" fmla="*/ 144407 w 601"/>
              <a:gd name="T91" fmla="*/ 99017 h 531"/>
              <a:gd name="T92" fmla="*/ 144407 w 601"/>
              <a:gd name="T93" fmla="*/ 99017 h 531"/>
              <a:gd name="T94" fmla="*/ 103815 w 601"/>
              <a:gd name="T95" fmla="*/ 139556 h 531"/>
              <a:gd name="T96" fmla="*/ 103815 w 601"/>
              <a:gd name="T97" fmla="*/ 139556 h 531"/>
              <a:gd name="T98" fmla="*/ 98786 w 601"/>
              <a:gd name="T99" fmla="*/ 142068 h 531"/>
              <a:gd name="T100" fmla="*/ 91242 w 601"/>
              <a:gd name="T101" fmla="*/ 139556 h 531"/>
              <a:gd name="T102" fmla="*/ 91242 w 601"/>
              <a:gd name="T103" fmla="*/ 139556 h 531"/>
              <a:gd name="T104" fmla="*/ 70767 w 601"/>
              <a:gd name="T105" fmla="*/ 119107 h 531"/>
              <a:gd name="T106" fmla="*/ 70767 w 601"/>
              <a:gd name="T107" fmla="*/ 119107 h 531"/>
              <a:gd name="T108" fmla="*/ 68252 w 601"/>
              <a:gd name="T109" fmla="*/ 111573 h 531"/>
              <a:gd name="T110" fmla="*/ 78669 w 601"/>
              <a:gd name="T111" fmla="*/ 101528 h 5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cubicBezTo>
                  <a:pt x="289" y="389"/>
                  <a:pt x="289" y="389"/>
                  <a:pt x="289" y="389"/>
                </a:cubicBez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cubicBezTo>
                  <a:pt x="197" y="332"/>
                  <a:pt x="197" y="332"/>
                  <a:pt x="197" y="332"/>
                </a:cubicBez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1" name="Freeform 163"/>
          <p:cNvSpPr>
            <a:spLocks noChangeArrowheads="1"/>
          </p:cNvSpPr>
          <p:nvPr/>
        </p:nvSpPr>
        <p:spPr bwMode="auto">
          <a:xfrm>
            <a:off x="5293591" y="4428721"/>
            <a:ext cx="257551" cy="227251"/>
          </a:xfrm>
          <a:custGeom>
            <a:avLst/>
            <a:gdLst>
              <a:gd name="T0" fmla="*/ 205475 w 601"/>
              <a:gd name="T1" fmla="*/ 190141 h 531"/>
              <a:gd name="T2" fmla="*/ 205475 w 601"/>
              <a:gd name="T3" fmla="*/ 190141 h 531"/>
              <a:gd name="T4" fmla="*/ 10058 w 601"/>
              <a:gd name="T5" fmla="*/ 190141 h 531"/>
              <a:gd name="T6" fmla="*/ 0 w 601"/>
              <a:gd name="T7" fmla="*/ 180096 h 531"/>
              <a:gd name="T8" fmla="*/ 0 w 601"/>
              <a:gd name="T9" fmla="*/ 10045 h 531"/>
              <a:gd name="T10" fmla="*/ 10058 w 601"/>
              <a:gd name="T11" fmla="*/ 0 h 531"/>
              <a:gd name="T12" fmla="*/ 205475 w 601"/>
              <a:gd name="T13" fmla="*/ 0 h 531"/>
              <a:gd name="T14" fmla="*/ 215533 w 601"/>
              <a:gd name="T15" fmla="*/ 10045 h 531"/>
              <a:gd name="T16" fmla="*/ 215533 w 601"/>
              <a:gd name="T17" fmla="*/ 180096 h 531"/>
              <a:gd name="T18" fmla="*/ 205475 w 601"/>
              <a:gd name="T19" fmla="*/ 190141 h 531"/>
              <a:gd name="T20" fmla="*/ 20116 w 601"/>
              <a:gd name="T21" fmla="*/ 10045 h 531"/>
              <a:gd name="T22" fmla="*/ 20116 w 601"/>
              <a:gd name="T23" fmla="*/ 10045 h 531"/>
              <a:gd name="T24" fmla="*/ 10058 w 601"/>
              <a:gd name="T25" fmla="*/ 20449 h 531"/>
              <a:gd name="T26" fmla="*/ 20116 w 601"/>
              <a:gd name="T27" fmla="*/ 30494 h 531"/>
              <a:gd name="T28" fmla="*/ 30175 w 601"/>
              <a:gd name="T29" fmla="*/ 20449 h 531"/>
              <a:gd name="T30" fmla="*/ 20116 w 601"/>
              <a:gd name="T31" fmla="*/ 10045 h 531"/>
              <a:gd name="T32" fmla="*/ 50650 w 601"/>
              <a:gd name="T33" fmla="*/ 10045 h 531"/>
              <a:gd name="T34" fmla="*/ 50650 w 601"/>
              <a:gd name="T35" fmla="*/ 10045 h 531"/>
              <a:gd name="T36" fmla="*/ 40592 w 601"/>
              <a:gd name="T37" fmla="*/ 20449 h 531"/>
              <a:gd name="T38" fmla="*/ 50650 w 601"/>
              <a:gd name="T39" fmla="*/ 30494 h 531"/>
              <a:gd name="T40" fmla="*/ 60708 w 601"/>
              <a:gd name="T41" fmla="*/ 20449 h 531"/>
              <a:gd name="T42" fmla="*/ 50650 w 601"/>
              <a:gd name="T43" fmla="*/ 10045 h 531"/>
              <a:gd name="T44" fmla="*/ 81184 w 601"/>
              <a:gd name="T45" fmla="*/ 10045 h 531"/>
              <a:gd name="T46" fmla="*/ 81184 w 601"/>
              <a:gd name="T47" fmla="*/ 10045 h 531"/>
              <a:gd name="T48" fmla="*/ 70767 w 601"/>
              <a:gd name="T49" fmla="*/ 20449 h 531"/>
              <a:gd name="T50" fmla="*/ 81184 w 601"/>
              <a:gd name="T51" fmla="*/ 30494 h 531"/>
              <a:gd name="T52" fmla="*/ 91242 w 601"/>
              <a:gd name="T53" fmla="*/ 20449 h 531"/>
              <a:gd name="T54" fmla="*/ 81184 w 601"/>
              <a:gd name="T55" fmla="*/ 10045 h 531"/>
              <a:gd name="T56" fmla="*/ 205475 w 601"/>
              <a:gd name="T57" fmla="*/ 40540 h 531"/>
              <a:gd name="T58" fmla="*/ 205475 w 601"/>
              <a:gd name="T59" fmla="*/ 40540 h 531"/>
              <a:gd name="T60" fmla="*/ 195416 w 601"/>
              <a:gd name="T61" fmla="*/ 40540 h 531"/>
              <a:gd name="T62" fmla="*/ 20116 w 601"/>
              <a:gd name="T63" fmla="*/ 40540 h 531"/>
              <a:gd name="T64" fmla="*/ 10058 w 601"/>
              <a:gd name="T65" fmla="*/ 40540 h 531"/>
              <a:gd name="T66" fmla="*/ 10058 w 601"/>
              <a:gd name="T67" fmla="*/ 180096 h 531"/>
              <a:gd name="T68" fmla="*/ 205475 w 601"/>
              <a:gd name="T69" fmla="*/ 180096 h 531"/>
              <a:gd name="T70" fmla="*/ 205475 w 601"/>
              <a:gd name="T71" fmla="*/ 40540 h 531"/>
              <a:gd name="T72" fmla="*/ 73281 w 601"/>
              <a:gd name="T73" fmla="*/ 101528 h 531"/>
              <a:gd name="T74" fmla="*/ 73281 w 601"/>
              <a:gd name="T75" fmla="*/ 101528 h 531"/>
              <a:gd name="T76" fmla="*/ 96271 w 601"/>
              <a:gd name="T77" fmla="*/ 101528 h 531"/>
              <a:gd name="T78" fmla="*/ 96271 w 601"/>
              <a:gd name="T79" fmla="*/ 101528 h 531"/>
              <a:gd name="T80" fmla="*/ 116747 w 601"/>
              <a:gd name="T81" fmla="*/ 101528 h 531"/>
              <a:gd name="T82" fmla="*/ 116747 w 601"/>
              <a:gd name="T83" fmla="*/ 101528 h 531"/>
              <a:gd name="T84" fmla="*/ 141892 w 601"/>
              <a:gd name="T85" fmla="*/ 101528 h 531"/>
              <a:gd name="T86" fmla="*/ 152310 w 601"/>
              <a:gd name="T87" fmla="*/ 111573 h 531"/>
              <a:gd name="T88" fmla="*/ 141892 w 601"/>
              <a:gd name="T89" fmla="*/ 121619 h 531"/>
              <a:gd name="T90" fmla="*/ 141892 w 601"/>
              <a:gd name="T91" fmla="*/ 121619 h 531"/>
              <a:gd name="T92" fmla="*/ 86213 w 601"/>
              <a:gd name="T93" fmla="*/ 121619 h 531"/>
              <a:gd name="T94" fmla="*/ 86213 w 601"/>
              <a:gd name="T95" fmla="*/ 121619 h 531"/>
              <a:gd name="T96" fmla="*/ 73281 w 601"/>
              <a:gd name="T97" fmla="*/ 121619 h 531"/>
              <a:gd name="T98" fmla="*/ 63223 w 601"/>
              <a:gd name="T99" fmla="*/ 111573 h 531"/>
              <a:gd name="T100" fmla="*/ 73281 w 601"/>
              <a:gd name="T101" fmla="*/ 101528 h 5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cubicBezTo>
                  <a:pt x="325" y="283"/>
                  <a:pt x="325" y="283"/>
                  <a:pt x="325" y="283"/>
                </a:cubicBez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cubicBezTo>
                  <a:pt x="240" y="339"/>
                  <a:pt x="240" y="339"/>
                  <a:pt x="240" y="339"/>
                </a:cubicBez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2" name="Freeform 164"/>
          <p:cNvSpPr>
            <a:spLocks noChangeArrowheads="1"/>
          </p:cNvSpPr>
          <p:nvPr/>
        </p:nvSpPr>
        <p:spPr bwMode="auto">
          <a:xfrm>
            <a:off x="4809666" y="4428721"/>
            <a:ext cx="261339" cy="227251"/>
          </a:xfrm>
          <a:custGeom>
            <a:avLst/>
            <a:gdLst>
              <a:gd name="T0" fmla="*/ 208635 w 609"/>
              <a:gd name="T1" fmla="*/ 190141 h 531"/>
              <a:gd name="T2" fmla="*/ 208635 w 609"/>
              <a:gd name="T3" fmla="*/ 190141 h 531"/>
              <a:gd name="T4" fmla="*/ 10432 w 609"/>
              <a:gd name="T5" fmla="*/ 190141 h 531"/>
              <a:gd name="T6" fmla="*/ 0 w 609"/>
              <a:gd name="T7" fmla="*/ 180096 h 531"/>
              <a:gd name="T8" fmla="*/ 0 w 609"/>
              <a:gd name="T9" fmla="*/ 10045 h 531"/>
              <a:gd name="T10" fmla="*/ 10432 w 609"/>
              <a:gd name="T11" fmla="*/ 0 h 531"/>
              <a:gd name="T12" fmla="*/ 208635 w 609"/>
              <a:gd name="T13" fmla="*/ 0 h 531"/>
              <a:gd name="T14" fmla="*/ 218707 w 609"/>
              <a:gd name="T15" fmla="*/ 10045 h 531"/>
              <a:gd name="T16" fmla="*/ 218707 w 609"/>
              <a:gd name="T17" fmla="*/ 180096 h 531"/>
              <a:gd name="T18" fmla="*/ 208635 w 609"/>
              <a:gd name="T19" fmla="*/ 190141 h 531"/>
              <a:gd name="T20" fmla="*/ 20504 w 609"/>
              <a:gd name="T21" fmla="*/ 10045 h 531"/>
              <a:gd name="T22" fmla="*/ 20504 w 609"/>
              <a:gd name="T23" fmla="*/ 10045 h 531"/>
              <a:gd name="T24" fmla="*/ 10432 w 609"/>
              <a:gd name="T25" fmla="*/ 20449 h 531"/>
              <a:gd name="T26" fmla="*/ 20504 w 609"/>
              <a:gd name="T27" fmla="*/ 30494 h 531"/>
              <a:gd name="T28" fmla="*/ 30576 w 609"/>
              <a:gd name="T29" fmla="*/ 20449 h 531"/>
              <a:gd name="T30" fmla="*/ 20504 w 609"/>
              <a:gd name="T31" fmla="*/ 10045 h 531"/>
              <a:gd name="T32" fmla="*/ 51080 w 609"/>
              <a:gd name="T33" fmla="*/ 10045 h 531"/>
              <a:gd name="T34" fmla="*/ 51080 w 609"/>
              <a:gd name="T35" fmla="*/ 10045 h 531"/>
              <a:gd name="T36" fmla="*/ 40648 w 609"/>
              <a:gd name="T37" fmla="*/ 20449 h 531"/>
              <a:gd name="T38" fmla="*/ 51080 w 609"/>
              <a:gd name="T39" fmla="*/ 30494 h 531"/>
              <a:gd name="T40" fmla="*/ 61152 w 609"/>
              <a:gd name="T41" fmla="*/ 20449 h 531"/>
              <a:gd name="T42" fmla="*/ 51080 w 609"/>
              <a:gd name="T43" fmla="*/ 10045 h 531"/>
              <a:gd name="T44" fmla="*/ 81296 w 609"/>
              <a:gd name="T45" fmla="*/ 10045 h 531"/>
              <a:gd name="T46" fmla="*/ 81296 w 609"/>
              <a:gd name="T47" fmla="*/ 10045 h 531"/>
              <a:gd name="T48" fmla="*/ 71224 w 609"/>
              <a:gd name="T49" fmla="*/ 20449 h 531"/>
              <a:gd name="T50" fmla="*/ 81296 w 609"/>
              <a:gd name="T51" fmla="*/ 30494 h 531"/>
              <a:gd name="T52" fmla="*/ 91728 w 609"/>
              <a:gd name="T53" fmla="*/ 20449 h 531"/>
              <a:gd name="T54" fmla="*/ 81296 w 609"/>
              <a:gd name="T55" fmla="*/ 10045 h 531"/>
              <a:gd name="T56" fmla="*/ 208635 w 609"/>
              <a:gd name="T57" fmla="*/ 40540 h 531"/>
              <a:gd name="T58" fmla="*/ 208635 w 609"/>
              <a:gd name="T59" fmla="*/ 40540 h 531"/>
              <a:gd name="T60" fmla="*/ 198563 w 609"/>
              <a:gd name="T61" fmla="*/ 40540 h 531"/>
              <a:gd name="T62" fmla="*/ 20504 w 609"/>
              <a:gd name="T63" fmla="*/ 40540 h 531"/>
              <a:gd name="T64" fmla="*/ 10432 w 609"/>
              <a:gd name="T65" fmla="*/ 40540 h 531"/>
              <a:gd name="T66" fmla="*/ 10432 w 609"/>
              <a:gd name="T67" fmla="*/ 180096 h 531"/>
              <a:gd name="T68" fmla="*/ 208635 w 609"/>
              <a:gd name="T69" fmla="*/ 180096 h 531"/>
              <a:gd name="T70" fmla="*/ 208635 w 609"/>
              <a:gd name="T71" fmla="*/ 40540 h 531"/>
              <a:gd name="T72" fmla="*/ 76260 w 609"/>
              <a:gd name="T73" fmla="*/ 101528 h 531"/>
              <a:gd name="T74" fmla="*/ 76260 w 609"/>
              <a:gd name="T75" fmla="*/ 101528 h 531"/>
              <a:gd name="T76" fmla="*/ 99282 w 609"/>
              <a:gd name="T77" fmla="*/ 101528 h 531"/>
              <a:gd name="T78" fmla="*/ 99282 w 609"/>
              <a:gd name="T79" fmla="*/ 78568 h 531"/>
              <a:gd name="T80" fmla="*/ 109354 w 609"/>
              <a:gd name="T81" fmla="*/ 68523 h 531"/>
              <a:gd name="T82" fmla="*/ 119785 w 609"/>
              <a:gd name="T83" fmla="*/ 78568 h 531"/>
              <a:gd name="T84" fmla="*/ 119785 w 609"/>
              <a:gd name="T85" fmla="*/ 101528 h 531"/>
              <a:gd name="T86" fmla="*/ 142448 w 609"/>
              <a:gd name="T87" fmla="*/ 101528 h 531"/>
              <a:gd name="T88" fmla="*/ 152520 w 609"/>
              <a:gd name="T89" fmla="*/ 111573 h 531"/>
              <a:gd name="T90" fmla="*/ 142448 w 609"/>
              <a:gd name="T91" fmla="*/ 121619 h 531"/>
              <a:gd name="T92" fmla="*/ 119785 w 609"/>
              <a:gd name="T93" fmla="*/ 121619 h 531"/>
              <a:gd name="T94" fmla="*/ 119785 w 609"/>
              <a:gd name="T95" fmla="*/ 147090 h 531"/>
              <a:gd name="T96" fmla="*/ 109354 w 609"/>
              <a:gd name="T97" fmla="*/ 157136 h 531"/>
              <a:gd name="T98" fmla="*/ 99282 w 609"/>
              <a:gd name="T99" fmla="*/ 147090 h 531"/>
              <a:gd name="T100" fmla="*/ 99282 w 609"/>
              <a:gd name="T101" fmla="*/ 121619 h 531"/>
              <a:gd name="T102" fmla="*/ 76260 w 609"/>
              <a:gd name="T103" fmla="*/ 121619 h 531"/>
              <a:gd name="T104" fmla="*/ 66188 w 609"/>
              <a:gd name="T105" fmla="*/ 111573 h 531"/>
              <a:gd name="T106" fmla="*/ 76260 w 609"/>
              <a:gd name="T107" fmla="*/ 101528 h 5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3" name="Freeform 165"/>
          <p:cNvSpPr>
            <a:spLocks noChangeArrowheads="1"/>
          </p:cNvSpPr>
          <p:nvPr/>
        </p:nvSpPr>
        <p:spPr bwMode="auto">
          <a:xfrm>
            <a:off x="4286353" y="4428721"/>
            <a:ext cx="259445" cy="227251"/>
          </a:xfrm>
          <a:custGeom>
            <a:avLst/>
            <a:gdLst>
              <a:gd name="T0" fmla="*/ 207002 w 602"/>
              <a:gd name="T1" fmla="*/ 190141 h 531"/>
              <a:gd name="T2" fmla="*/ 207002 w 602"/>
              <a:gd name="T3" fmla="*/ 190141 h 531"/>
              <a:gd name="T4" fmla="*/ 10477 w 602"/>
              <a:gd name="T5" fmla="*/ 190141 h 531"/>
              <a:gd name="T6" fmla="*/ 0 w 602"/>
              <a:gd name="T7" fmla="*/ 180096 h 531"/>
              <a:gd name="T8" fmla="*/ 0 w 602"/>
              <a:gd name="T9" fmla="*/ 10045 h 531"/>
              <a:gd name="T10" fmla="*/ 10477 w 602"/>
              <a:gd name="T11" fmla="*/ 0 h 531"/>
              <a:gd name="T12" fmla="*/ 207002 w 602"/>
              <a:gd name="T13" fmla="*/ 0 h 531"/>
              <a:gd name="T14" fmla="*/ 217118 w 602"/>
              <a:gd name="T15" fmla="*/ 10045 h 531"/>
              <a:gd name="T16" fmla="*/ 217118 w 602"/>
              <a:gd name="T17" fmla="*/ 180096 h 531"/>
              <a:gd name="T18" fmla="*/ 207002 w 602"/>
              <a:gd name="T19" fmla="*/ 190141 h 531"/>
              <a:gd name="T20" fmla="*/ 166180 w 602"/>
              <a:gd name="T21" fmla="*/ 180096 h 531"/>
              <a:gd name="T22" fmla="*/ 166180 w 602"/>
              <a:gd name="T23" fmla="*/ 180096 h 531"/>
              <a:gd name="T24" fmla="*/ 207002 w 602"/>
              <a:gd name="T25" fmla="*/ 180096 h 531"/>
              <a:gd name="T26" fmla="*/ 207002 w 602"/>
              <a:gd name="T27" fmla="*/ 91483 h 531"/>
              <a:gd name="T28" fmla="*/ 204474 w 602"/>
              <a:gd name="T29" fmla="*/ 91483 h 531"/>
              <a:gd name="T30" fmla="*/ 204474 w 602"/>
              <a:gd name="T31" fmla="*/ 91483 h 531"/>
              <a:gd name="T32" fmla="*/ 166180 w 602"/>
              <a:gd name="T33" fmla="*/ 91483 h 531"/>
              <a:gd name="T34" fmla="*/ 166180 w 602"/>
              <a:gd name="T35" fmla="*/ 180096 h 531"/>
              <a:gd name="T36" fmla="*/ 61414 w 602"/>
              <a:gd name="T37" fmla="*/ 180096 h 531"/>
              <a:gd name="T38" fmla="*/ 61414 w 602"/>
              <a:gd name="T39" fmla="*/ 180096 h 531"/>
              <a:gd name="T40" fmla="*/ 155703 w 602"/>
              <a:gd name="T41" fmla="*/ 180096 h 531"/>
              <a:gd name="T42" fmla="*/ 155703 w 602"/>
              <a:gd name="T43" fmla="*/ 91483 h 531"/>
              <a:gd name="T44" fmla="*/ 61414 w 602"/>
              <a:gd name="T45" fmla="*/ 91483 h 531"/>
              <a:gd name="T46" fmla="*/ 61414 w 602"/>
              <a:gd name="T47" fmla="*/ 180096 h 531"/>
              <a:gd name="T48" fmla="*/ 10477 w 602"/>
              <a:gd name="T49" fmla="*/ 180096 h 531"/>
              <a:gd name="T50" fmla="*/ 10477 w 602"/>
              <a:gd name="T51" fmla="*/ 180096 h 531"/>
              <a:gd name="T52" fmla="*/ 51299 w 602"/>
              <a:gd name="T53" fmla="*/ 180096 h 531"/>
              <a:gd name="T54" fmla="*/ 51299 w 602"/>
              <a:gd name="T55" fmla="*/ 91483 h 531"/>
              <a:gd name="T56" fmla="*/ 10477 w 602"/>
              <a:gd name="T57" fmla="*/ 91483 h 531"/>
              <a:gd name="T58" fmla="*/ 10477 w 602"/>
              <a:gd name="T59" fmla="*/ 180096 h 531"/>
              <a:gd name="T60" fmla="*/ 20592 w 602"/>
              <a:gd name="T61" fmla="*/ 10045 h 531"/>
              <a:gd name="T62" fmla="*/ 20592 w 602"/>
              <a:gd name="T63" fmla="*/ 10045 h 531"/>
              <a:gd name="T64" fmla="*/ 10477 w 602"/>
              <a:gd name="T65" fmla="*/ 20449 h 531"/>
              <a:gd name="T66" fmla="*/ 20592 w 602"/>
              <a:gd name="T67" fmla="*/ 30494 h 531"/>
              <a:gd name="T68" fmla="*/ 30707 w 602"/>
              <a:gd name="T69" fmla="*/ 20449 h 531"/>
              <a:gd name="T70" fmla="*/ 20592 w 602"/>
              <a:gd name="T71" fmla="*/ 10045 h 531"/>
              <a:gd name="T72" fmla="*/ 51299 w 602"/>
              <a:gd name="T73" fmla="*/ 10045 h 531"/>
              <a:gd name="T74" fmla="*/ 51299 w 602"/>
              <a:gd name="T75" fmla="*/ 10045 h 531"/>
              <a:gd name="T76" fmla="*/ 40822 w 602"/>
              <a:gd name="T77" fmla="*/ 20449 h 531"/>
              <a:gd name="T78" fmla="*/ 51299 w 602"/>
              <a:gd name="T79" fmla="*/ 30494 h 531"/>
              <a:gd name="T80" fmla="*/ 61414 w 602"/>
              <a:gd name="T81" fmla="*/ 20449 h 531"/>
              <a:gd name="T82" fmla="*/ 51299 w 602"/>
              <a:gd name="T83" fmla="*/ 10045 h 531"/>
              <a:gd name="T84" fmla="*/ 81645 w 602"/>
              <a:gd name="T85" fmla="*/ 10045 h 531"/>
              <a:gd name="T86" fmla="*/ 81645 w 602"/>
              <a:gd name="T87" fmla="*/ 10045 h 531"/>
              <a:gd name="T88" fmla="*/ 71530 w 602"/>
              <a:gd name="T89" fmla="*/ 20449 h 531"/>
              <a:gd name="T90" fmla="*/ 81645 w 602"/>
              <a:gd name="T91" fmla="*/ 30494 h 531"/>
              <a:gd name="T92" fmla="*/ 92122 w 602"/>
              <a:gd name="T93" fmla="*/ 20449 h 531"/>
              <a:gd name="T94" fmla="*/ 81645 w 602"/>
              <a:gd name="T95" fmla="*/ 10045 h 531"/>
              <a:gd name="T96" fmla="*/ 196526 w 602"/>
              <a:gd name="T97" fmla="*/ 40540 h 531"/>
              <a:gd name="T98" fmla="*/ 196526 w 602"/>
              <a:gd name="T99" fmla="*/ 40540 h 531"/>
              <a:gd name="T100" fmla="*/ 20592 w 602"/>
              <a:gd name="T101" fmla="*/ 40540 h 531"/>
              <a:gd name="T102" fmla="*/ 10477 w 602"/>
              <a:gd name="T103" fmla="*/ 40540 h 531"/>
              <a:gd name="T104" fmla="*/ 10477 w 602"/>
              <a:gd name="T105" fmla="*/ 81079 h 531"/>
              <a:gd name="T106" fmla="*/ 51299 w 602"/>
              <a:gd name="T107" fmla="*/ 81079 h 531"/>
              <a:gd name="T108" fmla="*/ 61414 w 602"/>
              <a:gd name="T109" fmla="*/ 81079 h 531"/>
              <a:gd name="T110" fmla="*/ 155703 w 602"/>
              <a:gd name="T111" fmla="*/ 81079 h 531"/>
              <a:gd name="T112" fmla="*/ 166180 w 602"/>
              <a:gd name="T113" fmla="*/ 81079 h 531"/>
              <a:gd name="T114" fmla="*/ 204474 w 602"/>
              <a:gd name="T115" fmla="*/ 81079 h 531"/>
              <a:gd name="T116" fmla="*/ 204474 w 602"/>
              <a:gd name="T117" fmla="*/ 81079 h 531"/>
              <a:gd name="T118" fmla="*/ 207002 w 602"/>
              <a:gd name="T119" fmla="*/ 81079 h 531"/>
              <a:gd name="T120" fmla="*/ 207002 w 602"/>
              <a:gd name="T121" fmla="*/ 40540 h 531"/>
              <a:gd name="T122" fmla="*/ 196526 w 602"/>
              <a:gd name="T123" fmla="*/ 40540 h 5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4" name="Freeform 166"/>
          <p:cNvSpPr>
            <a:spLocks noChangeArrowheads="1"/>
          </p:cNvSpPr>
          <p:nvPr/>
        </p:nvSpPr>
        <p:spPr bwMode="auto">
          <a:xfrm>
            <a:off x="3715261" y="4428721"/>
            <a:ext cx="259445" cy="227251"/>
          </a:xfrm>
          <a:custGeom>
            <a:avLst/>
            <a:gdLst>
              <a:gd name="T0" fmla="*/ 207003 w 602"/>
              <a:gd name="T1" fmla="*/ 190141 h 531"/>
              <a:gd name="T2" fmla="*/ 207003 w 602"/>
              <a:gd name="T3" fmla="*/ 190141 h 531"/>
              <a:gd name="T4" fmla="*/ 10477 w 602"/>
              <a:gd name="T5" fmla="*/ 190141 h 531"/>
              <a:gd name="T6" fmla="*/ 0 w 602"/>
              <a:gd name="T7" fmla="*/ 180096 h 531"/>
              <a:gd name="T8" fmla="*/ 0 w 602"/>
              <a:gd name="T9" fmla="*/ 10045 h 531"/>
              <a:gd name="T10" fmla="*/ 10477 w 602"/>
              <a:gd name="T11" fmla="*/ 0 h 531"/>
              <a:gd name="T12" fmla="*/ 207003 w 602"/>
              <a:gd name="T13" fmla="*/ 0 h 531"/>
              <a:gd name="T14" fmla="*/ 217119 w 602"/>
              <a:gd name="T15" fmla="*/ 10045 h 531"/>
              <a:gd name="T16" fmla="*/ 217119 w 602"/>
              <a:gd name="T17" fmla="*/ 180096 h 531"/>
              <a:gd name="T18" fmla="*/ 207003 w 602"/>
              <a:gd name="T19" fmla="*/ 190141 h 531"/>
              <a:gd name="T20" fmla="*/ 166181 w 602"/>
              <a:gd name="T21" fmla="*/ 180096 h 531"/>
              <a:gd name="T22" fmla="*/ 166181 w 602"/>
              <a:gd name="T23" fmla="*/ 180096 h 531"/>
              <a:gd name="T24" fmla="*/ 207003 w 602"/>
              <a:gd name="T25" fmla="*/ 180096 h 531"/>
              <a:gd name="T26" fmla="*/ 207003 w 602"/>
              <a:gd name="T27" fmla="*/ 91483 h 531"/>
              <a:gd name="T28" fmla="*/ 201946 w 602"/>
              <a:gd name="T29" fmla="*/ 91483 h 531"/>
              <a:gd name="T30" fmla="*/ 201946 w 602"/>
              <a:gd name="T31" fmla="*/ 91483 h 531"/>
              <a:gd name="T32" fmla="*/ 166181 w 602"/>
              <a:gd name="T33" fmla="*/ 91483 h 531"/>
              <a:gd name="T34" fmla="*/ 166181 w 602"/>
              <a:gd name="T35" fmla="*/ 180096 h 531"/>
              <a:gd name="T36" fmla="*/ 10477 w 602"/>
              <a:gd name="T37" fmla="*/ 180096 h 531"/>
              <a:gd name="T38" fmla="*/ 10477 w 602"/>
              <a:gd name="T39" fmla="*/ 180096 h 531"/>
              <a:gd name="T40" fmla="*/ 155704 w 602"/>
              <a:gd name="T41" fmla="*/ 180096 h 531"/>
              <a:gd name="T42" fmla="*/ 155704 w 602"/>
              <a:gd name="T43" fmla="*/ 91483 h 531"/>
              <a:gd name="T44" fmla="*/ 10477 w 602"/>
              <a:gd name="T45" fmla="*/ 91483 h 531"/>
              <a:gd name="T46" fmla="*/ 10477 w 602"/>
              <a:gd name="T47" fmla="*/ 180096 h 531"/>
              <a:gd name="T48" fmla="*/ 20592 w 602"/>
              <a:gd name="T49" fmla="*/ 10045 h 531"/>
              <a:gd name="T50" fmla="*/ 20592 w 602"/>
              <a:gd name="T51" fmla="*/ 10045 h 531"/>
              <a:gd name="T52" fmla="*/ 10477 w 602"/>
              <a:gd name="T53" fmla="*/ 20449 h 531"/>
              <a:gd name="T54" fmla="*/ 20592 w 602"/>
              <a:gd name="T55" fmla="*/ 30494 h 531"/>
              <a:gd name="T56" fmla="*/ 30707 w 602"/>
              <a:gd name="T57" fmla="*/ 20449 h 531"/>
              <a:gd name="T58" fmla="*/ 20592 w 602"/>
              <a:gd name="T59" fmla="*/ 10045 h 531"/>
              <a:gd name="T60" fmla="*/ 51299 w 602"/>
              <a:gd name="T61" fmla="*/ 10045 h 531"/>
              <a:gd name="T62" fmla="*/ 51299 w 602"/>
              <a:gd name="T63" fmla="*/ 10045 h 531"/>
              <a:gd name="T64" fmla="*/ 40823 w 602"/>
              <a:gd name="T65" fmla="*/ 20449 h 531"/>
              <a:gd name="T66" fmla="*/ 51299 w 602"/>
              <a:gd name="T67" fmla="*/ 30494 h 531"/>
              <a:gd name="T68" fmla="*/ 61415 w 602"/>
              <a:gd name="T69" fmla="*/ 20449 h 531"/>
              <a:gd name="T70" fmla="*/ 51299 w 602"/>
              <a:gd name="T71" fmla="*/ 10045 h 531"/>
              <a:gd name="T72" fmla="*/ 81645 w 602"/>
              <a:gd name="T73" fmla="*/ 10045 h 531"/>
              <a:gd name="T74" fmla="*/ 81645 w 602"/>
              <a:gd name="T75" fmla="*/ 10045 h 531"/>
              <a:gd name="T76" fmla="*/ 71530 w 602"/>
              <a:gd name="T77" fmla="*/ 20449 h 531"/>
              <a:gd name="T78" fmla="*/ 81645 w 602"/>
              <a:gd name="T79" fmla="*/ 30494 h 531"/>
              <a:gd name="T80" fmla="*/ 92122 w 602"/>
              <a:gd name="T81" fmla="*/ 20449 h 531"/>
              <a:gd name="T82" fmla="*/ 81645 w 602"/>
              <a:gd name="T83" fmla="*/ 10045 h 531"/>
              <a:gd name="T84" fmla="*/ 196527 w 602"/>
              <a:gd name="T85" fmla="*/ 40540 h 531"/>
              <a:gd name="T86" fmla="*/ 196527 w 602"/>
              <a:gd name="T87" fmla="*/ 40540 h 531"/>
              <a:gd name="T88" fmla="*/ 20592 w 602"/>
              <a:gd name="T89" fmla="*/ 40540 h 531"/>
              <a:gd name="T90" fmla="*/ 10477 w 602"/>
              <a:gd name="T91" fmla="*/ 40540 h 531"/>
              <a:gd name="T92" fmla="*/ 10477 w 602"/>
              <a:gd name="T93" fmla="*/ 81079 h 531"/>
              <a:gd name="T94" fmla="*/ 155704 w 602"/>
              <a:gd name="T95" fmla="*/ 81079 h 531"/>
              <a:gd name="T96" fmla="*/ 166181 w 602"/>
              <a:gd name="T97" fmla="*/ 81079 h 531"/>
              <a:gd name="T98" fmla="*/ 201946 w 602"/>
              <a:gd name="T99" fmla="*/ 81079 h 531"/>
              <a:gd name="T100" fmla="*/ 201946 w 602"/>
              <a:gd name="T101" fmla="*/ 81079 h 531"/>
              <a:gd name="T102" fmla="*/ 207003 w 602"/>
              <a:gd name="T103" fmla="*/ 81079 h 531"/>
              <a:gd name="T104" fmla="*/ 207003 w 602"/>
              <a:gd name="T105" fmla="*/ 40540 h 531"/>
              <a:gd name="T106" fmla="*/ 196527 w 602"/>
              <a:gd name="T107" fmla="*/ 40540 h 5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5" name="Freeform 167"/>
          <p:cNvSpPr>
            <a:spLocks noChangeArrowheads="1"/>
          </p:cNvSpPr>
          <p:nvPr/>
        </p:nvSpPr>
        <p:spPr bwMode="auto">
          <a:xfrm>
            <a:off x="3167015" y="4428721"/>
            <a:ext cx="261339" cy="227251"/>
          </a:xfrm>
          <a:custGeom>
            <a:avLst/>
            <a:gdLst>
              <a:gd name="T0" fmla="*/ 208635 w 609"/>
              <a:gd name="T1" fmla="*/ 190141 h 531"/>
              <a:gd name="T2" fmla="*/ 208635 w 609"/>
              <a:gd name="T3" fmla="*/ 190141 h 531"/>
              <a:gd name="T4" fmla="*/ 10072 w 609"/>
              <a:gd name="T5" fmla="*/ 190141 h 531"/>
              <a:gd name="T6" fmla="*/ 0 w 609"/>
              <a:gd name="T7" fmla="*/ 180096 h 531"/>
              <a:gd name="T8" fmla="*/ 0 w 609"/>
              <a:gd name="T9" fmla="*/ 10045 h 531"/>
              <a:gd name="T10" fmla="*/ 10072 w 609"/>
              <a:gd name="T11" fmla="*/ 0 h 531"/>
              <a:gd name="T12" fmla="*/ 208635 w 609"/>
              <a:gd name="T13" fmla="*/ 0 h 531"/>
              <a:gd name="T14" fmla="*/ 218707 w 609"/>
              <a:gd name="T15" fmla="*/ 10045 h 531"/>
              <a:gd name="T16" fmla="*/ 218707 w 609"/>
              <a:gd name="T17" fmla="*/ 180096 h 531"/>
              <a:gd name="T18" fmla="*/ 208635 w 609"/>
              <a:gd name="T19" fmla="*/ 190141 h 531"/>
              <a:gd name="T20" fmla="*/ 61152 w 609"/>
              <a:gd name="T21" fmla="*/ 180096 h 531"/>
              <a:gd name="T22" fmla="*/ 61152 w 609"/>
              <a:gd name="T23" fmla="*/ 180096 h 531"/>
              <a:gd name="T24" fmla="*/ 208635 w 609"/>
              <a:gd name="T25" fmla="*/ 180096 h 531"/>
              <a:gd name="T26" fmla="*/ 208635 w 609"/>
              <a:gd name="T27" fmla="*/ 91483 h 531"/>
              <a:gd name="T28" fmla="*/ 206117 w 609"/>
              <a:gd name="T29" fmla="*/ 91483 h 531"/>
              <a:gd name="T30" fmla="*/ 206117 w 609"/>
              <a:gd name="T31" fmla="*/ 91483 h 531"/>
              <a:gd name="T32" fmla="*/ 61152 w 609"/>
              <a:gd name="T33" fmla="*/ 91483 h 531"/>
              <a:gd name="T34" fmla="*/ 61152 w 609"/>
              <a:gd name="T35" fmla="*/ 180096 h 531"/>
              <a:gd name="T36" fmla="*/ 10072 w 609"/>
              <a:gd name="T37" fmla="*/ 180096 h 531"/>
              <a:gd name="T38" fmla="*/ 10072 w 609"/>
              <a:gd name="T39" fmla="*/ 180096 h 531"/>
              <a:gd name="T40" fmla="*/ 50720 w 609"/>
              <a:gd name="T41" fmla="*/ 180096 h 531"/>
              <a:gd name="T42" fmla="*/ 50720 w 609"/>
              <a:gd name="T43" fmla="*/ 91483 h 531"/>
              <a:gd name="T44" fmla="*/ 10072 w 609"/>
              <a:gd name="T45" fmla="*/ 91483 h 531"/>
              <a:gd name="T46" fmla="*/ 10072 w 609"/>
              <a:gd name="T47" fmla="*/ 180096 h 531"/>
              <a:gd name="T48" fmla="*/ 20504 w 609"/>
              <a:gd name="T49" fmla="*/ 10045 h 531"/>
              <a:gd name="T50" fmla="*/ 20504 w 609"/>
              <a:gd name="T51" fmla="*/ 10045 h 531"/>
              <a:gd name="T52" fmla="*/ 10072 w 609"/>
              <a:gd name="T53" fmla="*/ 20449 h 531"/>
              <a:gd name="T54" fmla="*/ 20504 w 609"/>
              <a:gd name="T55" fmla="*/ 30494 h 531"/>
              <a:gd name="T56" fmla="*/ 30576 w 609"/>
              <a:gd name="T57" fmla="*/ 20449 h 531"/>
              <a:gd name="T58" fmla="*/ 20504 w 609"/>
              <a:gd name="T59" fmla="*/ 10045 h 531"/>
              <a:gd name="T60" fmla="*/ 50720 w 609"/>
              <a:gd name="T61" fmla="*/ 10045 h 531"/>
              <a:gd name="T62" fmla="*/ 50720 w 609"/>
              <a:gd name="T63" fmla="*/ 10045 h 531"/>
              <a:gd name="T64" fmla="*/ 40648 w 609"/>
              <a:gd name="T65" fmla="*/ 20449 h 531"/>
              <a:gd name="T66" fmla="*/ 50720 w 609"/>
              <a:gd name="T67" fmla="*/ 30494 h 531"/>
              <a:gd name="T68" fmla="*/ 61152 w 609"/>
              <a:gd name="T69" fmla="*/ 20449 h 531"/>
              <a:gd name="T70" fmla="*/ 50720 w 609"/>
              <a:gd name="T71" fmla="*/ 10045 h 531"/>
              <a:gd name="T72" fmla="*/ 81296 w 609"/>
              <a:gd name="T73" fmla="*/ 10045 h 531"/>
              <a:gd name="T74" fmla="*/ 81296 w 609"/>
              <a:gd name="T75" fmla="*/ 10045 h 531"/>
              <a:gd name="T76" fmla="*/ 71224 w 609"/>
              <a:gd name="T77" fmla="*/ 20449 h 531"/>
              <a:gd name="T78" fmla="*/ 81296 w 609"/>
              <a:gd name="T79" fmla="*/ 30494 h 531"/>
              <a:gd name="T80" fmla="*/ 91368 w 609"/>
              <a:gd name="T81" fmla="*/ 20449 h 531"/>
              <a:gd name="T82" fmla="*/ 81296 w 609"/>
              <a:gd name="T83" fmla="*/ 10045 h 531"/>
              <a:gd name="T84" fmla="*/ 198203 w 609"/>
              <a:gd name="T85" fmla="*/ 40540 h 531"/>
              <a:gd name="T86" fmla="*/ 198203 w 609"/>
              <a:gd name="T87" fmla="*/ 40540 h 531"/>
              <a:gd name="T88" fmla="*/ 20504 w 609"/>
              <a:gd name="T89" fmla="*/ 40540 h 531"/>
              <a:gd name="T90" fmla="*/ 10072 w 609"/>
              <a:gd name="T91" fmla="*/ 40540 h 531"/>
              <a:gd name="T92" fmla="*/ 10072 w 609"/>
              <a:gd name="T93" fmla="*/ 81079 h 531"/>
              <a:gd name="T94" fmla="*/ 50720 w 609"/>
              <a:gd name="T95" fmla="*/ 81079 h 531"/>
              <a:gd name="T96" fmla="*/ 61152 w 609"/>
              <a:gd name="T97" fmla="*/ 81079 h 531"/>
              <a:gd name="T98" fmla="*/ 206117 w 609"/>
              <a:gd name="T99" fmla="*/ 81079 h 531"/>
              <a:gd name="T100" fmla="*/ 206117 w 609"/>
              <a:gd name="T101" fmla="*/ 81079 h 531"/>
              <a:gd name="T102" fmla="*/ 208635 w 609"/>
              <a:gd name="T103" fmla="*/ 81079 h 531"/>
              <a:gd name="T104" fmla="*/ 208635 w 609"/>
              <a:gd name="T105" fmla="*/ 40540 h 531"/>
              <a:gd name="T106" fmla="*/ 198203 w 609"/>
              <a:gd name="T107" fmla="*/ 40540 h 5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6" name="Freeform 168"/>
          <p:cNvSpPr>
            <a:spLocks noChangeArrowheads="1"/>
          </p:cNvSpPr>
          <p:nvPr/>
        </p:nvSpPr>
        <p:spPr bwMode="auto">
          <a:xfrm>
            <a:off x="2676886" y="4428721"/>
            <a:ext cx="259445" cy="227251"/>
          </a:xfrm>
          <a:custGeom>
            <a:avLst/>
            <a:gdLst>
              <a:gd name="T0" fmla="*/ 206641 w 602"/>
              <a:gd name="T1" fmla="*/ 190141 h 531"/>
              <a:gd name="T2" fmla="*/ 206641 w 602"/>
              <a:gd name="T3" fmla="*/ 190141 h 531"/>
              <a:gd name="T4" fmla="*/ 10115 w 602"/>
              <a:gd name="T5" fmla="*/ 190141 h 531"/>
              <a:gd name="T6" fmla="*/ 0 w 602"/>
              <a:gd name="T7" fmla="*/ 180096 h 531"/>
              <a:gd name="T8" fmla="*/ 0 w 602"/>
              <a:gd name="T9" fmla="*/ 10045 h 531"/>
              <a:gd name="T10" fmla="*/ 10115 w 602"/>
              <a:gd name="T11" fmla="*/ 0 h 531"/>
              <a:gd name="T12" fmla="*/ 206641 w 602"/>
              <a:gd name="T13" fmla="*/ 0 h 531"/>
              <a:gd name="T14" fmla="*/ 217118 w 602"/>
              <a:gd name="T15" fmla="*/ 10045 h 531"/>
              <a:gd name="T16" fmla="*/ 217118 w 602"/>
              <a:gd name="T17" fmla="*/ 180096 h 531"/>
              <a:gd name="T18" fmla="*/ 206641 w 602"/>
              <a:gd name="T19" fmla="*/ 190141 h 531"/>
              <a:gd name="T20" fmla="*/ 20592 w 602"/>
              <a:gd name="T21" fmla="*/ 10045 h 531"/>
              <a:gd name="T22" fmla="*/ 20592 w 602"/>
              <a:gd name="T23" fmla="*/ 10045 h 531"/>
              <a:gd name="T24" fmla="*/ 10115 w 602"/>
              <a:gd name="T25" fmla="*/ 20449 h 531"/>
              <a:gd name="T26" fmla="*/ 20592 w 602"/>
              <a:gd name="T27" fmla="*/ 30494 h 531"/>
              <a:gd name="T28" fmla="*/ 30707 w 602"/>
              <a:gd name="T29" fmla="*/ 20449 h 531"/>
              <a:gd name="T30" fmla="*/ 20592 w 602"/>
              <a:gd name="T31" fmla="*/ 10045 h 531"/>
              <a:gd name="T32" fmla="*/ 50938 w 602"/>
              <a:gd name="T33" fmla="*/ 10045 h 531"/>
              <a:gd name="T34" fmla="*/ 50938 w 602"/>
              <a:gd name="T35" fmla="*/ 10045 h 531"/>
              <a:gd name="T36" fmla="*/ 40822 w 602"/>
              <a:gd name="T37" fmla="*/ 20449 h 531"/>
              <a:gd name="T38" fmla="*/ 50938 w 602"/>
              <a:gd name="T39" fmla="*/ 30494 h 531"/>
              <a:gd name="T40" fmla="*/ 61414 w 602"/>
              <a:gd name="T41" fmla="*/ 20449 h 531"/>
              <a:gd name="T42" fmla="*/ 50938 w 602"/>
              <a:gd name="T43" fmla="*/ 10045 h 531"/>
              <a:gd name="T44" fmla="*/ 81645 w 602"/>
              <a:gd name="T45" fmla="*/ 10045 h 531"/>
              <a:gd name="T46" fmla="*/ 81645 w 602"/>
              <a:gd name="T47" fmla="*/ 10045 h 531"/>
              <a:gd name="T48" fmla="*/ 71530 w 602"/>
              <a:gd name="T49" fmla="*/ 20449 h 531"/>
              <a:gd name="T50" fmla="*/ 81645 w 602"/>
              <a:gd name="T51" fmla="*/ 30494 h 531"/>
              <a:gd name="T52" fmla="*/ 91760 w 602"/>
              <a:gd name="T53" fmla="*/ 20449 h 531"/>
              <a:gd name="T54" fmla="*/ 81645 w 602"/>
              <a:gd name="T55" fmla="*/ 10045 h 531"/>
              <a:gd name="T56" fmla="*/ 206641 w 602"/>
              <a:gd name="T57" fmla="*/ 40540 h 531"/>
              <a:gd name="T58" fmla="*/ 206641 w 602"/>
              <a:gd name="T59" fmla="*/ 40540 h 531"/>
              <a:gd name="T60" fmla="*/ 196526 w 602"/>
              <a:gd name="T61" fmla="*/ 40540 h 531"/>
              <a:gd name="T62" fmla="*/ 20592 w 602"/>
              <a:gd name="T63" fmla="*/ 40540 h 531"/>
              <a:gd name="T64" fmla="*/ 10115 w 602"/>
              <a:gd name="T65" fmla="*/ 40540 h 531"/>
              <a:gd name="T66" fmla="*/ 10115 w 602"/>
              <a:gd name="T67" fmla="*/ 180096 h 531"/>
              <a:gd name="T68" fmla="*/ 206641 w 602"/>
              <a:gd name="T69" fmla="*/ 180096 h 531"/>
              <a:gd name="T70" fmla="*/ 206641 w 602"/>
              <a:gd name="T71" fmla="*/ 40540 h 5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7" name="Freeform 31"/>
          <p:cNvSpPr>
            <a:spLocks noChangeArrowheads="1"/>
          </p:cNvSpPr>
          <p:nvPr/>
        </p:nvSpPr>
        <p:spPr bwMode="auto">
          <a:xfrm>
            <a:off x="4287300" y="5065872"/>
            <a:ext cx="257551" cy="130669"/>
          </a:xfrm>
          <a:custGeom>
            <a:avLst/>
            <a:gdLst>
              <a:gd name="T0" fmla="*/ 205475 w 601"/>
              <a:gd name="T1" fmla="*/ 48124 h 305"/>
              <a:gd name="T2" fmla="*/ 205475 w 601"/>
              <a:gd name="T3" fmla="*/ 48124 h 305"/>
              <a:gd name="T4" fmla="*/ 195416 w 601"/>
              <a:gd name="T5" fmla="*/ 58539 h 305"/>
              <a:gd name="T6" fmla="*/ 195416 w 601"/>
              <a:gd name="T7" fmla="*/ 73623 h 305"/>
              <a:gd name="T8" fmla="*/ 144407 w 601"/>
              <a:gd name="T9" fmla="*/ 22985 h 305"/>
              <a:gd name="T10" fmla="*/ 144407 w 601"/>
              <a:gd name="T11" fmla="*/ 22985 h 305"/>
              <a:gd name="T12" fmla="*/ 124291 w 601"/>
              <a:gd name="T13" fmla="*/ 2514 h 305"/>
              <a:gd name="T14" fmla="*/ 124291 w 601"/>
              <a:gd name="T15" fmla="*/ 2514 h 305"/>
              <a:gd name="T16" fmla="*/ 116747 w 601"/>
              <a:gd name="T17" fmla="*/ 0 h 305"/>
              <a:gd name="T18" fmla="*/ 111718 w 601"/>
              <a:gd name="T19" fmla="*/ 2514 h 305"/>
              <a:gd name="T20" fmla="*/ 111718 w 601"/>
              <a:gd name="T21" fmla="*/ 2514 h 305"/>
              <a:gd name="T22" fmla="*/ 63223 w 601"/>
              <a:gd name="T23" fmla="*/ 50638 h 305"/>
              <a:gd name="T24" fmla="*/ 15087 w 601"/>
              <a:gd name="T25" fmla="*/ 2514 h 305"/>
              <a:gd name="T26" fmla="*/ 15087 w 601"/>
              <a:gd name="T27" fmla="*/ 2514 h 305"/>
              <a:gd name="T28" fmla="*/ 10058 w 601"/>
              <a:gd name="T29" fmla="*/ 0 h 305"/>
              <a:gd name="T30" fmla="*/ 0 w 601"/>
              <a:gd name="T31" fmla="*/ 10056 h 305"/>
              <a:gd name="T32" fmla="*/ 2515 w 601"/>
              <a:gd name="T33" fmla="*/ 17957 h 305"/>
              <a:gd name="T34" fmla="*/ 2515 w 601"/>
              <a:gd name="T35" fmla="*/ 17957 h 305"/>
              <a:gd name="T36" fmla="*/ 55679 w 601"/>
              <a:gd name="T37" fmla="*/ 71109 h 305"/>
              <a:gd name="T38" fmla="*/ 55679 w 601"/>
              <a:gd name="T39" fmla="*/ 71109 h 305"/>
              <a:gd name="T40" fmla="*/ 63223 w 601"/>
              <a:gd name="T41" fmla="*/ 73623 h 305"/>
              <a:gd name="T42" fmla="*/ 70767 w 601"/>
              <a:gd name="T43" fmla="*/ 71109 h 305"/>
              <a:gd name="T44" fmla="*/ 70767 w 601"/>
              <a:gd name="T45" fmla="*/ 71109 h 305"/>
              <a:gd name="T46" fmla="*/ 116747 w 601"/>
              <a:gd name="T47" fmla="*/ 25499 h 305"/>
              <a:gd name="T48" fmla="*/ 129320 w 601"/>
              <a:gd name="T49" fmla="*/ 38069 h 305"/>
              <a:gd name="T50" fmla="*/ 129320 w 601"/>
              <a:gd name="T51" fmla="*/ 38069 h 305"/>
              <a:gd name="T52" fmla="*/ 131834 w 601"/>
              <a:gd name="T53" fmla="*/ 38069 h 305"/>
              <a:gd name="T54" fmla="*/ 136863 w 601"/>
              <a:gd name="T55" fmla="*/ 43097 h 305"/>
              <a:gd name="T56" fmla="*/ 136863 w 601"/>
              <a:gd name="T57" fmla="*/ 43097 h 305"/>
              <a:gd name="T58" fmla="*/ 179970 w 601"/>
              <a:gd name="T59" fmla="*/ 88707 h 305"/>
              <a:gd name="T60" fmla="*/ 164883 w 601"/>
              <a:gd name="T61" fmla="*/ 88707 h 305"/>
              <a:gd name="T62" fmla="*/ 154824 w 601"/>
              <a:gd name="T63" fmla="*/ 99122 h 305"/>
              <a:gd name="T64" fmla="*/ 164883 w 601"/>
              <a:gd name="T65" fmla="*/ 109178 h 305"/>
              <a:gd name="T66" fmla="*/ 205475 w 601"/>
              <a:gd name="T67" fmla="*/ 109178 h 305"/>
              <a:gd name="T68" fmla="*/ 215533 w 601"/>
              <a:gd name="T69" fmla="*/ 99122 h 305"/>
              <a:gd name="T70" fmla="*/ 215533 w 601"/>
              <a:gd name="T71" fmla="*/ 58539 h 305"/>
              <a:gd name="T72" fmla="*/ 205475 w 601"/>
              <a:gd name="T73" fmla="*/ 48124 h 3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346" y="7"/>
                  <a:pt x="346" y="7"/>
                  <a:pt x="346" y="7"/>
                </a:cubicBez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cubicBezTo>
                  <a:pt x="155" y="198"/>
                  <a:pt x="155" y="198"/>
                  <a:pt x="155" y="198"/>
                </a:cubicBez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8" name="Freeform 32"/>
          <p:cNvSpPr>
            <a:spLocks noChangeArrowheads="1"/>
          </p:cNvSpPr>
          <p:nvPr/>
        </p:nvSpPr>
        <p:spPr bwMode="auto">
          <a:xfrm>
            <a:off x="3714314" y="5065872"/>
            <a:ext cx="261339" cy="130669"/>
          </a:xfrm>
          <a:custGeom>
            <a:avLst/>
            <a:gdLst>
              <a:gd name="T0" fmla="*/ 208635 w 609"/>
              <a:gd name="T1" fmla="*/ 61053 h 305"/>
              <a:gd name="T2" fmla="*/ 208635 w 609"/>
              <a:gd name="T3" fmla="*/ 61053 h 305"/>
              <a:gd name="T4" fmla="*/ 198563 w 609"/>
              <a:gd name="T5" fmla="*/ 50638 h 305"/>
              <a:gd name="T6" fmla="*/ 198563 w 609"/>
              <a:gd name="T7" fmla="*/ 35555 h 305"/>
              <a:gd name="T8" fmla="*/ 147484 w 609"/>
              <a:gd name="T9" fmla="*/ 86193 h 305"/>
              <a:gd name="T10" fmla="*/ 147484 w 609"/>
              <a:gd name="T11" fmla="*/ 86193 h 305"/>
              <a:gd name="T12" fmla="*/ 127339 w 609"/>
              <a:gd name="T13" fmla="*/ 104150 h 305"/>
              <a:gd name="T14" fmla="*/ 127339 w 609"/>
              <a:gd name="T15" fmla="*/ 104150 h 305"/>
              <a:gd name="T16" fmla="*/ 119785 w 609"/>
              <a:gd name="T17" fmla="*/ 109178 h 305"/>
              <a:gd name="T18" fmla="*/ 111872 w 609"/>
              <a:gd name="T19" fmla="*/ 104150 h 305"/>
              <a:gd name="T20" fmla="*/ 111872 w 609"/>
              <a:gd name="T21" fmla="*/ 104150 h 305"/>
              <a:gd name="T22" fmla="*/ 66188 w 609"/>
              <a:gd name="T23" fmla="*/ 58539 h 305"/>
              <a:gd name="T24" fmla="*/ 17986 w 609"/>
              <a:gd name="T25" fmla="*/ 104150 h 305"/>
              <a:gd name="T26" fmla="*/ 17986 w 609"/>
              <a:gd name="T27" fmla="*/ 104150 h 305"/>
              <a:gd name="T28" fmla="*/ 10432 w 609"/>
              <a:gd name="T29" fmla="*/ 109178 h 305"/>
              <a:gd name="T30" fmla="*/ 0 w 609"/>
              <a:gd name="T31" fmla="*/ 99122 h 305"/>
              <a:gd name="T32" fmla="*/ 5396 w 609"/>
              <a:gd name="T33" fmla="*/ 91221 h 305"/>
              <a:gd name="T34" fmla="*/ 5396 w 609"/>
              <a:gd name="T35" fmla="*/ 91221 h 305"/>
              <a:gd name="T36" fmla="*/ 58634 w 609"/>
              <a:gd name="T37" fmla="*/ 38069 h 305"/>
              <a:gd name="T38" fmla="*/ 58634 w 609"/>
              <a:gd name="T39" fmla="*/ 38069 h 305"/>
              <a:gd name="T40" fmla="*/ 66188 w 609"/>
              <a:gd name="T41" fmla="*/ 33041 h 305"/>
              <a:gd name="T42" fmla="*/ 71224 w 609"/>
              <a:gd name="T43" fmla="*/ 38069 h 305"/>
              <a:gd name="T44" fmla="*/ 71224 w 609"/>
              <a:gd name="T45" fmla="*/ 38069 h 305"/>
              <a:gd name="T46" fmla="*/ 119785 w 609"/>
              <a:gd name="T47" fmla="*/ 83679 h 305"/>
              <a:gd name="T48" fmla="*/ 132375 w 609"/>
              <a:gd name="T49" fmla="*/ 71109 h 305"/>
              <a:gd name="T50" fmla="*/ 132375 w 609"/>
              <a:gd name="T51" fmla="*/ 71109 h 305"/>
              <a:gd name="T52" fmla="*/ 134893 w 609"/>
              <a:gd name="T53" fmla="*/ 68595 h 305"/>
              <a:gd name="T54" fmla="*/ 139929 w 609"/>
              <a:gd name="T55" fmla="*/ 63567 h 305"/>
              <a:gd name="T56" fmla="*/ 139929 w 609"/>
              <a:gd name="T57" fmla="*/ 63567 h 305"/>
              <a:gd name="T58" fmla="*/ 183095 w 609"/>
              <a:gd name="T59" fmla="*/ 20471 h 305"/>
              <a:gd name="T60" fmla="*/ 167987 w 609"/>
              <a:gd name="T61" fmla="*/ 20471 h 305"/>
              <a:gd name="T62" fmla="*/ 157915 w 609"/>
              <a:gd name="T63" fmla="*/ 10056 h 305"/>
              <a:gd name="T64" fmla="*/ 167987 w 609"/>
              <a:gd name="T65" fmla="*/ 0 h 305"/>
              <a:gd name="T66" fmla="*/ 208635 w 609"/>
              <a:gd name="T67" fmla="*/ 0 h 305"/>
              <a:gd name="T68" fmla="*/ 218707 w 609"/>
              <a:gd name="T69" fmla="*/ 10056 h 305"/>
              <a:gd name="T70" fmla="*/ 218707 w 609"/>
              <a:gd name="T71" fmla="*/ 50638 h 305"/>
              <a:gd name="T72" fmla="*/ 208635 w 609"/>
              <a:gd name="T73" fmla="*/ 61053 h 3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354" y="290"/>
                  <a:pt x="354" y="290"/>
                  <a:pt x="354" y="290"/>
                </a:cubicBez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9" name="Freeform 33"/>
          <p:cNvSpPr>
            <a:spLocks noChangeArrowheads="1"/>
          </p:cNvSpPr>
          <p:nvPr/>
        </p:nvSpPr>
        <p:spPr bwMode="auto">
          <a:xfrm>
            <a:off x="2676886" y="5028943"/>
            <a:ext cx="259445" cy="204526"/>
          </a:xfrm>
          <a:custGeom>
            <a:avLst/>
            <a:gdLst>
              <a:gd name="T0" fmla="*/ 155704 w 602"/>
              <a:gd name="T1" fmla="*/ 145462 h 475"/>
              <a:gd name="T2" fmla="*/ 155704 w 602"/>
              <a:gd name="T3" fmla="*/ 145462 h 475"/>
              <a:gd name="T4" fmla="*/ 155704 w 602"/>
              <a:gd name="T5" fmla="*/ 145462 h 475"/>
              <a:gd name="T6" fmla="*/ 92122 w 602"/>
              <a:gd name="T7" fmla="*/ 145462 h 475"/>
              <a:gd name="T8" fmla="*/ 92122 w 602"/>
              <a:gd name="T9" fmla="*/ 145462 h 475"/>
              <a:gd name="T10" fmla="*/ 84174 w 602"/>
              <a:gd name="T11" fmla="*/ 145462 h 475"/>
              <a:gd name="T12" fmla="*/ 71530 w 602"/>
              <a:gd name="T13" fmla="*/ 145462 h 475"/>
              <a:gd name="T14" fmla="*/ 79116 w 602"/>
              <a:gd name="T15" fmla="*/ 153042 h 475"/>
              <a:gd name="T16" fmla="*/ 81645 w 602"/>
              <a:gd name="T17" fmla="*/ 160983 h 475"/>
              <a:gd name="T18" fmla="*/ 71530 w 602"/>
              <a:gd name="T19" fmla="*/ 171089 h 475"/>
              <a:gd name="T20" fmla="*/ 63943 w 602"/>
              <a:gd name="T21" fmla="*/ 166036 h 475"/>
              <a:gd name="T22" fmla="*/ 40823 w 602"/>
              <a:gd name="T23" fmla="*/ 142935 h 475"/>
              <a:gd name="T24" fmla="*/ 38294 w 602"/>
              <a:gd name="T25" fmla="*/ 135355 h 475"/>
              <a:gd name="T26" fmla="*/ 40823 w 602"/>
              <a:gd name="T27" fmla="*/ 130302 h 475"/>
              <a:gd name="T28" fmla="*/ 63943 w 602"/>
              <a:gd name="T29" fmla="*/ 104675 h 475"/>
              <a:gd name="T30" fmla="*/ 71530 w 602"/>
              <a:gd name="T31" fmla="*/ 102148 h 475"/>
              <a:gd name="T32" fmla="*/ 81645 w 602"/>
              <a:gd name="T33" fmla="*/ 112255 h 475"/>
              <a:gd name="T34" fmla="*/ 79116 w 602"/>
              <a:gd name="T35" fmla="*/ 119835 h 475"/>
              <a:gd name="T36" fmla="*/ 71530 w 602"/>
              <a:gd name="T37" fmla="*/ 124888 h 475"/>
              <a:gd name="T38" fmla="*/ 79116 w 602"/>
              <a:gd name="T39" fmla="*/ 124888 h 475"/>
              <a:gd name="T40" fmla="*/ 79116 w 602"/>
              <a:gd name="T41" fmla="*/ 124888 h 475"/>
              <a:gd name="T42" fmla="*/ 89593 w 602"/>
              <a:gd name="T43" fmla="*/ 124888 h 475"/>
              <a:gd name="T44" fmla="*/ 89593 w 602"/>
              <a:gd name="T45" fmla="*/ 124888 h 475"/>
              <a:gd name="T46" fmla="*/ 155704 w 602"/>
              <a:gd name="T47" fmla="*/ 124888 h 475"/>
              <a:gd name="T48" fmla="*/ 196527 w 602"/>
              <a:gd name="T49" fmla="*/ 84101 h 475"/>
              <a:gd name="T50" fmla="*/ 196527 w 602"/>
              <a:gd name="T51" fmla="*/ 61361 h 475"/>
              <a:gd name="T52" fmla="*/ 207003 w 602"/>
              <a:gd name="T53" fmla="*/ 51255 h 475"/>
              <a:gd name="T54" fmla="*/ 217119 w 602"/>
              <a:gd name="T55" fmla="*/ 61361 h 475"/>
              <a:gd name="T56" fmla="*/ 217119 w 602"/>
              <a:gd name="T57" fmla="*/ 84101 h 475"/>
              <a:gd name="T58" fmla="*/ 155704 w 602"/>
              <a:gd name="T59" fmla="*/ 145462 h 475"/>
              <a:gd name="T60" fmla="*/ 153175 w 602"/>
              <a:gd name="T61" fmla="*/ 63888 h 475"/>
              <a:gd name="T62" fmla="*/ 153175 w 602"/>
              <a:gd name="T63" fmla="*/ 63888 h 475"/>
              <a:gd name="T64" fmla="*/ 145589 w 602"/>
              <a:gd name="T65" fmla="*/ 68941 h 475"/>
              <a:gd name="T66" fmla="*/ 135473 w 602"/>
              <a:gd name="T67" fmla="*/ 58834 h 475"/>
              <a:gd name="T68" fmla="*/ 140531 w 602"/>
              <a:gd name="T69" fmla="*/ 51255 h 475"/>
              <a:gd name="T70" fmla="*/ 145589 w 602"/>
              <a:gd name="T71" fmla="*/ 43314 h 475"/>
              <a:gd name="T72" fmla="*/ 140531 w 602"/>
              <a:gd name="T73" fmla="*/ 43314 h 475"/>
              <a:gd name="T74" fmla="*/ 140531 w 602"/>
              <a:gd name="T75" fmla="*/ 43314 h 475"/>
              <a:gd name="T76" fmla="*/ 130416 w 602"/>
              <a:gd name="T77" fmla="*/ 43314 h 475"/>
              <a:gd name="T78" fmla="*/ 130416 w 602"/>
              <a:gd name="T79" fmla="*/ 43314 h 475"/>
              <a:gd name="T80" fmla="*/ 61415 w 602"/>
              <a:gd name="T81" fmla="*/ 43314 h 475"/>
              <a:gd name="T82" fmla="*/ 20592 w 602"/>
              <a:gd name="T83" fmla="*/ 84101 h 475"/>
              <a:gd name="T84" fmla="*/ 20592 w 602"/>
              <a:gd name="T85" fmla="*/ 109728 h 475"/>
              <a:gd name="T86" fmla="*/ 10477 w 602"/>
              <a:gd name="T87" fmla="*/ 119835 h 475"/>
              <a:gd name="T88" fmla="*/ 0 w 602"/>
              <a:gd name="T89" fmla="*/ 109728 h 475"/>
              <a:gd name="T90" fmla="*/ 0 w 602"/>
              <a:gd name="T91" fmla="*/ 84101 h 475"/>
              <a:gd name="T92" fmla="*/ 61415 w 602"/>
              <a:gd name="T93" fmla="*/ 23101 h 475"/>
              <a:gd name="T94" fmla="*/ 61415 w 602"/>
              <a:gd name="T95" fmla="*/ 23101 h 475"/>
              <a:gd name="T96" fmla="*/ 125358 w 602"/>
              <a:gd name="T97" fmla="*/ 23101 h 475"/>
              <a:gd name="T98" fmla="*/ 125358 w 602"/>
              <a:gd name="T99" fmla="*/ 23101 h 475"/>
              <a:gd name="T100" fmla="*/ 132945 w 602"/>
              <a:gd name="T101" fmla="*/ 23101 h 475"/>
              <a:gd name="T102" fmla="*/ 145589 w 602"/>
              <a:gd name="T103" fmla="*/ 23101 h 475"/>
              <a:gd name="T104" fmla="*/ 140531 w 602"/>
              <a:gd name="T105" fmla="*/ 18047 h 475"/>
              <a:gd name="T106" fmla="*/ 135473 w 602"/>
              <a:gd name="T107" fmla="*/ 10107 h 475"/>
              <a:gd name="T108" fmla="*/ 145589 w 602"/>
              <a:gd name="T109" fmla="*/ 0 h 475"/>
              <a:gd name="T110" fmla="*/ 153175 w 602"/>
              <a:gd name="T111" fmla="*/ 2527 h 475"/>
              <a:gd name="T112" fmla="*/ 176296 w 602"/>
              <a:gd name="T113" fmla="*/ 28154 h 475"/>
              <a:gd name="T114" fmla="*/ 181354 w 602"/>
              <a:gd name="T115" fmla="*/ 33207 h 475"/>
              <a:gd name="T116" fmla="*/ 176296 w 602"/>
              <a:gd name="T117" fmla="*/ 40787 h 475"/>
              <a:gd name="T118" fmla="*/ 153175 w 602"/>
              <a:gd name="T119" fmla="*/ 63888 h 4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cubicBezTo>
                  <a:pt x="361" y="120"/>
                  <a:pt x="361" y="120"/>
                  <a:pt x="361" y="120"/>
                </a:cubicBez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cubicBezTo>
                  <a:pt x="347" y="64"/>
                  <a:pt x="347" y="64"/>
                  <a:pt x="347" y="64"/>
                </a:cubicBez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0" name="Freeform 34"/>
          <p:cNvSpPr>
            <a:spLocks noChangeArrowheads="1"/>
          </p:cNvSpPr>
          <p:nvPr/>
        </p:nvSpPr>
        <p:spPr bwMode="auto">
          <a:xfrm>
            <a:off x="2156357" y="5002431"/>
            <a:ext cx="259445" cy="257551"/>
          </a:xfrm>
          <a:custGeom>
            <a:avLst/>
            <a:gdLst>
              <a:gd name="T0" fmla="*/ 207002 w 602"/>
              <a:gd name="T1" fmla="*/ 40594 h 601"/>
              <a:gd name="T2" fmla="*/ 207002 w 602"/>
              <a:gd name="T3" fmla="*/ 40594 h 601"/>
              <a:gd name="T4" fmla="*/ 196526 w 602"/>
              <a:gd name="T5" fmla="*/ 40594 h 601"/>
              <a:gd name="T6" fmla="*/ 196526 w 602"/>
              <a:gd name="T7" fmla="*/ 96275 h 601"/>
              <a:gd name="T8" fmla="*/ 196526 w 602"/>
              <a:gd name="T9" fmla="*/ 144412 h 601"/>
              <a:gd name="T10" fmla="*/ 196526 w 602"/>
              <a:gd name="T11" fmla="*/ 154830 h 601"/>
              <a:gd name="T12" fmla="*/ 186411 w 602"/>
              <a:gd name="T13" fmla="*/ 164889 h 601"/>
              <a:gd name="T14" fmla="*/ 132944 w 602"/>
              <a:gd name="T15" fmla="*/ 164889 h 601"/>
              <a:gd name="T16" fmla="*/ 166180 w 602"/>
              <a:gd name="T17" fmla="*/ 197938 h 601"/>
              <a:gd name="T18" fmla="*/ 166180 w 602"/>
              <a:gd name="T19" fmla="*/ 197938 h 601"/>
              <a:gd name="T20" fmla="*/ 168709 w 602"/>
              <a:gd name="T21" fmla="*/ 205482 h 601"/>
              <a:gd name="T22" fmla="*/ 158232 w 602"/>
              <a:gd name="T23" fmla="*/ 215541 h 601"/>
              <a:gd name="T24" fmla="*/ 153175 w 602"/>
              <a:gd name="T25" fmla="*/ 213026 h 601"/>
              <a:gd name="T26" fmla="*/ 153175 w 602"/>
              <a:gd name="T27" fmla="*/ 213026 h 601"/>
              <a:gd name="T28" fmla="*/ 117410 w 602"/>
              <a:gd name="T29" fmla="*/ 180336 h 601"/>
              <a:gd name="T30" fmla="*/ 117410 w 602"/>
              <a:gd name="T31" fmla="*/ 205482 h 601"/>
              <a:gd name="T32" fmla="*/ 107294 w 602"/>
              <a:gd name="T33" fmla="*/ 215541 h 601"/>
              <a:gd name="T34" fmla="*/ 97179 w 602"/>
              <a:gd name="T35" fmla="*/ 205482 h 601"/>
              <a:gd name="T36" fmla="*/ 97179 w 602"/>
              <a:gd name="T37" fmla="*/ 180336 h 601"/>
              <a:gd name="T38" fmla="*/ 63943 w 602"/>
              <a:gd name="T39" fmla="*/ 213026 h 601"/>
              <a:gd name="T40" fmla="*/ 63943 w 602"/>
              <a:gd name="T41" fmla="*/ 213026 h 601"/>
              <a:gd name="T42" fmla="*/ 56357 w 602"/>
              <a:gd name="T43" fmla="*/ 215541 h 601"/>
              <a:gd name="T44" fmla="*/ 45880 w 602"/>
              <a:gd name="T45" fmla="*/ 205482 h 601"/>
              <a:gd name="T46" fmla="*/ 51299 w 602"/>
              <a:gd name="T47" fmla="*/ 197938 h 601"/>
              <a:gd name="T48" fmla="*/ 51299 w 602"/>
              <a:gd name="T49" fmla="*/ 197938 h 601"/>
              <a:gd name="T50" fmla="*/ 84174 w 602"/>
              <a:gd name="T51" fmla="*/ 164889 h 601"/>
              <a:gd name="T52" fmla="*/ 30707 w 602"/>
              <a:gd name="T53" fmla="*/ 164889 h 601"/>
              <a:gd name="T54" fmla="*/ 20592 w 602"/>
              <a:gd name="T55" fmla="*/ 154830 h 601"/>
              <a:gd name="T56" fmla="*/ 20592 w 602"/>
              <a:gd name="T57" fmla="*/ 144412 h 601"/>
              <a:gd name="T58" fmla="*/ 20592 w 602"/>
              <a:gd name="T59" fmla="*/ 96275 h 601"/>
              <a:gd name="T60" fmla="*/ 20592 w 602"/>
              <a:gd name="T61" fmla="*/ 40594 h 601"/>
              <a:gd name="T62" fmla="*/ 10477 w 602"/>
              <a:gd name="T63" fmla="*/ 40594 h 601"/>
              <a:gd name="T64" fmla="*/ 0 w 602"/>
              <a:gd name="T65" fmla="*/ 30176 h 601"/>
              <a:gd name="T66" fmla="*/ 10477 w 602"/>
              <a:gd name="T67" fmla="*/ 20117 h 601"/>
              <a:gd name="T68" fmla="*/ 97179 w 602"/>
              <a:gd name="T69" fmla="*/ 20117 h 601"/>
              <a:gd name="T70" fmla="*/ 97179 w 602"/>
              <a:gd name="T71" fmla="*/ 10059 h 601"/>
              <a:gd name="T72" fmla="*/ 107294 w 602"/>
              <a:gd name="T73" fmla="*/ 0 h 601"/>
              <a:gd name="T74" fmla="*/ 117410 w 602"/>
              <a:gd name="T75" fmla="*/ 10059 h 601"/>
              <a:gd name="T76" fmla="*/ 117410 w 602"/>
              <a:gd name="T77" fmla="*/ 20117 h 601"/>
              <a:gd name="T78" fmla="*/ 207002 w 602"/>
              <a:gd name="T79" fmla="*/ 20117 h 601"/>
              <a:gd name="T80" fmla="*/ 217118 w 602"/>
              <a:gd name="T81" fmla="*/ 30176 h 601"/>
              <a:gd name="T82" fmla="*/ 207002 w 602"/>
              <a:gd name="T83" fmla="*/ 40594 h 601"/>
              <a:gd name="T84" fmla="*/ 176295 w 602"/>
              <a:gd name="T85" fmla="*/ 86216 h 601"/>
              <a:gd name="T86" fmla="*/ 176295 w 602"/>
              <a:gd name="T87" fmla="*/ 86216 h 601"/>
              <a:gd name="T88" fmla="*/ 176295 w 602"/>
              <a:gd name="T89" fmla="*/ 76158 h 601"/>
              <a:gd name="T90" fmla="*/ 176295 w 602"/>
              <a:gd name="T91" fmla="*/ 40594 h 601"/>
              <a:gd name="T92" fmla="*/ 40822 w 602"/>
              <a:gd name="T93" fmla="*/ 40594 h 601"/>
              <a:gd name="T94" fmla="*/ 40822 w 602"/>
              <a:gd name="T95" fmla="*/ 76158 h 601"/>
              <a:gd name="T96" fmla="*/ 40822 w 602"/>
              <a:gd name="T97" fmla="*/ 86216 h 601"/>
              <a:gd name="T98" fmla="*/ 40822 w 602"/>
              <a:gd name="T99" fmla="*/ 144412 h 601"/>
              <a:gd name="T100" fmla="*/ 176295 w 602"/>
              <a:gd name="T101" fmla="*/ 144412 h 601"/>
              <a:gd name="T102" fmla="*/ 176295 w 602"/>
              <a:gd name="T103" fmla="*/ 86216 h 6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Freeform 35"/>
          <p:cNvSpPr>
            <a:spLocks noChangeArrowheads="1"/>
          </p:cNvSpPr>
          <p:nvPr/>
        </p:nvSpPr>
        <p:spPr bwMode="auto">
          <a:xfrm>
            <a:off x="3167015" y="5002431"/>
            <a:ext cx="261339" cy="257551"/>
          </a:xfrm>
          <a:custGeom>
            <a:avLst/>
            <a:gdLst>
              <a:gd name="T0" fmla="*/ 10072 w 609"/>
              <a:gd name="T1" fmla="*/ 65740 h 601"/>
              <a:gd name="T2" fmla="*/ 10072 w 609"/>
              <a:gd name="T3" fmla="*/ 65740 h 601"/>
              <a:gd name="T4" fmla="*/ 58634 w 609"/>
              <a:gd name="T5" fmla="*/ 65740 h 601"/>
              <a:gd name="T6" fmla="*/ 58634 w 609"/>
              <a:gd name="T7" fmla="*/ 86216 h 601"/>
              <a:gd name="T8" fmla="*/ 20504 w 609"/>
              <a:gd name="T9" fmla="*/ 86216 h 601"/>
              <a:gd name="T10" fmla="*/ 20504 w 609"/>
              <a:gd name="T11" fmla="*/ 195424 h 601"/>
              <a:gd name="T12" fmla="*/ 56116 w 609"/>
              <a:gd name="T13" fmla="*/ 195424 h 601"/>
              <a:gd name="T14" fmla="*/ 56116 w 609"/>
              <a:gd name="T15" fmla="*/ 195424 h 601"/>
              <a:gd name="T16" fmla="*/ 99282 w 609"/>
              <a:gd name="T17" fmla="*/ 195424 h 601"/>
              <a:gd name="T18" fmla="*/ 99282 w 609"/>
              <a:gd name="T19" fmla="*/ 195424 h 601"/>
              <a:gd name="T20" fmla="*/ 129857 w 609"/>
              <a:gd name="T21" fmla="*/ 195424 h 601"/>
              <a:gd name="T22" fmla="*/ 129857 w 609"/>
              <a:gd name="T23" fmla="*/ 157345 h 601"/>
              <a:gd name="T24" fmla="*/ 150002 w 609"/>
              <a:gd name="T25" fmla="*/ 157345 h 601"/>
              <a:gd name="T26" fmla="*/ 150002 w 609"/>
              <a:gd name="T27" fmla="*/ 205482 h 601"/>
              <a:gd name="T28" fmla="*/ 139929 w 609"/>
              <a:gd name="T29" fmla="*/ 215541 h 601"/>
              <a:gd name="T30" fmla="*/ 101800 w 609"/>
              <a:gd name="T31" fmla="*/ 215541 h 601"/>
              <a:gd name="T32" fmla="*/ 101800 w 609"/>
              <a:gd name="T33" fmla="*/ 215541 h 601"/>
              <a:gd name="T34" fmla="*/ 45684 w 609"/>
              <a:gd name="T35" fmla="*/ 215541 h 601"/>
              <a:gd name="T36" fmla="*/ 45684 w 609"/>
              <a:gd name="T37" fmla="*/ 215541 h 601"/>
              <a:gd name="T38" fmla="*/ 10072 w 609"/>
              <a:gd name="T39" fmla="*/ 215541 h 601"/>
              <a:gd name="T40" fmla="*/ 0 w 609"/>
              <a:gd name="T41" fmla="*/ 205482 h 601"/>
              <a:gd name="T42" fmla="*/ 0 w 609"/>
              <a:gd name="T43" fmla="*/ 76158 h 601"/>
              <a:gd name="T44" fmla="*/ 10072 w 609"/>
              <a:gd name="T45" fmla="*/ 65740 h 601"/>
              <a:gd name="T46" fmla="*/ 111872 w 609"/>
              <a:gd name="T47" fmla="*/ 146927 h 601"/>
              <a:gd name="T48" fmla="*/ 111872 w 609"/>
              <a:gd name="T49" fmla="*/ 146927 h 601"/>
              <a:gd name="T50" fmla="*/ 111872 w 609"/>
              <a:gd name="T51" fmla="*/ 146927 h 601"/>
              <a:gd name="T52" fmla="*/ 78778 w 609"/>
              <a:gd name="T53" fmla="*/ 146927 h 601"/>
              <a:gd name="T54" fmla="*/ 68706 w 609"/>
              <a:gd name="T55" fmla="*/ 136868 h 601"/>
              <a:gd name="T56" fmla="*/ 68706 w 609"/>
              <a:gd name="T57" fmla="*/ 10059 h 601"/>
              <a:gd name="T58" fmla="*/ 78778 w 609"/>
              <a:gd name="T59" fmla="*/ 0 h 601"/>
              <a:gd name="T60" fmla="*/ 208635 w 609"/>
              <a:gd name="T61" fmla="*/ 0 h 601"/>
              <a:gd name="T62" fmla="*/ 218707 w 609"/>
              <a:gd name="T63" fmla="*/ 10059 h 601"/>
              <a:gd name="T64" fmla="*/ 218707 w 609"/>
              <a:gd name="T65" fmla="*/ 136868 h 601"/>
              <a:gd name="T66" fmla="*/ 208635 w 609"/>
              <a:gd name="T67" fmla="*/ 146927 h 601"/>
              <a:gd name="T68" fmla="*/ 170505 w 609"/>
              <a:gd name="T69" fmla="*/ 146927 h 601"/>
              <a:gd name="T70" fmla="*/ 170505 w 609"/>
              <a:gd name="T71" fmla="*/ 146927 h 601"/>
              <a:gd name="T72" fmla="*/ 111872 w 609"/>
              <a:gd name="T73" fmla="*/ 146927 h 601"/>
              <a:gd name="T74" fmla="*/ 198203 w 609"/>
              <a:gd name="T75" fmla="*/ 126810 h 601"/>
              <a:gd name="T76" fmla="*/ 198203 w 609"/>
              <a:gd name="T77" fmla="*/ 126810 h 601"/>
              <a:gd name="T78" fmla="*/ 198203 w 609"/>
              <a:gd name="T79" fmla="*/ 20117 h 601"/>
              <a:gd name="T80" fmla="*/ 88850 w 609"/>
              <a:gd name="T81" fmla="*/ 20117 h 601"/>
              <a:gd name="T82" fmla="*/ 88850 w 609"/>
              <a:gd name="T83" fmla="*/ 126810 h 601"/>
              <a:gd name="T84" fmla="*/ 121944 w 609"/>
              <a:gd name="T85" fmla="*/ 126810 h 601"/>
              <a:gd name="T86" fmla="*/ 121944 w 609"/>
              <a:gd name="T87" fmla="*/ 126810 h 601"/>
              <a:gd name="T88" fmla="*/ 167987 w 609"/>
              <a:gd name="T89" fmla="*/ 126810 h 601"/>
              <a:gd name="T90" fmla="*/ 167987 w 609"/>
              <a:gd name="T91" fmla="*/ 126810 h 601"/>
              <a:gd name="T92" fmla="*/ 198203 w 609"/>
              <a:gd name="T93" fmla="*/ 126810 h 6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cubicBezTo>
                  <a:pt x="127" y="600"/>
                  <a:pt x="127" y="600"/>
                  <a:pt x="127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cubicBezTo>
                  <a:pt x="467" y="353"/>
                  <a:pt x="467" y="353"/>
                  <a:pt x="467" y="353"/>
                </a:cubicBezTo>
                <a:lnTo>
                  <a:pt x="551" y="353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Freeform 36"/>
          <p:cNvSpPr>
            <a:spLocks noChangeArrowheads="1"/>
          </p:cNvSpPr>
          <p:nvPr/>
        </p:nvSpPr>
        <p:spPr bwMode="auto">
          <a:xfrm>
            <a:off x="4845536" y="5037099"/>
            <a:ext cx="189598" cy="188214"/>
          </a:xfrm>
          <a:custGeom>
            <a:avLst/>
            <a:gdLst>
              <a:gd name="T0" fmla="*/ 206642 w 602"/>
              <a:gd name="T1" fmla="*/ 146927 h 601"/>
              <a:gd name="T2" fmla="*/ 206642 w 602"/>
              <a:gd name="T3" fmla="*/ 146927 h 601"/>
              <a:gd name="T4" fmla="*/ 160762 w 602"/>
              <a:gd name="T5" fmla="*/ 146927 h 601"/>
              <a:gd name="T6" fmla="*/ 160762 w 602"/>
              <a:gd name="T7" fmla="*/ 126810 h 601"/>
              <a:gd name="T8" fmla="*/ 196527 w 602"/>
              <a:gd name="T9" fmla="*/ 126810 h 601"/>
              <a:gd name="T10" fmla="*/ 196527 w 602"/>
              <a:gd name="T11" fmla="*/ 20117 h 601"/>
              <a:gd name="T12" fmla="*/ 163291 w 602"/>
              <a:gd name="T13" fmla="*/ 20117 h 601"/>
              <a:gd name="T14" fmla="*/ 163291 w 602"/>
              <a:gd name="T15" fmla="*/ 20117 h 601"/>
              <a:gd name="T16" fmla="*/ 119939 w 602"/>
              <a:gd name="T17" fmla="*/ 20117 h 601"/>
              <a:gd name="T18" fmla="*/ 119939 w 602"/>
              <a:gd name="T19" fmla="*/ 20117 h 601"/>
              <a:gd name="T20" fmla="*/ 89232 w 602"/>
              <a:gd name="T21" fmla="*/ 20117 h 601"/>
              <a:gd name="T22" fmla="*/ 89232 w 602"/>
              <a:gd name="T23" fmla="*/ 55681 h 601"/>
              <a:gd name="T24" fmla="*/ 69001 w 602"/>
              <a:gd name="T25" fmla="*/ 55681 h 601"/>
              <a:gd name="T26" fmla="*/ 69001 w 602"/>
              <a:gd name="T27" fmla="*/ 10059 h 601"/>
              <a:gd name="T28" fmla="*/ 79116 w 602"/>
              <a:gd name="T29" fmla="*/ 0 h 601"/>
              <a:gd name="T30" fmla="*/ 114881 w 602"/>
              <a:gd name="T31" fmla="*/ 0 h 601"/>
              <a:gd name="T32" fmla="*/ 114881 w 602"/>
              <a:gd name="T33" fmla="*/ 0 h 601"/>
              <a:gd name="T34" fmla="*/ 173767 w 602"/>
              <a:gd name="T35" fmla="*/ 0 h 601"/>
              <a:gd name="T36" fmla="*/ 173767 w 602"/>
              <a:gd name="T37" fmla="*/ 0 h 601"/>
              <a:gd name="T38" fmla="*/ 206642 w 602"/>
              <a:gd name="T39" fmla="*/ 0 h 601"/>
              <a:gd name="T40" fmla="*/ 217119 w 602"/>
              <a:gd name="T41" fmla="*/ 10059 h 601"/>
              <a:gd name="T42" fmla="*/ 217119 w 602"/>
              <a:gd name="T43" fmla="*/ 136868 h 601"/>
              <a:gd name="T44" fmla="*/ 206642 w 602"/>
              <a:gd name="T45" fmla="*/ 146927 h 601"/>
              <a:gd name="T46" fmla="*/ 104766 w 602"/>
              <a:gd name="T47" fmla="*/ 65740 h 601"/>
              <a:gd name="T48" fmla="*/ 104766 w 602"/>
              <a:gd name="T49" fmla="*/ 65740 h 601"/>
              <a:gd name="T50" fmla="*/ 104766 w 602"/>
              <a:gd name="T51" fmla="*/ 65740 h 601"/>
              <a:gd name="T52" fmla="*/ 140531 w 602"/>
              <a:gd name="T53" fmla="*/ 65740 h 601"/>
              <a:gd name="T54" fmla="*/ 150646 w 602"/>
              <a:gd name="T55" fmla="*/ 76158 h 601"/>
              <a:gd name="T56" fmla="*/ 150646 w 602"/>
              <a:gd name="T57" fmla="*/ 205482 h 601"/>
              <a:gd name="T58" fmla="*/ 140531 w 602"/>
              <a:gd name="T59" fmla="*/ 215541 h 601"/>
              <a:gd name="T60" fmla="*/ 10115 w 602"/>
              <a:gd name="T61" fmla="*/ 215541 h 601"/>
              <a:gd name="T62" fmla="*/ 0 w 602"/>
              <a:gd name="T63" fmla="*/ 205482 h 601"/>
              <a:gd name="T64" fmla="*/ 0 w 602"/>
              <a:gd name="T65" fmla="*/ 76158 h 601"/>
              <a:gd name="T66" fmla="*/ 10115 w 602"/>
              <a:gd name="T67" fmla="*/ 65740 h 601"/>
              <a:gd name="T68" fmla="*/ 48409 w 602"/>
              <a:gd name="T69" fmla="*/ 65740 h 601"/>
              <a:gd name="T70" fmla="*/ 48409 w 602"/>
              <a:gd name="T71" fmla="*/ 65740 h 601"/>
              <a:gd name="T72" fmla="*/ 104766 w 602"/>
              <a:gd name="T73" fmla="*/ 65740 h 601"/>
              <a:gd name="T74" fmla="*/ 20592 w 602"/>
              <a:gd name="T75" fmla="*/ 86216 h 601"/>
              <a:gd name="T76" fmla="*/ 20592 w 602"/>
              <a:gd name="T77" fmla="*/ 86216 h 601"/>
              <a:gd name="T78" fmla="*/ 20592 w 602"/>
              <a:gd name="T79" fmla="*/ 195424 h 601"/>
              <a:gd name="T80" fmla="*/ 130416 w 602"/>
              <a:gd name="T81" fmla="*/ 195424 h 601"/>
              <a:gd name="T82" fmla="*/ 130416 w 602"/>
              <a:gd name="T83" fmla="*/ 86216 h 601"/>
              <a:gd name="T84" fmla="*/ 94290 w 602"/>
              <a:gd name="T85" fmla="*/ 86216 h 601"/>
              <a:gd name="T86" fmla="*/ 94290 w 602"/>
              <a:gd name="T87" fmla="*/ 86216 h 601"/>
              <a:gd name="T88" fmla="*/ 50938 w 602"/>
              <a:gd name="T89" fmla="*/ 86216 h 601"/>
              <a:gd name="T90" fmla="*/ 50938 w 602"/>
              <a:gd name="T91" fmla="*/ 86216 h 601"/>
              <a:gd name="T92" fmla="*/ 20592 w 602"/>
              <a:gd name="T93" fmla="*/ 86216 h 6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141" y="240"/>
                  <a:pt x="141" y="240"/>
                  <a:pt x="141" y="240"/>
                </a:cubicBezTo>
                <a:lnTo>
                  <a:pt x="57" y="240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37"/>
          <p:cNvSpPr>
            <a:spLocks noChangeArrowheads="1"/>
          </p:cNvSpPr>
          <p:nvPr/>
        </p:nvSpPr>
        <p:spPr bwMode="auto">
          <a:xfrm>
            <a:off x="9778001" y="5017064"/>
            <a:ext cx="255836" cy="228284"/>
          </a:xfrm>
          <a:custGeom>
            <a:avLst/>
            <a:gdLst>
              <a:gd name="T0" fmla="*/ 182999 w 574"/>
              <a:gd name="T1" fmla="*/ 109768 h 510"/>
              <a:gd name="T2" fmla="*/ 182999 w 574"/>
              <a:gd name="T3" fmla="*/ 109768 h 510"/>
              <a:gd name="T4" fmla="*/ 114329 w 574"/>
              <a:gd name="T5" fmla="*/ 178734 h 510"/>
              <a:gd name="T6" fmla="*/ 101746 w 574"/>
              <a:gd name="T7" fmla="*/ 178734 h 510"/>
              <a:gd name="T8" fmla="*/ 101746 w 574"/>
              <a:gd name="T9" fmla="*/ 163207 h 510"/>
              <a:gd name="T10" fmla="*/ 167899 w 574"/>
              <a:gd name="T11" fmla="*/ 96769 h 510"/>
              <a:gd name="T12" fmla="*/ 167899 w 574"/>
              <a:gd name="T13" fmla="*/ 96769 h 510"/>
              <a:gd name="T14" fmla="*/ 167899 w 574"/>
              <a:gd name="T15" fmla="*/ 38274 h 510"/>
              <a:gd name="T16" fmla="*/ 111813 w 574"/>
              <a:gd name="T17" fmla="*/ 38274 h 510"/>
              <a:gd name="T18" fmla="*/ 30560 w 574"/>
              <a:gd name="T19" fmla="*/ 117350 h 510"/>
              <a:gd name="T20" fmla="*/ 30560 w 574"/>
              <a:gd name="T21" fmla="*/ 150570 h 510"/>
              <a:gd name="T22" fmla="*/ 66153 w 574"/>
              <a:gd name="T23" fmla="*/ 150570 h 510"/>
              <a:gd name="T24" fmla="*/ 139856 w 574"/>
              <a:gd name="T25" fmla="*/ 76549 h 510"/>
              <a:gd name="T26" fmla="*/ 139856 w 574"/>
              <a:gd name="T27" fmla="*/ 66438 h 510"/>
              <a:gd name="T28" fmla="*/ 129789 w 574"/>
              <a:gd name="T29" fmla="*/ 66438 h 510"/>
              <a:gd name="T30" fmla="*/ 68669 w 574"/>
              <a:gd name="T31" fmla="*/ 129988 h 510"/>
              <a:gd name="T32" fmla="*/ 53569 w 574"/>
              <a:gd name="T33" fmla="*/ 129988 h 510"/>
              <a:gd name="T34" fmla="*/ 53569 w 574"/>
              <a:gd name="T35" fmla="*/ 114823 h 510"/>
              <a:gd name="T36" fmla="*/ 114329 w 574"/>
              <a:gd name="T37" fmla="*/ 53440 h 510"/>
              <a:gd name="T38" fmla="*/ 154956 w 574"/>
              <a:gd name="T39" fmla="*/ 53440 h 510"/>
              <a:gd name="T40" fmla="*/ 154956 w 574"/>
              <a:gd name="T41" fmla="*/ 91714 h 510"/>
              <a:gd name="T42" fmla="*/ 78736 w 574"/>
              <a:gd name="T43" fmla="*/ 165735 h 510"/>
              <a:gd name="T44" fmla="*/ 17976 w 574"/>
              <a:gd name="T45" fmla="*/ 165735 h 510"/>
              <a:gd name="T46" fmla="*/ 17976 w 574"/>
              <a:gd name="T47" fmla="*/ 104713 h 510"/>
              <a:gd name="T48" fmla="*/ 17976 w 574"/>
              <a:gd name="T49" fmla="*/ 104713 h 510"/>
              <a:gd name="T50" fmla="*/ 96713 w 574"/>
              <a:gd name="T51" fmla="*/ 22748 h 510"/>
              <a:gd name="T52" fmla="*/ 96713 w 574"/>
              <a:gd name="T53" fmla="*/ 22748 h 510"/>
              <a:gd name="T54" fmla="*/ 182999 w 574"/>
              <a:gd name="T55" fmla="*/ 22748 h 510"/>
              <a:gd name="T56" fmla="*/ 182999 w 574"/>
              <a:gd name="T57" fmla="*/ 109768 h 5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41"/>
          <p:cNvSpPr>
            <a:spLocks noChangeArrowheads="1"/>
          </p:cNvSpPr>
          <p:nvPr/>
        </p:nvSpPr>
        <p:spPr bwMode="auto">
          <a:xfrm>
            <a:off x="5876646" y="5006803"/>
            <a:ext cx="248806" cy="248806"/>
          </a:xfrm>
          <a:custGeom>
            <a:avLst/>
            <a:gdLst>
              <a:gd name="T0" fmla="*/ 208618 w 608"/>
              <a:gd name="T1" fmla="*/ 218715 h 609"/>
              <a:gd name="T2" fmla="*/ 208618 w 608"/>
              <a:gd name="T3" fmla="*/ 218715 h 609"/>
              <a:gd name="T4" fmla="*/ 10089 w 608"/>
              <a:gd name="T5" fmla="*/ 218715 h 609"/>
              <a:gd name="T6" fmla="*/ 0 w 608"/>
              <a:gd name="T7" fmla="*/ 208643 h 609"/>
              <a:gd name="T8" fmla="*/ 0 w 608"/>
              <a:gd name="T9" fmla="*/ 10432 h 609"/>
              <a:gd name="T10" fmla="*/ 10089 w 608"/>
              <a:gd name="T11" fmla="*/ 0 h 609"/>
              <a:gd name="T12" fmla="*/ 208618 w 608"/>
              <a:gd name="T13" fmla="*/ 0 h 609"/>
              <a:gd name="T14" fmla="*/ 218707 w 608"/>
              <a:gd name="T15" fmla="*/ 10432 h 609"/>
              <a:gd name="T16" fmla="*/ 218707 w 608"/>
              <a:gd name="T17" fmla="*/ 208643 h 609"/>
              <a:gd name="T18" fmla="*/ 208618 w 608"/>
              <a:gd name="T19" fmla="*/ 218715 h 609"/>
              <a:gd name="T20" fmla="*/ 20177 w 608"/>
              <a:gd name="T21" fmla="*/ 20505 h 609"/>
              <a:gd name="T22" fmla="*/ 20177 w 608"/>
              <a:gd name="T23" fmla="*/ 20505 h 609"/>
              <a:gd name="T24" fmla="*/ 20177 w 608"/>
              <a:gd name="T25" fmla="*/ 193534 h 609"/>
              <a:gd name="T26" fmla="*/ 40715 w 608"/>
              <a:gd name="T27" fmla="*/ 170512 h 609"/>
              <a:gd name="T28" fmla="*/ 65936 w 608"/>
              <a:gd name="T29" fmla="*/ 160439 h 609"/>
              <a:gd name="T30" fmla="*/ 88996 w 608"/>
              <a:gd name="T31" fmla="*/ 150007 h 609"/>
              <a:gd name="T32" fmla="*/ 88996 w 608"/>
              <a:gd name="T33" fmla="*/ 132380 h 609"/>
              <a:gd name="T34" fmla="*/ 81430 w 608"/>
              <a:gd name="T35" fmla="*/ 111876 h 609"/>
              <a:gd name="T36" fmla="*/ 73863 w 608"/>
              <a:gd name="T37" fmla="*/ 104321 h 609"/>
              <a:gd name="T38" fmla="*/ 78907 w 608"/>
              <a:gd name="T39" fmla="*/ 89213 h 609"/>
              <a:gd name="T40" fmla="*/ 76385 w 608"/>
              <a:gd name="T41" fmla="*/ 68708 h 609"/>
              <a:gd name="T42" fmla="*/ 109534 w 608"/>
              <a:gd name="T43" fmla="*/ 40649 h 609"/>
              <a:gd name="T44" fmla="*/ 142321 w 608"/>
              <a:gd name="T45" fmla="*/ 68708 h 609"/>
              <a:gd name="T46" fmla="*/ 142321 w 608"/>
              <a:gd name="T47" fmla="*/ 89213 h 609"/>
              <a:gd name="T48" fmla="*/ 145204 w 608"/>
              <a:gd name="T49" fmla="*/ 104321 h 609"/>
              <a:gd name="T50" fmla="*/ 137277 w 608"/>
              <a:gd name="T51" fmla="*/ 111876 h 609"/>
              <a:gd name="T52" fmla="*/ 129711 w 608"/>
              <a:gd name="T53" fmla="*/ 132380 h 609"/>
              <a:gd name="T54" fmla="*/ 129711 w 608"/>
              <a:gd name="T55" fmla="*/ 150007 h 609"/>
              <a:gd name="T56" fmla="*/ 152770 w 608"/>
              <a:gd name="T57" fmla="*/ 160439 h 609"/>
              <a:gd name="T58" fmla="*/ 177992 w 608"/>
              <a:gd name="T59" fmla="*/ 170512 h 609"/>
              <a:gd name="T60" fmla="*/ 198529 w 608"/>
              <a:gd name="T61" fmla="*/ 193534 h 609"/>
              <a:gd name="T62" fmla="*/ 198529 w 608"/>
              <a:gd name="T63" fmla="*/ 20505 h 609"/>
              <a:gd name="T64" fmla="*/ 20177 w 608"/>
              <a:gd name="T65" fmla="*/ 20505 h 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5" name="Freeform 49"/>
          <p:cNvSpPr>
            <a:spLocks noChangeArrowheads="1"/>
          </p:cNvSpPr>
          <p:nvPr/>
        </p:nvSpPr>
        <p:spPr bwMode="auto">
          <a:xfrm>
            <a:off x="8637072" y="5007705"/>
            <a:ext cx="247002" cy="247003"/>
          </a:xfrm>
          <a:custGeom>
            <a:avLst/>
            <a:gdLst>
              <a:gd name="T0" fmla="*/ 217118 w 602"/>
              <a:gd name="T1" fmla="*/ 109828 h 602"/>
              <a:gd name="T2" fmla="*/ 217118 w 602"/>
              <a:gd name="T3" fmla="*/ 109828 h 602"/>
              <a:gd name="T4" fmla="*/ 217118 w 602"/>
              <a:gd name="T5" fmla="*/ 207011 h 602"/>
              <a:gd name="T6" fmla="*/ 207002 w 602"/>
              <a:gd name="T7" fmla="*/ 217127 h 602"/>
              <a:gd name="T8" fmla="*/ 107294 w 602"/>
              <a:gd name="T9" fmla="*/ 217127 h 602"/>
              <a:gd name="T10" fmla="*/ 107294 w 602"/>
              <a:gd name="T11" fmla="*/ 217127 h 602"/>
              <a:gd name="T12" fmla="*/ 0 w 602"/>
              <a:gd name="T13" fmla="*/ 109828 h 602"/>
              <a:gd name="T14" fmla="*/ 107294 w 602"/>
              <a:gd name="T15" fmla="*/ 0 h 602"/>
              <a:gd name="T16" fmla="*/ 217118 w 602"/>
              <a:gd name="T17" fmla="*/ 109828 h 602"/>
              <a:gd name="T18" fmla="*/ 107294 w 602"/>
              <a:gd name="T19" fmla="*/ 20593 h 602"/>
              <a:gd name="T20" fmla="*/ 107294 w 602"/>
              <a:gd name="T21" fmla="*/ 20593 h 602"/>
              <a:gd name="T22" fmla="*/ 20592 w 602"/>
              <a:gd name="T23" fmla="*/ 109828 h 602"/>
              <a:gd name="T24" fmla="*/ 107294 w 602"/>
              <a:gd name="T25" fmla="*/ 196534 h 602"/>
              <a:gd name="T26" fmla="*/ 107294 w 602"/>
              <a:gd name="T27" fmla="*/ 196534 h 602"/>
              <a:gd name="T28" fmla="*/ 107294 w 602"/>
              <a:gd name="T29" fmla="*/ 196534 h 602"/>
              <a:gd name="T30" fmla="*/ 196526 w 602"/>
              <a:gd name="T31" fmla="*/ 109828 h 602"/>
              <a:gd name="T32" fmla="*/ 196526 w 602"/>
              <a:gd name="T33" fmla="*/ 109828 h 602"/>
              <a:gd name="T34" fmla="*/ 196526 w 602"/>
              <a:gd name="T35" fmla="*/ 109828 h 602"/>
              <a:gd name="T36" fmla="*/ 107294 w 602"/>
              <a:gd name="T37" fmla="*/ 20593 h 602"/>
              <a:gd name="T38" fmla="*/ 153175 w 602"/>
              <a:gd name="T39" fmla="*/ 120305 h 602"/>
              <a:gd name="T40" fmla="*/ 153175 w 602"/>
              <a:gd name="T41" fmla="*/ 120305 h 602"/>
              <a:gd name="T42" fmla="*/ 145588 w 602"/>
              <a:gd name="T43" fmla="*/ 120305 h 602"/>
              <a:gd name="T44" fmla="*/ 145588 w 602"/>
              <a:gd name="T45" fmla="*/ 120305 h 602"/>
              <a:gd name="T46" fmla="*/ 81645 w 602"/>
              <a:gd name="T47" fmla="*/ 120305 h 602"/>
              <a:gd name="T48" fmla="*/ 81645 w 602"/>
              <a:gd name="T49" fmla="*/ 120305 h 602"/>
              <a:gd name="T50" fmla="*/ 63943 w 602"/>
              <a:gd name="T51" fmla="*/ 120305 h 602"/>
              <a:gd name="T52" fmla="*/ 53467 w 602"/>
              <a:gd name="T53" fmla="*/ 109828 h 602"/>
              <a:gd name="T54" fmla="*/ 63943 w 602"/>
              <a:gd name="T55" fmla="*/ 99712 h 602"/>
              <a:gd name="T56" fmla="*/ 97179 w 602"/>
              <a:gd name="T57" fmla="*/ 99712 h 602"/>
              <a:gd name="T58" fmla="*/ 97179 w 602"/>
              <a:gd name="T59" fmla="*/ 99712 h 602"/>
              <a:gd name="T60" fmla="*/ 117410 w 602"/>
              <a:gd name="T61" fmla="*/ 99712 h 602"/>
              <a:gd name="T62" fmla="*/ 117410 w 602"/>
              <a:gd name="T63" fmla="*/ 99712 h 602"/>
              <a:gd name="T64" fmla="*/ 153175 w 602"/>
              <a:gd name="T65" fmla="*/ 99712 h 602"/>
              <a:gd name="T66" fmla="*/ 163290 w 602"/>
              <a:gd name="T67" fmla="*/ 109828 h 602"/>
              <a:gd name="T68" fmla="*/ 153175 w 602"/>
              <a:gd name="T69" fmla="*/ 120305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cubicBezTo>
                  <a:pt x="226" y="333"/>
                  <a:pt x="226" y="333"/>
                  <a:pt x="226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6" name="Freeform 50"/>
          <p:cNvSpPr>
            <a:spLocks noChangeArrowheads="1"/>
          </p:cNvSpPr>
          <p:nvPr/>
        </p:nvSpPr>
        <p:spPr bwMode="auto">
          <a:xfrm>
            <a:off x="8050816" y="5007705"/>
            <a:ext cx="248806" cy="247003"/>
          </a:xfrm>
          <a:custGeom>
            <a:avLst/>
            <a:gdLst>
              <a:gd name="T0" fmla="*/ 218707 w 609"/>
              <a:gd name="T1" fmla="*/ 109828 h 602"/>
              <a:gd name="T2" fmla="*/ 218707 w 609"/>
              <a:gd name="T3" fmla="*/ 109828 h 602"/>
              <a:gd name="T4" fmla="*/ 218707 w 609"/>
              <a:gd name="T5" fmla="*/ 207011 h 602"/>
              <a:gd name="T6" fmla="*/ 208276 w 609"/>
              <a:gd name="T7" fmla="*/ 217127 h 602"/>
              <a:gd name="T8" fmla="*/ 109354 w 609"/>
              <a:gd name="T9" fmla="*/ 217127 h 602"/>
              <a:gd name="T10" fmla="*/ 109354 w 609"/>
              <a:gd name="T11" fmla="*/ 217127 h 602"/>
              <a:gd name="T12" fmla="*/ 0 w 609"/>
              <a:gd name="T13" fmla="*/ 109828 h 602"/>
              <a:gd name="T14" fmla="*/ 109354 w 609"/>
              <a:gd name="T15" fmla="*/ 0 h 602"/>
              <a:gd name="T16" fmla="*/ 218707 w 609"/>
              <a:gd name="T17" fmla="*/ 109828 h 602"/>
              <a:gd name="T18" fmla="*/ 109354 w 609"/>
              <a:gd name="T19" fmla="*/ 20593 h 602"/>
              <a:gd name="T20" fmla="*/ 109354 w 609"/>
              <a:gd name="T21" fmla="*/ 20593 h 602"/>
              <a:gd name="T22" fmla="*/ 20144 w 609"/>
              <a:gd name="T23" fmla="*/ 109828 h 602"/>
              <a:gd name="T24" fmla="*/ 109354 w 609"/>
              <a:gd name="T25" fmla="*/ 196534 h 602"/>
              <a:gd name="T26" fmla="*/ 109354 w 609"/>
              <a:gd name="T27" fmla="*/ 196534 h 602"/>
              <a:gd name="T28" fmla="*/ 109354 w 609"/>
              <a:gd name="T29" fmla="*/ 196534 h 602"/>
              <a:gd name="T30" fmla="*/ 198203 w 609"/>
              <a:gd name="T31" fmla="*/ 109828 h 602"/>
              <a:gd name="T32" fmla="*/ 198203 w 609"/>
              <a:gd name="T33" fmla="*/ 109828 h 602"/>
              <a:gd name="T34" fmla="*/ 198203 w 609"/>
              <a:gd name="T35" fmla="*/ 109828 h 602"/>
              <a:gd name="T36" fmla="*/ 109354 w 609"/>
              <a:gd name="T37" fmla="*/ 20593 h 602"/>
              <a:gd name="T38" fmla="*/ 152520 w 609"/>
              <a:gd name="T39" fmla="*/ 120305 h 602"/>
              <a:gd name="T40" fmla="*/ 152520 w 609"/>
              <a:gd name="T41" fmla="*/ 120305 h 602"/>
              <a:gd name="T42" fmla="*/ 119426 w 609"/>
              <a:gd name="T43" fmla="*/ 120305 h 602"/>
              <a:gd name="T44" fmla="*/ 119426 w 609"/>
              <a:gd name="T45" fmla="*/ 153181 h 602"/>
              <a:gd name="T46" fmla="*/ 109354 w 609"/>
              <a:gd name="T47" fmla="*/ 163658 h 602"/>
              <a:gd name="T48" fmla="*/ 99282 w 609"/>
              <a:gd name="T49" fmla="*/ 153181 h 602"/>
              <a:gd name="T50" fmla="*/ 99282 w 609"/>
              <a:gd name="T51" fmla="*/ 120305 h 602"/>
              <a:gd name="T52" fmla="*/ 66188 w 609"/>
              <a:gd name="T53" fmla="*/ 120305 h 602"/>
              <a:gd name="T54" fmla="*/ 55756 w 609"/>
              <a:gd name="T55" fmla="*/ 109828 h 602"/>
              <a:gd name="T56" fmla="*/ 66188 w 609"/>
              <a:gd name="T57" fmla="*/ 99712 h 602"/>
              <a:gd name="T58" fmla="*/ 99282 w 609"/>
              <a:gd name="T59" fmla="*/ 99712 h 602"/>
              <a:gd name="T60" fmla="*/ 99282 w 609"/>
              <a:gd name="T61" fmla="*/ 63946 h 602"/>
              <a:gd name="T62" fmla="*/ 109354 w 609"/>
              <a:gd name="T63" fmla="*/ 53830 h 602"/>
              <a:gd name="T64" fmla="*/ 119426 w 609"/>
              <a:gd name="T65" fmla="*/ 63946 h 602"/>
              <a:gd name="T66" fmla="*/ 119426 w 609"/>
              <a:gd name="T67" fmla="*/ 99712 h 602"/>
              <a:gd name="T68" fmla="*/ 152520 w 609"/>
              <a:gd name="T69" fmla="*/ 99712 h 602"/>
              <a:gd name="T70" fmla="*/ 162592 w 609"/>
              <a:gd name="T71" fmla="*/ 109828 h 602"/>
              <a:gd name="T72" fmla="*/ 152520 w 609"/>
              <a:gd name="T73" fmla="*/ 120305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cubicBezTo>
                  <a:pt x="438" y="544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7" name="Freeform 51"/>
          <p:cNvSpPr>
            <a:spLocks noChangeArrowheads="1"/>
          </p:cNvSpPr>
          <p:nvPr/>
        </p:nvSpPr>
        <p:spPr bwMode="auto">
          <a:xfrm>
            <a:off x="7500452" y="5034749"/>
            <a:ext cx="247003" cy="192915"/>
          </a:xfrm>
          <a:custGeom>
            <a:avLst/>
            <a:gdLst>
              <a:gd name="T0" fmla="*/ 206642 w 602"/>
              <a:gd name="T1" fmla="*/ 96399 h 474"/>
              <a:gd name="T2" fmla="*/ 206642 w 602"/>
              <a:gd name="T3" fmla="*/ 96399 h 474"/>
              <a:gd name="T4" fmla="*/ 145589 w 602"/>
              <a:gd name="T5" fmla="*/ 96399 h 474"/>
              <a:gd name="T6" fmla="*/ 135112 w 602"/>
              <a:gd name="T7" fmla="*/ 86007 h 474"/>
              <a:gd name="T8" fmla="*/ 145589 w 602"/>
              <a:gd name="T9" fmla="*/ 75972 h 474"/>
              <a:gd name="T10" fmla="*/ 206642 w 602"/>
              <a:gd name="T11" fmla="*/ 75972 h 474"/>
              <a:gd name="T12" fmla="*/ 217119 w 602"/>
              <a:gd name="T13" fmla="*/ 86007 h 474"/>
              <a:gd name="T14" fmla="*/ 206642 w 602"/>
              <a:gd name="T15" fmla="*/ 96399 h 474"/>
              <a:gd name="T16" fmla="*/ 135112 w 602"/>
              <a:gd name="T17" fmla="*/ 159471 h 474"/>
              <a:gd name="T18" fmla="*/ 135112 w 602"/>
              <a:gd name="T19" fmla="*/ 159471 h 474"/>
              <a:gd name="T20" fmla="*/ 124997 w 602"/>
              <a:gd name="T21" fmla="*/ 169505 h 474"/>
              <a:gd name="T22" fmla="*/ 117410 w 602"/>
              <a:gd name="T23" fmla="*/ 161979 h 474"/>
              <a:gd name="T24" fmla="*/ 117410 w 602"/>
              <a:gd name="T25" fmla="*/ 161979 h 474"/>
              <a:gd name="T26" fmla="*/ 102237 w 602"/>
              <a:gd name="T27" fmla="*/ 129010 h 474"/>
              <a:gd name="T28" fmla="*/ 33236 w 602"/>
              <a:gd name="T29" fmla="*/ 129010 h 474"/>
              <a:gd name="T30" fmla="*/ 20231 w 602"/>
              <a:gd name="T31" fmla="*/ 161979 h 474"/>
              <a:gd name="T32" fmla="*/ 20231 w 602"/>
              <a:gd name="T33" fmla="*/ 161979 h 474"/>
              <a:gd name="T34" fmla="*/ 10115 w 602"/>
              <a:gd name="T35" fmla="*/ 169505 h 474"/>
              <a:gd name="T36" fmla="*/ 0 w 602"/>
              <a:gd name="T37" fmla="*/ 159471 h 474"/>
              <a:gd name="T38" fmla="*/ 0 w 602"/>
              <a:gd name="T39" fmla="*/ 156962 h 474"/>
              <a:gd name="T40" fmla="*/ 0 w 602"/>
              <a:gd name="T41" fmla="*/ 156962 h 474"/>
              <a:gd name="T42" fmla="*/ 58525 w 602"/>
              <a:gd name="T43" fmla="*/ 7526 h 474"/>
              <a:gd name="T44" fmla="*/ 58525 w 602"/>
              <a:gd name="T45" fmla="*/ 7526 h 474"/>
              <a:gd name="T46" fmla="*/ 69001 w 602"/>
              <a:gd name="T47" fmla="*/ 0 h 474"/>
              <a:gd name="T48" fmla="*/ 76588 w 602"/>
              <a:gd name="T49" fmla="*/ 7526 h 474"/>
              <a:gd name="T50" fmla="*/ 76588 w 602"/>
              <a:gd name="T51" fmla="*/ 7526 h 474"/>
              <a:gd name="T52" fmla="*/ 135112 w 602"/>
              <a:gd name="T53" fmla="*/ 156962 h 474"/>
              <a:gd name="T54" fmla="*/ 135112 w 602"/>
              <a:gd name="T55" fmla="*/ 156962 h 474"/>
              <a:gd name="T56" fmla="*/ 135112 w 602"/>
              <a:gd name="T57" fmla="*/ 159471 h 474"/>
              <a:gd name="T58" fmla="*/ 69001 w 602"/>
              <a:gd name="T59" fmla="*/ 37986 h 474"/>
              <a:gd name="T60" fmla="*/ 69001 w 602"/>
              <a:gd name="T61" fmla="*/ 37986 h 474"/>
              <a:gd name="T62" fmla="*/ 40823 w 602"/>
              <a:gd name="T63" fmla="*/ 108942 h 474"/>
              <a:gd name="T64" fmla="*/ 94290 w 602"/>
              <a:gd name="T65" fmla="*/ 108942 h 474"/>
              <a:gd name="T66" fmla="*/ 69001 w 602"/>
              <a:gd name="T67" fmla="*/ 37986 h 4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cubicBezTo>
                  <a:pt x="162" y="21"/>
                  <a:pt x="162" y="21"/>
                  <a:pt x="162" y="21"/>
                </a:cubicBez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cubicBezTo>
                  <a:pt x="374" y="438"/>
                  <a:pt x="374" y="438"/>
                  <a:pt x="374" y="438"/>
                </a:cubicBez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8" name="Freeform 52"/>
          <p:cNvSpPr>
            <a:spLocks noChangeArrowheads="1"/>
          </p:cNvSpPr>
          <p:nvPr/>
        </p:nvSpPr>
        <p:spPr bwMode="auto">
          <a:xfrm>
            <a:off x="6941379" y="5034749"/>
            <a:ext cx="245199" cy="192915"/>
          </a:xfrm>
          <a:custGeom>
            <a:avLst/>
            <a:gdLst>
              <a:gd name="T0" fmla="*/ 205475 w 601"/>
              <a:gd name="T1" fmla="*/ 96399 h 474"/>
              <a:gd name="T2" fmla="*/ 205475 w 601"/>
              <a:gd name="T3" fmla="*/ 96399 h 474"/>
              <a:gd name="T4" fmla="*/ 185358 w 601"/>
              <a:gd name="T5" fmla="*/ 96399 h 474"/>
              <a:gd name="T6" fmla="*/ 185358 w 601"/>
              <a:gd name="T7" fmla="*/ 116467 h 474"/>
              <a:gd name="T8" fmla="*/ 174941 w 601"/>
              <a:gd name="T9" fmla="*/ 126501 h 474"/>
              <a:gd name="T10" fmla="*/ 164883 w 601"/>
              <a:gd name="T11" fmla="*/ 116467 h 474"/>
              <a:gd name="T12" fmla="*/ 164883 w 601"/>
              <a:gd name="T13" fmla="*/ 96399 h 474"/>
              <a:gd name="T14" fmla="*/ 144766 w 601"/>
              <a:gd name="T15" fmla="*/ 96399 h 474"/>
              <a:gd name="T16" fmla="*/ 134349 w 601"/>
              <a:gd name="T17" fmla="*/ 86007 h 474"/>
              <a:gd name="T18" fmla="*/ 144766 w 601"/>
              <a:gd name="T19" fmla="*/ 75972 h 474"/>
              <a:gd name="T20" fmla="*/ 164883 w 601"/>
              <a:gd name="T21" fmla="*/ 75972 h 474"/>
              <a:gd name="T22" fmla="*/ 164883 w 601"/>
              <a:gd name="T23" fmla="*/ 55546 h 474"/>
              <a:gd name="T24" fmla="*/ 174941 w 601"/>
              <a:gd name="T25" fmla="*/ 45512 h 474"/>
              <a:gd name="T26" fmla="*/ 185358 w 601"/>
              <a:gd name="T27" fmla="*/ 55546 h 474"/>
              <a:gd name="T28" fmla="*/ 185358 w 601"/>
              <a:gd name="T29" fmla="*/ 75972 h 474"/>
              <a:gd name="T30" fmla="*/ 205475 w 601"/>
              <a:gd name="T31" fmla="*/ 75972 h 474"/>
              <a:gd name="T32" fmla="*/ 215533 w 601"/>
              <a:gd name="T33" fmla="*/ 86007 h 474"/>
              <a:gd name="T34" fmla="*/ 205475 w 601"/>
              <a:gd name="T35" fmla="*/ 96399 h 474"/>
              <a:gd name="T36" fmla="*/ 134349 w 601"/>
              <a:gd name="T37" fmla="*/ 159471 h 474"/>
              <a:gd name="T38" fmla="*/ 134349 w 601"/>
              <a:gd name="T39" fmla="*/ 159471 h 474"/>
              <a:gd name="T40" fmla="*/ 124291 w 601"/>
              <a:gd name="T41" fmla="*/ 169505 h 474"/>
              <a:gd name="T42" fmla="*/ 114232 w 601"/>
              <a:gd name="T43" fmla="*/ 161979 h 474"/>
              <a:gd name="T44" fmla="*/ 114232 w 601"/>
              <a:gd name="T45" fmla="*/ 161979 h 474"/>
              <a:gd name="T46" fmla="*/ 101660 w 601"/>
              <a:gd name="T47" fmla="*/ 129010 h 474"/>
              <a:gd name="T48" fmla="*/ 33048 w 601"/>
              <a:gd name="T49" fmla="*/ 129010 h 474"/>
              <a:gd name="T50" fmla="*/ 17602 w 601"/>
              <a:gd name="T51" fmla="*/ 161979 h 474"/>
              <a:gd name="T52" fmla="*/ 17602 w 601"/>
              <a:gd name="T53" fmla="*/ 161979 h 474"/>
              <a:gd name="T54" fmla="*/ 10058 w 601"/>
              <a:gd name="T55" fmla="*/ 169505 h 474"/>
              <a:gd name="T56" fmla="*/ 0 w 601"/>
              <a:gd name="T57" fmla="*/ 159471 h 474"/>
              <a:gd name="T58" fmla="*/ 0 w 601"/>
              <a:gd name="T59" fmla="*/ 156962 h 474"/>
              <a:gd name="T60" fmla="*/ 0 w 601"/>
              <a:gd name="T61" fmla="*/ 156962 h 474"/>
              <a:gd name="T62" fmla="*/ 58194 w 601"/>
              <a:gd name="T63" fmla="*/ 7526 h 474"/>
              <a:gd name="T64" fmla="*/ 58194 w 601"/>
              <a:gd name="T65" fmla="*/ 7526 h 474"/>
              <a:gd name="T66" fmla="*/ 65737 w 601"/>
              <a:gd name="T67" fmla="*/ 0 h 474"/>
              <a:gd name="T68" fmla="*/ 76155 w 601"/>
              <a:gd name="T69" fmla="*/ 7526 h 474"/>
              <a:gd name="T70" fmla="*/ 76155 w 601"/>
              <a:gd name="T71" fmla="*/ 7526 h 474"/>
              <a:gd name="T72" fmla="*/ 134349 w 601"/>
              <a:gd name="T73" fmla="*/ 156962 h 474"/>
              <a:gd name="T74" fmla="*/ 134349 w 601"/>
              <a:gd name="T75" fmla="*/ 156962 h 474"/>
              <a:gd name="T76" fmla="*/ 134349 w 601"/>
              <a:gd name="T77" fmla="*/ 159471 h 474"/>
              <a:gd name="T78" fmla="*/ 65737 w 601"/>
              <a:gd name="T79" fmla="*/ 37986 h 474"/>
              <a:gd name="T80" fmla="*/ 65737 w 601"/>
              <a:gd name="T81" fmla="*/ 37986 h 474"/>
              <a:gd name="T82" fmla="*/ 40592 w 601"/>
              <a:gd name="T83" fmla="*/ 108942 h 474"/>
              <a:gd name="T84" fmla="*/ 93757 w 601"/>
              <a:gd name="T85" fmla="*/ 108942 h 474"/>
              <a:gd name="T86" fmla="*/ 65737 w 601"/>
              <a:gd name="T87" fmla="*/ 37986 h 4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cubicBezTo>
                  <a:pt x="162" y="21"/>
                  <a:pt x="162" y="21"/>
                  <a:pt x="162" y="21"/>
                </a:cubicBez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cubicBezTo>
                  <a:pt x="374" y="438"/>
                  <a:pt x="374" y="438"/>
                  <a:pt x="374" y="438"/>
                </a:cubicBez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9" name="Freeform 53"/>
          <p:cNvSpPr>
            <a:spLocks noChangeArrowheads="1"/>
          </p:cNvSpPr>
          <p:nvPr/>
        </p:nvSpPr>
        <p:spPr bwMode="auto">
          <a:xfrm>
            <a:off x="6444773" y="5007705"/>
            <a:ext cx="138826" cy="247003"/>
          </a:xfrm>
          <a:custGeom>
            <a:avLst/>
            <a:gdLst>
              <a:gd name="T0" fmla="*/ 119357 w 340"/>
              <a:gd name="T1" fmla="*/ 69004 h 602"/>
              <a:gd name="T2" fmla="*/ 119357 w 340"/>
              <a:gd name="T3" fmla="*/ 69004 h 602"/>
              <a:gd name="T4" fmla="*/ 119357 w 340"/>
              <a:gd name="T5" fmla="*/ 69004 h 602"/>
              <a:gd name="T6" fmla="*/ 78732 w 340"/>
              <a:gd name="T7" fmla="*/ 109828 h 602"/>
              <a:gd name="T8" fmla="*/ 119357 w 340"/>
              <a:gd name="T9" fmla="*/ 150652 h 602"/>
              <a:gd name="T10" fmla="*/ 119357 w 340"/>
              <a:gd name="T11" fmla="*/ 150652 h 602"/>
              <a:gd name="T12" fmla="*/ 121873 w 340"/>
              <a:gd name="T13" fmla="*/ 155710 h 602"/>
              <a:gd name="T14" fmla="*/ 119357 w 340"/>
              <a:gd name="T15" fmla="*/ 163658 h 602"/>
              <a:gd name="T16" fmla="*/ 119357 w 340"/>
              <a:gd name="T17" fmla="*/ 163658 h 602"/>
              <a:gd name="T18" fmla="*/ 68666 w 340"/>
              <a:gd name="T19" fmla="*/ 214598 h 602"/>
              <a:gd name="T20" fmla="*/ 68666 w 340"/>
              <a:gd name="T21" fmla="*/ 214598 h 602"/>
              <a:gd name="T22" fmla="*/ 61117 w 340"/>
              <a:gd name="T23" fmla="*/ 217127 h 602"/>
              <a:gd name="T24" fmla="*/ 50691 w 340"/>
              <a:gd name="T25" fmla="*/ 207011 h 602"/>
              <a:gd name="T26" fmla="*/ 50691 w 340"/>
              <a:gd name="T27" fmla="*/ 138007 h 602"/>
              <a:gd name="T28" fmla="*/ 17616 w 340"/>
              <a:gd name="T29" fmla="*/ 171245 h 602"/>
              <a:gd name="T30" fmla="*/ 17616 w 340"/>
              <a:gd name="T31" fmla="*/ 171245 h 602"/>
              <a:gd name="T32" fmla="*/ 10066 w 340"/>
              <a:gd name="T33" fmla="*/ 173774 h 602"/>
              <a:gd name="T34" fmla="*/ 0 w 340"/>
              <a:gd name="T35" fmla="*/ 163658 h 602"/>
              <a:gd name="T36" fmla="*/ 2517 w 340"/>
              <a:gd name="T37" fmla="*/ 155710 h 602"/>
              <a:gd name="T38" fmla="*/ 2517 w 340"/>
              <a:gd name="T39" fmla="*/ 155710 h 602"/>
              <a:gd name="T40" fmla="*/ 50691 w 340"/>
              <a:gd name="T41" fmla="*/ 109828 h 602"/>
              <a:gd name="T42" fmla="*/ 2517 w 340"/>
              <a:gd name="T43" fmla="*/ 61417 h 602"/>
              <a:gd name="T44" fmla="*/ 2517 w 340"/>
              <a:gd name="T45" fmla="*/ 61417 h 602"/>
              <a:gd name="T46" fmla="*/ 0 w 340"/>
              <a:gd name="T47" fmla="*/ 53830 h 602"/>
              <a:gd name="T48" fmla="*/ 10066 w 340"/>
              <a:gd name="T49" fmla="*/ 43353 h 602"/>
              <a:gd name="T50" fmla="*/ 17616 w 340"/>
              <a:gd name="T51" fmla="*/ 48772 h 602"/>
              <a:gd name="T52" fmla="*/ 17616 w 340"/>
              <a:gd name="T53" fmla="*/ 48772 h 602"/>
              <a:gd name="T54" fmla="*/ 50691 w 340"/>
              <a:gd name="T55" fmla="*/ 81648 h 602"/>
              <a:gd name="T56" fmla="*/ 50691 w 340"/>
              <a:gd name="T57" fmla="*/ 10477 h 602"/>
              <a:gd name="T58" fmla="*/ 61117 w 340"/>
              <a:gd name="T59" fmla="*/ 0 h 602"/>
              <a:gd name="T60" fmla="*/ 68666 w 340"/>
              <a:gd name="T61" fmla="*/ 2529 h 602"/>
              <a:gd name="T62" fmla="*/ 68666 w 340"/>
              <a:gd name="T63" fmla="*/ 2529 h 602"/>
              <a:gd name="T64" fmla="*/ 119357 w 340"/>
              <a:gd name="T65" fmla="*/ 53830 h 602"/>
              <a:gd name="T66" fmla="*/ 119357 w 340"/>
              <a:gd name="T67" fmla="*/ 53830 h 602"/>
              <a:gd name="T68" fmla="*/ 121873 w 340"/>
              <a:gd name="T69" fmla="*/ 61417 h 602"/>
              <a:gd name="T70" fmla="*/ 119357 w 340"/>
              <a:gd name="T71" fmla="*/ 69004 h 602"/>
              <a:gd name="T72" fmla="*/ 71183 w 340"/>
              <a:gd name="T73" fmla="*/ 183889 h 602"/>
              <a:gd name="T74" fmla="*/ 71183 w 340"/>
              <a:gd name="T75" fmla="*/ 183889 h 602"/>
              <a:gd name="T76" fmla="*/ 96708 w 340"/>
              <a:gd name="T77" fmla="*/ 155710 h 602"/>
              <a:gd name="T78" fmla="*/ 71183 w 340"/>
              <a:gd name="T79" fmla="*/ 130421 h 602"/>
              <a:gd name="T80" fmla="*/ 71183 w 340"/>
              <a:gd name="T81" fmla="*/ 183889 h 602"/>
              <a:gd name="T82" fmla="*/ 71183 w 340"/>
              <a:gd name="T83" fmla="*/ 35766 h 602"/>
              <a:gd name="T84" fmla="*/ 71183 w 340"/>
              <a:gd name="T85" fmla="*/ 35766 h 602"/>
              <a:gd name="T86" fmla="*/ 71183 w 340"/>
              <a:gd name="T87" fmla="*/ 87067 h 602"/>
              <a:gd name="T88" fmla="*/ 96708 w 340"/>
              <a:gd name="T89" fmla="*/ 61417 h 602"/>
              <a:gd name="T90" fmla="*/ 71183 w 340"/>
              <a:gd name="T91" fmla="*/ 35766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cubicBezTo>
                  <a:pt x="191" y="594"/>
                  <a:pt x="191" y="594"/>
                  <a:pt x="191" y="594"/>
                </a:cubicBez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cubicBezTo>
                  <a:pt x="332" y="149"/>
                  <a:pt x="332" y="149"/>
                  <a:pt x="332" y="149"/>
                </a:cubicBez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0" name="Freeform 61"/>
          <p:cNvSpPr>
            <a:spLocks noChangeArrowheads="1"/>
          </p:cNvSpPr>
          <p:nvPr/>
        </p:nvSpPr>
        <p:spPr bwMode="auto">
          <a:xfrm>
            <a:off x="9221207" y="4996401"/>
            <a:ext cx="269611" cy="269611"/>
          </a:xfrm>
          <a:custGeom>
            <a:avLst/>
            <a:gdLst>
              <a:gd name="T0" fmla="*/ 178824 w 602"/>
              <a:gd name="T1" fmla="*/ 217126 h 602"/>
              <a:gd name="T2" fmla="*/ 178824 w 602"/>
              <a:gd name="T3" fmla="*/ 217126 h 602"/>
              <a:gd name="T4" fmla="*/ 0 w 602"/>
              <a:gd name="T5" fmla="*/ 35766 h 602"/>
              <a:gd name="T6" fmla="*/ 0 w 602"/>
              <a:gd name="T7" fmla="*/ 0 h 602"/>
              <a:gd name="T8" fmla="*/ 217118 w 602"/>
              <a:gd name="T9" fmla="*/ 217126 h 602"/>
              <a:gd name="T10" fmla="*/ 178824 w 602"/>
              <a:gd name="T11" fmla="*/ 217126 h 602"/>
              <a:gd name="T12" fmla="*/ 138002 w 602"/>
              <a:gd name="T13" fmla="*/ 217126 h 602"/>
              <a:gd name="T14" fmla="*/ 138002 w 602"/>
              <a:gd name="T15" fmla="*/ 217126 h 602"/>
              <a:gd name="T16" fmla="*/ 102237 w 602"/>
              <a:gd name="T17" fmla="*/ 217126 h 602"/>
              <a:gd name="T18" fmla="*/ 0 w 602"/>
              <a:gd name="T19" fmla="*/ 114885 h 602"/>
              <a:gd name="T20" fmla="*/ 0 w 602"/>
              <a:gd name="T21" fmla="*/ 76590 h 602"/>
              <a:gd name="T22" fmla="*/ 138002 w 602"/>
              <a:gd name="T23" fmla="*/ 217126 h 602"/>
              <a:gd name="T24" fmla="*/ 25650 w 602"/>
              <a:gd name="T25" fmla="*/ 163657 h 602"/>
              <a:gd name="T26" fmla="*/ 25650 w 602"/>
              <a:gd name="T27" fmla="*/ 163657 h 602"/>
              <a:gd name="T28" fmla="*/ 53467 w 602"/>
              <a:gd name="T29" fmla="*/ 188946 h 602"/>
              <a:gd name="T30" fmla="*/ 25650 w 602"/>
              <a:gd name="T31" fmla="*/ 217126 h 602"/>
              <a:gd name="T32" fmla="*/ 0 w 602"/>
              <a:gd name="T33" fmla="*/ 188946 h 602"/>
              <a:gd name="T34" fmla="*/ 25650 w 602"/>
              <a:gd name="T35" fmla="*/ 16365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1" name="Freeform 63"/>
          <p:cNvSpPr>
            <a:spLocks noChangeArrowheads="1"/>
          </p:cNvSpPr>
          <p:nvPr/>
        </p:nvSpPr>
        <p:spPr bwMode="auto">
          <a:xfrm>
            <a:off x="9771113" y="4433124"/>
            <a:ext cx="269612" cy="218445"/>
          </a:xfrm>
          <a:custGeom>
            <a:avLst/>
            <a:gdLst>
              <a:gd name="T0" fmla="*/ 206642 w 602"/>
              <a:gd name="T1" fmla="*/ 175852 h 488"/>
              <a:gd name="T2" fmla="*/ 206642 w 602"/>
              <a:gd name="T3" fmla="*/ 175852 h 488"/>
              <a:gd name="T4" fmla="*/ 10115 w 602"/>
              <a:gd name="T5" fmla="*/ 175852 h 488"/>
              <a:gd name="T6" fmla="*/ 0 w 602"/>
              <a:gd name="T7" fmla="*/ 165741 h 488"/>
              <a:gd name="T8" fmla="*/ 0 w 602"/>
              <a:gd name="T9" fmla="*/ 10111 h 488"/>
              <a:gd name="T10" fmla="*/ 10115 w 602"/>
              <a:gd name="T11" fmla="*/ 0 h 488"/>
              <a:gd name="T12" fmla="*/ 206642 w 602"/>
              <a:gd name="T13" fmla="*/ 0 h 488"/>
              <a:gd name="T14" fmla="*/ 217119 w 602"/>
              <a:gd name="T15" fmla="*/ 10111 h 488"/>
              <a:gd name="T16" fmla="*/ 217119 w 602"/>
              <a:gd name="T17" fmla="*/ 165741 h 488"/>
              <a:gd name="T18" fmla="*/ 206642 w 602"/>
              <a:gd name="T19" fmla="*/ 175852 h 488"/>
              <a:gd name="T20" fmla="*/ 71530 w 602"/>
              <a:gd name="T21" fmla="*/ 20221 h 488"/>
              <a:gd name="T22" fmla="*/ 71530 w 602"/>
              <a:gd name="T23" fmla="*/ 20221 h 488"/>
              <a:gd name="T24" fmla="*/ 20231 w 602"/>
              <a:gd name="T25" fmla="*/ 20221 h 488"/>
              <a:gd name="T26" fmla="*/ 20231 w 602"/>
              <a:gd name="T27" fmla="*/ 155631 h 488"/>
              <a:gd name="T28" fmla="*/ 71530 w 602"/>
              <a:gd name="T29" fmla="*/ 155631 h 488"/>
              <a:gd name="T30" fmla="*/ 71530 w 602"/>
              <a:gd name="T31" fmla="*/ 20221 h 488"/>
              <a:gd name="T32" fmla="*/ 81645 w 602"/>
              <a:gd name="T33" fmla="*/ 20221 h 488"/>
              <a:gd name="T34" fmla="*/ 81645 w 602"/>
              <a:gd name="T35" fmla="*/ 20221 h 488"/>
              <a:gd name="T36" fmla="*/ 81645 w 602"/>
              <a:gd name="T37" fmla="*/ 155631 h 488"/>
              <a:gd name="T38" fmla="*/ 135112 w 602"/>
              <a:gd name="T39" fmla="*/ 155631 h 488"/>
              <a:gd name="T40" fmla="*/ 135112 w 602"/>
              <a:gd name="T41" fmla="*/ 20221 h 488"/>
              <a:gd name="T42" fmla="*/ 81645 w 602"/>
              <a:gd name="T43" fmla="*/ 20221 h 488"/>
              <a:gd name="T44" fmla="*/ 196527 w 602"/>
              <a:gd name="T45" fmla="*/ 20221 h 488"/>
              <a:gd name="T46" fmla="*/ 196527 w 602"/>
              <a:gd name="T47" fmla="*/ 20221 h 488"/>
              <a:gd name="T48" fmla="*/ 145589 w 602"/>
              <a:gd name="T49" fmla="*/ 20221 h 488"/>
              <a:gd name="T50" fmla="*/ 145589 w 602"/>
              <a:gd name="T51" fmla="*/ 155631 h 488"/>
              <a:gd name="T52" fmla="*/ 196527 w 602"/>
              <a:gd name="T53" fmla="*/ 155631 h 488"/>
              <a:gd name="T54" fmla="*/ 196527 w 602"/>
              <a:gd name="T55" fmla="*/ 20221 h 4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2" name="Freeform 64"/>
          <p:cNvSpPr>
            <a:spLocks noChangeArrowheads="1"/>
          </p:cNvSpPr>
          <p:nvPr/>
        </p:nvSpPr>
        <p:spPr bwMode="auto">
          <a:xfrm>
            <a:off x="9226127" y="4412460"/>
            <a:ext cx="259771" cy="259772"/>
          </a:xfrm>
          <a:custGeom>
            <a:avLst/>
            <a:gdLst>
              <a:gd name="T0" fmla="*/ 206652 w 580"/>
              <a:gd name="T1" fmla="*/ 33182 h 581"/>
              <a:gd name="T2" fmla="*/ 206652 w 580"/>
              <a:gd name="T3" fmla="*/ 33182 h 581"/>
              <a:gd name="T4" fmla="*/ 183891 w 580"/>
              <a:gd name="T5" fmla="*/ 53740 h 581"/>
              <a:gd name="T6" fmla="*/ 155711 w 580"/>
              <a:gd name="T7" fmla="*/ 25608 h 581"/>
              <a:gd name="T8" fmla="*/ 176304 w 580"/>
              <a:gd name="T9" fmla="*/ 2525 h 581"/>
              <a:gd name="T10" fmla="*/ 191478 w 580"/>
              <a:gd name="T11" fmla="*/ 2525 h 581"/>
              <a:gd name="T12" fmla="*/ 206652 w 580"/>
              <a:gd name="T13" fmla="*/ 18034 h 581"/>
              <a:gd name="T14" fmla="*/ 206652 w 580"/>
              <a:gd name="T15" fmla="*/ 33182 h 581"/>
              <a:gd name="T16" fmla="*/ 53469 w 580"/>
              <a:gd name="T17" fmla="*/ 125153 h 581"/>
              <a:gd name="T18" fmla="*/ 53469 w 580"/>
              <a:gd name="T19" fmla="*/ 125153 h 581"/>
              <a:gd name="T20" fmla="*/ 84178 w 580"/>
              <a:gd name="T21" fmla="*/ 152925 h 581"/>
              <a:gd name="T22" fmla="*/ 45882 w 580"/>
              <a:gd name="T23" fmla="*/ 163384 h 581"/>
              <a:gd name="T24" fmla="*/ 53469 w 580"/>
              <a:gd name="T25" fmla="*/ 125153 h 581"/>
              <a:gd name="T26" fmla="*/ 176304 w 580"/>
              <a:gd name="T27" fmla="*/ 61314 h 581"/>
              <a:gd name="T28" fmla="*/ 176304 w 580"/>
              <a:gd name="T29" fmla="*/ 61314 h 581"/>
              <a:gd name="T30" fmla="*/ 91765 w 580"/>
              <a:gd name="T31" fmla="*/ 147875 h 581"/>
              <a:gd name="T32" fmla="*/ 61056 w 580"/>
              <a:gd name="T33" fmla="*/ 117218 h 581"/>
              <a:gd name="T34" fmla="*/ 148125 w 580"/>
              <a:gd name="T35" fmla="*/ 33182 h 581"/>
              <a:gd name="T36" fmla="*/ 176304 w 580"/>
              <a:gd name="T37" fmla="*/ 61314 h 581"/>
              <a:gd name="T38" fmla="*/ 20232 w 580"/>
              <a:gd name="T39" fmla="*/ 30657 h 581"/>
              <a:gd name="T40" fmla="*/ 20232 w 580"/>
              <a:gd name="T41" fmla="*/ 30657 h 581"/>
              <a:gd name="T42" fmla="*/ 20232 w 580"/>
              <a:gd name="T43" fmla="*/ 188631 h 581"/>
              <a:gd name="T44" fmla="*/ 178833 w 580"/>
              <a:gd name="T45" fmla="*/ 188631 h 581"/>
              <a:gd name="T46" fmla="*/ 178833 w 580"/>
              <a:gd name="T47" fmla="*/ 73938 h 581"/>
              <a:gd name="T48" fmla="*/ 199065 w 580"/>
              <a:gd name="T49" fmla="*/ 53740 h 581"/>
              <a:gd name="T50" fmla="*/ 199065 w 580"/>
              <a:gd name="T51" fmla="*/ 199091 h 581"/>
              <a:gd name="T52" fmla="*/ 188949 w 580"/>
              <a:gd name="T53" fmla="*/ 209189 h 581"/>
              <a:gd name="T54" fmla="*/ 10116 w 580"/>
              <a:gd name="T55" fmla="*/ 209189 h 581"/>
              <a:gd name="T56" fmla="*/ 0 w 580"/>
              <a:gd name="T57" fmla="*/ 199091 h 581"/>
              <a:gd name="T58" fmla="*/ 0 w 580"/>
              <a:gd name="T59" fmla="*/ 20558 h 581"/>
              <a:gd name="T60" fmla="*/ 10116 w 580"/>
              <a:gd name="T61" fmla="*/ 10099 h 581"/>
              <a:gd name="T62" fmla="*/ 155711 w 580"/>
              <a:gd name="T63" fmla="*/ 10099 h 581"/>
              <a:gd name="T64" fmla="*/ 135480 w 580"/>
              <a:gd name="T65" fmla="*/ 30657 h 581"/>
              <a:gd name="T66" fmla="*/ 20232 w 580"/>
              <a:gd name="T67" fmla="*/ 30657 h 5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3" name="Freeform 65"/>
          <p:cNvSpPr>
            <a:spLocks noChangeArrowheads="1"/>
          </p:cNvSpPr>
          <p:nvPr/>
        </p:nvSpPr>
        <p:spPr bwMode="auto">
          <a:xfrm>
            <a:off x="5297963" y="5014916"/>
            <a:ext cx="248806" cy="232580"/>
          </a:xfrm>
          <a:custGeom>
            <a:avLst/>
            <a:gdLst>
              <a:gd name="T0" fmla="*/ 208618 w 608"/>
              <a:gd name="T1" fmla="*/ 204427 h 567"/>
              <a:gd name="T2" fmla="*/ 208618 w 608"/>
              <a:gd name="T3" fmla="*/ 204427 h 567"/>
              <a:gd name="T4" fmla="*/ 10089 w 608"/>
              <a:gd name="T5" fmla="*/ 204427 h 567"/>
              <a:gd name="T6" fmla="*/ 0 w 608"/>
              <a:gd name="T7" fmla="*/ 193953 h 567"/>
              <a:gd name="T8" fmla="*/ 10089 w 608"/>
              <a:gd name="T9" fmla="*/ 183840 h 567"/>
              <a:gd name="T10" fmla="*/ 208618 w 608"/>
              <a:gd name="T11" fmla="*/ 183840 h 567"/>
              <a:gd name="T12" fmla="*/ 218707 w 608"/>
              <a:gd name="T13" fmla="*/ 193953 h 567"/>
              <a:gd name="T14" fmla="*/ 208618 w 608"/>
              <a:gd name="T15" fmla="*/ 204427 h 567"/>
              <a:gd name="T16" fmla="*/ 165381 w 608"/>
              <a:gd name="T17" fmla="*/ 53816 h 567"/>
              <a:gd name="T18" fmla="*/ 165381 w 608"/>
              <a:gd name="T19" fmla="*/ 53816 h 567"/>
              <a:gd name="T20" fmla="*/ 137277 w 608"/>
              <a:gd name="T21" fmla="*/ 25644 h 567"/>
              <a:gd name="T22" fmla="*/ 160337 w 608"/>
              <a:gd name="T23" fmla="*/ 2528 h 567"/>
              <a:gd name="T24" fmla="*/ 172948 w 608"/>
              <a:gd name="T25" fmla="*/ 2528 h 567"/>
              <a:gd name="T26" fmla="*/ 188441 w 608"/>
              <a:gd name="T27" fmla="*/ 18059 h 567"/>
              <a:gd name="T28" fmla="*/ 188441 w 608"/>
              <a:gd name="T29" fmla="*/ 33228 h 567"/>
              <a:gd name="T30" fmla="*/ 165381 w 608"/>
              <a:gd name="T31" fmla="*/ 53816 h 567"/>
              <a:gd name="T32" fmla="*/ 73863 w 608"/>
              <a:gd name="T33" fmla="*/ 148083 h 567"/>
              <a:gd name="T34" fmla="*/ 73863 w 608"/>
              <a:gd name="T35" fmla="*/ 148083 h 567"/>
              <a:gd name="T36" fmla="*/ 45759 w 608"/>
              <a:gd name="T37" fmla="*/ 117383 h 567"/>
              <a:gd name="T38" fmla="*/ 129711 w 608"/>
              <a:gd name="T39" fmla="*/ 33228 h 567"/>
              <a:gd name="T40" fmla="*/ 160337 w 608"/>
              <a:gd name="T41" fmla="*/ 61400 h 567"/>
              <a:gd name="T42" fmla="*/ 73863 w 608"/>
              <a:gd name="T43" fmla="*/ 148083 h 567"/>
              <a:gd name="T44" fmla="*/ 27744 w 608"/>
              <a:gd name="T45" fmla="*/ 163614 h 567"/>
              <a:gd name="T46" fmla="*/ 27744 w 608"/>
              <a:gd name="T47" fmla="*/ 163614 h 567"/>
              <a:gd name="T48" fmla="*/ 38193 w 608"/>
              <a:gd name="T49" fmla="*/ 125329 h 567"/>
              <a:gd name="T50" fmla="*/ 65936 w 608"/>
              <a:gd name="T51" fmla="*/ 153140 h 567"/>
              <a:gd name="T52" fmla="*/ 27744 w 608"/>
              <a:gd name="T53" fmla="*/ 163614 h 56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1273B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33327" y="3429000"/>
            <a:ext cx="645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273B8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8672" y="4352330"/>
            <a:ext cx="58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GRADUATION POWERPOINT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05240" y="1993081"/>
            <a:ext cx="3714846" cy="769441"/>
            <a:chOff x="7119058" y="2290227"/>
            <a:chExt cx="3714846" cy="769441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119058" y="2339544"/>
              <a:ext cx="912709" cy="670807"/>
            </a:xfrm>
            <a:custGeom>
              <a:avLst/>
              <a:gdLst>
                <a:gd name="T0" fmla="*/ 2826 w 2874"/>
                <a:gd name="T1" fmla="*/ 592 h 2117"/>
                <a:gd name="T2" fmla="*/ 1463 w 2874"/>
                <a:gd name="T3" fmla="*/ 5 h 2117"/>
                <a:gd name="T4" fmla="*/ 1437 w 2874"/>
                <a:gd name="T5" fmla="*/ 0 h 2117"/>
                <a:gd name="T6" fmla="*/ 1411 w 2874"/>
                <a:gd name="T7" fmla="*/ 5 h 2117"/>
                <a:gd name="T8" fmla="*/ 48 w 2874"/>
                <a:gd name="T9" fmla="*/ 592 h 2117"/>
                <a:gd name="T10" fmla="*/ 0 w 2874"/>
                <a:gd name="T11" fmla="*/ 670 h 2117"/>
                <a:gd name="T12" fmla="*/ 48 w 2874"/>
                <a:gd name="T13" fmla="*/ 749 h 2117"/>
                <a:gd name="T14" fmla="*/ 1411 w 2874"/>
                <a:gd name="T15" fmla="*/ 1335 h 2117"/>
                <a:gd name="T16" fmla="*/ 1463 w 2874"/>
                <a:gd name="T17" fmla="*/ 1335 h 2117"/>
                <a:gd name="T18" fmla="*/ 2523 w 2874"/>
                <a:gd name="T19" fmla="*/ 880 h 2117"/>
                <a:gd name="T20" fmla="*/ 2523 w 2874"/>
                <a:gd name="T21" fmla="*/ 1346 h 2117"/>
                <a:gd name="T22" fmla="*/ 2426 w 2874"/>
                <a:gd name="T23" fmla="*/ 1517 h 2117"/>
                <a:gd name="T24" fmla="*/ 2523 w 2874"/>
                <a:gd name="T25" fmla="*/ 1689 h 2117"/>
                <a:gd name="T26" fmla="*/ 2523 w 2874"/>
                <a:gd name="T27" fmla="*/ 1852 h 2117"/>
                <a:gd name="T28" fmla="*/ 2662 w 2874"/>
                <a:gd name="T29" fmla="*/ 1852 h 2117"/>
                <a:gd name="T30" fmla="*/ 2662 w 2874"/>
                <a:gd name="T31" fmla="*/ 1689 h 2117"/>
                <a:gd name="T32" fmla="*/ 2759 w 2874"/>
                <a:gd name="T33" fmla="*/ 1517 h 2117"/>
                <a:gd name="T34" fmla="*/ 2662 w 2874"/>
                <a:gd name="T35" fmla="*/ 1346 h 2117"/>
                <a:gd name="T36" fmla="*/ 2662 w 2874"/>
                <a:gd name="T37" fmla="*/ 819 h 2117"/>
                <a:gd name="T38" fmla="*/ 2826 w 2874"/>
                <a:gd name="T39" fmla="*/ 749 h 2117"/>
                <a:gd name="T40" fmla="*/ 2874 w 2874"/>
                <a:gd name="T41" fmla="*/ 670 h 2117"/>
                <a:gd name="T42" fmla="*/ 2826 w 2874"/>
                <a:gd name="T43" fmla="*/ 592 h 2117"/>
                <a:gd name="T44" fmla="*/ 2826 w 2874"/>
                <a:gd name="T45" fmla="*/ 592 h 2117"/>
                <a:gd name="T46" fmla="*/ 1437 w 2874"/>
                <a:gd name="T47" fmla="*/ 1453 h 2117"/>
                <a:gd name="T48" fmla="*/ 1376 w 2874"/>
                <a:gd name="T49" fmla="*/ 1440 h 2117"/>
                <a:gd name="T50" fmla="*/ 526 w 2874"/>
                <a:gd name="T51" fmla="*/ 1075 h 2117"/>
                <a:gd name="T52" fmla="*/ 526 w 2874"/>
                <a:gd name="T53" fmla="*/ 1579 h 2117"/>
                <a:gd name="T54" fmla="*/ 1340 w 2874"/>
                <a:gd name="T55" fmla="*/ 2117 h 2117"/>
                <a:gd name="T56" fmla="*/ 1534 w 2874"/>
                <a:gd name="T57" fmla="*/ 2117 h 2117"/>
                <a:gd name="T58" fmla="*/ 2347 w 2874"/>
                <a:gd name="T59" fmla="*/ 1579 h 2117"/>
                <a:gd name="T60" fmla="*/ 2347 w 2874"/>
                <a:gd name="T61" fmla="*/ 1075 h 2117"/>
                <a:gd name="T62" fmla="*/ 1498 w 2874"/>
                <a:gd name="T63" fmla="*/ 1440 h 2117"/>
                <a:gd name="T64" fmla="*/ 1437 w 2874"/>
                <a:gd name="T65" fmla="*/ 1453 h 2117"/>
                <a:gd name="T66" fmla="*/ 1437 w 2874"/>
                <a:gd name="T67" fmla="*/ 1453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4" h="2117">
                  <a:moveTo>
                    <a:pt x="2826" y="592"/>
                  </a:moveTo>
                  <a:cubicBezTo>
                    <a:pt x="1463" y="5"/>
                    <a:pt x="1463" y="5"/>
                    <a:pt x="1463" y="5"/>
                  </a:cubicBezTo>
                  <a:cubicBezTo>
                    <a:pt x="1455" y="2"/>
                    <a:pt x="1446" y="0"/>
                    <a:pt x="1437" y="0"/>
                  </a:cubicBezTo>
                  <a:cubicBezTo>
                    <a:pt x="1428" y="0"/>
                    <a:pt x="1419" y="2"/>
                    <a:pt x="1411" y="5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19" y="604"/>
                    <a:pt x="0" y="635"/>
                    <a:pt x="0" y="670"/>
                  </a:cubicBezTo>
                  <a:cubicBezTo>
                    <a:pt x="0" y="705"/>
                    <a:pt x="19" y="737"/>
                    <a:pt x="48" y="749"/>
                  </a:cubicBezTo>
                  <a:cubicBezTo>
                    <a:pt x="1411" y="1335"/>
                    <a:pt x="1411" y="1335"/>
                    <a:pt x="1411" y="1335"/>
                  </a:cubicBezTo>
                  <a:cubicBezTo>
                    <a:pt x="1427" y="1343"/>
                    <a:pt x="1446" y="1343"/>
                    <a:pt x="1463" y="1335"/>
                  </a:cubicBezTo>
                  <a:cubicBezTo>
                    <a:pt x="2523" y="880"/>
                    <a:pt x="2523" y="880"/>
                    <a:pt x="2523" y="880"/>
                  </a:cubicBezTo>
                  <a:cubicBezTo>
                    <a:pt x="2523" y="1346"/>
                    <a:pt x="2523" y="1346"/>
                    <a:pt x="2523" y="1346"/>
                  </a:cubicBezTo>
                  <a:cubicBezTo>
                    <a:pt x="2466" y="1376"/>
                    <a:pt x="2426" y="1441"/>
                    <a:pt x="2426" y="1517"/>
                  </a:cubicBezTo>
                  <a:cubicBezTo>
                    <a:pt x="2426" y="1594"/>
                    <a:pt x="2466" y="1659"/>
                    <a:pt x="2523" y="1689"/>
                  </a:cubicBezTo>
                  <a:cubicBezTo>
                    <a:pt x="2523" y="1852"/>
                    <a:pt x="2523" y="1852"/>
                    <a:pt x="2523" y="1852"/>
                  </a:cubicBezTo>
                  <a:cubicBezTo>
                    <a:pt x="2662" y="1852"/>
                    <a:pt x="2662" y="1852"/>
                    <a:pt x="2662" y="1852"/>
                  </a:cubicBezTo>
                  <a:cubicBezTo>
                    <a:pt x="2662" y="1689"/>
                    <a:pt x="2662" y="1689"/>
                    <a:pt x="2662" y="1689"/>
                  </a:cubicBezTo>
                  <a:cubicBezTo>
                    <a:pt x="2719" y="1659"/>
                    <a:pt x="2759" y="1594"/>
                    <a:pt x="2759" y="1517"/>
                  </a:cubicBezTo>
                  <a:cubicBezTo>
                    <a:pt x="2759" y="1441"/>
                    <a:pt x="2719" y="1376"/>
                    <a:pt x="2662" y="1346"/>
                  </a:cubicBezTo>
                  <a:cubicBezTo>
                    <a:pt x="2662" y="819"/>
                    <a:pt x="2662" y="819"/>
                    <a:pt x="2662" y="819"/>
                  </a:cubicBezTo>
                  <a:cubicBezTo>
                    <a:pt x="2826" y="749"/>
                    <a:pt x="2826" y="749"/>
                    <a:pt x="2826" y="749"/>
                  </a:cubicBezTo>
                  <a:cubicBezTo>
                    <a:pt x="2855" y="737"/>
                    <a:pt x="2874" y="705"/>
                    <a:pt x="2874" y="670"/>
                  </a:cubicBezTo>
                  <a:cubicBezTo>
                    <a:pt x="2874" y="635"/>
                    <a:pt x="2855" y="604"/>
                    <a:pt x="2826" y="592"/>
                  </a:cubicBezTo>
                  <a:cubicBezTo>
                    <a:pt x="2826" y="592"/>
                    <a:pt x="2826" y="592"/>
                    <a:pt x="2826" y="592"/>
                  </a:cubicBezTo>
                  <a:close/>
                  <a:moveTo>
                    <a:pt x="1437" y="1453"/>
                  </a:moveTo>
                  <a:cubicBezTo>
                    <a:pt x="1416" y="1453"/>
                    <a:pt x="1395" y="1449"/>
                    <a:pt x="1376" y="1440"/>
                  </a:cubicBezTo>
                  <a:cubicBezTo>
                    <a:pt x="526" y="1075"/>
                    <a:pt x="526" y="1075"/>
                    <a:pt x="526" y="1075"/>
                  </a:cubicBezTo>
                  <a:cubicBezTo>
                    <a:pt x="526" y="1579"/>
                    <a:pt x="526" y="1579"/>
                    <a:pt x="526" y="1579"/>
                  </a:cubicBezTo>
                  <a:cubicBezTo>
                    <a:pt x="526" y="1993"/>
                    <a:pt x="1146" y="2117"/>
                    <a:pt x="1340" y="2117"/>
                  </a:cubicBezTo>
                  <a:cubicBezTo>
                    <a:pt x="1534" y="2117"/>
                    <a:pt x="1534" y="2117"/>
                    <a:pt x="1534" y="2117"/>
                  </a:cubicBezTo>
                  <a:cubicBezTo>
                    <a:pt x="1679" y="2117"/>
                    <a:pt x="2347" y="1993"/>
                    <a:pt x="2347" y="1579"/>
                  </a:cubicBezTo>
                  <a:cubicBezTo>
                    <a:pt x="2347" y="1075"/>
                    <a:pt x="2347" y="1075"/>
                    <a:pt x="2347" y="1075"/>
                  </a:cubicBezTo>
                  <a:cubicBezTo>
                    <a:pt x="1498" y="1440"/>
                    <a:pt x="1498" y="1440"/>
                    <a:pt x="1498" y="1440"/>
                  </a:cubicBezTo>
                  <a:cubicBezTo>
                    <a:pt x="1479" y="1449"/>
                    <a:pt x="1458" y="1453"/>
                    <a:pt x="1437" y="1453"/>
                  </a:cubicBezTo>
                  <a:cubicBezTo>
                    <a:pt x="1437" y="1453"/>
                    <a:pt x="1437" y="1453"/>
                    <a:pt x="1437" y="1453"/>
                  </a:cubicBezTo>
                  <a:close/>
                </a:path>
              </a:pathLst>
            </a:custGeom>
            <a:solidFill>
              <a:srgbClr val="1273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13852" y="2290227"/>
              <a:ext cx="27200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01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48671" y="5018808"/>
            <a:ext cx="5827983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10800000" flipV="1">
            <a:off x="8006647" y="2174615"/>
            <a:ext cx="1024176" cy="1559886"/>
          </a:xfrm>
          <a:prstGeom prst="bentArrow">
            <a:avLst>
              <a:gd name="adj1" fmla="val 25864"/>
              <a:gd name="adj2" fmla="val 12932"/>
              <a:gd name="adj3" fmla="val 0"/>
              <a:gd name="adj4" fmla="val 51957"/>
            </a:avLst>
          </a:prstGeom>
          <a:solidFill>
            <a:srgbClr val="1273B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Bent Arrow 10"/>
          <p:cNvSpPr/>
          <p:nvPr/>
        </p:nvSpPr>
        <p:spPr>
          <a:xfrm rot="5400000" flipH="1" flipV="1">
            <a:off x="8766050" y="3157682"/>
            <a:ext cx="1094346" cy="1099216"/>
          </a:xfrm>
          <a:prstGeom prst="bentArrow">
            <a:avLst>
              <a:gd name="adj1" fmla="val 25864"/>
              <a:gd name="adj2" fmla="val 12062"/>
              <a:gd name="adj3" fmla="val 0"/>
              <a:gd name="adj4" fmla="val 51957"/>
            </a:avLst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" name="Bent Arrow 5"/>
          <p:cNvSpPr/>
          <p:nvPr/>
        </p:nvSpPr>
        <p:spPr>
          <a:xfrm rot="10800000" flipH="1" flipV="1">
            <a:off x="6982472" y="2174615"/>
            <a:ext cx="1024176" cy="1559885"/>
          </a:xfrm>
          <a:prstGeom prst="bentArrow">
            <a:avLst>
              <a:gd name="adj1" fmla="val 25610"/>
              <a:gd name="adj2" fmla="val 12932"/>
              <a:gd name="adj3" fmla="val 0"/>
              <a:gd name="adj4" fmla="val 51957"/>
            </a:avLst>
          </a:prstGeom>
          <a:solidFill>
            <a:srgbClr val="196E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Bent Arrow 13"/>
          <p:cNvSpPr/>
          <p:nvPr/>
        </p:nvSpPr>
        <p:spPr>
          <a:xfrm flipH="1" flipV="1">
            <a:off x="6222064" y="3160118"/>
            <a:ext cx="1024176" cy="1094345"/>
          </a:xfrm>
          <a:prstGeom prst="bentArrow">
            <a:avLst>
              <a:gd name="adj1" fmla="val 25864"/>
              <a:gd name="adj2" fmla="val 12932"/>
              <a:gd name="adj3" fmla="val 0"/>
              <a:gd name="adj4" fmla="val 51957"/>
            </a:avLst>
          </a:prstGeom>
          <a:solidFill>
            <a:srgbClr val="196E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Bent Arrow 16"/>
          <p:cNvSpPr/>
          <p:nvPr/>
        </p:nvSpPr>
        <p:spPr>
          <a:xfrm rot="10800000" flipV="1">
            <a:off x="4402587" y="2174615"/>
            <a:ext cx="1024176" cy="1559886"/>
          </a:xfrm>
          <a:prstGeom prst="bentArrow">
            <a:avLst>
              <a:gd name="adj1" fmla="val 25864"/>
              <a:gd name="adj2" fmla="val 12932"/>
              <a:gd name="adj3" fmla="val 0"/>
              <a:gd name="adj4" fmla="val 51957"/>
            </a:avLst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Bent Arrow 17"/>
          <p:cNvSpPr/>
          <p:nvPr/>
        </p:nvSpPr>
        <p:spPr>
          <a:xfrm rot="5400000" flipH="1" flipV="1">
            <a:off x="5165164" y="3157682"/>
            <a:ext cx="1094346" cy="1099216"/>
          </a:xfrm>
          <a:prstGeom prst="bentArrow">
            <a:avLst>
              <a:gd name="adj1" fmla="val 25864"/>
              <a:gd name="adj2" fmla="val 12061"/>
              <a:gd name="adj3" fmla="val 290"/>
              <a:gd name="adj4" fmla="val 51957"/>
            </a:avLst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Bent Arrow 15"/>
          <p:cNvSpPr/>
          <p:nvPr/>
        </p:nvSpPr>
        <p:spPr>
          <a:xfrm rot="10800000" flipH="1" flipV="1">
            <a:off x="3382019" y="2174615"/>
            <a:ext cx="1024176" cy="1559885"/>
          </a:xfrm>
          <a:prstGeom prst="bentArrow">
            <a:avLst>
              <a:gd name="adj1" fmla="val 25610"/>
              <a:gd name="adj2" fmla="val 12932"/>
              <a:gd name="adj3" fmla="val 0"/>
              <a:gd name="adj4" fmla="val 51957"/>
            </a:avLst>
          </a:prstGeom>
          <a:solidFill>
            <a:srgbClr val="196E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Bent Arrow 18"/>
          <p:cNvSpPr/>
          <p:nvPr/>
        </p:nvSpPr>
        <p:spPr>
          <a:xfrm flipH="1" flipV="1">
            <a:off x="2618003" y="3160118"/>
            <a:ext cx="1024176" cy="1094345"/>
          </a:xfrm>
          <a:prstGeom prst="bentArrow">
            <a:avLst>
              <a:gd name="adj1" fmla="val 25864"/>
              <a:gd name="adj2" fmla="val 12622"/>
              <a:gd name="adj3" fmla="val 0"/>
              <a:gd name="adj4" fmla="val 51957"/>
            </a:avLst>
          </a:prstGeom>
          <a:solidFill>
            <a:srgbClr val="196E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ight Arrow 19"/>
          <p:cNvSpPr/>
          <p:nvPr/>
        </p:nvSpPr>
        <p:spPr>
          <a:xfrm rot="10800000" flipH="1" flipV="1">
            <a:off x="1007570" y="4004277"/>
            <a:ext cx="1094345" cy="24394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76" name="Text Placeholder 3"/>
          <p:cNvSpPr txBox="1"/>
          <p:nvPr/>
        </p:nvSpPr>
        <p:spPr>
          <a:xfrm>
            <a:off x="3844920" y="3592344"/>
            <a:ext cx="1114792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7" name="Text Placeholder 3"/>
          <p:cNvSpPr txBox="1"/>
          <p:nvPr/>
        </p:nvSpPr>
        <p:spPr>
          <a:xfrm>
            <a:off x="3642179" y="3852479"/>
            <a:ext cx="1520272" cy="8204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</a:br>
            <a: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5" name="Text Placeholder 3"/>
          <p:cNvSpPr txBox="1"/>
          <p:nvPr/>
        </p:nvSpPr>
        <p:spPr>
          <a:xfrm>
            <a:off x="5665084" y="1857383"/>
            <a:ext cx="1114792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6" name="Text Placeholder 3"/>
          <p:cNvSpPr txBox="1"/>
          <p:nvPr/>
        </p:nvSpPr>
        <p:spPr>
          <a:xfrm>
            <a:off x="5519061" y="2135798"/>
            <a:ext cx="1520272" cy="8204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</a:br>
            <a: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4" name="Text Placeholder 3"/>
          <p:cNvSpPr txBox="1"/>
          <p:nvPr/>
        </p:nvSpPr>
        <p:spPr>
          <a:xfrm>
            <a:off x="2113160" y="1854949"/>
            <a:ext cx="1114792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5" name="Text Placeholder 3"/>
          <p:cNvSpPr txBox="1"/>
          <p:nvPr/>
        </p:nvSpPr>
        <p:spPr>
          <a:xfrm>
            <a:off x="1814267" y="2121634"/>
            <a:ext cx="1520272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sz="1200" dirty="0">
                <a:solidFill>
                  <a:srgbClr val="262626"/>
                </a:solidFill>
                <a:cs typeface="+mn-ea"/>
                <a:sym typeface="+mn-lt"/>
              </a:rPr>
            </a:br>
            <a:r>
              <a:rPr lang="en-US" sz="1200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7" name="Text Placeholder 3"/>
          <p:cNvSpPr txBox="1"/>
          <p:nvPr/>
        </p:nvSpPr>
        <p:spPr>
          <a:xfrm>
            <a:off x="9321780" y="1860131"/>
            <a:ext cx="1114792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8" name="Text Placeholder 3"/>
          <p:cNvSpPr txBox="1"/>
          <p:nvPr/>
        </p:nvSpPr>
        <p:spPr>
          <a:xfrm>
            <a:off x="9119040" y="2120266"/>
            <a:ext cx="1520272" cy="8204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</a:br>
            <a: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0" name="Text Placeholder 3"/>
          <p:cNvSpPr txBox="1"/>
          <p:nvPr/>
        </p:nvSpPr>
        <p:spPr>
          <a:xfrm>
            <a:off x="7446082" y="3537093"/>
            <a:ext cx="1114792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1" name="Text Placeholder 3"/>
          <p:cNvSpPr txBox="1"/>
          <p:nvPr/>
        </p:nvSpPr>
        <p:spPr>
          <a:xfrm>
            <a:off x="7243341" y="3797228"/>
            <a:ext cx="1520272" cy="8204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</a:br>
            <a:r>
              <a:rPr lang="en-US" sz="1335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120" name="Straight Line buttom"/>
          <p:cNvCxnSpPr/>
          <p:nvPr/>
        </p:nvCxnSpPr>
        <p:spPr>
          <a:xfrm>
            <a:off x="745893" y="5195464"/>
            <a:ext cx="10797596" cy="0"/>
          </a:xfrm>
          <a:prstGeom prst="line">
            <a:avLst/>
          </a:prstGeom>
          <a:ln w="19050">
            <a:solidFill>
              <a:srgbClr val="262626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066639" y="3563180"/>
            <a:ext cx="1075331" cy="1075331"/>
          </a:xfrm>
          <a:prstGeom prst="roundRect">
            <a:avLst>
              <a:gd name="adj" fmla="val 13124"/>
            </a:avLst>
          </a:prstGeom>
          <a:solidFill>
            <a:srgbClr val="1273B8"/>
          </a:solidFill>
          <a:ln>
            <a:solidFill>
              <a:srgbClr val="12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27" name="Freeform 245"/>
          <p:cNvSpPr/>
          <p:nvPr/>
        </p:nvSpPr>
        <p:spPr bwMode="auto">
          <a:xfrm>
            <a:off x="2311004" y="3807545"/>
            <a:ext cx="586602" cy="58660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87532" y="3593940"/>
            <a:ext cx="1075331" cy="1075331"/>
          </a:xfrm>
          <a:prstGeom prst="roundRect">
            <a:avLst>
              <a:gd name="adj" fmla="val 13124"/>
            </a:avLst>
          </a:prstGeom>
          <a:solidFill>
            <a:srgbClr val="1273B8"/>
          </a:solidFill>
          <a:ln>
            <a:solidFill>
              <a:srgbClr val="12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28" name="Freeform 55"/>
          <p:cNvSpPr>
            <a:spLocks noEditPoints="1"/>
          </p:cNvSpPr>
          <p:nvPr/>
        </p:nvSpPr>
        <p:spPr bwMode="auto">
          <a:xfrm>
            <a:off x="5956365" y="3930928"/>
            <a:ext cx="537666" cy="401355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64920" y="1758465"/>
            <a:ext cx="1075331" cy="1075331"/>
          </a:xfrm>
          <a:prstGeom prst="roundRect">
            <a:avLst>
              <a:gd name="adj" fmla="val 13124"/>
            </a:avLst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29" name="Freeform 105"/>
          <p:cNvSpPr>
            <a:spLocks noEditPoints="1"/>
          </p:cNvSpPr>
          <p:nvPr/>
        </p:nvSpPr>
        <p:spPr bwMode="auto">
          <a:xfrm>
            <a:off x="4147337" y="2044581"/>
            <a:ext cx="510497" cy="50309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283501" y="3535355"/>
            <a:ext cx="1075331" cy="1075331"/>
          </a:xfrm>
          <a:prstGeom prst="roundRect">
            <a:avLst>
              <a:gd name="adj" fmla="val 13124"/>
            </a:avLst>
          </a:prstGeom>
          <a:solidFill>
            <a:srgbClr val="1273B8"/>
          </a:solidFill>
          <a:ln>
            <a:solidFill>
              <a:srgbClr val="12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30" name="Freeform 34"/>
          <p:cNvSpPr>
            <a:spLocks noEditPoints="1"/>
          </p:cNvSpPr>
          <p:nvPr/>
        </p:nvSpPr>
        <p:spPr bwMode="auto">
          <a:xfrm>
            <a:off x="9600625" y="3852479"/>
            <a:ext cx="441083" cy="44108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427885" y="1745343"/>
            <a:ext cx="1075331" cy="1075331"/>
          </a:xfrm>
          <a:prstGeom prst="roundRect">
            <a:avLst>
              <a:gd name="adj" fmla="val 13124"/>
            </a:avLst>
          </a:pr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31" name="Freeform 40"/>
          <p:cNvSpPr>
            <a:spLocks noEditPoints="1"/>
          </p:cNvSpPr>
          <p:nvPr/>
        </p:nvSpPr>
        <p:spPr bwMode="auto">
          <a:xfrm>
            <a:off x="7725994" y="2041691"/>
            <a:ext cx="479112" cy="482635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7" name="Right Arrow 136"/>
          <p:cNvSpPr/>
          <p:nvPr/>
        </p:nvSpPr>
        <p:spPr>
          <a:xfrm rot="10800000" flipH="1" flipV="1">
            <a:off x="10358833" y="4004277"/>
            <a:ext cx="910428" cy="24394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196E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10749577" y="3708078"/>
            <a:ext cx="864665" cy="865389"/>
          </a:xfrm>
          <a:prstGeom prst="ellipse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10849346" y="3807931"/>
            <a:ext cx="665126" cy="665684"/>
          </a:xfrm>
          <a:prstGeom prst="ellipse">
            <a:avLst/>
          </a:prstGeom>
          <a:solidFill>
            <a:srgbClr val="196E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646124" y="3708078"/>
            <a:ext cx="864665" cy="865389"/>
          </a:xfrm>
          <a:prstGeom prst="ellipse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745893" y="3807931"/>
            <a:ext cx="665126" cy="665684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20328" y="3901014"/>
            <a:ext cx="72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62626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4361" y="3926217"/>
            <a:ext cx="72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62626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6" name="矩形 27"/>
          <p:cNvSpPr>
            <a:spLocks noChangeArrowheads="1"/>
          </p:cNvSpPr>
          <p:nvPr/>
        </p:nvSpPr>
        <p:spPr bwMode="auto">
          <a:xfrm>
            <a:off x="646124" y="5350769"/>
            <a:ext cx="10968118" cy="5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We provide professional-quality free PowerPoint templates to help you with your business presentations - freeppt7.com  We provide professional-quality free PowerPoint templates to help you with your business presentations - freeppt7.com</a:t>
            </a:r>
            <a:endParaRPr lang="zh-CN" altLang="en-US" sz="140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7466531" y="3555876"/>
            <a:ext cx="677333" cy="677333"/>
          </a:xfrm>
          <a:prstGeom prst="ellipse">
            <a:avLst/>
          </a:prstGeom>
          <a:solidFill>
            <a:srgbClr val="1273B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47066" y="3555876"/>
            <a:ext cx="677333" cy="677333"/>
          </a:xfrm>
          <a:prstGeom prst="ellipse">
            <a:avLst/>
          </a:prstGeom>
          <a:solidFill>
            <a:srgbClr val="1273B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49775" y="2355418"/>
            <a:ext cx="677333" cy="677333"/>
          </a:xfrm>
          <a:prstGeom prst="ellipse">
            <a:avLst/>
          </a:prstGeom>
          <a:solidFill>
            <a:srgbClr val="1273B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964893" y="2355418"/>
            <a:ext cx="677333" cy="677333"/>
          </a:xfrm>
          <a:prstGeom prst="ellipse">
            <a:avLst/>
          </a:prstGeom>
          <a:solidFill>
            <a:srgbClr val="1273B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49775" y="4758338"/>
            <a:ext cx="677333" cy="677333"/>
          </a:xfrm>
          <a:prstGeom prst="ellipse">
            <a:avLst/>
          </a:prstGeom>
          <a:solidFill>
            <a:srgbClr val="1273B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964893" y="4758338"/>
            <a:ext cx="677333" cy="677333"/>
          </a:xfrm>
          <a:prstGeom prst="ellipse">
            <a:avLst/>
          </a:prstGeom>
          <a:solidFill>
            <a:srgbClr val="1273B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cxnSp>
        <p:nvCxnSpPr>
          <p:cNvPr id="81" name="Straight Connector 80"/>
          <p:cNvCxnSpPr>
            <a:endCxn id="67" idx="5"/>
          </p:cNvCxnSpPr>
          <p:nvPr/>
        </p:nvCxnSpPr>
        <p:spPr>
          <a:xfrm flipH="1" flipV="1">
            <a:off x="5127914" y="2933558"/>
            <a:ext cx="194761" cy="195010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9" idx="3"/>
          </p:cNvCxnSpPr>
          <p:nvPr/>
        </p:nvCxnSpPr>
        <p:spPr>
          <a:xfrm flipV="1">
            <a:off x="6856627" y="2933558"/>
            <a:ext cx="207458" cy="195010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1" idx="6"/>
            <a:endCxn id="42" idx="11"/>
          </p:cNvCxnSpPr>
          <p:nvPr/>
        </p:nvCxnSpPr>
        <p:spPr>
          <a:xfrm flipV="1">
            <a:off x="4724400" y="3892603"/>
            <a:ext cx="282332" cy="1938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0" idx="2"/>
          </p:cNvCxnSpPr>
          <p:nvPr/>
        </p:nvCxnSpPr>
        <p:spPr>
          <a:xfrm flipH="1">
            <a:off x="7174320" y="3894542"/>
            <a:ext cx="292212" cy="1003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2" idx="7"/>
          </p:cNvCxnSpPr>
          <p:nvPr/>
        </p:nvCxnSpPr>
        <p:spPr>
          <a:xfrm flipV="1">
            <a:off x="5127914" y="4662520"/>
            <a:ext cx="194761" cy="195010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3" idx="1"/>
          </p:cNvCxnSpPr>
          <p:nvPr/>
        </p:nvCxnSpPr>
        <p:spPr>
          <a:xfrm flipH="1" flipV="1">
            <a:off x="6856627" y="4662520"/>
            <a:ext cx="207458" cy="195010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Freeform 71"/>
          <p:cNvSpPr>
            <a:spLocks noEditPoints="1"/>
          </p:cNvSpPr>
          <p:nvPr/>
        </p:nvSpPr>
        <p:spPr bwMode="auto">
          <a:xfrm>
            <a:off x="7139721" y="4940655"/>
            <a:ext cx="312699" cy="312697"/>
          </a:xfrm>
          <a:custGeom>
            <a:avLst/>
            <a:gdLst/>
            <a:ahLst/>
            <a:cxnLst>
              <a:cxn ang="0">
                <a:pos x="228" y="58"/>
              </a:cxn>
              <a:cxn ang="0">
                <a:pos x="224" y="16"/>
              </a:cxn>
              <a:cxn ang="0">
                <a:pos x="214" y="2"/>
              </a:cxn>
              <a:cxn ang="0">
                <a:pos x="48" y="0"/>
              </a:cxn>
              <a:cxn ang="0">
                <a:pos x="34" y="10"/>
              </a:cxn>
              <a:cxn ang="0">
                <a:pos x="32" y="54"/>
              </a:cxn>
              <a:cxn ang="0">
                <a:pos x="4" y="90"/>
              </a:cxn>
              <a:cxn ang="0">
                <a:pos x="0" y="112"/>
              </a:cxn>
              <a:cxn ang="0">
                <a:pos x="8" y="128"/>
              </a:cxn>
              <a:cxn ang="0">
                <a:pos x="24" y="240"/>
              </a:cxn>
              <a:cxn ang="0">
                <a:pos x="28" y="252"/>
              </a:cxn>
              <a:cxn ang="0">
                <a:pos x="216" y="256"/>
              </a:cxn>
              <a:cxn ang="0">
                <a:pos x="228" y="252"/>
              </a:cxn>
              <a:cxn ang="0">
                <a:pos x="232" y="136"/>
              </a:cxn>
              <a:cxn ang="0">
                <a:pos x="248" y="128"/>
              </a:cxn>
              <a:cxn ang="0">
                <a:pos x="256" y="104"/>
              </a:cxn>
              <a:cxn ang="0">
                <a:pos x="252" y="90"/>
              </a:cxn>
              <a:cxn ang="0">
                <a:pos x="48" y="48"/>
              </a:cxn>
              <a:cxn ang="0">
                <a:pos x="82" y="120"/>
              </a:cxn>
              <a:cxn ang="0">
                <a:pos x="98" y="64"/>
              </a:cxn>
              <a:cxn ang="0">
                <a:pos x="124" y="64"/>
              </a:cxn>
              <a:cxn ang="0">
                <a:pos x="106" y="64"/>
              </a:cxn>
              <a:cxn ang="0">
                <a:pos x="166" y="120"/>
              </a:cxn>
              <a:cxn ang="0">
                <a:pos x="158" y="64"/>
              </a:cxn>
              <a:cxn ang="0">
                <a:pos x="174" y="120"/>
              </a:cxn>
              <a:cxn ang="0">
                <a:pos x="16" y="104"/>
              </a:cxn>
              <a:cxn ang="0">
                <a:pos x="42" y="68"/>
              </a:cxn>
              <a:cxn ang="0">
                <a:pos x="48" y="64"/>
              </a:cxn>
              <a:cxn ang="0">
                <a:pos x="24" y="120"/>
              </a:cxn>
              <a:cxn ang="0">
                <a:pos x="18" y="118"/>
              </a:cxn>
              <a:cxn ang="0">
                <a:pos x="160" y="240"/>
              </a:cxn>
              <a:cxn ang="0">
                <a:pos x="160" y="160"/>
              </a:cxn>
              <a:cxn ang="0">
                <a:pos x="168" y="240"/>
              </a:cxn>
              <a:cxn ang="0">
                <a:pos x="168" y="156"/>
              </a:cxn>
              <a:cxn ang="0">
                <a:pos x="160" y="152"/>
              </a:cxn>
              <a:cxn ang="0">
                <a:pos x="96" y="152"/>
              </a:cxn>
              <a:cxn ang="0">
                <a:pos x="92" y="160"/>
              </a:cxn>
              <a:cxn ang="0">
                <a:pos x="40" y="136"/>
              </a:cxn>
              <a:cxn ang="0">
                <a:pos x="240" y="112"/>
              </a:cxn>
              <a:cxn ang="0">
                <a:pos x="238" y="118"/>
              </a:cxn>
              <a:cxn ang="0">
                <a:pos x="218" y="120"/>
              </a:cxn>
              <a:cxn ang="0">
                <a:pos x="208" y="64"/>
              </a:cxn>
              <a:cxn ang="0">
                <a:pos x="238" y="100"/>
              </a:cxn>
              <a:cxn ang="0">
                <a:pos x="240" y="112"/>
              </a:cxn>
            </a:cxnLst>
            <a:rect l="0" t="0" r="r" b="b"/>
            <a:pathLst>
              <a:path w="256" h="256">
                <a:moveTo>
                  <a:pt x="252" y="90"/>
                </a:moveTo>
                <a:lnTo>
                  <a:pt x="228" y="58"/>
                </a:lnTo>
                <a:lnTo>
                  <a:pt x="228" y="58"/>
                </a:lnTo>
                <a:lnTo>
                  <a:pt x="224" y="54"/>
                </a:lnTo>
                <a:lnTo>
                  <a:pt x="224" y="16"/>
                </a:lnTo>
                <a:lnTo>
                  <a:pt x="224" y="16"/>
                </a:lnTo>
                <a:lnTo>
                  <a:pt x="222" y="10"/>
                </a:lnTo>
                <a:lnTo>
                  <a:pt x="220" y="4"/>
                </a:lnTo>
                <a:lnTo>
                  <a:pt x="214" y="2"/>
                </a:lnTo>
                <a:lnTo>
                  <a:pt x="208" y="0"/>
                </a:lnTo>
                <a:lnTo>
                  <a:pt x="48" y="0"/>
                </a:lnTo>
                <a:lnTo>
                  <a:pt x="48" y="0"/>
                </a:lnTo>
                <a:lnTo>
                  <a:pt x="42" y="2"/>
                </a:lnTo>
                <a:lnTo>
                  <a:pt x="36" y="4"/>
                </a:lnTo>
                <a:lnTo>
                  <a:pt x="34" y="10"/>
                </a:lnTo>
                <a:lnTo>
                  <a:pt x="32" y="16"/>
                </a:lnTo>
                <a:lnTo>
                  <a:pt x="32" y="54"/>
                </a:lnTo>
                <a:lnTo>
                  <a:pt x="32" y="54"/>
                </a:lnTo>
                <a:lnTo>
                  <a:pt x="28" y="58"/>
                </a:lnTo>
                <a:lnTo>
                  <a:pt x="4" y="90"/>
                </a:lnTo>
                <a:lnTo>
                  <a:pt x="4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2" y="122"/>
                </a:lnTo>
                <a:lnTo>
                  <a:pt x="8" y="128"/>
                </a:lnTo>
                <a:lnTo>
                  <a:pt x="14" y="134"/>
                </a:lnTo>
                <a:lnTo>
                  <a:pt x="24" y="136"/>
                </a:lnTo>
                <a:lnTo>
                  <a:pt x="24" y="240"/>
                </a:lnTo>
                <a:lnTo>
                  <a:pt x="24" y="240"/>
                </a:lnTo>
                <a:lnTo>
                  <a:pt x="26" y="246"/>
                </a:lnTo>
                <a:lnTo>
                  <a:pt x="28" y="252"/>
                </a:lnTo>
                <a:lnTo>
                  <a:pt x="34" y="254"/>
                </a:lnTo>
                <a:lnTo>
                  <a:pt x="40" y="256"/>
                </a:lnTo>
                <a:lnTo>
                  <a:pt x="216" y="256"/>
                </a:lnTo>
                <a:lnTo>
                  <a:pt x="216" y="256"/>
                </a:lnTo>
                <a:lnTo>
                  <a:pt x="222" y="254"/>
                </a:lnTo>
                <a:lnTo>
                  <a:pt x="228" y="252"/>
                </a:lnTo>
                <a:lnTo>
                  <a:pt x="230" y="246"/>
                </a:lnTo>
                <a:lnTo>
                  <a:pt x="232" y="240"/>
                </a:lnTo>
                <a:lnTo>
                  <a:pt x="232" y="136"/>
                </a:lnTo>
                <a:lnTo>
                  <a:pt x="232" y="136"/>
                </a:lnTo>
                <a:lnTo>
                  <a:pt x="242" y="134"/>
                </a:lnTo>
                <a:lnTo>
                  <a:pt x="248" y="128"/>
                </a:lnTo>
                <a:lnTo>
                  <a:pt x="254" y="122"/>
                </a:lnTo>
                <a:lnTo>
                  <a:pt x="256" y="112"/>
                </a:lnTo>
                <a:lnTo>
                  <a:pt x="256" y="104"/>
                </a:lnTo>
                <a:lnTo>
                  <a:pt x="256" y="104"/>
                </a:lnTo>
                <a:lnTo>
                  <a:pt x="254" y="96"/>
                </a:lnTo>
                <a:lnTo>
                  <a:pt x="252" y="90"/>
                </a:lnTo>
                <a:close/>
                <a:moveTo>
                  <a:pt x="208" y="16"/>
                </a:moveTo>
                <a:lnTo>
                  <a:pt x="208" y="48"/>
                </a:lnTo>
                <a:lnTo>
                  <a:pt x="48" y="48"/>
                </a:lnTo>
                <a:lnTo>
                  <a:pt x="48" y="16"/>
                </a:lnTo>
                <a:lnTo>
                  <a:pt x="208" y="16"/>
                </a:lnTo>
                <a:close/>
                <a:moveTo>
                  <a:pt x="82" y="120"/>
                </a:moveTo>
                <a:lnTo>
                  <a:pt x="48" y="120"/>
                </a:lnTo>
                <a:lnTo>
                  <a:pt x="80" y="64"/>
                </a:lnTo>
                <a:lnTo>
                  <a:pt x="98" y="64"/>
                </a:lnTo>
                <a:lnTo>
                  <a:pt x="82" y="120"/>
                </a:lnTo>
                <a:close/>
                <a:moveTo>
                  <a:pt x="106" y="64"/>
                </a:moveTo>
                <a:lnTo>
                  <a:pt x="124" y="64"/>
                </a:lnTo>
                <a:lnTo>
                  <a:pt x="124" y="120"/>
                </a:lnTo>
                <a:lnTo>
                  <a:pt x="90" y="120"/>
                </a:lnTo>
                <a:lnTo>
                  <a:pt x="106" y="64"/>
                </a:lnTo>
                <a:close/>
                <a:moveTo>
                  <a:pt x="132" y="64"/>
                </a:moveTo>
                <a:lnTo>
                  <a:pt x="150" y="64"/>
                </a:lnTo>
                <a:lnTo>
                  <a:pt x="166" y="120"/>
                </a:lnTo>
                <a:lnTo>
                  <a:pt x="132" y="120"/>
                </a:lnTo>
                <a:lnTo>
                  <a:pt x="132" y="64"/>
                </a:lnTo>
                <a:close/>
                <a:moveTo>
                  <a:pt x="158" y="64"/>
                </a:moveTo>
                <a:lnTo>
                  <a:pt x="176" y="64"/>
                </a:lnTo>
                <a:lnTo>
                  <a:pt x="208" y="120"/>
                </a:lnTo>
                <a:lnTo>
                  <a:pt x="174" y="120"/>
                </a:lnTo>
                <a:lnTo>
                  <a:pt x="158" y="64"/>
                </a:lnTo>
                <a:close/>
                <a:moveTo>
                  <a:pt x="16" y="112"/>
                </a:moveTo>
                <a:lnTo>
                  <a:pt x="16" y="104"/>
                </a:lnTo>
                <a:lnTo>
                  <a:pt x="16" y="104"/>
                </a:lnTo>
                <a:lnTo>
                  <a:pt x="18" y="100"/>
                </a:lnTo>
                <a:lnTo>
                  <a:pt x="42" y="68"/>
                </a:lnTo>
                <a:lnTo>
                  <a:pt x="42" y="68"/>
                </a:lnTo>
                <a:lnTo>
                  <a:pt x="44" y="64"/>
                </a:lnTo>
                <a:lnTo>
                  <a:pt x="48" y="64"/>
                </a:lnTo>
                <a:lnTo>
                  <a:pt x="70" y="64"/>
                </a:lnTo>
                <a:lnTo>
                  <a:pt x="38" y="120"/>
                </a:lnTo>
                <a:lnTo>
                  <a:pt x="24" y="120"/>
                </a:lnTo>
                <a:lnTo>
                  <a:pt x="24" y="120"/>
                </a:lnTo>
                <a:lnTo>
                  <a:pt x="20" y="120"/>
                </a:lnTo>
                <a:lnTo>
                  <a:pt x="18" y="118"/>
                </a:lnTo>
                <a:lnTo>
                  <a:pt x="16" y="116"/>
                </a:lnTo>
                <a:lnTo>
                  <a:pt x="16" y="112"/>
                </a:lnTo>
                <a:close/>
                <a:moveTo>
                  <a:pt x="160" y="240"/>
                </a:moveTo>
                <a:lnTo>
                  <a:pt x="100" y="240"/>
                </a:lnTo>
                <a:lnTo>
                  <a:pt x="100" y="160"/>
                </a:lnTo>
                <a:lnTo>
                  <a:pt x="160" y="160"/>
                </a:lnTo>
                <a:lnTo>
                  <a:pt x="160" y="240"/>
                </a:lnTo>
                <a:close/>
                <a:moveTo>
                  <a:pt x="216" y="240"/>
                </a:moveTo>
                <a:lnTo>
                  <a:pt x="168" y="240"/>
                </a:lnTo>
                <a:lnTo>
                  <a:pt x="168" y="160"/>
                </a:lnTo>
                <a:lnTo>
                  <a:pt x="168" y="160"/>
                </a:lnTo>
                <a:lnTo>
                  <a:pt x="168" y="156"/>
                </a:lnTo>
                <a:lnTo>
                  <a:pt x="166" y="154"/>
                </a:lnTo>
                <a:lnTo>
                  <a:pt x="164" y="152"/>
                </a:lnTo>
                <a:lnTo>
                  <a:pt x="160" y="152"/>
                </a:lnTo>
                <a:lnTo>
                  <a:pt x="100" y="152"/>
                </a:lnTo>
                <a:lnTo>
                  <a:pt x="100" y="152"/>
                </a:lnTo>
                <a:lnTo>
                  <a:pt x="96" y="152"/>
                </a:lnTo>
                <a:lnTo>
                  <a:pt x="94" y="154"/>
                </a:lnTo>
                <a:lnTo>
                  <a:pt x="92" y="156"/>
                </a:lnTo>
                <a:lnTo>
                  <a:pt x="92" y="160"/>
                </a:lnTo>
                <a:lnTo>
                  <a:pt x="92" y="240"/>
                </a:lnTo>
                <a:lnTo>
                  <a:pt x="40" y="240"/>
                </a:lnTo>
                <a:lnTo>
                  <a:pt x="40" y="136"/>
                </a:lnTo>
                <a:lnTo>
                  <a:pt x="216" y="136"/>
                </a:lnTo>
                <a:lnTo>
                  <a:pt x="216" y="240"/>
                </a:lnTo>
                <a:close/>
                <a:moveTo>
                  <a:pt x="240" y="112"/>
                </a:moveTo>
                <a:lnTo>
                  <a:pt x="240" y="112"/>
                </a:lnTo>
                <a:lnTo>
                  <a:pt x="240" y="116"/>
                </a:lnTo>
                <a:lnTo>
                  <a:pt x="238" y="118"/>
                </a:lnTo>
                <a:lnTo>
                  <a:pt x="236" y="120"/>
                </a:lnTo>
                <a:lnTo>
                  <a:pt x="232" y="120"/>
                </a:lnTo>
                <a:lnTo>
                  <a:pt x="218" y="120"/>
                </a:lnTo>
                <a:lnTo>
                  <a:pt x="186" y="64"/>
                </a:lnTo>
                <a:lnTo>
                  <a:pt x="208" y="64"/>
                </a:lnTo>
                <a:lnTo>
                  <a:pt x="208" y="64"/>
                </a:lnTo>
                <a:lnTo>
                  <a:pt x="212" y="64"/>
                </a:lnTo>
                <a:lnTo>
                  <a:pt x="214" y="68"/>
                </a:lnTo>
                <a:lnTo>
                  <a:pt x="238" y="100"/>
                </a:lnTo>
                <a:lnTo>
                  <a:pt x="238" y="100"/>
                </a:lnTo>
                <a:lnTo>
                  <a:pt x="240" y="104"/>
                </a:lnTo>
                <a:lnTo>
                  <a:pt x="240" y="1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>
              <a:cs typeface="+mn-ea"/>
              <a:sym typeface="+mn-lt"/>
            </a:endParaRPr>
          </a:p>
        </p:txBody>
      </p:sp>
      <p:sp>
        <p:nvSpPr>
          <p:cNvPr id="250" name="Freeform 5"/>
          <p:cNvSpPr>
            <a:spLocks noEditPoints="1"/>
          </p:cNvSpPr>
          <p:nvPr/>
        </p:nvSpPr>
        <p:spPr bwMode="auto">
          <a:xfrm>
            <a:off x="7152096" y="2542623"/>
            <a:ext cx="302926" cy="302923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36" y="36"/>
              </a:cxn>
              <a:cxn ang="0">
                <a:pos x="2" y="100"/>
              </a:cxn>
              <a:cxn ang="0">
                <a:pos x="0" y="136"/>
              </a:cxn>
              <a:cxn ang="0">
                <a:pos x="22" y="194"/>
              </a:cxn>
              <a:cxn ang="0">
                <a:pos x="88" y="242"/>
              </a:cxn>
              <a:cxn ang="0">
                <a:pos x="124" y="248"/>
              </a:cxn>
              <a:cxn ang="0">
                <a:pos x="172" y="238"/>
              </a:cxn>
              <a:cxn ang="0">
                <a:pos x="238" y="172"/>
              </a:cxn>
              <a:cxn ang="0">
                <a:pos x="248" y="124"/>
              </a:cxn>
              <a:cxn ang="0">
                <a:pos x="242" y="88"/>
              </a:cxn>
              <a:cxn ang="0">
                <a:pos x="194" y="22"/>
              </a:cxn>
              <a:cxn ang="0">
                <a:pos x="136" y="0"/>
              </a:cxn>
              <a:cxn ang="0">
                <a:pos x="184" y="120"/>
              </a:cxn>
              <a:cxn ang="0">
                <a:pos x="190" y="62"/>
              </a:cxn>
              <a:cxn ang="0">
                <a:pos x="224" y="84"/>
              </a:cxn>
              <a:cxn ang="0">
                <a:pos x="120" y="232"/>
              </a:cxn>
              <a:cxn ang="0">
                <a:pos x="86" y="190"/>
              </a:cxn>
              <a:cxn ang="0">
                <a:pos x="120" y="232"/>
              </a:cxn>
              <a:cxn ang="0">
                <a:pos x="140" y="26"/>
              </a:cxn>
              <a:cxn ang="0">
                <a:pos x="164" y="66"/>
              </a:cxn>
              <a:cxn ang="0">
                <a:pos x="128" y="16"/>
              </a:cxn>
              <a:cxn ang="0">
                <a:pos x="158" y="22"/>
              </a:cxn>
              <a:cxn ang="0">
                <a:pos x="200" y="46"/>
              </a:cxn>
              <a:cxn ang="0">
                <a:pos x="166" y="50"/>
              </a:cxn>
              <a:cxn ang="0">
                <a:pos x="120" y="16"/>
              </a:cxn>
              <a:cxn ang="0">
                <a:pos x="84" y="66"/>
              </a:cxn>
              <a:cxn ang="0">
                <a:pos x="108" y="26"/>
              </a:cxn>
              <a:cxn ang="0">
                <a:pos x="76" y="62"/>
              </a:cxn>
              <a:cxn ang="0">
                <a:pos x="48" y="46"/>
              </a:cxn>
              <a:cxn ang="0">
                <a:pos x="106" y="18"/>
              </a:cxn>
              <a:cxn ang="0">
                <a:pos x="82" y="50"/>
              </a:cxn>
              <a:cxn ang="0">
                <a:pos x="100" y="78"/>
              </a:cxn>
              <a:cxn ang="0">
                <a:pos x="72" y="120"/>
              </a:cxn>
              <a:cxn ang="0">
                <a:pos x="120" y="176"/>
              </a:cxn>
              <a:cxn ang="0">
                <a:pos x="84" y="182"/>
              </a:cxn>
              <a:cxn ang="0">
                <a:pos x="72" y="128"/>
              </a:cxn>
              <a:cxn ang="0">
                <a:pos x="92" y="226"/>
              </a:cxn>
              <a:cxn ang="0">
                <a:pos x="54" y="206"/>
              </a:cxn>
              <a:cxn ang="0">
                <a:pos x="92" y="212"/>
              </a:cxn>
              <a:cxn ang="0">
                <a:pos x="128" y="184"/>
              </a:cxn>
              <a:cxn ang="0">
                <a:pos x="154" y="202"/>
              </a:cxn>
              <a:cxn ang="0">
                <a:pos x="128" y="232"/>
              </a:cxn>
              <a:cxn ang="0">
                <a:pos x="194" y="206"/>
              </a:cxn>
              <a:cxn ang="0">
                <a:pos x="156" y="226"/>
              </a:cxn>
              <a:cxn ang="0">
                <a:pos x="168" y="192"/>
              </a:cxn>
              <a:cxn ang="0">
                <a:pos x="128" y="176"/>
              </a:cxn>
              <a:cxn ang="0">
                <a:pos x="174" y="142"/>
              </a:cxn>
              <a:cxn ang="0">
                <a:pos x="128" y="120"/>
              </a:cxn>
              <a:cxn ang="0">
                <a:pos x="168" y="72"/>
              </a:cxn>
              <a:cxn ang="0">
                <a:pos x="128" y="120"/>
              </a:cxn>
              <a:cxn ang="0">
                <a:pos x="74" y="70"/>
              </a:cxn>
              <a:cxn ang="0">
                <a:pos x="16" y="120"/>
              </a:cxn>
              <a:cxn ang="0">
                <a:pos x="32" y="66"/>
              </a:cxn>
              <a:cxn ang="0">
                <a:pos x="64" y="128"/>
              </a:cxn>
              <a:cxn ang="0">
                <a:pos x="76" y="186"/>
              </a:cxn>
              <a:cxn ang="0">
                <a:pos x="48" y="200"/>
              </a:cxn>
              <a:cxn ang="0">
                <a:pos x="16" y="128"/>
              </a:cxn>
              <a:cxn ang="0">
                <a:pos x="172" y="186"/>
              </a:cxn>
              <a:cxn ang="0">
                <a:pos x="182" y="144"/>
              </a:cxn>
              <a:cxn ang="0">
                <a:pos x="230" y="148"/>
              </a:cxn>
            </a:cxnLst>
            <a:rect l="0" t="0" r="r" b="b"/>
            <a:pathLst>
              <a:path w="248" h="248">
                <a:moveTo>
                  <a:pt x="124" y="0"/>
                </a:moveTo>
                <a:lnTo>
                  <a:pt x="124" y="0"/>
                </a:lnTo>
                <a:lnTo>
                  <a:pt x="112" y="0"/>
                </a:lnTo>
                <a:lnTo>
                  <a:pt x="100" y="2"/>
                </a:lnTo>
                <a:lnTo>
                  <a:pt x="88" y="6"/>
                </a:lnTo>
                <a:lnTo>
                  <a:pt x="76" y="10"/>
                </a:lnTo>
                <a:lnTo>
                  <a:pt x="54" y="22"/>
                </a:lnTo>
                <a:lnTo>
                  <a:pt x="36" y="36"/>
                </a:lnTo>
                <a:lnTo>
                  <a:pt x="22" y="54"/>
                </a:lnTo>
                <a:lnTo>
                  <a:pt x="10" y="76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4"/>
                </a:lnTo>
                <a:lnTo>
                  <a:pt x="0" y="124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10" y="172"/>
                </a:lnTo>
                <a:lnTo>
                  <a:pt x="22" y="194"/>
                </a:lnTo>
                <a:lnTo>
                  <a:pt x="36" y="212"/>
                </a:lnTo>
                <a:lnTo>
                  <a:pt x="54" y="226"/>
                </a:lnTo>
                <a:lnTo>
                  <a:pt x="76" y="238"/>
                </a:lnTo>
                <a:lnTo>
                  <a:pt x="88" y="242"/>
                </a:lnTo>
                <a:lnTo>
                  <a:pt x="100" y="246"/>
                </a:lnTo>
                <a:lnTo>
                  <a:pt x="112" y="248"/>
                </a:lnTo>
                <a:lnTo>
                  <a:pt x="124" y="248"/>
                </a:lnTo>
                <a:lnTo>
                  <a:pt x="124" y="248"/>
                </a:lnTo>
                <a:lnTo>
                  <a:pt x="136" y="248"/>
                </a:lnTo>
                <a:lnTo>
                  <a:pt x="148" y="246"/>
                </a:lnTo>
                <a:lnTo>
                  <a:pt x="160" y="242"/>
                </a:lnTo>
                <a:lnTo>
                  <a:pt x="172" y="238"/>
                </a:lnTo>
                <a:lnTo>
                  <a:pt x="194" y="226"/>
                </a:lnTo>
                <a:lnTo>
                  <a:pt x="212" y="212"/>
                </a:lnTo>
                <a:lnTo>
                  <a:pt x="226" y="194"/>
                </a:lnTo>
                <a:lnTo>
                  <a:pt x="238" y="172"/>
                </a:lnTo>
                <a:lnTo>
                  <a:pt x="242" y="160"/>
                </a:lnTo>
                <a:lnTo>
                  <a:pt x="246" y="148"/>
                </a:lnTo>
                <a:lnTo>
                  <a:pt x="248" y="136"/>
                </a:lnTo>
                <a:lnTo>
                  <a:pt x="248" y="124"/>
                </a:lnTo>
                <a:lnTo>
                  <a:pt x="248" y="124"/>
                </a:lnTo>
                <a:lnTo>
                  <a:pt x="248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6"/>
                </a:lnTo>
                <a:lnTo>
                  <a:pt x="226" y="54"/>
                </a:lnTo>
                <a:lnTo>
                  <a:pt x="212" y="36"/>
                </a:lnTo>
                <a:lnTo>
                  <a:pt x="194" y="22"/>
                </a:lnTo>
                <a:lnTo>
                  <a:pt x="172" y="10"/>
                </a:lnTo>
                <a:lnTo>
                  <a:pt x="160" y="6"/>
                </a:lnTo>
                <a:lnTo>
                  <a:pt x="148" y="2"/>
                </a:lnTo>
                <a:lnTo>
                  <a:pt x="136" y="0"/>
                </a:lnTo>
                <a:lnTo>
                  <a:pt x="124" y="0"/>
                </a:lnTo>
                <a:close/>
                <a:moveTo>
                  <a:pt x="232" y="120"/>
                </a:moveTo>
                <a:lnTo>
                  <a:pt x="184" y="120"/>
                </a:lnTo>
                <a:lnTo>
                  <a:pt x="184" y="120"/>
                </a:lnTo>
                <a:lnTo>
                  <a:pt x="182" y="94"/>
                </a:lnTo>
                <a:lnTo>
                  <a:pt x="174" y="70"/>
                </a:lnTo>
                <a:lnTo>
                  <a:pt x="174" y="70"/>
                </a:lnTo>
                <a:lnTo>
                  <a:pt x="190" y="62"/>
                </a:lnTo>
                <a:lnTo>
                  <a:pt x="204" y="52"/>
                </a:lnTo>
                <a:lnTo>
                  <a:pt x="204" y="52"/>
                </a:lnTo>
                <a:lnTo>
                  <a:pt x="216" y="66"/>
                </a:lnTo>
                <a:lnTo>
                  <a:pt x="224" y="84"/>
                </a:lnTo>
                <a:lnTo>
                  <a:pt x="230" y="102"/>
                </a:lnTo>
                <a:lnTo>
                  <a:pt x="232" y="120"/>
                </a:lnTo>
                <a:close/>
                <a:moveTo>
                  <a:pt x="120" y="232"/>
                </a:moveTo>
                <a:lnTo>
                  <a:pt x="120" y="232"/>
                </a:lnTo>
                <a:lnTo>
                  <a:pt x="110" y="222"/>
                </a:lnTo>
                <a:lnTo>
                  <a:pt x="102" y="212"/>
                </a:lnTo>
                <a:lnTo>
                  <a:pt x="94" y="202"/>
                </a:lnTo>
                <a:lnTo>
                  <a:pt x="86" y="190"/>
                </a:lnTo>
                <a:lnTo>
                  <a:pt x="86" y="190"/>
                </a:lnTo>
                <a:lnTo>
                  <a:pt x="104" y="186"/>
                </a:lnTo>
                <a:lnTo>
                  <a:pt x="120" y="184"/>
                </a:lnTo>
                <a:lnTo>
                  <a:pt x="120" y="232"/>
                </a:lnTo>
                <a:lnTo>
                  <a:pt x="120" y="232"/>
                </a:lnTo>
                <a:close/>
                <a:moveTo>
                  <a:pt x="128" y="16"/>
                </a:moveTo>
                <a:lnTo>
                  <a:pt x="128" y="16"/>
                </a:lnTo>
                <a:lnTo>
                  <a:pt x="140" y="26"/>
                </a:lnTo>
                <a:lnTo>
                  <a:pt x="148" y="38"/>
                </a:lnTo>
                <a:lnTo>
                  <a:pt x="158" y="52"/>
                </a:lnTo>
                <a:lnTo>
                  <a:pt x="164" y="66"/>
                </a:lnTo>
                <a:lnTo>
                  <a:pt x="164" y="66"/>
                </a:lnTo>
                <a:lnTo>
                  <a:pt x="146" y="70"/>
                </a:lnTo>
                <a:lnTo>
                  <a:pt x="128" y="72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close/>
                <a:moveTo>
                  <a:pt x="142" y="18"/>
                </a:moveTo>
                <a:lnTo>
                  <a:pt x="142" y="18"/>
                </a:lnTo>
                <a:lnTo>
                  <a:pt x="158" y="22"/>
                </a:lnTo>
                <a:lnTo>
                  <a:pt x="172" y="28"/>
                </a:lnTo>
                <a:lnTo>
                  <a:pt x="186" y="36"/>
                </a:lnTo>
                <a:lnTo>
                  <a:pt x="200" y="46"/>
                </a:lnTo>
                <a:lnTo>
                  <a:pt x="200" y="46"/>
                </a:lnTo>
                <a:lnTo>
                  <a:pt x="186" y="56"/>
                </a:lnTo>
                <a:lnTo>
                  <a:pt x="172" y="62"/>
                </a:lnTo>
                <a:lnTo>
                  <a:pt x="172" y="62"/>
                </a:lnTo>
                <a:lnTo>
                  <a:pt x="166" y="50"/>
                </a:lnTo>
                <a:lnTo>
                  <a:pt x="158" y="38"/>
                </a:lnTo>
                <a:lnTo>
                  <a:pt x="150" y="28"/>
                </a:lnTo>
                <a:lnTo>
                  <a:pt x="142" y="18"/>
                </a:lnTo>
                <a:close/>
                <a:moveTo>
                  <a:pt x="120" y="16"/>
                </a:moveTo>
                <a:lnTo>
                  <a:pt x="120" y="72"/>
                </a:lnTo>
                <a:lnTo>
                  <a:pt x="120" y="72"/>
                </a:lnTo>
                <a:lnTo>
                  <a:pt x="102" y="70"/>
                </a:lnTo>
                <a:lnTo>
                  <a:pt x="84" y="66"/>
                </a:lnTo>
                <a:lnTo>
                  <a:pt x="84" y="66"/>
                </a:lnTo>
                <a:lnTo>
                  <a:pt x="90" y="52"/>
                </a:lnTo>
                <a:lnTo>
                  <a:pt x="100" y="38"/>
                </a:lnTo>
                <a:lnTo>
                  <a:pt x="108" y="2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close/>
                <a:moveTo>
                  <a:pt x="76" y="62"/>
                </a:moveTo>
                <a:lnTo>
                  <a:pt x="76" y="62"/>
                </a:lnTo>
                <a:lnTo>
                  <a:pt x="62" y="56"/>
                </a:lnTo>
                <a:lnTo>
                  <a:pt x="48" y="46"/>
                </a:lnTo>
                <a:lnTo>
                  <a:pt x="48" y="46"/>
                </a:lnTo>
                <a:lnTo>
                  <a:pt x="62" y="36"/>
                </a:lnTo>
                <a:lnTo>
                  <a:pt x="76" y="28"/>
                </a:lnTo>
                <a:lnTo>
                  <a:pt x="90" y="22"/>
                </a:lnTo>
                <a:lnTo>
                  <a:pt x="106" y="18"/>
                </a:lnTo>
                <a:lnTo>
                  <a:pt x="106" y="18"/>
                </a:lnTo>
                <a:lnTo>
                  <a:pt x="98" y="28"/>
                </a:lnTo>
                <a:lnTo>
                  <a:pt x="90" y="38"/>
                </a:lnTo>
                <a:lnTo>
                  <a:pt x="82" y="50"/>
                </a:lnTo>
                <a:lnTo>
                  <a:pt x="76" y="62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100" y="78"/>
                </a:lnTo>
                <a:lnTo>
                  <a:pt x="120" y="80"/>
                </a:lnTo>
                <a:lnTo>
                  <a:pt x="120" y="120"/>
                </a:lnTo>
                <a:lnTo>
                  <a:pt x="72" y="120"/>
                </a:lnTo>
                <a:lnTo>
                  <a:pt x="72" y="120"/>
                </a:lnTo>
                <a:lnTo>
                  <a:pt x="74" y="96"/>
                </a:lnTo>
                <a:lnTo>
                  <a:pt x="80" y="72"/>
                </a:lnTo>
                <a:close/>
                <a:moveTo>
                  <a:pt x="120" y="128"/>
                </a:moveTo>
                <a:lnTo>
                  <a:pt x="120" y="176"/>
                </a:lnTo>
                <a:lnTo>
                  <a:pt x="120" y="176"/>
                </a:lnTo>
                <a:lnTo>
                  <a:pt x="102" y="178"/>
                </a:lnTo>
                <a:lnTo>
                  <a:pt x="84" y="182"/>
                </a:lnTo>
                <a:lnTo>
                  <a:pt x="84" y="182"/>
                </a:lnTo>
                <a:lnTo>
                  <a:pt x="80" y="170"/>
                </a:lnTo>
                <a:lnTo>
                  <a:pt x="76" y="156"/>
                </a:lnTo>
                <a:lnTo>
                  <a:pt x="74" y="142"/>
                </a:lnTo>
                <a:lnTo>
                  <a:pt x="72" y="128"/>
                </a:lnTo>
                <a:lnTo>
                  <a:pt x="120" y="128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92" y="226"/>
                </a:lnTo>
                <a:lnTo>
                  <a:pt x="78" y="222"/>
                </a:lnTo>
                <a:lnTo>
                  <a:pt x="66" y="214"/>
                </a:lnTo>
                <a:lnTo>
                  <a:pt x="54" y="206"/>
                </a:lnTo>
                <a:lnTo>
                  <a:pt x="54" y="206"/>
                </a:lnTo>
                <a:lnTo>
                  <a:pt x="66" y="198"/>
                </a:lnTo>
                <a:lnTo>
                  <a:pt x="80" y="192"/>
                </a:lnTo>
                <a:lnTo>
                  <a:pt x="80" y="192"/>
                </a:lnTo>
                <a:lnTo>
                  <a:pt x="92" y="212"/>
                </a:lnTo>
                <a:lnTo>
                  <a:pt x="106" y="230"/>
                </a:lnTo>
                <a:close/>
                <a:moveTo>
                  <a:pt x="128" y="232"/>
                </a:moveTo>
                <a:lnTo>
                  <a:pt x="128" y="184"/>
                </a:lnTo>
                <a:lnTo>
                  <a:pt x="128" y="184"/>
                </a:lnTo>
                <a:lnTo>
                  <a:pt x="144" y="186"/>
                </a:lnTo>
                <a:lnTo>
                  <a:pt x="162" y="190"/>
                </a:lnTo>
                <a:lnTo>
                  <a:pt x="162" y="190"/>
                </a:lnTo>
                <a:lnTo>
                  <a:pt x="154" y="202"/>
                </a:lnTo>
                <a:lnTo>
                  <a:pt x="146" y="212"/>
                </a:lnTo>
                <a:lnTo>
                  <a:pt x="138" y="222"/>
                </a:lnTo>
                <a:lnTo>
                  <a:pt x="128" y="232"/>
                </a:lnTo>
                <a:lnTo>
                  <a:pt x="128" y="232"/>
                </a:lnTo>
                <a:close/>
                <a:moveTo>
                  <a:pt x="168" y="192"/>
                </a:moveTo>
                <a:lnTo>
                  <a:pt x="168" y="192"/>
                </a:lnTo>
                <a:lnTo>
                  <a:pt x="182" y="198"/>
                </a:lnTo>
                <a:lnTo>
                  <a:pt x="194" y="206"/>
                </a:lnTo>
                <a:lnTo>
                  <a:pt x="194" y="206"/>
                </a:lnTo>
                <a:lnTo>
                  <a:pt x="182" y="214"/>
                </a:lnTo>
                <a:lnTo>
                  <a:pt x="170" y="222"/>
                </a:lnTo>
                <a:lnTo>
                  <a:pt x="156" y="226"/>
                </a:lnTo>
                <a:lnTo>
                  <a:pt x="142" y="230"/>
                </a:lnTo>
                <a:lnTo>
                  <a:pt x="142" y="230"/>
                </a:lnTo>
                <a:lnTo>
                  <a:pt x="156" y="212"/>
                </a:lnTo>
                <a:lnTo>
                  <a:pt x="168" y="192"/>
                </a:lnTo>
                <a:close/>
                <a:moveTo>
                  <a:pt x="164" y="182"/>
                </a:moveTo>
                <a:lnTo>
                  <a:pt x="164" y="182"/>
                </a:lnTo>
                <a:lnTo>
                  <a:pt x="146" y="178"/>
                </a:lnTo>
                <a:lnTo>
                  <a:pt x="128" y="176"/>
                </a:lnTo>
                <a:lnTo>
                  <a:pt x="128" y="128"/>
                </a:lnTo>
                <a:lnTo>
                  <a:pt x="176" y="128"/>
                </a:lnTo>
                <a:lnTo>
                  <a:pt x="176" y="128"/>
                </a:lnTo>
                <a:lnTo>
                  <a:pt x="174" y="142"/>
                </a:lnTo>
                <a:lnTo>
                  <a:pt x="172" y="156"/>
                </a:lnTo>
                <a:lnTo>
                  <a:pt x="168" y="170"/>
                </a:lnTo>
                <a:lnTo>
                  <a:pt x="164" y="182"/>
                </a:lnTo>
                <a:close/>
                <a:moveTo>
                  <a:pt x="128" y="120"/>
                </a:moveTo>
                <a:lnTo>
                  <a:pt x="128" y="80"/>
                </a:lnTo>
                <a:lnTo>
                  <a:pt x="128" y="80"/>
                </a:lnTo>
                <a:lnTo>
                  <a:pt x="148" y="78"/>
                </a:lnTo>
                <a:lnTo>
                  <a:pt x="168" y="72"/>
                </a:lnTo>
                <a:lnTo>
                  <a:pt x="168" y="72"/>
                </a:lnTo>
                <a:lnTo>
                  <a:pt x="174" y="96"/>
                </a:lnTo>
                <a:lnTo>
                  <a:pt x="176" y="120"/>
                </a:lnTo>
                <a:lnTo>
                  <a:pt x="128" y="120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58" y="62"/>
                </a:lnTo>
                <a:lnTo>
                  <a:pt x="74" y="70"/>
                </a:lnTo>
                <a:lnTo>
                  <a:pt x="74" y="70"/>
                </a:lnTo>
                <a:lnTo>
                  <a:pt x="66" y="94"/>
                </a:lnTo>
                <a:lnTo>
                  <a:pt x="64" y="120"/>
                </a:lnTo>
                <a:lnTo>
                  <a:pt x="16" y="120"/>
                </a:lnTo>
                <a:lnTo>
                  <a:pt x="16" y="120"/>
                </a:lnTo>
                <a:lnTo>
                  <a:pt x="18" y="102"/>
                </a:lnTo>
                <a:lnTo>
                  <a:pt x="24" y="84"/>
                </a:lnTo>
                <a:lnTo>
                  <a:pt x="32" y="66"/>
                </a:lnTo>
                <a:lnTo>
                  <a:pt x="44" y="52"/>
                </a:lnTo>
                <a:close/>
                <a:moveTo>
                  <a:pt x="16" y="128"/>
                </a:moveTo>
                <a:lnTo>
                  <a:pt x="64" y="128"/>
                </a:lnTo>
                <a:lnTo>
                  <a:pt x="64" y="128"/>
                </a:lnTo>
                <a:lnTo>
                  <a:pt x="66" y="144"/>
                </a:lnTo>
                <a:lnTo>
                  <a:pt x="68" y="158"/>
                </a:lnTo>
                <a:lnTo>
                  <a:pt x="72" y="172"/>
                </a:lnTo>
                <a:lnTo>
                  <a:pt x="76" y="186"/>
                </a:lnTo>
                <a:lnTo>
                  <a:pt x="76" y="186"/>
                </a:lnTo>
                <a:lnTo>
                  <a:pt x="62" y="192"/>
                </a:lnTo>
                <a:lnTo>
                  <a:pt x="48" y="200"/>
                </a:lnTo>
                <a:lnTo>
                  <a:pt x="48" y="200"/>
                </a:lnTo>
                <a:lnTo>
                  <a:pt x="36" y="186"/>
                </a:lnTo>
                <a:lnTo>
                  <a:pt x="26" y="168"/>
                </a:lnTo>
                <a:lnTo>
                  <a:pt x="18" y="148"/>
                </a:lnTo>
                <a:lnTo>
                  <a:pt x="16" y="128"/>
                </a:lnTo>
                <a:close/>
                <a:moveTo>
                  <a:pt x="200" y="200"/>
                </a:moveTo>
                <a:lnTo>
                  <a:pt x="200" y="200"/>
                </a:lnTo>
                <a:lnTo>
                  <a:pt x="186" y="192"/>
                </a:lnTo>
                <a:lnTo>
                  <a:pt x="172" y="186"/>
                </a:lnTo>
                <a:lnTo>
                  <a:pt x="172" y="186"/>
                </a:lnTo>
                <a:lnTo>
                  <a:pt x="176" y="172"/>
                </a:lnTo>
                <a:lnTo>
                  <a:pt x="180" y="158"/>
                </a:lnTo>
                <a:lnTo>
                  <a:pt x="182" y="144"/>
                </a:lnTo>
                <a:lnTo>
                  <a:pt x="184" y="128"/>
                </a:lnTo>
                <a:lnTo>
                  <a:pt x="232" y="128"/>
                </a:lnTo>
                <a:lnTo>
                  <a:pt x="232" y="128"/>
                </a:lnTo>
                <a:lnTo>
                  <a:pt x="230" y="148"/>
                </a:lnTo>
                <a:lnTo>
                  <a:pt x="222" y="168"/>
                </a:lnTo>
                <a:lnTo>
                  <a:pt x="212" y="186"/>
                </a:lnTo>
                <a:lnTo>
                  <a:pt x="200" y="2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>
              <a:cs typeface="+mn-ea"/>
              <a:sym typeface="+mn-lt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7648848" y="3765571"/>
            <a:ext cx="312699" cy="254066"/>
            <a:chOff x="5588000" y="3625850"/>
            <a:chExt cx="406400" cy="330200"/>
          </a:xfrm>
          <a:solidFill>
            <a:schemeClr val="bg1"/>
          </a:solidFill>
        </p:grpSpPr>
        <p:sp>
          <p:nvSpPr>
            <p:cNvPr id="252" name="Freeform 23"/>
            <p:cNvSpPr>
              <a:spLocks noEditPoints="1"/>
            </p:cNvSpPr>
            <p:nvPr/>
          </p:nvSpPr>
          <p:spPr bwMode="auto">
            <a:xfrm>
              <a:off x="5867400" y="3727450"/>
              <a:ext cx="76200" cy="10160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53" name="Freeform 24"/>
            <p:cNvSpPr>
              <a:spLocks noEditPoints="1"/>
            </p:cNvSpPr>
            <p:nvPr/>
          </p:nvSpPr>
          <p:spPr bwMode="auto">
            <a:xfrm>
              <a:off x="5588000" y="3625850"/>
              <a:ext cx="406400" cy="330200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273709" y="3736254"/>
            <a:ext cx="214978" cy="312697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259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60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61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732092" y="4940655"/>
            <a:ext cx="312699" cy="312697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263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64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65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740030" y="2572106"/>
            <a:ext cx="312699" cy="244293"/>
            <a:chOff x="3962400" y="1200150"/>
            <a:chExt cx="406400" cy="317500"/>
          </a:xfrm>
          <a:solidFill>
            <a:schemeClr val="bg1"/>
          </a:solidFill>
        </p:grpSpPr>
        <p:sp>
          <p:nvSpPr>
            <p:cNvPr id="267" name="Freeform 157"/>
            <p:cNvSpPr>
              <a:spLocks noEditPoints="1"/>
            </p:cNvSpPr>
            <p:nvPr/>
          </p:nvSpPr>
          <p:spPr bwMode="auto">
            <a:xfrm>
              <a:off x="4013200" y="1247775"/>
              <a:ext cx="254000" cy="206375"/>
            </a:xfrm>
            <a:custGeom>
              <a:avLst/>
              <a:gdLst/>
              <a:ahLst/>
              <a:cxnLst>
                <a:cxn ang="0">
                  <a:pos x="146" y="6"/>
                </a:cxn>
                <a:cxn ang="0">
                  <a:pos x="146" y="6"/>
                </a:cxn>
                <a:cxn ang="0">
                  <a:pos x="112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48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2" y="38"/>
                </a:cxn>
                <a:cxn ang="0">
                  <a:pos x="0" y="66"/>
                </a:cxn>
                <a:cxn ang="0">
                  <a:pos x="2" y="92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0" y="122"/>
                </a:cxn>
                <a:cxn ang="0">
                  <a:pos x="14" y="124"/>
                </a:cxn>
                <a:cxn ang="0">
                  <a:pos x="14" y="124"/>
                </a:cxn>
                <a:cxn ang="0">
                  <a:pos x="48" y="128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112" y="128"/>
                </a:cxn>
                <a:cxn ang="0">
                  <a:pos x="146" y="124"/>
                </a:cxn>
                <a:cxn ang="0">
                  <a:pos x="146" y="124"/>
                </a:cxn>
                <a:cxn ang="0">
                  <a:pos x="148" y="122"/>
                </a:cxn>
                <a:cxn ang="0">
                  <a:pos x="152" y="118"/>
                </a:cxn>
                <a:cxn ang="0">
                  <a:pos x="152" y="118"/>
                </a:cxn>
                <a:cxn ang="0">
                  <a:pos x="158" y="92"/>
                </a:cxn>
                <a:cxn ang="0">
                  <a:pos x="160" y="66"/>
                </a:cxn>
                <a:cxn ang="0">
                  <a:pos x="158" y="38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8" y="8"/>
                </a:cxn>
                <a:cxn ang="0">
                  <a:pos x="146" y="6"/>
                </a:cxn>
                <a:cxn ang="0">
                  <a:pos x="144" y="116"/>
                </a:cxn>
                <a:cxn ang="0">
                  <a:pos x="144" y="116"/>
                </a:cxn>
                <a:cxn ang="0">
                  <a:pos x="112" y="120"/>
                </a:cxn>
                <a:cxn ang="0">
                  <a:pos x="80" y="122"/>
                </a:cxn>
                <a:cxn ang="0">
                  <a:pos x="48" y="120"/>
                </a:cxn>
                <a:cxn ang="0">
                  <a:pos x="16" y="116"/>
                </a:cxn>
                <a:cxn ang="0">
                  <a:pos x="16" y="116"/>
                </a:cxn>
                <a:cxn ang="0">
                  <a:pos x="10" y="90"/>
                </a:cxn>
                <a:cxn ang="0">
                  <a:pos x="8" y="66"/>
                </a:cxn>
                <a:cxn ang="0">
                  <a:pos x="10" y="40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48" y="10"/>
                </a:cxn>
                <a:cxn ang="0">
                  <a:pos x="80" y="8"/>
                </a:cxn>
                <a:cxn ang="0">
                  <a:pos x="112" y="10"/>
                </a:cxn>
                <a:cxn ang="0">
                  <a:pos x="144" y="14"/>
                </a:cxn>
                <a:cxn ang="0">
                  <a:pos x="144" y="14"/>
                </a:cxn>
                <a:cxn ang="0">
                  <a:pos x="150" y="40"/>
                </a:cxn>
                <a:cxn ang="0">
                  <a:pos x="152" y="66"/>
                </a:cxn>
                <a:cxn ang="0">
                  <a:pos x="150" y="90"/>
                </a:cxn>
                <a:cxn ang="0">
                  <a:pos x="144" y="116"/>
                </a:cxn>
              </a:cxnLst>
              <a:rect l="0" t="0" r="r" b="b"/>
              <a:pathLst>
                <a:path w="160" h="130">
                  <a:moveTo>
                    <a:pt x="146" y="6"/>
                  </a:moveTo>
                  <a:lnTo>
                    <a:pt x="146" y="6"/>
                  </a:lnTo>
                  <a:lnTo>
                    <a:pt x="11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8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2" y="38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48" y="128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112" y="128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92"/>
                  </a:lnTo>
                  <a:lnTo>
                    <a:pt x="160" y="66"/>
                  </a:lnTo>
                  <a:lnTo>
                    <a:pt x="158" y="38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6" y="6"/>
                  </a:lnTo>
                  <a:close/>
                  <a:moveTo>
                    <a:pt x="144" y="116"/>
                  </a:moveTo>
                  <a:lnTo>
                    <a:pt x="144" y="116"/>
                  </a:lnTo>
                  <a:lnTo>
                    <a:pt x="112" y="120"/>
                  </a:lnTo>
                  <a:lnTo>
                    <a:pt x="80" y="122"/>
                  </a:lnTo>
                  <a:lnTo>
                    <a:pt x="48" y="120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0" y="90"/>
                  </a:lnTo>
                  <a:lnTo>
                    <a:pt x="8" y="66"/>
                  </a:lnTo>
                  <a:lnTo>
                    <a:pt x="10" y="4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48" y="10"/>
                  </a:lnTo>
                  <a:lnTo>
                    <a:pt x="80" y="8"/>
                  </a:lnTo>
                  <a:lnTo>
                    <a:pt x="112" y="10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50" y="40"/>
                  </a:lnTo>
                  <a:lnTo>
                    <a:pt x="152" y="66"/>
                  </a:lnTo>
                  <a:lnTo>
                    <a:pt x="150" y="90"/>
                  </a:lnTo>
                  <a:lnTo>
                    <a:pt x="144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68" name="Freeform 160"/>
            <p:cNvSpPr>
              <a:spLocks noEditPoints="1"/>
            </p:cNvSpPr>
            <p:nvPr/>
          </p:nvSpPr>
          <p:spPr bwMode="auto">
            <a:xfrm>
              <a:off x="3962400" y="1200150"/>
              <a:ext cx="406400" cy="317500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242" y="10"/>
                </a:cxn>
                <a:cxn ang="0">
                  <a:pos x="234" y="6"/>
                </a:cxn>
                <a:cxn ang="0">
                  <a:pos x="180" y="2"/>
                </a:cxn>
                <a:cxn ang="0">
                  <a:pos x="128" y="0"/>
                </a:cxn>
                <a:cxn ang="0">
                  <a:pos x="22" y="6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0" y="96"/>
                </a:cxn>
                <a:cxn ang="0">
                  <a:pos x="10" y="174"/>
                </a:cxn>
                <a:cxn ang="0">
                  <a:pos x="12" y="178"/>
                </a:cxn>
                <a:cxn ang="0">
                  <a:pos x="18" y="184"/>
                </a:cxn>
                <a:cxn ang="0">
                  <a:pos x="22" y="186"/>
                </a:cxn>
                <a:cxn ang="0">
                  <a:pos x="74" y="190"/>
                </a:cxn>
                <a:cxn ang="0">
                  <a:pos x="72" y="192"/>
                </a:cxn>
                <a:cxn ang="0">
                  <a:pos x="76" y="196"/>
                </a:cxn>
                <a:cxn ang="0">
                  <a:pos x="106" y="200"/>
                </a:cxn>
                <a:cxn ang="0">
                  <a:pos x="128" y="200"/>
                </a:cxn>
                <a:cxn ang="0">
                  <a:pos x="168" y="198"/>
                </a:cxn>
                <a:cxn ang="0">
                  <a:pos x="182" y="194"/>
                </a:cxn>
                <a:cxn ang="0">
                  <a:pos x="184" y="192"/>
                </a:cxn>
                <a:cxn ang="0">
                  <a:pos x="182" y="190"/>
                </a:cxn>
                <a:cxn ang="0">
                  <a:pos x="234" y="186"/>
                </a:cxn>
                <a:cxn ang="0">
                  <a:pos x="242" y="182"/>
                </a:cxn>
                <a:cxn ang="0">
                  <a:pos x="246" y="174"/>
                </a:cxn>
                <a:cxn ang="0">
                  <a:pos x="254" y="134"/>
                </a:cxn>
                <a:cxn ang="0">
                  <a:pos x="254" y="58"/>
                </a:cxn>
                <a:cxn ang="0">
                  <a:pos x="232" y="170"/>
                </a:cxn>
                <a:cxn ang="0">
                  <a:pos x="180" y="174"/>
                </a:cxn>
                <a:cxn ang="0">
                  <a:pos x="76" y="174"/>
                </a:cxn>
                <a:cxn ang="0">
                  <a:pos x="24" y="170"/>
                </a:cxn>
                <a:cxn ang="0">
                  <a:pos x="16" y="96"/>
                </a:cxn>
                <a:cxn ang="0">
                  <a:pos x="24" y="22"/>
                </a:cxn>
                <a:cxn ang="0">
                  <a:pos x="76" y="18"/>
                </a:cxn>
                <a:cxn ang="0">
                  <a:pos x="180" y="18"/>
                </a:cxn>
                <a:cxn ang="0">
                  <a:pos x="232" y="22"/>
                </a:cxn>
                <a:cxn ang="0">
                  <a:pos x="240" y="96"/>
                </a:cxn>
                <a:cxn ang="0">
                  <a:pos x="232" y="170"/>
                </a:cxn>
              </a:cxnLst>
              <a:rect l="0" t="0" r="r" b="b"/>
              <a:pathLst>
                <a:path w="256" h="200">
                  <a:moveTo>
                    <a:pt x="246" y="18"/>
                  </a:moveTo>
                  <a:lnTo>
                    <a:pt x="246" y="18"/>
                  </a:lnTo>
                  <a:lnTo>
                    <a:pt x="244" y="14"/>
                  </a:lnTo>
                  <a:lnTo>
                    <a:pt x="242" y="10"/>
                  </a:lnTo>
                  <a:lnTo>
                    <a:pt x="238" y="8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180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7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2" y="58"/>
                  </a:lnTo>
                  <a:lnTo>
                    <a:pt x="0" y="96"/>
                  </a:lnTo>
                  <a:lnTo>
                    <a:pt x="2" y="13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8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4"/>
                  </a:lnTo>
                  <a:lnTo>
                    <a:pt x="76" y="196"/>
                  </a:lnTo>
                  <a:lnTo>
                    <a:pt x="88" y="198"/>
                  </a:lnTo>
                  <a:lnTo>
                    <a:pt x="106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50" y="200"/>
                  </a:lnTo>
                  <a:lnTo>
                    <a:pt x="168" y="198"/>
                  </a:lnTo>
                  <a:lnTo>
                    <a:pt x="180" y="196"/>
                  </a:lnTo>
                  <a:lnTo>
                    <a:pt x="182" y="194"/>
                  </a:lnTo>
                  <a:lnTo>
                    <a:pt x="184" y="192"/>
                  </a:lnTo>
                  <a:lnTo>
                    <a:pt x="184" y="192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8" y="184"/>
                  </a:lnTo>
                  <a:lnTo>
                    <a:pt x="242" y="182"/>
                  </a:lnTo>
                  <a:lnTo>
                    <a:pt x="244" y="178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4" y="134"/>
                  </a:lnTo>
                  <a:lnTo>
                    <a:pt x="256" y="96"/>
                  </a:lnTo>
                  <a:lnTo>
                    <a:pt x="254" y="58"/>
                  </a:lnTo>
                  <a:lnTo>
                    <a:pt x="246" y="18"/>
                  </a:lnTo>
                  <a:close/>
                  <a:moveTo>
                    <a:pt x="232" y="170"/>
                  </a:moveTo>
                  <a:lnTo>
                    <a:pt x="232" y="170"/>
                  </a:lnTo>
                  <a:lnTo>
                    <a:pt x="180" y="174"/>
                  </a:lnTo>
                  <a:lnTo>
                    <a:pt x="128" y="176"/>
                  </a:lnTo>
                  <a:lnTo>
                    <a:pt x="76" y="174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18" y="132"/>
                  </a:lnTo>
                  <a:lnTo>
                    <a:pt x="16" y="96"/>
                  </a:lnTo>
                  <a:lnTo>
                    <a:pt x="18" y="6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76" y="18"/>
                  </a:lnTo>
                  <a:lnTo>
                    <a:pt x="128" y="16"/>
                  </a:lnTo>
                  <a:lnTo>
                    <a:pt x="180" y="18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8" y="60"/>
                  </a:lnTo>
                  <a:lnTo>
                    <a:pt x="240" y="96"/>
                  </a:lnTo>
                  <a:lnTo>
                    <a:pt x="238" y="132"/>
                  </a:lnTo>
                  <a:lnTo>
                    <a:pt x="232" y="1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69" name="Freeform 163"/>
            <p:cNvSpPr>
              <a:spLocks noEditPoints="1"/>
            </p:cNvSpPr>
            <p:nvPr/>
          </p:nvSpPr>
          <p:spPr bwMode="auto">
            <a:xfrm>
              <a:off x="4279900" y="1263650"/>
              <a:ext cx="38100" cy="381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6" y="24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8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2" y="24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70" name="Freeform 166"/>
            <p:cNvSpPr/>
            <p:nvPr/>
          </p:nvSpPr>
          <p:spPr bwMode="auto">
            <a:xfrm>
              <a:off x="4267200" y="14287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71" name="Freeform 168"/>
            <p:cNvSpPr/>
            <p:nvPr/>
          </p:nvSpPr>
          <p:spPr bwMode="auto">
            <a:xfrm>
              <a:off x="4279900" y="13906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72" name="Freeform 170"/>
            <p:cNvSpPr/>
            <p:nvPr/>
          </p:nvSpPr>
          <p:spPr bwMode="auto">
            <a:xfrm>
              <a:off x="4279900" y="1352550"/>
              <a:ext cx="50800" cy="216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  <p:sp>
          <p:nvSpPr>
            <p:cNvPr id="273" name="Freeform 172"/>
            <p:cNvSpPr/>
            <p:nvPr/>
          </p:nvSpPr>
          <p:spPr bwMode="auto">
            <a:xfrm>
              <a:off x="4064000" y="1298575"/>
              <a:ext cx="76200" cy="539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</a:cxnLst>
              <a:rect l="0" t="0" r="r" b="b"/>
              <a:pathLst>
                <a:path w="48" h="34">
                  <a:moveTo>
                    <a:pt x="44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>
                <a:cs typeface="+mn-ea"/>
                <a:sym typeface="+mn-lt"/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>
            <a:off x="5918592" y="4936576"/>
            <a:ext cx="354820" cy="1489542"/>
          </a:xfrm>
          <a:custGeom>
            <a:avLst/>
            <a:gdLst>
              <a:gd name="connsiteX0" fmla="*/ 70702 w 314943"/>
              <a:gd name="connsiteY0" fmla="*/ 0 h 1322136"/>
              <a:gd name="connsiteX1" fmla="*/ 244242 w 314943"/>
              <a:gd name="connsiteY1" fmla="*/ 0 h 1322136"/>
              <a:gd name="connsiteX2" fmla="*/ 244242 w 314943"/>
              <a:gd name="connsiteY2" fmla="*/ 518712 h 1322136"/>
              <a:gd name="connsiteX3" fmla="*/ 262452 w 314943"/>
              <a:gd name="connsiteY3" fmla="*/ 518712 h 1322136"/>
              <a:gd name="connsiteX4" fmla="*/ 314943 w 314943"/>
              <a:gd name="connsiteY4" fmla="*/ 571203 h 1322136"/>
              <a:gd name="connsiteX5" fmla="*/ 314943 w 314943"/>
              <a:gd name="connsiteY5" fmla="*/ 1269645 h 1322136"/>
              <a:gd name="connsiteX6" fmla="*/ 262452 w 314943"/>
              <a:gd name="connsiteY6" fmla="*/ 1322136 h 1322136"/>
              <a:gd name="connsiteX7" fmla="*/ 52491 w 314943"/>
              <a:gd name="connsiteY7" fmla="*/ 1322136 h 1322136"/>
              <a:gd name="connsiteX8" fmla="*/ 0 w 314943"/>
              <a:gd name="connsiteY8" fmla="*/ 1269645 h 1322136"/>
              <a:gd name="connsiteX9" fmla="*/ 0 w 314943"/>
              <a:gd name="connsiteY9" fmla="*/ 571203 h 1322136"/>
              <a:gd name="connsiteX10" fmla="*/ 52491 w 314943"/>
              <a:gd name="connsiteY10" fmla="*/ 518712 h 1322136"/>
              <a:gd name="connsiteX11" fmla="*/ 70702 w 314943"/>
              <a:gd name="connsiteY11" fmla="*/ 518712 h 13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943" h="1322136">
                <a:moveTo>
                  <a:pt x="70702" y="0"/>
                </a:moveTo>
                <a:lnTo>
                  <a:pt x="244242" y="0"/>
                </a:lnTo>
                <a:lnTo>
                  <a:pt x="244242" y="518712"/>
                </a:lnTo>
                <a:lnTo>
                  <a:pt x="262452" y="518712"/>
                </a:lnTo>
                <a:cubicBezTo>
                  <a:pt x="291443" y="518712"/>
                  <a:pt x="314943" y="542212"/>
                  <a:pt x="314943" y="571203"/>
                </a:cubicBezTo>
                <a:lnTo>
                  <a:pt x="314943" y="1269645"/>
                </a:lnTo>
                <a:cubicBezTo>
                  <a:pt x="314943" y="1298636"/>
                  <a:pt x="291443" y="1322136"/>
                  <a:pt x="262452" y="1322136"/>
                </a:cubicBezTo>
                <a:lnTo>
                  <a:pt x="52491" y="1322136"/>
                </a:lnTo>
                <a:cubicBezTo>
                  <a:pt x="23501" y="1322136"/>
                  <a:pt x="0" y="1298636"/>
                  <a:pt x="0" y="1269645"/>
                </a:cubicBezTo>
                <a:lnTo>
                  <a:pt x="0" y="571203"/>
                </a:lnTo>
                <a:cubicBezTo>
                  <a:pt x="0" y="542212"/>
                  <a:pt x="23501" y="518712"/>
                  <a:pt x="52491" y="518712"/>
                </a:cubicBezTo>
                <a:lnTo>
                  <a:pt x="70702" y="518712"/>
                </a:lnTo>
                <a:close/>
              </a:path>
            </a:pathLst>
          </a:custGeom>
          <a:solidFill>
            <a:srgbClr val="196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20040" y="5648927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20040" y="6249280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>
              <a:cs typeface="+mn-ea"/>
              <a:sym typeface="+mn-lt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006732" y="2805288"/>
            <a:ext cx="2178539" cy="2242467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solidFill>
            <a:srgbClr val="196E4E"/>
          </a:solidFill>
          <a:ln w="317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en-US" sz="2110">
              <a:cs typeface="+mn-ea"/>
              <a:sym typeface="+mn-lt"/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7750492" y="238753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7822720" y="271224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8196299" y="359720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8268527" y="392192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773483" y="4793307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7" name="TextBox 61"/>
          <p:cNvSpPr txBox="1"/>
          <p:nvPr/>
        </p:nvSpPr>
        <p:spPr>
          <a:xfrm>
            <a:off x="7845711" y="5118018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4961439" y="3743557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920386" y="235541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513968" y="2680128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1495912" y="3597209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4" name="TextBox 70"/>
          <p:cNvSpPr txBox="1"/>
          <p:nvPr/>
        </p:nvSpPr>
        <p:spPr>
          <a:xfrm>
            <a:off x="1089494" y="392191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5" name="Text Placeholder 2"/>
          <p:cNvSpPr txBox="1"/>
          <p:nvPr/>
        </p:nvSpPr>
        <p:spPr>
          <a:xfrm>
            <a:off x="2063809" y="479685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6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6" name="TextBox 70"/>
          <p:cNvSpPr txBox="1"/>
          <p:nvPr/>
        </p:nvSpPr>
        <p:spPr>
          <a:xfrm>
            <a:off x="1657391" y="512156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409265" y="1875100"/>
            <a:ext cx="9373470" cy="1590328"/>
          </a:xfrm>
          <a:prstGeom prst="rect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44953" y="3910586"/>
            <a:ext cx="284798" cy="284798"/>
            <a:chOff x="5773143" y="2884213"/>
            <a:chExt cx="262890" cy="262890"/>
          </a:xfrm>
        </p:grpSpPr>
        <p:sp>
          <p:nvSpPr>
            <p:cNvPr id="54" name="Oval 53"/>
            <p:cNvSpPr/>
            <p:nvPr/>
          </p:nvSpPr>
          <p:spPr>
            <a:xfrm>
              <a:off x="5773143" y="2884213"/>
              <a:ext cx="262890" cy="262890"/>
            </a:xfrm>
            <a:prstGeom prst="ellipse">
              <a:avLst/>
            </a:prstGeom>
            <a:solidFill>
              <a:srgbClr val="127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827749" y="2946875"/>
              <a:ext cx="153678" cy="136556"/>
            </a:xfrm>
            <a:custGeom>
              <a:avLst/>
              <a:gdLst>
                <a:gd name="T0" fmla="*/ 374 w 2388"/>
                <a:gd name="T1" fmla="*/ 687 h 2123"/>
                <a:gd name="T2" fmla="*/ 700 w 2388"/>
                <a:gd name="T3" fmla="*/ 802 h 2123"/>
                <a:gd name="T4" fmla="*/ 743 w 2388"/>
                <a:gd name="T5" fmla="*/ 790 h 2123"/>
                <a:gd name="T6" fmla="*/ 924 w 2388"/>
                <a:gd name="T7" fmla="*/ 628 h 2123"/>
                <a:gd name="T8" fmla="*/ 928 w 2388"/>
                <a:gd name="T9" fmla="*/ 594 h 2123"/>
                <a:gd name="T10" fmla="*/ 840 w 2388"/>
                <a:gd name="T11" fmla="*/ 480 h 2123"/>
                <a:gd name="T12" fmla="*/ 1305 w 2388"/>
                <a:gd name="T13" fmla="*/ 5 h 2123"/>
                <a:gd name="T14" fmla="*/ 953 w 2388"/>
                <a:gd name="T15" fmla="*/ 4 h 2123"/>
                <a:gd name="T16" fmla="*/ 512 w 2388"/>
                <a:gd name="T17" fmla="*/ 230 h 2123"/>
                <a:gd name="T18" fmla="*/ 330 w 2388"/>
                <a:gd name="T19" fmla="*/ 374 h 2123"/>
                <a:gd name="T20" fmla="*/ 260 w 2388"/>
                <a:gd name="T21" fmla="*/ 534 h 2123"/>
                <a:gd name="T22" fmla="*/ 109 w 2388"/>
                <a:gd name="T23" fmla="*/ 583 h 2123"/>
                <a:gd name="T24" fmla="*/ 19 w 2388"/>
                <a:gd name="T25" fmla="*/ 656 h 2123"/>
                <a:gd name="T26" fmla="*/ 16 w 2388"/>
                <a:gd name="T27" fmla="*/ 712 h 2123"/>
                <a:gd name="T28" fmla="*/ 179 w 2388"/>
                <a:gd name="T29" fmla="*/ 893 h 2123"/>
                <a:gd name="T30" fmla="*/ 247 w 2388"/>
                <a:gd name="T31" fmla="*/ 901 h 2123"/>
                <a:gd name="T32" fmla="*/ 331 w 2388"/>
                <a:gd name="T33" fmla="*/ 827 h 2123"/>
                <a:gd name="T34" fmla="*/ 374 w 2388"/>
                <a:gd name="T35" fmla="*/ 687 h 2123"/>
                <a:gd name="T36" fmla="*/ 1053 w 2388"/>
                <a:gd name="T37" fmla="*/ 748 h 2123"/>
                <a:gd name="T38" fmla="*/ 1006 w 2388"/>
                <a:gd name="T39" fmla="*/ 745 h 2123"/>
                <a:gd name="T40" fmla="*/ 835 w 2388"/>
                <a:gd name="T41" fmla="*/ 894 h 2123"/>
                <a:gd name="T42" fmla="*/ 832 w 2388"/>
                <a:gd name="T43" fmla="*/ 942 h 2123"/>
                <a:gd name="T44" fmla="*/ 1819 w 2388"/>
                <a:gd name="T45" fmla="*/ 2065 h 2123"/>
                <a:gd name="T46" fmla="*/ 1909 w 2388"/>
                <a:gd name="T47" fmla="*/ 2072 h 2123"/>
                <a:gd name="T48" fmla="*/ 2024 w 2388"/>
                <a:gd name="T49" fmla="*/ 1975 h 2123"/>
                <a:gd name="T50" fmla="*/ 2031 w 2388"/>
                <a:gd name="T51" fmla="*/ 1885 h 2123"/>
                <a:gd name="T52" fmla="*/ 1053 w 2388"/>
                <a:gd name="T53" fmla="*/ 748 h 2123"/>
                <a:gd name="T54" fmla="*/ 2370 w 2388"/>
                <a:gd name="T55" fmla="*/ 270 h 2123"/>
                <a:gd name="T56" fmla="*/ 2315 w 2388"/>
                <a:gd name="T57" fmla="*/ 248 h 2123"/>
                <a:gd name="T58" fmla="*/ 2200 w 2388"/>
                <a:gd name="T59" fmla="*/ 428 h 2123"/>
                <a:gd name="T60" fmla="*/ 1970 w 2388"/>
                <a:gd name="T61" fmla="*/ 476 h 2123"/>
                <a:gd name="T62" fmla="*/ 1905 w 2388"/>
                <a:gd name="T63" fmla="*/ 267 h 2123"/>
                <a:gd name="T64" fmla="*/ 2012 w 2388"/>
                <a:gd name="T65" fmla="*/ 78 h 2123"/>
                <a:gd name="T66" fmla="*/ 1968 w 2388"/>
                <a:gd name="T67" fmla="*/ 35 h 2123"/>
                <a:gd name="T68" fmla="*/ 1632 w 2388"/>
                <a:gd name="T69" fmla="*/ 304 h 2123"/>
                <a:gd name="T70" fmla="*/ 1531 w 2388"/>
                <a:gd name="T71" fmla="*/ 720 h 2123"/>
                <a:gd name="T72" fmla="*/ 1371 w 2388"/>
                <a:gd name="T73" fmla="*/ 886 h 2123"/>
                <a:gd name="T74" fmla="*/ 1532 w 2388"/>
                <a:gd name="T75" fmla="*/ 1073 h 2123"/>
                <a:gd name="T76" fmla="*/ 1729 w 2388"/>
                <a:gd name="T77" fmla="*/ 886 h 2123"/>
                <a:gd name="T78" fmla="*/ 1967 w 2388"/>
                <a:gd name="T79" fmla="*/ 814 h 2123"/>
                <a:gd name="T80" fmla="*/ 2331 w 2388"/>
                <a:gd name="T81" fmla="*/ 664 h 2123"/>
                <a:gd name="T82" fmla="*/ 2370 w 2388"/>
                <a:gd name="T83" fmla="*/ 270 h 2123"/>
                <a:gd name="T84" fmla="*/ 327 w 2388"/>
                <a:gd name="T85" fmla="*/ 1897 h 2123"/>
                <a:gd name="T86" fmla="*/ 327 w 2388"/>
                <a:gd name="T87" fmla="*/ 1987 h 2123"/>
                <a:gd name="T88" fmla="*/ 440 w 2388"/>
                <a:gd name="T89" fmla="*/ 2098 h 2123"/>
                <a:gd name="T90" fmla="*/ 529 w 2388"/>
                <a:gd name="T91" fmla="*/ 2087 h 2123"/>
                <a:gd name="T92" fmla="*/ 1113 w 2388"/>
                <a:gd name="T93" fmla="*/ 1513 h 2123"/>
                <a:gd name="T94" fmla="*/ 934 w 2388"/>
                <a:gd name="T95" fmla="*/ 1309 h 2123"/>
                <a:gd name="T96" fmla="*/ 327 w 2388"/>
                <a:gd name="T97" fmla="*/ 1897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8" h="2123">
                  <a:moveTo>
                    <a:pt x="374" y="687"/>
                  </a:moveTo>
                  <a:cubicBezTo>
                    <a:pt x="485" y="600"/>
                    <a:pt x="577" y="660"/>
                    <a:pt x="700" y="802"/>
                  </a:cubicBezTo>
                  <a:cubicBezTo>
                    <a:pt x="714" y="818"/>
                    <a:pt x="732" y="800"/>
                    <a:pt x="743" y="790"/>
                  </a:cubicBezTo>
                  <a:cubicBezTo>
                    <a:pt x="753" y="781"/>
                    <a:pt x="916" y="635"/>
                    <a:pt x="924" y="628"/>
                  </a:cubicBezTo>
                  <a:cubicBezTo>
                    <a:pt x="931" y="621"/>
                    <a:pt x="941" y="608"/>
                    <a:pt x="928" y="594"/>
                  </a:cubicBezTo>
                  <a:cubicBezTo>
                    <a:pt x="916" y="579"/>
                    <a:pt x="870" y="519"/>
                    <a:pt x="840" y="480"/>
                  </a:cubicBezTo>
                  <a:cubicBezTo>
                    <a:pt x="625" y="199"/>
                    <a:pt x="1429" y="8"/>
                    <a:pt x="1305" y="5"/>
                  </a:cubicBezTo>
                  <a:cubicBezTo>
                    <a:pt x="1243" y="3"/>
                    <a:pt x="990" y="0"/>
                    <a:pt x="953" y="4"/>
                  </a:cubicBezTo>
                  <a:cubicBezTo>
                    <a:pt x="800" y="20"/>
                    <a:pt x="608" y="163"/>
                    <a:pt x="512" y="230"/>
                  </a:cubicBezTo>
                  <a:cubicBezTo>
                    <a:pt x="385" y="316"/>
                    <a:pt x="338" y="367"/>
                    <a:pt x="330" y="374"/>
                  </a:cubicBezTo>
                  <a:cubicBezTo>
                    <a:pt x="295" y="405"/>
                    <a:pt x="325" y="477"/>
                    <a:pt x="260" y="534"/>
                  </a:cubicBezTo>
                  <a:cubicBezTo>
                    <a:pt x="191" y="594"/>
                    <a:pt x="149" y="549"/>
                    <a:pt x="109" y="583"/>
                  </a:cubicBezTo>
                  <a:cubicBezTo>
                    <a:pt x="89" y="601"/>
                    <a:pt x="34" y="642"/>
                    <a:pt x="19" y="656"/>
                  </a:cubicBezTo>
                  <a:cubicBezTo>
                    <a:pt x="3" y="669"/>
                    <a:pt x="0" y="693"/>
                    <a:pt x="16" y="712"/>
                  </a:cubicBezTo>
                  <a:cubicBezTo>
                    <a:pt x="16" y="712"/>
                    <a:pt x="167" y="878"/>
                    <a:pt x="179" y="893"/>
                  </a:cubicBezTo>
                  <a:cubicBezTo>
                    <a:pt x="192" y="907"/>
                    <a:pt x="226" y="920"/>
                    <a:pt x="247" y="901"/>
                  </a:cubicBezTo>
                  <a:cubicBezTo>
                    <a:pt x="268" y="882"/>
                    <a:pt x="322" y="835"/>
                    <a:pt x="331" y="827"/>
                  </a:cubicBezTo>
                  <a:cubicBezTo>
                    <a:pt x="340" y="819"/>
                    <a:pt x="325" y="724"/>
                    <a:pt x="374" y="687"/>
                  </a:cubicBezTo>
                  <a:close/>
                  <a:moveTo>
                    <a:pt x="1053" y="748"/>
                  </a:moveTo>
                  <a:cubicBezTo>
                    <a:pt x="1039" y="732"/>
                    <a:pt x="1021" y="731"/>
                    <a:pt x="1006" y="745"/>
                  </a:cubicBezTo>
                  <a:cubicBezTo>
                    <a:pt x="835" y="894"/>
                    <a:pt x="835" y="894"/>
                    <a:pt x="835" y="894"/>
                  </a:cubicBezTo>
                  <a:cubicBezTo>
                    <a:pt x="822" y="906"/>
                    <a:pt x="820" y="928"/>
                    <a:pt x="832" y="942"/>
                  </a:cubicBezTo>
                  <a:cubicBezTo>
                    <a:pt x="1819" y="2065"/>
                    <a:pt x="1819" y="2065"/>
                    <a:pt x="1819" y="2065"/>
                  </a:cubicBezTo>
                  <a:cubicBezTo>
                    <a:pt x="1843" y="2092"/>
                    <a:pt x="1883" y="2095"/>
                    <a:pt x="1909" y="2072"/>
                  </a:cubicBezTo>
                  <a:cubicBezTo>
                    <a:pt x="2024" y="1975"/>
                    <a:pt x="2024" y="1975"/>
                    <a:pt x="2024" y="1975"/>
                  </a:cubicBezTo>
                  <a:cubicBezTo>
                    <a:pt x="2051" y="1952"/>
                    <a:pt x="2054" y="1911"/>
                    <a:pt x="2031" y="1885"/>
                  </a:cubicBezTo>
                  <a:lnTo>
                    <a:pt x="1053" y="748"/>
                  </a:lnTo>
                  <a:close/>
                  <a:moveTo>
                    <a:pt x="2370" y="270"/>
                  </a:moveTo>
                  <a:cubicBezTo>
                    <a:pt x="2361" y="211"/>
                    <a:pt x="2331" y="223"/>
                    <a:pt x="2315" y="248"/>
                  </a:cubicBezTo>
                  <a:cubicBezTo>
                    <a:pt x="2299" y="273"/>
                    <a:pt x="2229" y="380"/>
                    <a:pt x="2200" y="428"/>
                  </a:cubicBezTo>
                  <a:cubicBezTo>
                    <a:pt x="2172" y="475"/>
                    <a:pt x="2101" y="569"/>
                    <a:pt x="1970" y="476"/>
                  </a:cubicBezTo>
                  <a:cubicBezTo>
                    <a:pt x="1833" y="380"/>
                    <a:pt x="1881" y="313"/>
                    <a:pt x="1905" y="267"/>
                  </a:cubicBezTo>
                  <a:cubicBezTo>
                    <a:pt x="1928" y="222"/>
                    <a:pt x="2002" y="94"/>
                    <a:pt x="2012" y="78"/>
                  </a:cubicBezTo>
                  <a:cubicBezTo>
                    <a:pt x="2023" y="62"/>
                    <a:pt x="2011" y="15"/>
                    <a:pt x="1968" y="35"/>
                  </a:cubicBezTo>
                  <a:cubicBezTo>
                    <a:pt x="1926" y="54"/>
                    <a:pt x="1668" y="157"/>
                    <a:pt x="1632" y="304"/>
                  </a:cubicBezTo>
                  <a:cubicBezTo>
                    <a:pt x="1596" y="453"/>
                    <a:pt x="1663" y="587"/>
                    <a:pt x="1531" y="720"/>
                  </a:cubicBezTo>
                  <a:cubicBezTo>
                    <a:pt x="1371" y="886"/>
                    <a:pt x="1371" y="886"/>
                    <a:pt x="1371" y="886"/>
                  </a:cubicBezTo>
                  <a:cubicBezTo>
                    <a:pt x="1532" y="1073"/>
                    <a:pt x="1532" y="1073"/>
                    <a:pt x="1532" y="1073"/>
                  </a:cubicBezTo>
                  <a:cubicBezTo>
                    <a:pt x="1729" y="886"/>
                    <a:pt x="1729" y="886"/>
                    <a:pt x="1729" y="886"/>
                  </a:cubicBezTo>
                  <a:cubicBezTo>
                    <a:pt x="1776" y="839"/>
                    <a:pt x="1876" y="793"/>
                    <a:pt x="1967" y="814"/>
                  </a:cubicBezTo>
                  <a:cubicBezTo>
                    <a:pt x="2161" y="858"/>
                    <a:pt x="2267" y="785"/>
                    <a:pt x="2331" y="664"/>
                  </a:cubicBezTo>
                  <a:cubicBezTo>
                    <a:pt x="2388" y="556"/>
                    <a:pt x="2379" y="329"/>
                    <a:pt x="2370" y="270"/>
                  </a:cubicBezTo>
                  <a:close/>
                  <a:moveTo>
                    <a:pt x="327" y="1897"/>
                  </a:moveTo>
                  <a:cubicBezTo>
                    <a:pt x="302" y="1922"/>
                    <a:pt x="302" y="1962"/>
                    <a:pt x="327" y="1987"/>
                  </a:cubicBezTo>
                  <a:cubicBezTo>
                    <a:pt x="440" y="2098"/>
                    <a:pt x="440" y="2098"/>
                    <a:pt x="440" y="2098"/>
                  </a:cubicBezTo>
                  <a:cubicBezTo>
                    <a:pt x="465" y="2123"/>
                    <a:pt x="504" y="2112"/>
                    <a:pt x="529" y="2087"/>
                  </a:cubicBezTo>
                  <a:cubicBezTo>
                    <a:pt x="1113" y="1513"/>
                    <a:pt x="1113" y="1513"/>
                    <a:pt x="1113" y="1513"/>
                  </a:cubicBezTo>
                  <a:cubicBezTo>
                    <a:pt x="934" y="1309"/>
                    <a:pt x="934" y="1309"/>
                    <a:pt x="934" y="1309"/>
                  </a:cubicBezTo>
                  <a:lnTo>
                    <a:pt x="327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44953" y="4760994"/>
            <a:ext cx="284798" cy="284798"/>
            <a:chOff x="5773143" y="3541539"/>
            <a:chExt cx="262890" cy="262890"/>
          </a:xfrm>
        </p:grpSpPr>
        <p:sp>
          <p:nvSpPr>
            <p:cNvPr id="55" name="Oval 54"/>
            <p:cNvSpPr/>
            <p:nvPr/>
          </p:nvSpPr>
          <p:spPr>
            <a:xfrm>
              <a:off x="5773143" y="3541539"/>
              <a:ext cx="262890" cy="262890"/>
            </a:xfrm>
            <a:prstGeom prst="ellipse">
              <a:avLst/>
            </a:prstGeom>
            <a:solidFill>
              <a:srgbClr val="127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5842520" y="3597797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3274" y="3895522"/>
            <a:ext cx="284798" cy="284798"/>
            <a:chOff x="3095948" y="2884213"/>
            <a:chExt cx="262890" cy="262890"/>
          </a:xfrm>
        </p:grpSpPr>
        <p:sp>
          <p:nvSpPr>
            <p:cNvPr id="27" name="Oval 26"/>
            <p:cNvSpPr/>
            <p:nvPr/>
          </p:nvSpPr>
          <p:spPr>
            <a:xfrm>
              <a:off x="3095948" y="2884213"/>
              <a:ext cx="262890" cy="262890"/>
            </a:xfrm>
            <a:prstGeom prst="ellipse">
              <a:avLst/>
            </a:prstGeom>
            <a:solidFill>
              <a:srgbClr val="127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>
                <a:cs typeface="+mn-ea"/>
                <a:sym typeface="+mn-lt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3165325" y="2946297"/>
              <a:ext cx="136200" cy="137134"/>
            </a:xfrm>
            <a:custGeom>
              <a:avLst/>
              <a:gdLst>
                <a:gd name="T0" fmla="*/ 0 w 221"/>
                <a:gd name="T1" fmla="*/ 83 h 222"/>
                <a:gd name="T2" fmla="*/ 11 w 221"/>
                <a:gd name="T3" fmla="*/ 54 h 222"/>
                <a:gd name="T4" fmla="*/ 43 w 221"/>
                <a:gd name="T5" fmla="*/ 62 h 222"/>
                <a:gd name="T6" fmla="*/ 51 w 221"/>
                <a:gd name="T7" fmla="*/ 52 h 222"/>
                <a:gd name="T8" fmla="*/ 60 w 221"/>
                <a:gd name="T9" fmla="*/ 44 h 222"/>
                <a:gd name="T10" fmla="*/ 52 w 221"/>
                <a:gd name="T11" fmla="*/ 13 h 222"/>
                <a:gd name="T12" fmla="*/ 80 w 221"/>
                <a:gd name="T13" fmla="*/ 1 h 222"/>
                <a:gd name="T14" fmla="*/ 97 w 221"/>
                <a:gd name="T15" fmla="*/ 29 h 222"/>
                <a:gd name="T16" fmla="*/ 103 w 221"/>
                <a:gd name="T17" fmla="*/ 28 h 222"/>
                <a:gd name="T18" fmla="*/ 110 w 221"/>
                <a:gd name="T19" fmla="*/ 28 h 222"/>
                <a:gd name="T20" fmla="*/ 122 w 221"/>
                <a:gd name="T21" fmla="*/ 29 h 222"/>
                <a:gd name="T22" fmla="*/ 138 w 221"/>
                <a:gd name="T23" fmla="*/ 0 h 222"/>
                <a:gd name="T24" fmla="*/ 167 w 221"/>
                <a:gd name="T25" fmla="*/ 12 h 222"/>
                <a:gd name="T26" fmla="*/ 159 w 221"/>
                <a:gd name="T27" fmla="*/ 44 h 222"/>
                <a:gd name="T28" fmla="*/ 169 w 221"/>
                <a:gd name="T29" fmla="*/ 52 h 222"/>
                <a:gd name="T30" fmla="*/ 177 w 221"/>
                <a:gd name="T31" fmla="*/ 61 h 222"/>
                <a:gd name="T32" fmla="*/ 209 w 221"/>
                <a:gd name="T33" fmla="*/ 53 h 222"/>
                <a:gd name="T34" fmla="*/ 221 w 221"/>
                <a:gd name="T35" fmla="*/ 81 h 222"/>
                <a:gd name="T36" fmla="*/ 192 w 221"/>
                <a:gd name="T37" fmla="*/ 98 h 222"/>
                <a:gd name="T38" fmla="*/ 193 w 221"/>
                <a:gd name="T39" fmla="*/ 104 h 222"/>
                <a:gd name="T40" fmla="*/ 193 w 221"/>
                <a:gd name="T41" fmla="*/ 111 h 222"/>
                <a:gd name="T42" fmla="*/ 193 w 221"/>
                <a:gd name="T43" fmla="*/ 123 h 222"/>
                <a:gd name="T44" fmla="*/ 221 w 221"/>
                <a:gd name="T45" fmla="*/ 139 h 222"/>
                <a:gd name="T46" fmla="*/ 210 w 221"/>
                <a:gd name="T47" fmla="*/ 168 h 222"/>
                <a:gd name="T48" fmla="*/ 178 w 221"/>
                <a:gd name="T49" fmla="*/ 160 h 222"/>
                <a:gd name="T50" fmla="*/ 169 w 221"/>
                <a:gd name="T51" fmla="*/ 170 h 222"/>
                <a:gd name="T52" fmla="*/ 160 w 221"/>
                <a:gd name="T53" fmla="*/ 178 h 222"/>
                <a:gd name="T54" fmla="*/ 169 w 221"/>
                <a:gd name="T55" fmla="*/ 209 h 222"/>
                <a:gd name="T56" fmla="*/ 141 w 221"/>
                <a:gd name="T57" fmla="*/ 221 h 222"/>
                <a:gd name="T58" fmla="*/ 124 w 221"/>
                <a:gd name="T59" fmla="*/ 193 h 222"/>
                <a:gd name="T60" fmla="*/ 117 w 221"/>
                <a:gd name="T61" fmla="*/ 194 h 222"/>
                <a:gd name="T62" fmla="*/ 110 w 221"/>
                <a:gd name="T63" fmla="*/ 194 h 222"/>
                <a:gd name="T64" fmla="*/ 99 w 221"/>
                <a:gd name="T65" fmla="*/ 193 h 222"/>
                <a:gd name="T66" fmla="*/ 82 w 221"/>
                <a:gd name="T67" fmla="*/ 222 h 222"/>
                <a:gd name="T68" fmla="*/ 54 w 221"/>
                <a:gd name="T69" fmla="*/ 210 h 222"/>
                <a:gd name="T70" fmla="*/ 62 w 221"/>
                <a:gd name="T71" fmla="*/ 178 h 222"/>
                <a:gd name="T72" fmla="*/ 52 w 221"/>
                <a:gd name="T73" fmla="*/ 170 h 222"/>
                <a:gd name="T74" fmla="*/ 44 w 221"/>
                <a:gd name="T75" fmla="*/ 161 h 222"/>
                <a:gd name="T76" fmla="*/ 12 w 221"/>
                <a:gd name="T77" fmla="*/ 169 h 222"/>
                <a:gd name="T78" fmla="*/ 0 w 221"/>
                <a:gd name="T79" fmla="*/ 141 h 222"/>
                <a:gd name="T80" fmla="*/ 28 w 221"/>
                <a:gd name="T81" fmla="*/ 124 h 222"/>
                <a:gd name="T82" fmla="*/ 27 w 221"/>
                <a:gd name="T83" fmla="*/ 118 h 222"/>
                <a:gd name="T84" fmla="*/ 27 w 221"/>
                <a:gd name="T85" fmla="*/ 111 h 222"/>
                <a:gd name="T86" fmla="*/ 28 w 221"/>
                <a:gd name="T87" fmla="*/ 99 h 222"/>
                <a:gd name="T88" fmla="*/ 0 w 221"/>
                <a:gd name="T89" fmla="*/ 83 h 222"/>
                <a:gd name="T90" fmla="*/ 69 w 221"/>
                <a:gd name="T91" fmla="*/ 111 h 222"/>
                <a:gd name="T92" fmla="*/ 72 w 221"/>
                <a:gd name="T93" fmla="*/ 126 h 222"/>
                <a:gd name="T94" fmla="*/ 80 w 221"/>
                <a:gd name="T95" fmla="*/ 140 h 222"/>
                <a:gd name="T96" fmla="*/ 93 w 221"/>
                <a:gd name="T97" fmla="*/ 149 h 222"/>
                <a:gd name="T98" fmla="*/ 110 w 221"/>
                <a:gd name="T99" fmla="*/ 153 h 222"/>
                <a:gd name="T100" fmla="*/ 125 w 221"/>
                <a:gd name="T101" fmla="*/ 150 h 222"/>
                <a:gd name="T102" fmla="*/ 139 w 221"/>
                <a:gd name="T103" fmla="*/ 141 h 222"/>
                <a:gd name="T104" fmla="*/ 148 w 221"/>
                <a:gd name="T105" fmla="*/ 128 h 222"/>
                <a:gd name="T106" fmla="*/ 152 w 221"/>
                <a:gd name="T107" fmla="*/ 111 h 222"/>
                <a:gd name="T108" fmla="*/ 149 w 221"/>
                <a:gd name="T109" fmla="*/ 96 h 222"/>
                <a:gd name="T110" fmla="*/ 141 w 221"/>
                <a:gd name="T111" fmla="*/ 82 h 222"/>
                <a:gd name="T112" fmla="*/ 127 w 221"/>
                <a:gd name="T113" fmla="*/ 73 h 222"/>
                <a:gd name="T114" fmla="*/ 110 w 221"/>
                <a:gd name="T115" fmla="*/ 69 h 222"/>
                <a:gd name="T116" fmla="*/ 95 w 221"/>
                <a:gd name="T117" fmla="*/ 72 h 222"/>
                <a:gd name="T118" fmla="*/ 82 w 221"/>
                <a:gd name="T119" fmla="*/ 81 h 222"/>
                <a:gd name="T120" fmla="*/ 72 w 221"/>
                <a:gd name="T121" fmla="*/ 94 h 222"/>
                <a:gd name="T122" fmla="*/ 69 w 221"/>
                <a:gd name="T123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22">
                  <a:moveTo>
                    <a:pt x="0" y="83"/>
                  </a:moveTo>
                  <a:cubicBezTo>
                    <a:pt x="2" y="74"/>
                    <a:pt x="6" y="64"/>
                    <a:pt x="11" y="5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5" y="59"/>
                    <a:pt x="48" y="55"/>
                    <a:pt x="51" y="52"/>
                  </a:cubicBezTo>
                  <a:cubicBezTo>
                    <a:pt x="54" y="49"/>
                    <a:pt x="57" y="47"/>
                    <a:pt x="60" y="4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61" y="7"/>
                    <a:pt x="70" y="3"/>
                    <a:pt x="80" y="1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9" y="29"/>
                    <a:pt x="101" y="28"/>
                    <a:pt x="103" y="28"/>
                  </a:cubicBezTo>
                  <a:cubicBezTo>
                    <a:pt x="105" y="28"/>
                    <a:pt x="108" y="28"/>
                    <a:pt x="110" y="28"/>
                  </a:cubicBezTo>
                  <a:cubicBezTo>
                    <a:pt x="114" y="28"/>
                    <a:pt x="118" y="28"/>
                    <a:pt x="122" y="2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7" y="2"/>
                    <a:pt x="157" y="6"/>
                    <a:pt x="167" y="12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63" y="46"/>
                    <a:pt x="166" y="49"/>
                    <a:pt x="169" y="52"/>
                  </a:cubicBezTo>
                  <a:cubicBezTo>
                    <a:pt x="172" y="55"/>
                    <a:pt x="175" y="58"/>
                    <a:pt x="177" y="61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14" y="61"/>
                    <a:pt x="218" y="71"/>
                    <a:pt x="221" y="81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3" y="100"/>
                    <a:pt x="193" y="102"/>
                    <a:pt x="193" y="104"/>
                  </a:cubicBezTo>
                  <a:cubicBezTo>
                    <a:pt x="193" y="106"/>
                    <a:pt x="193" y="108"/>
                    <a:pt x="193" y="111"/>
                  </a:cubicBezTo>
                  <a:cubicBezTo>
                    <a:pt x="193" y="115"/>
                    <a:pt x="193" y="119"/>
                    <a:pt x="193" y="123"/>
                  </a:cubicBezTo>
                  <a:cubicBezTo>
                    <a:pt x="221" y="139"/>
                    <a:pt x="221" y="139"/>
                    <a:pt x="221" y="139"/>
                  </a:cubicBezTo>
                  <a:cubicBezTo>
                    <a:pt x="219" y="148"/>
                    <a:pt x="215" y="158"/>
                    <a:pt x="210" y="168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5" y="163"/>
                    <a:pt x="172" y="167"/>
                    <a:pt x="169" y="170"/>
                  </a:cubicBezTo>
                  <a:cubicBezTo>
                    <a:pt x="167" y="173"/>
                    <a:pt x="164" y="175"/>
                    <a:pt x="160" y="178"/>
                  </a:cubicBezTo>
                  <a:cubicBezTo>
                    <a:pt x="169" y="209"/>
                    <a:pt x="169" y="209"/>
                    <a:pt x="169" y="209"/>
                  </a:cubicBezTo>
                  <a:cubicBezTo>
                    <a:pt x="160" y="215"/>
                    <a:pt x="151" y="219"/>
                    <a:pt x="141" y="221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2" y="193"/>
                    <a:pt x="120" y="194"/>
                    <a:pt x="117" y="194"/>
                  </a:cubicBezTo>
                  <a:cubicBezTo>
                    <a:pt x="115" y="194"/>
                    <a:pt x="113" y="194"/>
                    <a:pt x="110" y="194"/>
                  </a:cubicBezTo>
                  <a:cubicBezTo>
                    <a:pt x="106" y="194"/>
                    <a:pt x="103" y="194"/>
                    <a:pt x="99" y="193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73" y="220"/>
                    <a:pt x="64" y="216"/>
                    <a:pt x="54" y="210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58" y="176"/>
                    <a:pt x="55" y="173"/>
                    <a:pt x="52" y="170"/>
                  </a:cubicBezTo>
                  <a:cubicBezTo>
                    <a:pt x="49" y="167"/>
                    <a:pt x="46" y="164"/>
                    <a:pt x="44" y="161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7" y="161"/>
                    <a:pt x="3" y="151"/>
                    <a:pt x="0" y="141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2"/>
                    <a:pt x="28" y="120"/>
                    <a:pt x="27" y="118"/>
                  </a:cubicBezTo>
                  <a:cubicBezTo>
                    <a:pt x="27" y="116"/>
                    <a:pt x="27" y="114"/>
                    <a:pt x="27" y="111"/>
                  </a:cubicBezTo>
                  <a:cubicBezTo>
                    <a:pt x="27" y="107"/>
                    <a:pt x="27" y="103"/>
                    <a:pt x="28" y="99"/>
                  </a:cubicBezTo>
                  <a:lnTo>
                    <a:pt x="0" y="83"/>
                  </a:lnTo>
                  <a:close/>
                  <a:moveTo>
                    <a:pt x="69" y="111"/>
                  </a:moveTo>
                  <a:cubicBezTo>
                    <a:pt x="69" y="116"/>
                    <a:pt x="70" y="121"/>
                    <a:pt x="72" y="126"/>
                  </a:cubicBezTo>
                  <a:cubicBezTo>
                    <a:pt x="74" y="131"/>
                    <a:pt x="76" y="136"/>
                    <a:pt x="80" y="140"/>
                  </a:cubicBezTo>
                  <a:cubicBezTo>
                    <a:pt x="84" y="144"/>
                    <a:pt x="88" y="147"/>
                    <a:pt x="93" y="149"/>
                  </a:cubicBezTo>
                  <a:cubicBezTo>
                    <a:pt x="98" y="151"/>
                    <a:pt x="104" y="153"/>
                    <a:pt x="110" y="153"/>
                  </a:cubicBezTo>
                  <a:cubicBezTo>
                    <a:pt x="115" y="153"/>
                    <a:pt x="120" y="152"/>
                    <a:pt x="125" y="150"/>
                  </a:cubicBezTo>
                  <a:cubicBezTo>
                    <a:pt x="130" y="148"/>
                    <a:pt x="135" y="145"/>
                    <a:pt x="139" y="141"/>
                  </a:cubicBezTo>
                  <a:cubicBezTo>
                    <a:pt x="143" y="138"/>
                    <a:pt x="146" y="133"/>
                    <a:pt x="148" y="128"/>
                  </a:cubicBezTo>
                  <a:cubicBezTo>
                    <a:pt x="151" y="123"/>
                    <a:pt x="152" y="117"/>
                    <a:pt x="152" y="111"/>
                  </a:cubicBezTo>
                  <a:cubicBezTo>
                    <a:pt x="152" y="106"/>
                    <a:pt x="151" y="101"/>
                    <a:pt x="149" y="96"/>
                  </a:cubicBezTo>
                  <a:cubicBezTo>
                    <a:pt x="147" y="91"/>
                    <a:pt x="144" y="86"/>
                    <a:pt x="141" y="82"/>
                  </a:cubicBezTo>
                  <a:cubicBezTo>
                    <a:pt x="137" y="78"/>
                    <a:pt x="132" y="75"/>
                    <a:pt x="127" y="73"/>
                  </a:cubicBezTo>
                  <a:cubicBezTo>
                    <a:pt x="122" y="71"/>
                    <a:pt x="117" y="69"/>
                    <a:pt x="110" y="69"/>
                  </a:cubicBezTo>
                  <a:cubicBezTo>
                    <a:pt x="105" y="69"/>
                    <a:pt x="100" y="70"/>
                    <a:pt x="95" y="72"/>
                  </a:cubicBezTo>
                  <a:cubicBezTo>
                    <a:pt x="90" y="74"/>
                    <a:pt x="86" y="77"/>
                    <a:pt x="82" y="81"/>
                  </a:cubicBezTo>
                  <a:cubicBezTo>
                    <a:pt x="78" y="84"/>
                    <a:pt x="75" y="89"/>
                    <a:pt x="72" y="94"/>
                  </a:cubicBezTo>
                  <a:cubicBezTo>
                    <a:pt x="70" y="99"/>
                    <a:pt x="69" y="105"/>
                    <a:pt x="69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83274" y="4745930"/>
            <a:ext cx="284798" cy="284798"/>
            <a:chOff x="3095948" y="3541539"/>
            <a:chExt cx="262890" cy="262890"/>
          </a:xfrm>
        </p:grpSpPr>
        <p:sp>
          <p:nvSpPr>
            <p:cNvPr id="29" name="Oval 28"/>
            <p:cNvSpPr/>
            <p:nvPr/>
          </p:nvSpPr>
          <p:spPr>
            <a:xfrm>
              <a:off x="3095948" y="3541539"/>
              <a:ext cx="262890" cy="262890"/>
            </a:xfrm>
            <a:prstGeom prst="ellipse">
              <a:avLst/>
            </a:prstGeom>
            <a:solidFill>
              <a:srgbClr val="127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>
                <a:cs typeface="+mn-ea"/>
                <a:sym typeface="+mn-lt"/>
              </a:endParaRPr>
            </a:p>
          </p:txBody>
        </p:sp>
        <p:sp>
          <p:nvSpPr>
            <p:cNvPr id="42" name="Freeform 98"/>
            <p:cNvSpPr>
              <a:spLocks noEditPoints="1"/>
            </p:cNvSpPr>
            <p:nvPr/>
          </p:nvSpPr>
          <p:spPr bwMode="auto">
            <a:xfrm>
              <a:off x="3166024" y="3613260"/>
              <a:ext cx="134802" cy="116108"/>
            </a:xfrm>
            <a:custGeom>
              <a:avLst/>
              <a:gdLst>
                <a:gd name="T0" fmla="*/ 37 w 208"/>
                <a:gd name="T1" fmla="*/ 79 h 179"/>
                <a:gd name="T2" fmla="*/ 63 w 208"/>
                <a:gd name="T3" fmla="*/ 82 h 179"/>
                <a:gd name="T4" fmla="*/ 76 w 208"/>
                <a:gd name="T5" fmla="*/ 64 h 179"/>
                <a:gd name="T6" fmla="*/ 138 w 208"/>
                <a:gd name="T7" fmla="*/ 75 h 179"/>
                <a:gd name="T8" fmla="*/ 156 w 208"/>
                <a:gd name="T9" fmla="*/ 85 h 179"/>
                <a:gd name="T10" fmla="*/ 177 w 208"/>
                <a:gd name="T11" fmla="*/ 64 h 179"/>
                <a:gd name="T12" fmla="*/ 205 w 208"/>
                <a:gd name="T13" fmla="*/ 67 h 179"/>
                <a:gd name="T14" fmla="*/ 207 w 208"/>
                <a:gd name="T15" fmla="*/ 79 h 179"/>
                <a:gd name="T16" fmla="*/ 202 w 208"/>
                <a:gd name="T17" fmla="*/ 84 h 179"/>
                <a:gd name="T18" fmla="*/ 177 w 208"/>
                <a:gd name="T19" fmla="*/ 168 h 179"/>
                <a:gd name="T20" fmla="*/ 171 w 208"/>
                <a:gd name="T21" fmla="*/ 177 h 179"/>
                <a:gd name="T22" fmla="*/ 42 w 208"/>
                <a:gd name="T23" fmla="*/ 179 h 179"/>
                <a:gd name="T24" fmla="*/ 34 w 208"/>
                <a:gd name="T25" fmla="*/ 174 h 179"/>
                <a:gd name="T26" fmla="*/ 11 w 208"/>
                <a:gd name="T27" fmla="*/ 85 h 179"/>
                <a:gd name="T28" fmla="*/ 3 w 208"/>
                <a:gd name="T29" fmla="*/ 82 h 179"/>
                <a:gd name="T30" fmla="*/ 0 w 208"/>
                <a:gd name="T31" fmla="*/ 75 h 179"/>
                <a:gd name="T32" fmla="*/ 11 w 208"/>
                <a:gd name="T33" fmla="*/ 64 h 179"/>
                <a:gd name="T34" fmla="*/ 42 w 208"/>
                <a:gd name="T35" fmla="*/ 64 h 179"/>
                <a:gd name="T36" fmla="*/ 43 w 208"/>
                <a:gd name="T37" fmla="*/ 59 h 179"/>
                <a:gd name="T38" fmla="*/ 78 w 208"/>
                <a:gd name="T39" fmla="*/ 1 h 179"/>
                <a:gd name="T40" fmla="*/ 87 w 208"/>
                <a:gd name="T41" fmla="*/ 1 h 179"/>
                <a:gd name="T42" fmla="*/ 93 w 208"/>
                <a:gd name="T43" fmla="*/ 6 h 179"/>
                <a:gd name="T44" fmla="*/ 92 w 208"/>
                <a:gd name="T45" fmla="*/ 16 h 179"/>
                <a:gd name="T46" fmla="*/ 52 w 208"/>
                <a:gd name="T47" fmla="*/ 75 h 179"/>
                <a:gd name="T48" fmla="*/ 42 w 208"/>
                <a:gd name="T49" fmla="*/ 64 h 179"/>
                <a:gd name="T50" fmla="*/ 54 w 208"/>
                <a:gd name="T51" fmla="*/ 156 h 179"/>
                <a:gd name="T52" fmla="*/ 61 w 208"/>
                <a:gd name="T53" fmla="*/ 156 h 179"/>
                <a:gd name="T54" fmla="*/ 62 w 208"/>
                <a:gd name="T55" fmla="*/ 111 h 179"/>
                <a:gd name="T56" fmla="*/ 57 w 208"/>
                <a:gd name="T57" fmla="*/ 106 h 179"/>
                <a:gd name="T58" fmla="*/ 52 w 208"/>
                <a:gd name="T59" fmla="*/ 111 h 179"/>
                <a:gd name="T60" fmla="*/ 83 w 208"/>
                <a:gd name="T61" fmla="*/ 153 h 179"/>
                <a:gd name="T62" fmla="*/ 88 w 208"/>
                <a:gd name="T63" fmla="*/ 158 h 179"/>
                <a:gd name="T64" fmla="*/ 94 w 208"/>
                <a:gd name="T65" fmla="*/ 153 h 179"/>
                <a:gd name="T66" fmla="*/ 92 w 208"/>
                <a:gd name="T67" fmla="*/ 107 h 179"/>
                <a:gd name="T68" fmla="*/ 85 w 208"/>
                <a:gd name="T69" fmla="*/ 107 h 179"/>
                <a:gd name="T70" fmla="*/ 83 w 208"/>
                <a:gd name="T71" fmla="*/ 153 h 179"/>
                <a:gd name="T72" fmla="*/ 115 w 208"/>
                <a:gd name="T73" fmla="*/ 6 h 179"/>
                <a:gd name="T74" fmla="*/ 121 w 208"/>
                <a:gd name="T75" fmla="*/ 1 h 179"/>
                <a:gd name="T76" fmla="*/ 130 w 208"/>
                <a:gd name="T77" fmla="*/ 1 h 179"/>
                <a:gd name="T78" fmla="*/ 165 w 208"/>
                <a:gd name="T79" fmla="*/ 59 h 179"/>
                <a:gd name="T80" fmla="*/ 167 w 208"/>
                <a:gd name="T81" fmla="*/ 64 h 179"/>
                <a:gd name="T82" fmla="*/ 156 w 208"/>
                <a:gd name="T83" fmla="*/ 75 h 179"/>
                <a:gd name="T84" fmla="*/ 116 w 208"/>
                <a:gd name="T85" fmla="*/ 16 h 179"/>
                <a:gd name="T86" fmla="*/ 115 w 208"/>
                <a:gd name="T87" fmla="*/ 153 h 179"/>
                <a:gd name="T88" fmla="*/ 120 w 208"/>
                <a:gd name="T89" fmla="*/ 158 h 179"/>
                <a:gd name="T90" fmla="*/ 125 w 208"/>
                <a:gd name="T91" fmla="*/ 153 h 179"/>
                <a:gd name="T92" fmla="*/ 123 w 208"/>
                <a:gd name="T93" fmla="*/ 107 h 179"/>
                <a:gd name="T94" fmla="*/ 116 w 208"/>
                <a:gd name="T95" fmla="*/ 107 h 179"/>
                <a:gd name="T96" fmla="*/ 115 w 208"/>
                <a:gd name="T97" fmla="*/ 153 h 179"/>
                <a:gd name="T98" fmla="*/ 147 w 208"/>
                <a:gd name="T99" fmla="*/ 156 h 179"/>
                <a:gd name="T100" fmla="*/ 155 w 208"/>
                <a:gd name="T101" fmla="*/ 156 h 179"/>
                <a:gd name="T102" fmla="*/ 156 w 208"/>
                <a:gd name="T103" fmla="*/ 111 h 179"/>
                <a:gd name="T104" fmla="*/ 151 w 208"/>
                <a:gd name="T105" fmla="*/ 106 h 179"/>
                <a:gd name="T106" fmla="*/ 146 w 208"/>
                <a:gd name="T107" fmla="*/ 1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" h="179">
                  <a:moveTo>
                    <a:pt x="31" y="64"/>
                  </a:moveTo>
                  <a:cubicBezTo>
                    <a:pt x="31" y="70"/>
                    <a:pt x="33" y="75"/>
                    <a:pt x="37" y="79"/>
                  </a:cubicBezTo>
                  <a:cubicBezTo>
                    <a:pt x="41" y="83"/>
                    <a:pt x="46" y="85"/>
                    <a:pt x="52" y="85"/>
                  </a:cubicBezTo>
                  <a:cubicBezTo>
                    <a:pt x="56" y="85"/>
                    <a:pt x="59" y="84"/>
                    <a:pt x="63" y="82"/>
                  </a:cubicBezTo>
                  <a:cubicBezTo>
                    <a:pt x="66" y="81"/>
                    <a:pt x="68" y="78"/>
                    <a:pt x="70" y="75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40" y="78"/>
                    <a:pt x="143" y="81"/>
                    <a:pt x="146" y="82"/>
                  </a:cubicBezTo>
                  <a:cubicBezTo>
                    <a:pt x="149" y="84"/>
                    <a:pt x="152" y="85"/>
                    <a:pt x="156" y="85"/>
                  </a:cubicBezTo>
                  <a:cubicBezTo>
                    <a:pt x="162" y="85"/>
                    <a:pt x="167" y="83"/>
                    <a:pt x="171" y="79"/>
                  </a:cubicBezTo>
                  <a:cubicBezTo>
                    <a:pt x="175" y="75"/>
                    <a:pt x="177" y="70"/>
                    <a:pt x="177" y="64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201" y="64"/>
                    <a:pt x="203" y="65"/>
                    <a:pt x="205" y="67"/>
                  </a:cubicBezTo>
                  <a:cubicBezTo>
                    <a:pt x="207" y="69"/>
                    <a:pt x="208" y="72"/>
                    <a:pt x="208" y="75"/>
                  </a:cubicBezTo>
                  <a:cubicBezTo>
                    <a:pt x="208" y="76"/>
                    <a:pt x="208" y="77"/>
                    <a:pt x="207" y="79"/>
                  </a:cubicBezTo>
                  <a:cubicBezTo>
                    <a:pt x="207" y="80"/>
                    <a:pt x="206" y="81"/>
                    <a:pt x="205" y="82"/>
                  </a:cubicBezTo>
                  <a:cubicBezTo>
                    <a:pt x="204" y="83"/>
                    <a:pt x="203" y="84"/>
                    <a:pt x="202" y="84"/>
                  </a:cubicBezTo>
                  <a:cubicBezTo>
                    <a:pt x="201" y="85"/>
                    <a:pt x="199" y="85"/>
                    <a:pt x="198" y="85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6" y="171"/>
                    <a:pt x="175" y="173"/>
                    <a:pt x="174" y="174"/>
                  </a:cubicBezTo>
                  <a:cubicBezTo>
                    <a:pt x="173" y="176"/>
                    <a:pt x="172" y="177"/>
                    <a:pt x="171" y="177"/>
                  </a:cubicBezTo>
                  <a:cubicBezTo>
                    <a:pt x="169" y="178"/>
                    <a:pt x="168" y="179"/>
                    <a:pt x="167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0" y="179"/>
                    <a:pt x="39" y="178"/>
                    <a:pt x="37" y="177"/>
                  </a:cubicBezTo>
                  <a:cubicBezTo>
                    <a:pt x="36" y="177"/>
                    <a:pt x="35" y="176"/>
                    <a:pt x="34" y="174"/>
                  </a:cubicBezTo>
                  <a:cubicBezTo>
                    <a:pt x="33" y="173"/>
                    <a:pt x="32" y="171"/>
                    <a:pt x="31" y="168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8" y="85"/>
                    <a:pt x="6" y="84"/>
                  </a:cubicBezTo>
                  <a:cubicBezTo>
                    <a:pt x="5" y="84"/>
                    <a:pt x="4" y="83"/>
                    <a:pt x="3" y="82"/>
                  </a:cubicBezTo>
                  <a:cubicBezTo>
                    <a:pt x="2" y="81"/>
                    <a:pt x="1" y="80"/>
                    <a:pt x="1" y="79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0" y="72"/>
                    <a:pt x="1" y="69"/>
                    <a:pt x="3" y="67"/>
                  </a:cubicBezTo>
                  <a:cubicBezTo>
                    <a:pt x="5" y="65"/>
                    <a:pt x="8" y="64"/>
                    <a:pt x="11" y="64"/>
                  </a:cubicBezTo>
                  <a:lnTo>
                    <a:pt x="31" y="64"/>
                  </a:lnTo>
                  <a:close/>
                  <a:moveTo>
                    <a:pt x="42" y="64"/>
                  </a:moveTo>
                  <a:cubicBezTo>
                    <a:pt x="42" y="63"/>
                    <a:pt x="42" y="62"/>
                    <a:pt x="42" y="62"/>
                  </a:cubicBezTo>
                  <a:cubicBezTo>
                    <a:pt x="42" y="61"/>
                    <a:pt x="43" y="60"/>
                    <a:pt x="43" y="59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3"/>
                    <a:pt x="77" y="2"/>
                    <a:pt x="78" y="1"/>
                  </a:cubicBezTo>
                  <a:cubicBezTo>
                    <a:pt x="80" y="0"/>
                    <a:pt x="81" y="0"/>
                    <a:pt x="83" y="0"/>
                  </a:cubicBezTo>
                  <a:cubicBezTo>
                    <a:pt x="85" y="0"/>
                    <a:pt x="86" y="0"/>
                    <a:pt x="87" y="1"/>
                  </a:cubicBezTo>
                  <a:cubicBezTo>
                    <a:pt x="89" y="1"/>
                    <a:pt x="90" y="2"/>
                    <a:pt x="91" y="3"/>
                  </a:cubicBezTo>
                  <a:cubicBezTo>
                    <a:pt x="92" y="4"/>
                    <a:pt x="92" y="5"/>
                    <a:pt x="93" y="6"/>
                  </a:cubicBezTo>
                  <a:cubicBezTo>
                    <a:pt x="93" y="8"/>
                    <a:pt x="94" y="9"/>
                    <a:pt x="94" y="10"/>
                  </a:cubicBezTo>
                  <a:cubicBezTo>
                    <a:pt x="94" y="12"/>
                    <a:pt x="93" y="14"/>
                    <a:pt x="92" y="16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9" y="73"/>
                    <a:pt x="56" y="75"/>
                    <a:pt x="52" y="75"/>
                  </a:cubicBezTo>
                  <a:cubicBezTo>
                    <a:pt x="49" y="75"/>
                    <a:pt x="47" y="74"/>
                    <a:pt x="45" y="72"/>
                  </a:cubicBezTo>
                  <a:cubicBezTo>
                    <a:pt x="43" y="70"/>
                    <a:pt x="42" y="67"/>
                    <a:pt x="42" y="64"/>
                  </a:cubicBezTo>
                  <a:close/>
                  <a:moveTo>
                    <a:pt x="52" y="153"/>
                  </a:moveTo>
                  <a:cubicBezTo>
                    <a:pt x="52" y="154"/>
                    <a:pt x="53" y="155"/>
                    <a:pt x="54" y="156"/>
                  </a:cubicBezTo>
                  <a:cubicBezTo>
                    <a:pt x="55" y="157"/>
                    <a:pt x="56" y="158"/>
                    <a:pt x="57" y="158"/>
                  </a:cubicBezTo>
                  <a:cubicBezTo>
                    <a:pt x="59" y="158"/>
                    <a:pt x="60" y="157"/>
                    <a:pt x="61" y="156"/>
                  </a:cubicBezTo>
                  <a:cubicBezTo>
                    <a:pt x="62" y="155"/>
                    <a:pt x="62" y="154"/>
                    <a:pt x="62" y="15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0"/>
                    <a:pt x="62" y="108"/>
                    <a:pt x="61" y="107"/>
                  </a:cubicBezTo>
                  <a:cubicBezTo>
                    <a:pt x="60" y="106"/>
                    <a:pt x="59" y="106"/>
                    <a:pt x="57" y="106"/>
                  </a:cubicBezTo>
                  <a:cubicBezTo>
                    <a:pt x="56" y="106"/>
                    <a:pt x="55" y="106"/>
                    <a:pt x="54" y="107"/>
                  </a:cubicBezTo>
                  <a:cubicBezTo>
                    <a:pt x="53" y="108"/>
                    <a:pt x="52" y="110"/>
                    <a:pt x="52" y="111"/>
                  </a:cubicBezTo>
                  <a:lnTo>
                    <a:pt x="52" y="153"/>
                  </a:lnTo>
                  <a:close/>
                  <a:moveTo>
                    <a:pt x="83" y="153"/>
                  </a:moveTo>
                  <a:cubicBezTo>
                    <a:pt x="83" y="154"/>
                    <a:pt x="84" y="155"/>
                    <a:pt x="85" y="156"/>
                  </a:cubicBezTo>
                  <a:cubicBezTo>
                    <a:pt x="86" y="157"/>
                    <a:pt x="87" y="158"/>
                    <a:pt x="88" y="158"/>
                  </a:cubicBezTo>
                  <a:cubicBezTo>
                    <a:pt x="90" y="158"/>
                    <a:pt x="91" y="157"/>
                    <a:pt x="92" y="156"/>
                  </a:cubicBezTo>
                  <a:cubicBezTo>
                    <a:pt x="93" y="155"/>
                    <a:pt x="94" y="154"/>
                    <a:pt x="94" y="153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0"/>
                    <a:pt x="93" y="108"/>
                    <a:pt x="92" y="107"/>
                  </a:cubicBezTo>
                  <a:cubicBezTo>
                    <a:pt x="91" y="106"/>
                    <a:pt x="90" y="106"/>
                    <a:pt x="88" y="106"/>
                  </a:cubicBezTo>
                  <a:cubicBezTo>
                    <a:pt x="87" y="106"/>
                    <a:pt x="86" y="106"/>
                    <a:pt x="85" y="107"/>
                  </a:cubicBezTo>
                  <a:cubicBezTo>
                    <a:pt x="84" y="108"/>
                    <a:pt x="83" y="110"/>
                    <a:pt x="83" y="111"/>
                  </a:cubicBezTo>
                  <a:lnTo>
                    <a:pt x="83" y="153"/>
                  </a:lnTo>
                  <a:close/>
                  <a:moveTo>
                    <a:pt x="115" y="10"/>
                  </a:moveTo>
                  <a:cubicBezTo>
                    <a:pt x="115" y="9"/>
                    <a:pt x="115" y="8"/>
                    <a:pt x="115" y="6"/>
                  </a:cubicBezTo>
                  <a:cubicBezTo>
                    <a:pt x="116" y="5"/>
                    <a:pt x="117" y="4"/>
                    <a:pt x="118" y="3"/>
                  </a:cubicBezTo>
                  <a:cubicBezTo>
                    <a:pt x="118" y="2"/>
                    <a:pt x="120" y="1"/>
                    <a:pt x="121" y="1"/>
                  </a:cubicBezTo>
                  <a:cubicBezTo>
                    <a:pt x="122" y="0"/>
                    <a:pt x="123" y="0"/>
                    <a:pt x="125" y="0"/>
                  </a:cubicBezTo>
                  <a:cubicBezTo>
                    <a:pt x="127" y="0"/>
                    <a:pt x="129" y="0"/>
                    <a:pt x="130" y="1"/>
                  </a:cubicBezTo>
                  <a:cubicBezTo>
                    <a:pt x="132" y="2"/>
                    <a:pt x="133" y="3"/>
                    <a:pt x="134" y="5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65" y="60"/>
                    <a:pt x="166" y="61"/>
                    <a:pt x="166" y="62"/>
                  </a:cubicBezTo>
                  <a:cubicBezTo>
                    <a:pt x="166" y="62"/>
                    <a:pt x="167" y="63"/>
                    <a:pt x="167" y="64"/>
                  </a:cubicBezTo>
                  <a:cubicBezTo>
                    <a:pt x="167" y="67"/>
                    <a:pt x="166" y="70"/>
                    <a:pt x="164" y="72"/>
                  </a:cubicBezTo>
                  <a:cubicBezTo>
                    <a:pt x="162" y="74"/>
                    <a:pt x="159" y="75"/>
                    <a:pt x="156" y="75"/>
                  </a:cubicBezTo>
                  <a:cubicBezTo>
                    <a:pt x="152" y="75"/>
                    <a:pt x="149" y="73"/>
                    <a:pt x="147" y="70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5" y="14"/>
                    <a:pt x="115" y="12"/>
                    <a:pt x="115" y="10"/>
                  </a:cubicBezTo>
                  <a:close/>
                  <a:moveTo>
                    <a:pt x="115" y="153"/>
                  </a:moveTo>
                  <a:cubicBezTo>
                    <a:pt x="115" y="154"/>
                    <a:pt x="115" y="155"/>
                    <a:pt x="116" y="156"/>
                  </a:cubicBezTo>
                  <a:cubicBezTo>
                    <a:pt x="117" y="157"/>
                    <a:pt x="118" y="158"/>
                    <a:pt x="120" y="158"/>
                  </a:cubicBezTo>
                  <a:cubicBezTo>
                    <a:pt x="121" y="158"/>
                    <a:pt x="122" y="157"/>
                    <a:pt x="123" y="156"/>
                  </a:cubicBezTo>
                  <a:cubicBezTo>
                    <a:pt x="124" y="155"/>
                    <a:pt x="125" y="154"/>
                    <a:pt x="125" y="153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0"/>
                    <a:pt x="124" y="108"/>
                    <a:pt x="123" y="107"/>
                  </a:cubicBezTo>
                  <a:cubicBezTo>
                    <a:pt x="122" y="106"/>
                    <a:pt x="121" y="106"/>
                    <a:pt x="120" y="106"/>
                  </a:cubicBezTo>
                  <a:cubicBezTo>
                    <a:pt x="118" y="106"/>
                    <a:pt x="117" y="106"/>
                    <a:pt x="116" y="107"/>
                  </a:cubicBezTo>
                  <a:cubicBezTo>
                    <a:pt x="115" y="108"/>
                    <a:pt x="115" y="110"/>
                    <a:pt x="115" y="111"/>
                  </a:cubicBezTo>
                  <a:lnTo>
                    <a:pt x="115" y="153"/>
                  </a:lnTo>
                  <a:close/>
                  <a:moveTo>
                    <a:pt x="146" y="153"/>
                  </a:moveTo>
                  <a:cubicBezTo>
                    <a:pt x="146" y="154"/>
                    <a:pt x="146" y="155"/>
                    <a:pt x="147" y="156"/>
                  </a:cubicBezTo>
                  <a:cubicBezTo>
                    <a:pt x="148" y="157"/>
                    <a:pt x="149" y="158"/>
                    <a:pt x="151" y="158"/>
                  </a:cubicBezTo>
                  <a:cubicBezTo>
                    <a:pt x="152" y="158"/>
                    <a:pt x="154" y="157"/>
                    <a:pt x="155" y="156"/>
                  </a:cubicBezTo>
                  <a:cubicBezTo>
                    <a:pt x="156" y="155"/>
                    <a:pt x="156" y="154"/>
                    <a:pt x="156" y="153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08"/>
                    <a:pt x="155" y="107"/>
                  </a:cubicBezTo>
                  <a:cubicBezTo>
                    <a:pt x="154" y="106"/>
                    <a:pt x="152" y="106"/>
                    <a:pt x="151" y="106"/>
                  </a:cubicBezTo>
                  <a:cubicBezTo>
                    <a:pt x="149" y="106"/>
                    <a:pt x="148" y="106"/>
                    <a:pt x="147" y="107"/>
                  </a:cubicBezTo>
                  <a:cubicBezTo>
                    <a:pt x="146" y="108"/>
                    <a:pt x="146" y="110"/>
                    <a:pt x="146" y="111"/>
                  </a:cubicBezTo>
                  <a:lnTo>
                    <a:pt x="146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cs typeface="+mn-ea"/>
                <a:sym typeface="+mn-lt"/>
              </a:endParaRPr>
            </a:p>
          </p:txBody>
        </p:sp>
      </p:grpSp>
      <p:sp>
        <p:nvSpPr>
          <p:cNvPr id="40" name="TextBox 61"/>
          <p:cNvSpPr txBox="1"/>
          <p:nvPr/>
        </p:nvSpPr>
        <p:spPr>
          <a:xfrm>
            <a:off x="7454066" y="2231900"/>
            <a:ext cx="3081815" cy="698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61"/>
          <p:cNvSpPr txBox="1"/>
          <p:nvPr/>
        </p:nvSpPr>
        <p:spPr>
          <a:xfrm>
            <a:off x="1611754" y="2279869"/>
            <a:ext cx="3081815" cy="698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611754" y="3837262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6" name="TextBox 91"/>
          <p:cNvSpPr txBox="1"/>
          <p:nvPr/>
        </p:nvSpPr>
        <p:spPr>
          <a:xfrm>
            <a:off x="1792136" y="4176534"/>
            <a:ext cx="19852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7" name="TextBox 104"/>
          <p:cNvSpPr txBox="1"/>
          <p:nvPr/>
        </p:nvSpPr>
        <p:spPr>
          <a:xfrm>
            <a:off x="8384950" y="4201390"/>
            <a:ext cx="20938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8309483" y="3862117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1" name="TextBox 104"/>
          <p:cNvSpPr txBox="1"/>
          <p:nvPr/>
        </p:nvSpPr>
        <p:spPr>
          <a:xfrm>
            <a:off x="8376525" y="5045793"/>
            <a:ext cx="20938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8301058" y="470652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1592939" y="4706521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4" name="TextBox 91"/>
          <p:cNvSpPr txBox="1"/>
          <p:nvPr/>
        </p:nvSpPr>
        <p:spPr>
          <a:xfrm>
            <a:off x="1773321" y="5045793"/>
            <a:ext cx="19852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11395" y="2026338"/>
            <a:ext cx="4583724" cy="4719435"/>
            <a:chOff x="3911395" y="2026338"/>
            <a:chExt cx="4583724" cy="471943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395" y="2026338"/>
              <a:ext cx="4583724" cy="4719435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8" t="3445" r="10527" b="2133"/>
            <a:stretch>
              <a:fillRect/>
            </a:stretch>
          </p:blipFill>
          <p:spPr>
            <a:xfrm>
              <a:off x="5234076" y="2570553"/>
              <a:ext cx="1775280" cy="2687272"/>
            </a:xfrm>
            <a:custGeom>
              <a:avLst/>
              <a:gdLst>
                <a:gd name="connsiteX0" fmla="*/ 0 w 1775280"/>
                <a:gd name="connsiteY0" fmla="*/ 0 h 2687272"/>
                <a:gd name="connsiteX1" fmla="*/ 1775280 w 1775280"/>
                <a:gd name="connsiteY1" fmla="*/ 0 h 2687272"/>
                <a:gd name="connsiteX2" fmla="*/ 1775280 w 1775280"/>
                <a:gd name="connsiteY2" fmla="*/ 2687272 h 2687272"/>
                <a:gd name="connsiteX3" fmla="*/ 0 w 1775280"/>
                <a:gd name="connsiteY3" fmla="*/ 2687272 h 268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80" h="2687272">
                  <a:moveTo>
                    <a:pt x="0" y="0"/>
                  </a:moveTo>
                  <a:lnTo>
                    <a:pt x="1775280" y="0"/>
                  </a:lnTo>
                  <a:lnTo>
                    <a:pt x="1775280" y="2687272"/>
                  </a:lnTo>
                  <a:lnTo>
                    <a:pt x="0" y="2687272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 noEditPoints="1"/>
          </p:cNvSpPr>
          <p:nvPr/>
        </p:nvSpPr>
        <p:spPr bwMode="auto">
          <a:xfrm rot="20049179">
            <a:off x="2898999" y="2577057"/>
            <a:ext cx="1213174" cy="2800941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278"/>
              </a:cxn>
              <a:cxn ang="0">
                <a:pos x="61" y="284"/>
              </a:cxn>
              <a:cxn ang="0">
                <a:pos x="61" y="377"/>
              </a:cxn>
              <a:cxn ang="0">
                <a:pos x="75" y="392"/>
              </a:cxn>
              <a:cxn ang="0">
                <a:pos x="93" y="392"/>
              </a:cxn>
              <a:cxn ang="0">
                <a:pos x="107" y="377"/>
              </a:cxn>
              <a:cxn ang="0">
                <a:pos x="107" y="357"/>
              </a:cxn>
              <a:cxn ang="0">
                <a:pos x="143" y="357"/>
              </a:cxn>
              <a:cxn ang="0">
                <a:pos x="157" y="343"/>
              </a:cxn>
              <a:cxn ang="0">
                <a:pos x="143" y="329"/>
              </a:cxn>
              <a:cxn ang="0">
                <a:pos x="107" y="329"/>
              </a:cxn>
              <a:cxn ang="0">
                <a:pos x="107" y="321"/>
              </a:cxn>
              <a:cxn ang="0">
                <a:pos x="143" y="321"/>
              </a:cxn>
              <a:cxn ang="0">
                <a:pos x="157" y="307"/>
              </a:cxn>
              <a:cxn ang="0">
                <a:pos x="143" y="293"/>
              </a:cxn>
              <a:cxn ang="0">
                <a:pos x="107" y="293"/>
              </a:cxn>
              <a:cxn ang="0">
                <a:pos x="107" y="283"/>
              </a:cxn>
              <a:cxn ang="0">
                <a:pos x="95" y="277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196E4E">
              <a:alpha val="78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 rot="1568449">
            <a:off x="3595954" y="3620852"/>
            <a:ext cx="2075946" cy="744378"/>
          </a:xfrm>
          <a:prstGeom prst="roundRect">
            <a:avLst/>
          </a:prstGeom>
          <a:solidFill>
            <a:srgbClr val="1273B8">
              <a:alpha val="49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 rot="1568449">
            <a:off x="3585023" y="3564878"/>
            <a:ext cx="2075946" cy="744378"/>
          </a:xfrm>
          <a:prstGeom prst="round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Group 22"/>
          <p:cNvGrpSpPr/>
          <p:nvPr/>
        </p:nvGrpSpPr>
        <p:grpSpPr>
          <a:xfrm rot="17768449">
            <a:off x="3483089" y="3033674"/>
            <a:ext cx="193915" cy="830812"/>
            <a:chOff x="3686186" y="1166322"/>
            <a:chExt cx="152400" cy="652944"/>
          </a:xfrm>
        </p:grpSpPr>
        <p:sp>
          <p:nvSpPr>
            <p:cNvPr id="10" name="Oval 9"/>
            <p:cNvSpPr/>
            <p:nvPr/>
          </p:nvSpPr>
          <p:spPr>
            <a:xfrm>
              <a:off x="3686186" y="1666867"/>
              <a:ext cx="152400" cy="152399"/>
            </a:xfrm>
            <a:prstGeom prst="ellipse">
              <a:avLst/>
            </a:prstGeom>
            <a:solidFill>
              <a:srgbClr val="127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37893" y="1166322"/>
              <a:ext cx="48984" cy="610899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13" name="Rounded Rectangle 12"/>
          <p:cNvSpPr/>
          <p:nvPr/>
        </p:nvSpPr>
        <p:spPr bwMode="auto">
          <a:xfrm rot="140878">
            <a:off x="3908682" y="2922830"/>
            <a:ext cx="2075945" cy="744378"/>
          </a:xfrm>
          <a:prstGeom prst="roundRect">
            <a:avLst/>
          </a:prstGeom>
          <a:solidFill>
            <a:srgbClr val="196E4E">
              <a:alpha val="67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 rot="140878">
            <a:off x="3875516" y="2879877"/>
            <a:ext cx="2075945" cy="744378"/>
          </a:xfrm>
          <a:prstGeom prst="roundRect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Group 22"/>
          <p:cNvGrpSpPr/>
          <p:nvPr/>
        </p:nvGrpSpPr>
        <p:grpSpPr>
          <a:xfrm rot="16340878">
            <a:off x="3665350" y="2810907"/>
            <a:ext cx="193915" cy="830810"/>
            <a:chOff x="3686186" y="1166322"/>
            <a:chExt cx="152400" cy="652944"/>
          </a:xfrm>
        </p:grpSpPr>
        <p:sp>
          <p:nvSpPr>
            <p:cNvPr id="16" name="Oval 15"/>
            <p:cNvSpPr/>
            <p:nvPr/>
          </p:nvSpPr>
          <p:spPr>
            <a:xfrm>
              <a:off x="3686186" y="1666867"/>
              <a:ext cx="152400" cy="1523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738410" y="1166322"/>
              <a:ext cx="47949" cy="610899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19" name="Rounded Rectangle 18"/>
          <p:cNvSpPr/>
          <p:nvPr/>
        </p:nvSpPr>
        <p:spPr bwMode="auto">
          <a:xfrm rot="20546288">
            <a:off x="3780617" y="2258450"/>
            <a:ext cx="2075945" cy="744378"/>
          </a:xfrm>
          <a:prstGeom prst="roundRect">
            <a:avLst/>
          </a:prstGeom>
          <a:solidFill>
            <a:srgbClr val="1273B8">
              <a:alpha val="48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 rot="20546288">
            <a:off x="3732976" y="2230479"/>
            <a:ext cx="2075945" cy="744378"/>
          </a:xfrm>
          <a:prstGeom prst="round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lvl="0"/>
            <a:endParaRPr lang="en-US" altLang="zh-CN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21" name="Group 22"/>
          <p:cNvGrpSpPr/>
          <p:nvPr/>
        </p:nvGrpSpPr>
        <p:grpSpPr>
          <a:xfrm rot="15146288">
            <a:off x="3582846" y="2555073"/>
            <a:ext cx="193915" cy="830810"/>
            <a:chOff x="3686186" y="1166322"/>
            <a:chExt cx="152400" cy="652944"/>
          </a:xfrm>
        </p:grpSpPr>
        <p:sp>
          <p:nvSpPr>
            <p:cNvPr id="22" name="Oval 21"/>
            <p:cNvSpPr/>
            <p:nvPr/>
          </p:nvSpPr>
          <p:spPr>
            <a:xfrm>
              <a:off x="3686186" y="1666867"/>
              <a:ext cx="152400" cy="152399"/>
            </a:xfrm>
            <a:prstGeom prst="ellipse">
              <a:avLst/>
            </a:prstGeom>
            <a:solidFill>
              <a:srgbClr val="127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738410" y="1166322"/>
              <a:ext cx="47949" cy="610899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50" name="Rounded Rectangle 49"/>
          <p:cNvSpPr/>
          <p:nvPr/>
        </p:nvSpPr>
        <p:spPr bwMode="auto">
          <a:xfrm rot="18174686" flipH="1">
            <a:off x="1213731" y="4162412"/>
            <a:ext cx="2075946" cy="744378"/>
          </a:xfrm>
          <a:prstGeom prst="roundRect">
            <a:avLst/>
          </a:prstGeom>
          <a:solidFill>
            <a:srgbClr val="196E4E">
              <a:alpha val="68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 rot="18174686" flipH="1">
            <a:off x="1194321" y="4108787"/>
            <a:ext cx="2075946" cy="744378"/>
          </a:xfrm>
          <a:prstGeom prst="roundRect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2" name="Group 22"/>
          <p:cNvGrpSpPr/>
          <p:nvPr/>
        </p:nvGrpSpPr>
        <p:grpSpPr>
          <a:xfrm rot="1974686" flipH="1">
            <a:off x="2778858" y="3110711"/>
            <a:ext cx="193915" cy="830812"/>
            <a:chOff x="3686186" y="1166322"/>
            <a:chExt cx="152400" cy="652944"/>
          </a:xfrm>
        </p:grpSpPr>
        <p:sp>
          <p:nvSpPr>
            <p:cNvPr id="53" name="Oval 52"/>
            <p:cNvSpPr/>
            <p:nvPr/>
          </p:nvSpPr>
          <p:spPr>
            <a:xfrm>
              <a:off x="3686186" y="1666867"/>
              <a:ext cx="152400" cy="1523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737893" y="1166322"/>
              <a:ext cx="48984" cy="610899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56" name="Text Placeholder 1"/>
          <p:cNvSpPr txBox="1"/>
          <p:nvPr/>
        </p:nvSpPr>
        <p:spPr>
          <a:xfrm>
            <a:off x="7744325" y="2274787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986926" y="2184213"/>
            <a:ext cx="558580" cy="558580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7301918" y="2274787"/>
            <a:ext cx="127416" cy="313164"/>
          </a:xfrm>
          <a:custGeom>
            <a:avLst/>
            <a:gdLst>
              <a:gd name="T0" fmla="*/ 17 w 83"/>
              <a:gd name="T1" fmla="*/ 57 h 204"/>
              <a:gd name="T2" fmla="*/ 0 w 83"/>
              <a:gd name="T3" fmla="*/ 57 h 204"/>
              <a:gd name="T4" fmla="*/ 43 w 83"/>
              <a:gd name="T5" fmla="*/ 0 h 204"/>
              <a:gd name="T6" fmla="*/ 83 w 83"/>
              <a:gd name="T7" fmla="*/ 57 h 204"/>
              <a:gd name="T8" fmla="*/ 67 w 83"/>
              <a:gd name="T9" fmla="*/ 57 h 204"/>
              <a:gd name="T10" fmla="*/ 67 w 83"/>
              <a:gd name="T11" fmla="*/ 204 h 204"/>
              <a:gd name="T12" fmla="*/ 17 w 83"/>
              <a:gd name="T13" fmla="*/ 204 h 204"/>
              <a:gd name="T14" fmla="*/ 17 w 83"/>
              <a:gd name="T15" fmla="*/ 5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204">
                <a:moveTo>
                  <a:pt x="17" y="57"/>
                </a:moveTo>
                <a:lnTo>
                  <a:pt x="0" y="57"/>
                </a:lnTo>
                <a:lnTo>
                  <a:pt x="43" y="0"/>
                </a:lnTo>
                <a:lnTo>
                  <a:pt x="83" y="57"/>
                </a:lnTo>
                <a:lnTo>
                  <a:pt x="67" y="57"/>
                </a:lnTo>
                <a:lnTo>
                  <a:pt x="67" y="204"/>
                </a:lnTo>
                <a:lnTo>
                  <a:pt x="17" y="204"/>
                </a:lnTo>
                <a:lnTo>
                  <a:pt x="17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Freeform 6"/>
          <p:cNvSpPr/>
          <p:nvPr/>
        </p:nvSpPr>
        <p:spPr bwMode="auto">
          <a:xfrm>
            <a:off x="7189855" y="2357683"/>
            <a:ext cx="127416" cy="230267"/>
          </a:xfrm>
          <a:custGeom>
            <a:avLst/>
            <a:gdLst>
              <a:gd name="T0" fmla="*/ 66 w 83"/>
              <a:gd name="T1" fmla="*/ 150 h 150"/>
              <a:gd name="T2" fmla="*/ 19 w 83"/>
              <a:gd name="T3" fmla="*/ 150 h 150"/>
              <a:gd name="T4" fmla="*/ 19 w 83"/>
              <a:gd name="T5" fmla="*/ 60 h 150"/>
              <a:gd name="T6" fmla="*/ 0 w 83"/>
              <a:gd name="T7" fmla="*/ 60 h 150"/>
              <a:gd name="T8" fmla="*/ 43 w 83"/>
              <a:gd name="T9" fmla="*/ 0 h 150"/>
              <a:gd name="T10" fmla="*/ 83 w 83"/>
              <a:gd name="T11" fmla="*/ 60 h 150"/>
              <a:gd name="T12" fmla="*/ 66 w 83"/>
              <a:gd name="T13" fmla="*/ 60 h 150"/>
              <a:gd name="T14" fmla="*/ 66 w 83"/>
              <a:gd name="T15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0">
                <a:moveTo>
                  <a:pt x="66" y="150"/>
                </a:moveTo>
                <a:lnTo>
                  <a:pt x="19" y="150"/>
                </a:lnTo>
                <a:lnTo>
                  <a:pt x="19" y="60"/>
                </a:lnTo>
                <a:lnTo>
                  <a:pt x="0" y="60"/>
                </a:lnTo>
                <a:lnTo>
                  <a:pt x="43" y="0"/>
                </a:lnTo>
                <a:lnTo>
                  <a:pt x="83" y="60"/>
                </a:lnTo>
                <a:lnTo>
                  <a:pt x="66" y="60"/>
                </a:lnTo>
                <a:lnTo>
                  <a:pt x="66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7080861" y="2445184"/>
            <a:ext cx="127416" cy="142767"/>
          </a:xfrm>
          <a:custGeom>
            <a:avLst/>
            <a:gdLst>
              <a:gd name="T0" fmla="*/ 17 w 83"/>
              <a:gd name="T1" fmla="*/ 57 h 93"/>
              <a:gd name="T2" fmla="*/ 0 w 83"/>
              <a:gd name="T3" fmla="*/ 57 h 93"/>
              <a:gd name="T4" fmla="*/ 43 w 83"/>
              <a:gd name="T5" fmla="*/ 0 h 93"/>
              <a:gd name="T6" fmla="*/ 83 w 83"/>
              <a:gd name="T7" fmla="*/ 57 h 93"/>
              <a:gd name="T8" fmla="*/ 66 w 83"/>
              <a:gd name="T9" fmla="*/ 57 h 93"/>
              <a:gd name="T10" fmla="*/ 66 w 83"/>
              <a:gd name="T11" fmla="*/ 93 h 93"/>
              <a:gd name="T12" fmla="*/ 17 w 83"/>
              <a:gd name="T13" fmla="*/ 93 h 93"/>
              <a:gd name="T14" fmla="*/ 17 w 83"/>
              <a:gd name="T15" fmla="*/ 5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93">
                <a:moveTo>
                  <a:pt x="17" y="57"/>
                </a:moveTo>
                <a:lnTo>
                  <a:pt x="0" y="57"/>
                </a:lnTo>
                <a:lnTo>
                  <a:pt x="43" y="0"/>
                </a:lnTo>
                <a:lnTo>
                  <a:pt x="83" y="57"/>
                </a:lnTo>
                <a:lnTo>
                  <a:pt x="66" y="57"/>
                </a:lnTo>
                <a:lnTo>
                  <a:pt x="66" y="93"/>
                </a:lnTo>
                <a:lnTo>
                  <a:pt x="17" y="93"/>
                </a:lnTo>
                <a:lnTo>
                  <a:pt x="17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986926" y="3075388"/>
            <a:ext cx="558580" cy="558580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Freeform 11"/>
          <p:cNvSpPr>
            <a:spLocks noEditPoints="1"/>
          </p:cNvSpPr>
          <p:nvPr/>
        </p:nvSpPr>
        <p:spPr bwMode="auto">
          <a:xfrm>
            <a:off x="7077458" y="3170379"/>
            <a:ext cx="398582" cy="329922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986926" y="3974272"/>
            <a:ext cx="558580" cy="558580"/>
          </a:xfrm>
          <a:prstGeom prst="ellipse">
            <a:avLst/>
          </a:prstGeom>
          <a:solidFill>
            <a:srgbClr val="1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7109489" y="4130939"/>
            <a:ext cx="304834" cy="240459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986926" y="4867409"/>
            <a:ext cx="558580" cy="558580"/>
          </a:xfrm>
          <a:prstGeom prst="ellipse">
            <a:avLst/>
          </a:prstGeom>
          <a:solidFill>
            <a:srgbClr val="196E4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7176663" y="5050335"/>
            <a:ext cx="31775" cy="298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7239077" y="5003052"/>
            <a:ext cx="54849" cy="5031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7330241" y="5051092"/>
            <a:ext cx="32532" cy="2950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166449" y="5239471"/>
            <a:ext cx="200106" cy="49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551" y="5035583"/>
            <a:ext cx="55606" cy="49554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7104034" y="5036339"/>
            <a:ext cx="55606" cy="5031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7142617" y="5061684"/>
            <a:ext cx="256468" cy="167952"/>
          </a:xfrm>
          <a:custGeom>
            <a:avLst/>
            <a:gdLst>
              <a:gd name="T0" fmla="*/ 316 w 346"/>
              <a:gd name="T1" fmla="*/ 39 h 227"/>
              <a:gd name="T2" fmla="*/ 265 w 346"/>
              <a:gd name="T3" fmla="*/ 85 h 227"/>
              <a:gd name="T4" fmla="*/ 269 w 346"/>
              <a:gd name="T5" fmla="*/ 38 h 227"/>
              <a:gd name="T6" fmla="*/ 253 w 346"/>
              <a:gd name="T7" fmla="*/ 36 h 227"/>
              <a:gd name="T8" fmla="*/ 222 w 346"/>
              <a:gd name="T9" fmla="*/ 75 h 227"/>
              <a:gd name="T10" fmla="*/ 182 w 346"/>
              <a:gd name="T11" fmla="*/ 12 h 227"/>
              <a:gd name="T12" fmla="*/ 152 w 346"/>
              <a:gd name="T13" fmla="*/ 12 h 227"/>
              <a:gd name="T14" fmla="*/ 113 w 346"/>
              <a:gd name="T15" fmla="*/ 74 h 227"/>
              <a:gd name="T16" fmla="*/ 86 w 346"/>
              <a:gd name="T17" fmla="*/ 36 h 227"/>
              <a:gd name="T18" fmla="*/ 71 w 346"/>
              <a:gd name="T19" fmla="*/ 36 h 227"/>
              <a:gd name="T20" fmla="*/ 73 w 346"/>
              <a:gd name="T21" fmla="*/ 88 h 227"/>
              <a:gd name="T22" fmla="*/ 23 w 346"/>
              <a:gd name="T23" fmla="*/ 39 h 227"/>
              <a:gd name="T24" fmla="*/ 0 w 346"/>
              <a:gd name="T25" fmla="*/ 47 h 227"/>
              <a:gd name="T26" fmla="*/ 32 w 346"/>
              <a:gd name="T27" fmla="*/ 227 h 227"/>
              <a:gd name="T28" fmla="*/ 301 w 346"/>
              <a:gd name="T29" fmla="*/ 227 h 227"/>
              <a:gd name="T30" fmla="*/ 346 w 346"/>
              <a:gd name="T31" fmla="*/ 52 h 227"/>
              <a:gd name="T32" fmla="*/ 316 w 346"/>
              <a:gd name="T33" fmla="*/ 3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7648041" y="207685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8" name="Text Placeholder 1"/>
          <p:cNvSpPr txBox="1"/>
          <p:nvPr/>
        </p:nvSpPr>
        <p:spPr>
          <a:xfrm>
            <a:off x="7744325" y="3257311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7648041" y="3059377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0" name="Text Placeholder 1"/>
          <p:cNvSpPr txBox="1"/>
          <p:nvPr/>
        </p:nvSpPr>
        <p:spPr>
          <a:xfrm>
            <a:off x="7744325" y="417220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1" name="Text Placeholder 2"/>
          <p:cNvSpPr txBox="1"/>
          <p:nvPr/>
        </p:nvSpPr>
        <p:spPr>
          <a:xfrm>
            <a:off x="7648041" y="397427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2" name="Text Placeholder 1"/>
          <p:cNvSpPr txBox="1"/>
          <p:nvPr/>
        </p:nvSpPr>
        <p:spPr>
          <a:xfrm>
            <a:off x="7744325" y="5060570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3" name="Text Placeholder 2"/>
          <p:cNvSpPr txBox="1"/>
          <p:nvPr/>
        </p:nvSpPr>
        <p:spPr>
          <a:xfrm>
            <a:off x="7648041" y="486263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b="1" dirty="0">
                <a:solidFill>
                  <a:srgbClr val="262626"/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4" name="Text Placeholder 2"/>
          <p:cNvSpPr txBox="1"/>
          <p:nvPr/>
        </p:nvSpPr>
        <p:spPr>
          <a:xfrm rot="20574419">
            <a:off x="4274478" y="225357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Text Placeholder 2"/>
          <p:cNvSpPr txBox="1"/>
          <p:nvPr/>
        </p:nvSpPr>
        <p:spPr>
          <a:xfrm>
            <a:off x="4633927" y="3126529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Text Placeholder 2"/>
          <p:cNvSpPr txBox="1"/>
          <p:nvPr/>
        </p:nvSpPr>
        <p:spPr>
          <a:xfrm rot="1655488">
            <a:off x="4200179" y="4111544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Text Placeholder 2"/>
          <p:cNvSpPr txBox="1"/>
          <p:nvPr/>
        </p:nvSpPr>
        <p:spPr>
          <a:xfrm rot="7402711">
            <a:off x="917527" y="479435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061254" y="2311400"/>
            <a:ext cx="2127437" cy="406400"/>
          </a:xfrm>
          <a:prstGeom prst="chevron">
            <a:avLst>
              <a:gd name="adj" fmla="val 32323"/>
            </a:avLst>
          </a:prstGeom>
          <a:solidFill>
            <a:srgbClr val="1273B8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067243" y="2444555"/>
            <a:ext cx="115459" cy="11545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034066" y="2311400"/>
            <a:ext cx="2127437" cy="406400"/>
          </a:xfrm>
          <a:prstGeom prst="chevron">
            <a:avLst>
              <a:gd name="adj" fmla="val 32323"/>
            </a:avLst>
          </a:prstGeom>
          <a:solidFill>
            <a:srgbClr val="196E4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040055" y="2444555"/>
            <a:ext cx="115459" cy="11545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006879" y="2311400"/>
            <a:ext cx="2127437" cy="406400"/>
          </a:xfrm>
          <a:prstGeom prst="chevron">
            <a:avLst>
              <a:gd name="adj" fmla="val 32323"/>
            </a:avLst>
          </a:prstGeom>
          <a:solidFill>
            <a:srgbClr val="1273B8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012868" y="2444555"/>
            <a:ext cx="115459" cy="11545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979691" y="2311400"/>
            <a:ext cx="2127437" cy="406400"/>
          </a:xfrm>
          <a:prstGeom prst="chevron">
            <a:avLst>
              <a:gd name="adj" fmla="val 32323"/>
            </a:avLst>
          </a:prstGeom>
          <a:solidFill>
            <a:srgbClr val="196E4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85680" y="2444555"/>
            <a:ext cx="115459" cy="11545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62163" y="3225800"/>
            <a:ext cx="708120" cy="708120"/>
          </a:xfrm>
          <a:prstGeom prst="ellipse">
            <a:avLst/>
          </a:prstGeom>
          <a:solidFill>
            <a:srgbClr val="1273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89349" y="3225800"/>
            <a:ext cx="708120" cy="708120"/>
          </a:xfrm>
          <a:prstGeom prst="ellipse">
            <a:avLst/>
          </a:prstGeom>
          <a:solidFill>
            <a:srgbClr val="196E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6537" y="3225800"/>
            <a:ext cx="708120" cy="708120"/>
          </a:xfrm>
          <a:prstGeom prst="ellipse">
            <a:avLst/>
          </a:prstGeom>
          <a:solidFill>
            <a:srgbClr val="1273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43724" y="3225800"/>
            <a:ext cx="708120" cy="708120"/>
          </a:xfrm>
          <a:prstGeom prst="ellipse">
            <a:avLst/>
          </a:prstGeom>
          <a:solidFill>
            <a:srgbClr val="196E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70912" y="3225800"/>
            <a:ext cx="708120" cy="708120"/>
          </a:xfrm>
          <a:prstGeom prst="ellipse">
            <a:avLst/>
          </a:prstGeom>
          <a:solidFill>
            <a:srgbClr val="1273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8555" y="180340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+mn-ea"/>
                <a:sym typeface="+mn-lt"/>
              </a:rPr>
              <a:t>2023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65742" y="180340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+mn-ea"/>
                <a:sym typeface="+mn-lt"/>
              </a:rPr>
              <a:t>2024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92930" y="180340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+mn-ea"/>
                <a:sym typeface="+mn-lt"/>
              </a:rPr>
              <a:t>2025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20117" y="180340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+mn-ea"/>
                <a:sym typeface="+mn-lt"/>
              </a:rPr>
              <a:t>2026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47305" y="180340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+mn-ea"/>
                <a:sym typeface="+mn-lt"/>
              </a:rPr>
              <a:t>2027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016223" y="2717800"/>
            <a:ext cx="0" cy="508000"/>
          </a:xfrm>
          <a:prstGeom prst="line">
            <a:avLst/>
          </a:prstGeom>
          <a:ln w="12700" cmpd="sng">
            <a:solidFill>
              <a:srgbClr val="1273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043409" y="2717800"/>
            <a:ext cx="0" cy="508000"/>
          </a:xfrm>
          <a:prstGeom prst="line">
            <a:avLst/>
          </a:prstGeom>
          <a:ln w="12700" cmpd="sng">
            <a:solidFill>
              <a:srgbClr val="196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070597" y="2717800"/>
            <a:ext cx="0" cy="508000"/>
          </a:xfrm>
          <a:prstGeom prst="line">
            <a:avLst/>
          </a:prstGeom>
          <a:ln w="12700" cmpd="sng">
            <a:solidFill>
              <a:srgbClr val="1273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097784" y="2717800"/>
            <a:ext cx="0" cy="508000"/>
          </a:xfrm>
          <a:prstGeom prst="line">
            <a:avLst/>
          </a:prstGeom>
          <a:ln w="12700" cmpd="sng">
            <a:solidFill>
              <a:srgbClr val="196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0124972" y="2717800"/>
            <a:ext cx="0" cy="508000"/>
          </a:xfrm>
          <a:prstGeom prst="line">
            <a:avLst/>
          </a:prstGeom>
          <a:ln w="12700" cmpd="sng">
            <a:solidFill>
              <a:srgbClr val="1273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hevron 4"/>
          <p:cNvSpPr/>
          <p:nvPr/>
        </p:nvSpPr>
        <p:spPr>
          <a:xfrm>
            <a:off x="952504" y="2311400"/>
            <a:ext cx="2127437" cy="406400"/>
          </a:xfrm>
          <a:prstGeom prst="chevron">
            <a:avLst>
              <a:gd name="adj" fmla="val 32323"/>
            </a:avLst>
          </a:prstGeom>
          <a:solidFill>
            <a:srgbClr val="1273B8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58493" y="2444555"/>
            <a:ext cx="115459" cy="11545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33" y="3353198"/>
            <a:ext cx="333579" cy="4533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836" y="3358287"/>
            <a:ext cx="443147" cy="4431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788" y="3429718"/>
            <a:ext cx="469619" cy="3002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994" y="3337828"/>
            <a:ext cx="479581" cy="484064"/>
          </a:xfrm>
          <a:prstGeom prst="rect">
            <a:avLst/>
          </a:prstGeom>
        </p:spPr>
      </p:pic>
      <p:sp>
        <p:nvSpPr>
          <p:cNvPr id="56" name="Freeform 18"/>
          <p:cNvSpPr/>
          <p:nvPr/>
        </p:nvSpPr>
        <p:spPr bwMode="auto">
          <a:xfrm>
            <a:off x="9929122" y="3525126"/>
            <a:ext cx="227496" cy="78683"/>
          </a:xfrm>
          <a:custGeom>
            <a:avLst/>
            <a:gdLst>
              <a:gd name="T0" fmla="*/ 1088 w 1088"/>
              <a:gd name="T1" fmla="*/ 184 h 368"/>
              <a:gd name="T2" fmla="*/ 1088 w 1088"/>
              <a:gd name="T3" fmla="*/ 184 h 368"/>
              <a:gd name="T4" fmla="*/ 544 w 1088"/>
              <a:gd name="T5" fmla="*/ 368 h 368"/>
              <a:gd name="T6" fmla="*/ 0 w 1088"/>
              <a:gd name="T7" fmla="*/ 184 h 368"/>
              <a:gd name="T8" fmla="*/ 544 w 1088"/>
              <a:gd name="T9" fmla="*/ 0 h 368"/>
              <a:gd name="T10" fmla="*/ 1088 w 1088"/>
              <a:gd name="T11" fmla="*/ 184 h 368"/>
              <a:gd name="T12" fmla="*/ 1088 w 1088"/>
              <a:gd name="T13" fmla="*/ 18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368">
                <a:moveTo>
                  <a:pt x="1088" y="184"/>
                </a:moveTo>
                <a:lnTo>
                  <a:pt x="1088" y="184"/>
                </a:lnTo>
                <a:cubicBezTo>
                  <a:pt x="1088" y="286"/>
                  <a:pt x="844" y="368"/>
                  <a:pt x="544" y="368"/>
                </a:cubicBezTo>
                <a:cubicBezTo>
                  <a:pt x="243" y="368"/>
                  <a:pt x="0" y="286"/>
                  <a:pt x="0" y="184"/>
                </a:cubicBezTo>
                <a:cubicBezTo>
                  <a:pt x="0" y="83"/>
                  <a:pt x="243" y="0"/>
                  <a:pt x="544" y="0"/>
                </a:cubicBezTo>
                <a:cubicBezTo>
                  <a:pt x="844" y="0"/>
                  <a:pt x="1088" y="83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57" name="Freeform 19"/>
          <p:cNvSpPr/>
          <p:nvPr/>
        </p:nvSpPr>
        <p:spPr bwMode="auto">
          <a:xfrm>
            <a:off x="9929122" y="3564467"/>
            <a:ext cx="227496" cy="215523"/>
          </a:xfrm>
          <a:custGeom>
            <a:avLst/>
            <a:gdLst>
              <a:gd name="T0" fmla="*/ 1088 w 1088"/>
              <a:gd name="T1" fmla="*/ 0 h 1020"/>
              <a:gd name="T2" fmla="*/ 1088 w 1088"/>
              <a:gd name="T3" fmla="*/ 0 h 1020"/>
              <a:gd name="T4" fmla="*/ 1088 w 1088"/>
              <a:gd name="T5" fmla="*/ 836 h 1020"/>
              <a:gd name="T6" fmla="*/ 544 w 1088"/>
              <a:gd name="T7" fmla="*/ 1020 h 1020"/>
              <a:gd name="T8" fmla="*/ 0 w 1088"/>
              <a:gd name="T9" fmla="*/ 836 h 1020"/>
              <a:gd name="T10" fmla="*/ 0 w 1088"/>
              <a:gd name="T11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8" h="1020">
                <a:moveTo>
                  <a:pt x="1088" y="0"/>
                </a:moveTo>
                <a:lnTo>
                  <a:pt x="1088" y="0"/>
                </a:lnTo>
                <a:lnTo>
                  <a:pt x="1088" y="836"/>
                </a:lnTo>
                <a:cubicBezTo>
                  <a:pt x="1088" y="938"/>
                  <a:pt x="844" y="1020"/>
                  <a:pt x="544" y="1020"/>
                </a:cubicBezTo>
                <a:cubicBezTo>
                  <a:pt x="243" y="1020"/>
                  <a:pt x="0" y="938"/>
                  <a:pt x="0" y="836"/>
                </a:cubicBez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58" name="Freeform 20"/>
          <p:cNvSpPr/>
          <p:nvPr/>
        </p:nvSpPr>
        <p:spPr bwMode="auto">
          <a:xfrm>
            <a:off x="9929122" y="3684202"/>
            <a:ext cx="227496" cy="39342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59" name="Freeform 21"/>
          <p:cNvSpPr/>
          <p:nvPr/>
        </p:nvSpPr>
        <p:spPr bwMode="auto">
          <a:xfrm>
            <a:off x="9929122" y="3626045"/>
            <a:ext cx="227496" cy="39342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60" name="Freeform 22"/>
          <p:cNvSpPr/>
          <p:nvPr/>
        </p:nvSpPr>
        <p:spPr bwMode="auto">
          <a:xfrm>
            <a:off x="10093329" y="3379733"/>
            <a:ext cx="227496" cy="78683"/>
          </a:xfrm>
          <a:custGeom>
            <a:avLst/>
            <a:gdLst>
              <a:gd name="T0" fmla="*/ 1088 w 1088"/>
              <a:gd name="T1" fmla="*/ 184 h 368"/>
              <a:gd name="T2" fmla="*/ 1088 w 1088"/>
              <a:gd name="T3" fmla="*/ 184 h 368"/>
              <a:gd name="T4" fmla="*/ 544 w 1088"/>
              <a:gd name="T5" fmla="*/ 368 h 368"/>
              <a:gd name="T6" fmla="*/ 0 w 1088"/>
              <a:gd name="T7" fmla="*/ 184 h 368"/>
              <a:gd name="T8" fmla="*/ 544 w 1088"/>
              <a:gd name="T9" fmla="*/ 0 h 368"/>
              <a:gd name="T10" fmla="*/ 1088 w 1088"/>
              <a:gd name="T11" fmla="*/ 184 h 368"/>
              <a:gd name="T12" fmla="*/ 1088 w 1088"/>
              <a:gd name="T13" fmla="*/ 18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368">
                <a:moveTo>
                  <a:pt x="1088" y="184"/>
                </a:moveTo>
                <a:lnTo>
                  <a:pt x="1088" y="184"/>
                </a:lnTo>
                <a:cubicBezTo>
                  <a:pt x="1088" y="285"/>
                  <a:pt x="845" y="368"/>
                  <a:pt x="544" y="368"/>
                </a:cubicBezTo>
                <a:cubicBezTo>
                  <a:pt x="244" y="368"/>
                  <a:pt x="0" y="285"/>
                  <a:pt x="0" y="184"/>
                </a:cubicBezTo>
                <a:cubicBezTo>
                  <a:pt x="0" y="82"/>
                  <a:pt x="244" y="0"/>
                  <a:pt x="544" y="0"/>
                </a:cubicBezTo>
                <a:cubicBezTo>
                  <a:pt x="845" y="0"/>
                  <a:pt x="1088" y="82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61" name="Freeform 23"/>
          <p:cNvSpPr/>
          <p:nvPr/>
        </p:nvSpPr>
        <p:spPr bwMode="auto">
          <a:xfrm>
            <a:off x="10093329" y="3419075"/>
            <a:ext cx="0" cy="109472"/>
          </a:xfrm>
          <a:custGeom>
            <a:avLst/>
            <a:gdLst>
              <a:gd name="T0" fmla="*/ 519 h 519"/>
              <a:gd name="T1" fmla="*/ 519 h 519"/>
              <a:gd name="T2" fmla="*/ 0 h 51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9">
                <a:moveTo>
                  <a:pt x="0" y="519"/>
                </a:moveTo>
                <a:lnTo>
                  <a:pt x="0" y="519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62" name="Freeform 24"/>
          <p:cNvSpPr/>
          <p:nvPr/>
        </p:nvSpPr>
        <p:spPr bwMode="auto">
          <a:xfrm>
            <a:off x="10156618" y="3419075"/>
            <a:ext cx="164207" cy="283943"/>
          </a:xfrm>
          <a:custGeom>
            <a:avLst/>
            <a:gdLst>
              <a:gd name="T0" fmla="*/ 780 w 780"/>
              <a:gd name="T1" fmla="*/ 0 h 1340"/>
              <a:gd name="T2" fmla="*/ 780 w 780"/>
              <a:gd name="T3" fmla="*/ 0 h 1340"/>
              <a:gd name="T4" fmla="*/ 780 w 780"/>
              <a:gd name="T5" fmla="*/ 1156 h 1340"/>
              <a:gd name="T6" fmla="*/ 236 w 780"/>
              <a:gd name="T7" fmla="*/ 1340 h 1340"/>
              <a:gd name="T8" fmla="*/ 0 w 780"/>
              <a:gd name="T9" fmla="*/ 1322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0" h="1340">
                <a:moveTo>
                  <a:pt x="780" y="0"/>
                </a:moveTo>
                <a:lnTo>
                  <a:pt x="780" y="0"/>
                </a:lnTo>
                <a:lnTo>
                  <a:pt x="780" y="1156"/>
                </a:lnTo>
                <a:cubicBezTo>
                  <a:pt x="780" y="1258"/>
                  <a:pt x="537" y="1340"/>
                  <a:pt x="236" y="1340"/>
                </a:cubicBezTo>
                <a:cubicBezTo>
                  <a:pt x="152" y="1340"/>
                  <a:pt x="71" y="1334"/>
                  <a:pt x="0" y="1322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63" name="Freeform 25"/>
          <p:cNvSpPr/>
          <p:nvPr/>
        </p:nvSpPr>
        <p:spPr bwMode="auto">
          <a:xfrm>
            <a:off x="10156618" y="3607230"/>
            <a:ext cx="164207" cy="37631"/>
          </a:xfrm>
          <a:custGeom>
            <a:avLst/>
            <a:gdLst>
              <a:gd name="T0" fmla="*/ 780 w 780"/>
              <a:gd name="T1" fmla="*/ 0 h 184"/>
              <a:gd name="T2" fmla="*/ 780 w 780"/>
              <a:gd name="T3" fmla="*/ 0 h 184"/>
              <a:gd name="T4" fmla="*/ 236 w 780"/>
              <a:gd name="T5" fmla="*/ 184 h 184"/>
              <a:gd name="T6" fmla="*/ 0 w 780"/>
              <a:gd name="T7" fmla="*/ 1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184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64" name="Freeform 26"/>
          <p:cNvSpPr/>
          <p:nvPr/>
        </p:nvSpPr>
        <p:spPr bwMode="auto">
          <a:xfrm>
            <a:off x="10156618" y="3545652"/>
            <a:ext cx="164207" cy="39342"/>
          </a:xfrm>
          <a:custGeom>
            <a:avLst/>
            <a:gdLst>
              <a:gd name="T0" fmla="*/ 780 w 780"/>
              <a:gd name="T1" fmla="*/ 0 h 184"/>
              <a:gd name="T2" fmla="*/ 780 w 780"/>
              <a:gd name="T3" fmla="*/ 0 h 184"/>
              <a:gd name="T4" fmla="*/ 236 w 780"/>
              <a:gd name="T5" fmla="*/ 184 h 184"/>
              <a:gd name="T6" fmla="*/ 0 w 780"/>
              <a:gd name="T7" fmla="*/ 1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184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65" name="Freeform 27"/>
          <p:cNvSpPr/>
          <p:nvPr/>
        </p:nvSpPr>
        <p:spPr bwMode="auto">
          <a:xfrm>
            <a:off x="10093329" y="3485784"/>
            <a:ext cx="227496" cy="39342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5" y="184"/>
                  <a:pt x="544" y="184"/>
                </a:cubicBezTo>
                <a:cubicBezTo>
                  <a:pt x="244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176440" y="417076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 Placeholder 1"/>
          <p:cNvSpPr txBox="1"/>
          <p:nvPr/>
        </p:nvSpPr>
        <p:spPr>
          <a:xfrm>
            <a:off x="1019804" y="46007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261356" y="417076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 Placeholder 1"/>
          <p:cNvSpPr txBox="1"/>
          <p:nvPr/>
        </p:nvSpPr>
        <p:spPr>
          <a:xfrm>
            <a:off x="3104720" y="46007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268342" y="417487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 Placeholder 1"/>
          <p:cNvSpPr txBox="1"/>
          <p:nvPr/>
        </p:nvSpPr>
        <p:spPr>
          <a:xfrm>
            <a:off x="5111706" y="4604863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275328" y="416545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 Placeholder 1"/>
          <p:cNvSpPr txBox="1"/>
          <p:nvPr/>
        </p:nvSpPr>
        <p:spPr>
          <a:xfrm>
            <a:off x="7118692" y="459543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282314" y="416545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 Placeholder 1"/>
          <p:cNvSpPr txBox="1"/>
          <p:nvPr/>
        </p:nvSpPr>
        <p:spPr>
          <a:xfrm>
            <a:off x="9125678" y="459543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32152" y="218527"/>
            <a:ext cx="36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33327" y="3429000"/>
            <a:ext cx="645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273B8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8672" y="4352330"/>
            <a:ext cx="58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GRADUATION POWERPOINT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05240" y="1993081"/>
            <a:ext cx="3714846" cy="769441"/>
            <a:chOff x="7119058" y="2290227"/>
            <a:chExt cx="3714846" cy="769441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119058" y="2339544"/>
              <a:ext cx="912709" cy="670807"/>
            </a:xfrm>
            <a:custGeom>
              <a:avLst/>
              <a:gdLst>
                <a:gd name="T0" fmla="*/ 2826 w 2874"/>
                <a:gd name="T1" fmla="*/ 592 h 2117"/>
                <a:gd name="T2" fmla="*/ 1463 w 2874"/>
                <a:gd name="T3" fmla="*/ 5 h 2117"/>
                <a:gd name="T4" fmla="*/ 1437 w 2874"/>
                <a:gd name="T5" fmla="*/ 0 h 2117"/>
                <a:gd name="T6" fmla="*/ 1411 w 2874"/>
                <a:gd name="T7" fmla="*/ 5 h 2117"/>
                <a:gd name="T8" fmla="*/ 48 w 2874"/>
                <a:gd name="T9" fmla="*/ 592 h 2117"/>
                <a:gd name="T10" fmla="*/ 0 w 2874"/>
                <a:gd name="T11" fmla="*/ 670 h 2117"/>
                <a:gd name="T12" fmla="*/ 48 w 2874"/>
                <a:gd name="T13" fmla="*/ 749 h 2117"/>
                <a:gd name="T14" fmla="*/ 1411 w 2874"/>
                <a:gd name="T15" fmla="*/ 1335 h 2117"/>
                <a:gd name="T16" fmla="*/ 1463 w 2874"/>
                <a:gd name="T17" fmla="*/ 1335 h 2117"/>
                <a:gd name="T18" fmla="*/ 2523 w 2874"/>
                <a:gd name="T19" fmla="*/ 880 h 2117"/>
                <a:gd name="T20" fmla="*/ 2523 w 2874"/>
                <a:gd name="T21" fmla="*/ 1346 h 2117"/>
                <a:gd name="T22" fmla="*/ 2426 w 2874"/>
                <a:gd name="T23" fmla="*/ 1517 h 2117"/>
                <a:gd name="T24" fmla="*/ 2523 w 2874"/>
                <a:gd name="T25" fmla="*/ 1689 h 2117"/>
                <a:gd name="T26" fmla="*/ 2523 w 2874"/>
                <a:gd name="T27" fmla="*/ 1852 h 2117"/>
                <a:gd name="T28" fmla="*/ 2662 w 2874"/>
                <a:gd name="T29" fmla="*/ 1852 h 2117"/>
                <a:gd name="T30" fmla="*/ 2662 w 2874"/>
                <a:gd name="T31" fmla="*/ 1689 h 2117"/>
                <a:gd name="T32" fmla="*/ 2759 w 2874"/>
                <a:gd name="T33" fmla="*/ 1517 h 2117"/>
                <a:gd name="T34" fmla="*/ 2662 w 2874"/>
                <a:gd name="T35" fmla="*/ 1346 h 2117"/>
                <a:gd name="T36" fmla="*/ 2662 w 2874"/>
                <a:gd name="T37" fmla="*/ 819 h 2117"/>
                <a:gd name="T38" fmla="*/ 2826 w 2874"/>
                <a:gd name="T39" fmla="*/ 749 h 2117"/>
                <a:gd name="T40" fmla="*/ 2874 w 2874"/>
                <a:gd name="T41" fmla="*/ 670 h 2117"/>
                <a:gd name="T42" fmla="*/ 2826 w 2874"/>
                <a:gd name="T43" fmla="*/ 592 h 2117"/>
                <a:gd name="T44" fmla="*/ 2826 w 2874"/>
                <a:gd name="T45" fmla="*/ 592 h 2117"/>
                <a:gd name="T46" fmla="*/ 1437 w 2874"/>
                <a:gd name="T47" fmla="*/ 1453 h 2117"/>
                <a:gd name="T48" fmla="*/ 1376 w 2874"/>
                <a:gd name="T49" fmla="*/ 1440 h 2117"/>
                <a:gd name="T50" fmla="*/ 526 w 2874"/>
                <a:gd name="T51" fmla="*/ 1075 h 2117"/>
                <a:gd name="T52" fmla="*/ 526 w 2874"/>
                <a:gd name="T53" fmla="*/ 1579 h 2117"/>
                <a:gd name="T54" fmla="*/ 1340 w 2874"/>
                <a:gd name="T55" fmla="*/ 2117 h 2117"/>
                <a:gd name="T56" fmla="*/ 1534 w 2874"/>
                <a:gd name="T57" fmla="*/ 2117 h 2117"/>
                <a:gd name="T58" fmla="*/ 2347 w 2874"/>
                <a:gd name="T59" fmla="*/ 1579 h 2117"/>
                <a:gd name="T60" fmla="*/ 2347 w 2874"/>
                <a:gd name="T61" fmla="*/ 1075 h 2117"/>
                <a:gd name="T62" fmla="*/ 1498 w 2874"/>
                <a:gd name="T63" fmla="*/ 1440 h 2117"/>
                <a:gd name="T64" fmla="*/ 1437 w 2874"/>
                <a:gd name="T65" fmla="*/ 1453 h 2117"/>
                <a:gd name="T66" fmla="*/ 1437 w 2874"/>
                <a:gd name="T67" fmla="*/ 1453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4" h="2117">
                  <a:moveTo>
                    <a:pt x="2826" y="592"/>
                  </a:moveTo>
                  <a:cubicBezTo>
                    <a:pt x="1463" y="5"/>
                    <a:pt x="1463" y="5"/>
                    <a:pt x="1463" y="5"/>
                  </a:cubicBezTo>
                  <a:cubicBezTo>
                    <a:pt x="1455" y="2"/>
                    <a:pt x="1446" y="0"/>
                    <a:pt x="1437" y="0"/>
                  </a:cubicBezTo>
                  <a:cubicBezTo>
                    <a:pt x="1428" y="0"/>
                    <a:pt x="1419" y="2"/>
                    <a:pt x="1411" y="5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19" y="604"/>
                    <a:pt x="0" y="635"/>
                    <a:pt x="0" y="670"/>
                  </a:cubicBezTo>
                  <a:cubicBezTo>
                    <a:pt x="0" y="705"/>
                    <a:pt x="19" y="737"/>
                    <a:pt x="48" y="749"/>
                  </a:cubicBezTo>
                  <a:cubicBezTo>
                    <a:pt x="1411" y="1335"/>
                    <a:pt x="1411" y="1335"/>
                    <a:pt x="1411" y="1335"/>
                  </a:cubicBezTo>
                  <a:cubicBezTo>
                    <a:pt x="1427" y="1343"/>
                    <a:pt x="1446" y="1343"/>
                    <a:pt x="1463" y="1335"/>
                  </a:cubicBezTo>
                  <a:cubicBezTo>
                    <a:pt x="2523" y="880"/>
                    <a:pt x="2523" y="880"/>
                    <a:pt x="2523" y="880"/>
                  </a:cubicBezTo>
                  <a:cubicBezTo>
                    <a:pt x="2523" y="1346"/>
                    <a:pt x="2523" y="1346"/>
                    <a:pt x="2523" y="1346"/>
                  </a:cubicBezTo>
                  <a:cubicBezTo>
                    <a:pt x="2466" y="1376"/>
                    <a:pt x="2426" y="1441"/>
                    <a:pt x="2426" y="1517"/>
                  </a:cubicBezTo>
                  <a:cubicBezTo>
                    <a:pt x="2426" y="1594"/>
                    <a:pt x="2466" y="1659"/>
                    <a:pt x="2523" y="1689"/>
                  </a:cubicBezTo>
                  <a:cubicBezTo>
                    <a:pt x="2523" y="1852"/>
                    <a:pt x="2523" y="1852"/>
                    <a:pt x="2523" y="1852"/>
                  </a:cubicBezTo>
                  <a:cubicBezTo>
                    <a:pt x="2662" y="1852"/>
                    <a:pt x="2662" y="1852"/>
                    <a:pt x="2662" y="1852"/>
                  </a:cubicBezTo>
                  <a:cubicBezTo>
                    <a:pt x="2662" y="1689"/>
                    <a:pt x="2662" y="1689"/>
                    <a:pt x="2662" y="1689"/>
                  </a:cubicBezTo>
                  <a:cubicBezTo>
                    <a:pt x="2719" y="1659"/>
                    <a:pt x="2759" y="1594"/>
                    <a:pt x="2759" y="1517"/>
                  </a:cubicBezTo>
                  <a:cubicBezTo>
                    <a:pt x="2759" y="1441"/>
                    <a:pt x="2719" y="1376"/>
                    <a:pt x="2662" y="1346"/>
                  </a:cubicBezTo>
                  <a:cubicBezTo>
                    <a:pt x="2662" y="819"/>
                    <a:pt x="2662" y="819"/>
                    <a:pt x="2662" y="819"/>
                  </a:cubicBezTo>
                  <a:cubicBezTo>
                    <a:pt x="2826" y="749"/>
                    <a:pt x="2826" y="749"/>
                    <a:pt x="2826" y="749"/>
                  </a:cubicBezTo>
                  <a:cubicBezTo>
                    <a:pt x="2855" y="737"/>
                    <a:pt x="2874" y="705"/>
                    <a:pt x="2874" y="670"/>
                  </a:cubicBezTo>
                  <a:cubicBezTo>
                    <a:pt x="2874" y="635"/>
                    <a:pt x="2855" y="604"/>
                    <a:pt x="2826" y="592"/>
                  </a:cubicBezTo>
                  <a:cubicBezTo>
                    <a:pt x="2826" y="592"/>
                    <a:pt x="2826" y="592"/>
                    <a:pt x="2826" y="592"/>
                  </a:cubicBezTo>
                  <a:close/>
                  <a:moveTo>
                    <a:pt x="1437" y="1453"/>
                  </a:moveTo>
                  <a:cubicBezTo>
                    <a:pt x="1416" y="1453"/>
                    <a:pt x="1395" y="1449"/>
                    <a:pt x="1376" y="1440"/>
                  </a:cubicBezTo>
                  <a:cubicBezTo>
                    <a:pt x="526" y="1075"/>
                    <a:pt x="526" y="1075"/>
                    <a:pt x="526" y="1075"/>
                  </a:cubicBezTo>
                  <a:cubicBezTo>
                    <a:pt x="526" y="1579"/>
                    <a:pt x="526" y="1579"/>
                    <a:pt x="526" y="1579"/>
                  </a:cubicBezTo>
                  <a:cubicBezTo>
                    <a:pt x="526" y="1993"/>
                    <a:pt x="1146" y="2117"/>
                    <a:pt x="1340" y="2117"/>
                  </a:cubicBezTo>
                  <a:cubicBezTo>
                    <a:pt x="1534" y="2117"/>
                    <a:pt x="1534" y="2117"/>
                    <a:pt x="1534" y="2117"/>
                  </a:cubicBezTo>
                  <a:cubicBezTo>
                    <a:pt x="1679" y="2117"/>
                    <a:pt x="2347" y="1993"/>
                    <a:pt x="2347" y="1579"/>
                  </a:cubicBezTo>
                  <a:cubicBezTo>
                    <a:pt x="2347" y="1075"/>
                    <a:pt x="2347" y="1075"/>
                    <a:pt x="2347" y="1075"/>
                  </a:cubicBezTo>
                  <a:cubicBezTo>
                    <a:pt x="1498" y="1440"/>
                    <a:pt x="1498" y="1440"/>
                    <a:pt x="1498" y="1440"/>
                  </a:cubicBezTo>
                  <a:cubicBezTo>
                    <a:pt x="1479" y="1449"/>
                    <a:pt x="1458" y="1453"/>
                    <a:pt x="1437" y="1453"/>
                  </a:cubicBezTo>
                  <a:cubicBezTo>
                    <a:pt x="1437" y="1453"/>
                    <a:pt x="1437" y="1453"/>
                    <a:pt x="1437" y="1453"/>
                  </a:cubicBezTo>
                  <a:close/>
                </a:path>
              </a:pathLst>
            </a:custGeom>
            <a:solidFill>
              <a:srgbClr val="1273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13852" y="2290227"/>
              <a:ext cx="27200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02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48671" y="5018808"/>
            <a:ext cx="5827983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qqsdy0t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qqsdy0t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1670</Words>
  <Application>Microsoft Office PowerPoint</Application>
  <PresentationFormat>宽屏</PresentationFormat>
  <Paragraphs>254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Helvetica Light</vt:lpstr>
      <vt:lpstr>Kontrapunkt Bob Bold</vt:lpstr>
      <vt:lpstr>微软雅黑</vt:lpstr>
      <vt:lpstr>字魂58号-创中黑</vt:lpstr>
      <vt:lpstr>字魂59号-创粗黑</vt:lpstr>
      <vt:lpstr>Arial</vt:lpstr>
      <vt:lpstr>Calibri</vt:lpstr>
      <vt:lpstr>Helvetica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彩色叶子</dc:title>
  <dc:creator>第一PPT</dc:creator>
  <cp:keywords>www.1ppt.com</cp:keywords>
  <dc:description>www.1ppt.com</dc:description>
  <cp:lastModifiedBy>之灵</cp:lastModifiedBy>
  <cp:revision>23</cp:revision>
  <dcterms:created xsi:type="dcterms:W3CDTF">2017-03-04T06:04:00Z</dcterms:created>
  <dcterms:modified xsi:type="dcterms:W3CDTF">2023-07-05T03:13:58Z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6840E36B841C48B9A45C0810A50D8BDC_12</vt:lpwstr>
  </property>
  <property fmtid="{D5CDD505-2E9C-101B-9397-08002B2CF9AE}" pid="3" name="KSOProductBuildVer">
    <vt:lpwstr>2052-11.1.0.14309</vt:lpwstr>
  </property>
</Properties>
</file>